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335" r:id="rId2"/>
    <p:sldId id="340" r:id="rId3"/>
    <p:sldId id="343" r:id="rId4"/>
    <p:sldId id="348" r:id="rId5"/>
    <p:sldId id="349" r:id="rId6"/>
    <p:sldId id="257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9" r:id="rId16"/>
    <p:sldId id="332" r:id="rId17"/>
    <p:sldId id="333" r:id="rId18"/>
    <p:sldId id="328" r:id="rId19"/>
  </p:sldIdLst>
  <p:sldSz cx="12192000" cy="6858000"/>
  <p:notesSz cx="6858000" cy="9144000"/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DE8"/>
    <a:srgbClr val="FBEFF4"/>
    <a:srgbClr val="00A396"/>
    <a:srgbClr val="001E34"/>
    <a:srgbClr val="001D32"/>
    <a:srgbClr val="00332E"/>
    <a:srgbClr val="38051E"/>
    <a:srgbClr val="005FAD"/>
    <a:srgbClr val="0096D4"/>
    <a:srgbClr val="033E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2"/>
    <p:restoredTop sz="94658"/>
  </p:normalViewPr>
  <p:slideViewPr>
    <p:cSldViewPr snapToGrid="0">
      <p:cViewPr>
        <p:scale>
          <a:sx n="60" d="100"/>
          <a:sy n="60" d="100"/>
        </p:scale>
        <p:origin x="8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801FC9-7B19-3445-A901-2F92BACA1027}" type="datetimeFigureOut">
              <a:rPr lang="en-PL" smtClean="0"/>
              <a:t>08/11/2026</a:t>
            </a:fld>
            <a:endParaRPr lang="en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61097D-8CEA-094D-9EDC-229A266F286B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725408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jpg"/><Relationship Id="rId26" Type="http://schemas.openxmlformats.org/officeDocument/2006/relationships/image" Target="../media/image32.jpg"/><Relationship Id="rId3" Type="http://schemas.openxmlformats.org/officeDocument/2006/relationships/image" Target="../media/image9.PNG"/><Relationship Id="rId21" Type="http://schemas.openxmlformats.org/officeDocument/2006/relationships/image" Target="../media/image27.jp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jpg"/><Relationship Id="rId2" Type="http://schemas.openxmlformats.org/officeDocument/2006/relationships/image" Target="../media/image8.jp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jpg"/><Relationship Id="rId5" Type="http://schemas.openxmlformats.org/officeDocument/2006/relationships/image" Target="../media/image11.png"/><Relationship Id="rId15" Type="http://schemas.openxmlformats.org/officeDocument/2006/relationships/image" Target="../media/image21.jpg"/><Relationship Id="rId23" Type="http://schemas.openxmlformats.org/officeDocument/2006/relationships/image" Target="../media/image29.jp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jp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sv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3.png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5.wdp"/><Relationship Id="rId4" Type="http://schemas.openxmlformats.org/officeDocument/2006/relationships/image" Target="../media/image45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1.svg"/><Relationship Id="rId5" Type="http://schemas.openxmlformats.org/officeDocument/2006/relationships/image" Target="../media/image50.svg"/><Relationship Id="rId4" Type="http://schemas.openxmlformats.org/officeDocument/2006/relationships/image" Target="../media/image49.sv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Fuchsia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158BDAD-56E5-8496-3A5C-9A9163BCC8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2065" y="512763"/>
            <a:ext cx="5253998" cy="5812189"/>
          </a:xfrm>
          <a:prstGeom prst="roundRect">
            <a:avLst>
              <a:gd name="adj" fmla="val 7140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62C286-A910-0374-6D67-52DD2D1CD1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4111" y="641058"/>
            <a:ext cx="5602652" cy="33188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2"/>
                </a:solidFill>
                <a:latin typeface="Radio Canada Big SemiBold" pitchFamily="2" charset="0"/>
              </a:defRPr>
            </a:lvl1pPr>
          </a:lstStyle>
          <a:p>
            <a:r>
              <a:rPr lang="en-GB" dirty="0"/>
              <a:t>Click to edit the Master Title </a:t>
            </a:r>
            <a:br>
              <a:rPr lang="en-GB" dirty="0"/>
            </a:br>
            <a:r>
              <a:rPr lang="en-GB" dirty="0"/>
              <a:t>(max 4 lines)</a:t>
            </a:r>
            <a:endParaRPr lang="en-PL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051C827-1FEC-7CED-F5B1-E517625F6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643" y="4118818"/>
            <a:ext cx="5560120" cy="9422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  <a:latin typeface="Manrop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(max 2 lines)</a:t>
            </a:r>
          </a:p>
          <a:p>
            <a:endParaRPr lang="en-GB" dirty="0"/>
          </a:p>
          <a:p>
            <a:endParaRPr lang="en-PL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9558493-E45A-D33B-835B-0BEDB91D6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5377" y="5929856"/>
            <a:ext cx="3308278" cy="546822"/>
          </a:xfrm>
          <a:prstGeom prst="rect">
            <a:avLst/>
          </a:prstGeom>
        </p:spPr>
      </p:pic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22C2472E-4DEC-0A43-1756-8038330871C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0649" y="5379952"/>
            <a:ext cx="5560120" cy="528638"/>
          </a:xfrm>
        </p:spPr>
        <p:txBody>
          <a:bodyPr anchor="b">
            <a:noAutofit/>
          </a:bodyPr>
          <a:lstStyle>
            <a:lvl1pPr>
              <a:buNone/>
              <a:defRPr sz="2000" i="1">
                <a:solidFill>
                  <a:schemeClr val="bg2"/>
                </a:solidFill>
              </a:defRPr>
            </a:lvl1pPr>
            <a:lvl2pPr>
              <a:buNone/>
              <a:defRPr sz="1800"/>
            </a:lvl2pPr>
            <a:lvl3pPr>
              <a:buNone/>
              <a:defRPr sz="16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dirty="0"/>
              <a:t>If necessary – name of the presenter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2284498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46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pos="7355" userDrawn="1">
          <p15:clr>
            <a:srgbClr val="FBAE40"/>
          </p15:clr>
        </p15:guide>
        <p15:guide id="4" orient="horz" pos="399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YC Partner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58E4062-FBAE-1D3A-C978-EB12DFFEB2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3572" y="5300398"/>
            <a:ext cx="1276190" cy="3655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4ACAE82-A1BA-AE9D-7BF6-DE48A27CA0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36083" y="3106403"/>
            <a:ext cx="1264447" cy="3607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8A065D9-F557-E56F-E7E9-7C7364BC56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28035" y="5421620"/>
            <a:ext cx="1832781" cy="24437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CAC5D85-C7FC-2289-E0FC-9E571234C57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72848" y="5901032"/>
            <a:ext cx="850346" cy="4330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9C218D0-4F5C-BA19-3488-445270150FB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97740" y="4138603"/>
            <a:ext cx="1824059" cy="51435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23F4BA3-C4E2-E9B0-B1B3-5F9F69292E9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313442" y="6027887"/>
            <a:ext cx="883673" cy="31959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90E1818-221B-F25F-A45B-E24F43254D7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577583" y="4059127"/>
            <a:ext cx="1556273" cy="77813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5F05EE6-B101-7BF2-1C03-E6EA43C3F16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750048" y="3159926"/>
            <a:ext cx="1172681" cy="31090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D905F65-C282-68EB-5CA0-9DB10928874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227015" y="5312074"/>
            <a:ext cx="906259" cy="365593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4797D141-114F-54F9-1F13-83DBDF6F770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4713116" y="4262299"/>
            <a:ext cx="768926" cy="27403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09B31FC-4E9F-5CA3-1139-7BBC09D8767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58773" y="5949671"/>
            <a:ext cx="1859765" cy="49472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923726D5-FE9B-346C-0F8D-E6ECDF7A2BD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l="56608"/>
          <a:stretch>
            <a:fillRect/>
          </a:stretch>
        </p:blipFill>
        <p:spPr>
          <a:xfrm>
            <a:off x="412329" y="5081632"/>
            <a:ext cx="722364" cy="81849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F482DD5-FEA2-F4A5-C178-2A5AF7626C2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24041" y="6001335"/>
            <a:ext cx="1180974" cy="346147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341DFC3-F219-5987-740F-F44B598DEFF3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30310" y="5288008"/>
            <a:ext cx="1206844" cy="421037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87983A7-9966-FC8F-ACCD-F516B6772511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385402" y="5949671"/>
            <a:ext cx="1369119" cy="49472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7439A0E-CE3A-899B-6699-FBD51DE2CFA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619052" y="5115548"/>
            <a:ext cx="1687344" cy="687437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EC44F17-06EB-52B8-A62A-32615330F9FA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6271744" y="5002218"/>
            <a:ext cx="1025669" cy="102566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65875D50-B633-C89E-775D-C09847355C3C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3698405" y="6027887"/>
            <a:ext cx="1222143" cy="274464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345AA0AD-BF81-AB93-63F1-6C241B69791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415610" y="3077591"/>
            <a:ext cx="974567" cy="5159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A07ED3-1550-9ADB-D1EA-CC497EB18E9A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3095787" y="1173090"/>
            <a:ext cx="2844363" cy="15454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045C56-DCBB-6DF5-BB67-DE9A08A4F2E7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5622628" y="1517936"/>
            <a:ext cx="1920910" cy="101167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C515E7C-3583-71B5-A340-3B6D8C932F42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227940" y="1525935"/>
            <a:ext cx="807486" cy="80748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E7AED17-0FEA-F0B6-03D9-4F3270E47C91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495434" y="1591577"/>
            <a:ext cx="1208797" cy="837916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40ED9C7C-B6B9-F4DA-7AA4-4BCBC2F58CA6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2055296" y="1621323"/>
            <a:ext cx="1208797" cy="858246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7725E912-12BF-4D3A-3CEA-F4E979C99D5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7339945" y="1472396"/>
            <a:ext cx="1687344" cy="893299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5A05B866-1D15-D416-7AFB-6C96DD8D0AAB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4864400" y="3131435"/>
            <a:ext cx="360771" cy="36077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003E88E7-F873-46FF-F59F-36AAAE3AFB66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391993" y="4142735"/>
            <a:ext cx="1027401" cy="54391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8767536E-4E82-F573-9D77-C4D512190D56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1757001" y="4223602"/>
            <a:ext cx="380329" cy="3803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99E7D6-C989-0BE4-16D5-41501F0E9D34}"/>
              </a:ext>
            </a:extLst>
          </p:cNvPr>
          <p:cNvSpPr txBox="1"/>
          <p:nvPr userDrawn="1"/>
        </p:nvSpPr>
        <p:spPr>
          <a:xfrm>
            <a:off x="455856" y="363811"/>
            <a:ext cx="63001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6">
                    <a:lumMod val="90000"/>
                    <a:lumOff val="10000"/>
                  </a:schemeClr>
                </a:solidFill>
                <a:latin typeface="Radio Canada Big SemiBold" pitchFamily="2" charset="0"/>
              </a:rPr>
              <a:t>MobiliseYourCity Partners</a:t>
            </a:r>
            <a:endParaRPr lang="LID4096" sz="4000" dirty="0">
              <a:solidFill>
                <a:schemeClr val="accent6">
                  <a:lumMod val="90000"/>
                  <a:lumOff val="10000"/>
                </a:schemeClr>
              </a:solidFill>
              <a:latin typeface="Radio Canada Big SemiBold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5068BB-EC2A-2146-B480-5E6FE594871D}"/>
              </a:ext>
            </a:extLst>
          </p:cNvPr>
          <p:cNvSpPr txBox="1"/>
          <p:nvPr userDrawn="1"/>
        </p:nvSpPr>
        <p:spPr>
          <a:xfrm>
            <a:off x="411963" y="2625511"/>
            <a:ext cx="2571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2"/>
                </a:solidFill>
                <a:latin typeface="+mj-lt"/>
              </a:rPr>
              <a:t>Implementing Partners</a:t>
            </a:r>
            <a:endParaRPr lang="en-PL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83E108-395E-17AF-7566-6B875113B66A}"/>
              </a:ext>
            </a:extLst>
          </p:cNvPr>
          <p:cNvSpPr txBox="1"/>
          <p:nvPr userDrawn="1"/>
        </p:nvSpPr>
        <p:spPr>
          <a:xfrm>
            <a:off x="418011" y="3723463"/>
            <a:ext cx="3804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2"/>
                </a:solidFill>
                <a:latin typeface="+mj-lt"/>
              </a:rPr>
              <a:t>Development Financial Institutions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B4CA62-989C-5BD3-5C6B-5FD54262B236}"/>
              </a:ext>
            </a:extLst>
          </p:cNvPr>
          <p:cNvSpPr txBox="1"/>
          <p:nvPr userDrawn="1"/>
        </p:nvSpPr>
        <p:spPr>
          <a:xfrm>
            <a:off x="403394" y="4777319"/>
            <a:ext cx="2303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2"/>
                </a:solidFill>
                <a:latin typeface="+mj-lt"/>
              </a:rPr>
              <a:t>Knowledge Partners</a:t>
            </a:r>
          </a:p>
        </p:txBody>
      </p:sp>
      <p:pic>
        <p:nvPicPr>
          <p:cNvPr id="24" name="Picture 23" descr="File:UNHABITAT.svg - Wikimedia Commons">
            <a:extLst>
              <a:ext uri="{FF2B5EF4-FFF2-40B4-BE49-F238E27FC236}">
                <a16:creationId xmlns:a16="http://schemas.microsoft.com/office/drawing/2014/main" id="{1D06FF26-55B6-2387-514B-97CF4B3250CD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515938" y="6027887"/>
            <a:ext cx="1539358" cy="29825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76F657B-C064-AD09-713C-DD6BB1D14A5C}"/>
              </a:ext>
            </a:extLst>
          </p:cNvPr>
          <p:cNvSpPr txBox="1"/>
          <p:nvPr userDrawn="1"/>
        </p:nvSpPr>
        <p:spPr>
          <a:xfrm>
            <a:off x="432498" y="1184887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2"/>
                </a:solidFill>
                <a:latin typeface="+mj-lt"/>
              </a:rPr>
              <a:t>Donors</a:t>
            </a:r>
            <a:endParaRPr lang="en-PL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1897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pos="7355" userDrawn="1">
          <p15:clr>
            <a:srgbClr val="FBAE40"/>
          </p15:clr>
        </p15:guide>
        <p15:guide id="4" orient="horz" pos="3997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mber Cities (simplified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05F5F71-06B6-E578-B17C-A2F4083CD42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3983" y="1168154"/>
            <a:ext cx="10578353" cy="52292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00F62F-82BA-5034-B60B-03378FF3F026}"/>
              </a:ext>
            </a:extLst>
          </p:cNvPr>
          <p:cNvSpPr txBox="1"/>
          <p:nvPr userDrawn="1"/>
        </p:nvSpPr>
        <p:spPr>
          <a:xfrm>
            <a:off x="417326" y="384471"/>
            <a:ext cx="1051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kern="1200" noProof="0" dirty="0">
                <a:solidFill>
                  <a:schemeClr val="bg2"/>
                </a:solidFill>
                <a:latin typeface="Radio Canada Big SemiBold" pitchFamily="2" charset="0"/>
                <a:ea typeface="+mn-ea"/>
                <a:cs typeface="+mn-cs"/>
              </a:rPr>
              <a:t>Our member cities and countries</a:t>
            </a:r>
            <a:endParaRPr lang="LID4096" sz="3600" kern="1200" dirty="0">
              <a:solidFill>
                <a:schemeClr val="bg2"/>
              </a:solidFill>
              <a:latin typeface="Radio Canada Big SemiBold" pitchFamily="2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8CEA26-F247-B061-2712-4434EDE0DB6A}"/>
              </a:ext>
            </a:extLst>
          </p:cNvPr>
          <p:cNvSpPr txBox="1"/>
          <p:nvPr userDrawn="1"/>
        </p:nvSpPr>
        <p:spPr>
          <a:xfrm>
            <a:off x="563505" y="1103931"/>
            <a:ext cx="14473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  <a:latin typeface="+mj-lt"/>
              </a:rPr>
              <a:t>82 cities</a:t>
            </a:r>
          </a:p>
          <a:p>
            <a:r>
              <a:rPr lang="en-US" sz="1800" dirty="0">
                <a:solidFill>
                  <a:schemeClr val="bg2"/>
                </a:solidFill>
                <a:latin typeface="+mj-lt"/>
              </a:rPr>
              <a:t>16 countries</a:t>
            </a:r>
            <a:endParaRPr lang="LID4096" sz="1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5BBCA7-D5C4-E3B7-E7A6-E100581247B9}"/>
              </a:ext>
            </a:extLst>
          </p:cNvPr>
          <p:cNvSpPr/>
          <p:nvPr userDrawn="1"/>
        </p:nvSpPr>
        <p:spPr>
          <a:xfrm>
            <a:off x="515938" y="1092357"/>
            <a:ext cx="45719" cy="646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6FE923-E71C-D663-2561-C42022DA64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25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  <p15:guide id="2" pos="7355" userDrawn="1">
          <p15:clr>
            <a:srgbClr val="FBAE40"/>
          </p15:clr>
        </p15:guide>
        <p15:guide id="3" orient="horz" pos="3997" userDrawn="1">
          <p15:clr>
            <a:srgbClr val="FBAE40"/>
          </p15:clr>
        </p15:guide>
        <p15:guide id="4" orient="horz" pos="323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mber Cities (detailed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00F62F-82BA-5034-B60B-03378FF3F026}"/>
              </a:ext>
            </a:extLst>
          </p:cNvPr>
          <p:cNvSpPr txBox="1"/>
          <p:nvPr userDrawn="1"/>
        </p:nvSpPr>
        <p:spPr>
          <a:xfrm>
            <a:off x="417326" y="384471"/>
            <a:ext cx="1051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kern="1200" noProof="0" dirty="0">
                <a:solidFill>
                  <a:schemeClr val="bg2"/>
                </a:solidFill>
                <a:latin typeface="Radio Canada Big SemiBold" pitchFamily="2" charset="0"/>
                <a:ea typeface="+mn-ea"/>
                <a:cs typeface="+mn-cs"/>
              </a:rPr>
              <a:t>Our member cities and countries</a:t>
            </a:r>
            <a:endParaRPr lang="LID4096" sz="3600" kern="1200" dirty="0">
              <a:solidFill>
                <a:schemeClr val="bg2"/>
              </a:solidFill>
              <a:latin typeface="Radio Canada Big SemiBold" pitchFamily="2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8CEA26-F247-B061-2712-4434EDE0DB6A}"/>
              </a:ext>
            </a:extLst>
          </p:cNvPr>
          <p:cNvSpPr txBox="1"/>
          <p:nvPr userDrawn="1"/>
        </p:nvSpPr>
        <p:spPr>
          <a:xfrm>
            <a:off x="563505" y="1103931"/>
            <a:ext cx="14473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  <a:latin typeface="+mj-lt"/>
              </a:rPr>
              <a:t>82 cities</a:t>
            </a:r>
          </a:p>
          <a:p>
            <a:r>
              <a:rPr lang="en-US" sz="1800" dirty="0">
                <a:solidFill>
                  <a:schemeClr val="bg2"/>
                </a:solidFill>
                <a:latin typeface="+mj-lt"/>
              </a:rPr>
              <a:t>16 countries</a:t>
            </a:r>
            <a:endParaRPr lang="LID4096" sz="1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5BBCA7-D5C4-E3B7-E7A6-E100581247B9}"/>
              </a:ext>
            </a:extLst>
          </p:cNvPr>
          <p:cNvSpPr/>
          <p:nvPr userDrawn="1"/>
        </p:nvSpPr>
        <p:spPr>
          <a:xfrm>
            <a:off x="515938" y="1092357"/>
            <a:ext cx="45719" cy="64633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6FE923-E71C-D663-2561-C42022DA64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282C6CF-4EF9-3DF9-1BB8-958D2CA5C22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5938" y="1108932"/>
            <a:ext cx="11160125" cy="523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06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  <p15:guide id="2" pos="7355" userDrawn="1">
          <p15:clr>
            <a:srgbClr val="FBAE40"/>
          </p15:clr>
        </p15:guide>
        <p15:guide id="3" orient="horz" pos="3997" userDrawn="1">
          <p15:clr>
            <a:srgbClr val="FBAE40"/>
          </p15:clr>
        </p15:guide>
        <p15:guide id="4" orient="horz" pos="32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bble title and text pi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265E310F-8817-AEE4-2718-9CC442775E73}"/>
              </a:ext>
            </a:extLst>
          </p:cNvPr>
          <p:cNvSpPr/>
          <p:nvPr userDrawn="1"/>
        </p:nvSpPr>
        <p:spPr>
          <a:xfrm>
            <a:off x="515938" y="503914"/>
            <a:ext cx="11160126" cy="106502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84B921-DFE7-333C-3A31-70F901E20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2839" t="40123" r="23210" b="41358"/>
          <a:stretch>
            <a:fillRect/>
          </a:stretch>
        </p:blipFill>
        <p:spPr>
          <a:xfrm>
            <a:off x="9757287" y="748532"/>
            <a:ext cx="1677463" cy="5757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6484D4-EEE7-C52E-08AE-354483C75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6656"/>
            <a:ext cx="9089010" cy="892284"/>
          </a:xfrm>
        </p:spPr>
        <p:txBody>
          <a:bodyPr anchor="ctr"/>
          <a:lstStyle>
            <a:lvl1pPr>
              <a:lnSpc>
                <a:spcPct val="70000"/>
              </a:lnSpc>
              <a:defRPr lang="en-PL" sz="400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title (max 2 lines)</a:t>
            </a:r>
            <a:endParaRPr lang="en-PL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3C3BD8-4A44-780E-5AFA-07EAD32F3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216" y="1741683"/>
            <a:ext cx="9189594" cy="4612404"/>
          </a:xfrm>
        </p:spPr>
        <p:txBody>
          <a:bodyPr/>
          <a:lstStyle>
            <a:lvl1pPr>
              <a:buNone/>
              <a:defRPr sz="24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>
              <a:buNone/>
              <a:defRPr sz="2000">
                <a:solidFill>
                  <a:schemeClr val="bg2">
                    <a:lumMod val="50000"/>
                  </a:schemeClr>
                </a:solidFill>
                <a:latin typeface="+mn-lt"/>
              </a:defRPr>
            </a:lvl2pPr>
            <a:lvl3pPr>
              <a:buNone/>
              <a:defRPr sz="1800">
                <a:solidFill>
                  <a:schemeClr val="bg2">
                    <a:lumMod val="50000"/>
                  </a:schemeClr>
                </a:solidFill>
                <a:latin typeface="+mn-lt"/>
              </a:defRPr>
            </a:lvl3pPr>
            <a:lvl4pPr>
              <a:buNone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4pPr>
            <a:lvl5pPr>
              <a:buNone/>
              <a:defRPr sz="1600">
                <a:solidFill>
                  <a:schemeClr val="bg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30813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bble title and text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265E310F-8817-AEE4-2718-9CC442775E73}"/>
              </a:ext>
            </a:extLst>
          </p:cNvPr>
          <p:cNvSpPr/>
          <p:nvPr userDrawn="1"/>
        </p:nvSpPr>
        <p:spPr>
          <a:xfrm>
            <a:off x="515938" y="503914"/>
            <a:ext cx="11160126" cy="1065026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84B921-DFE7-333C-3A31-70F901E20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2839" t="40123" r="23210" b="41358"/>
          <a:stretch>
            <a:fillRect/>
          </a:stretch>
        </p:blipFill>
        <p:spPr>
          <a:xfrm>
            <a:off x="9757287" y="748532"/>
            <a:ext cx="1677463" cy="5757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6484D4-EEE7-C52E-08AE-354483C75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512" y="676656"/>
            <a:ext cx="9107298" cy="892284"/>
          </a:xfrm>
        </p:spPr>
        <p:txBody>
          <a:bodyPr anchor="ctr"/>
          <a:lstStyle>
            <a:lvl1pPr>
              <a:lnSpc>
                <a:spcPct val="70000"/>
              </a:lnSpc>
              <a:defRPr lang="en-PL" sz="400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title (max 2 lines)</a:t>
            </a:r>
            <a:endParaRPr lang="en-PL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3C3BD8-4A44-780E-5AFA-07EAD32F3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4360" y="1741683"/>
            <a:ext cx="9180450" cy="4612404"/>
          </a:xfrm>
        </p:spPr>
        <p:txBody>
          <a:bodyPr/>
          <a:lstStyle>
            <a:lvl1pPr>
              <a:buNone/>
              <a:defRPr sz="24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  <a:lvl2pPr>
              <a:buNone/>
              <a:defRPr sz="2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2pPr>
            <a:lvl3pPr>
              <a:buNone/>
              <a:defRPr sz="1800">
                <a:solidFill>
                  <a:schemeClr val="accent1">
                    <a:lumMod val="50000"/>
                  </a:schemeClr>
                </a:solidFill>
                <a:latin typeface="+mn-lt"/>
              </a:defRPr>
            </a:lvl3pPr>
            <a:lvl4pPr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+mn-lt"/>
              </a:defRPr>
            </a:lvl4pPr>
            <a:lvl5pPr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83609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bble title and text gree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265E310F-8817-AEE4-2718-9CC442775E73}"/>
              </a:ext>
            </a:extLst>
          </p:cNvPr>
          <p:cNvSpPr/>
          <p:nvPr userDrawn="1"/>
        </p:nvSpPr>
        <p:spPr>
          <a:xfrm>
            <a:off x="515938" y="503914"/>
            <a:ext cx="11160126" cy="1065026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84B921-DFE7-333C-3A31-70F901E20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2839" t="40123" r="23210" b="41358"/>
          <a:stretch>
            <a:fillRect/>
          </a:stretch>
        </p:blipFill>
        <p:spPr>
          <a:xfrm>
            <a:off x="9757287" y="748532"/>
            <a:ext cx="1677463" cy="5757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6484D4-EEE7-C52E-08AE-354483C75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6656"/>
            <a:ext cx="9089010" cy="892284"/>
          </a:xfrm>
        </p:spPr>
        <p:txBody>
          <a:bodyPr anchor="ctr"/>
          <a:lstStyle>
            <a:lvl1pPr>
              <a:lnSpc>
                <a:spcPct val="70000"/>
              </a:lnSpc>
              <a:defRPr lang="en-PL" sz="400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Insert title (max 2 lines)</a:t>
            </a:r>
            <a:endParaRPr lang="en-PL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3C3BD8-4A44-780E-5AFA-07EAD32F32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3504" y="1741683"/>
            <a:ext cx="9171306" cy="4603556"/>
          </a:xfrm>
        </p:spPr>
        <p:txBody>
          <a:bodyPr/>
          <a:lstStyle>
            <a:lvl1pPr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>
              <a:buNone/>
              <a:defRPr sz="2000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>
              <a:buNone/>
              <a:defRPr sz="18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>
              <a:buNone/>
              <a:defRPr sz="1600">
                <a:solidFill>
                  <a:schemeClr val="accent2">
                    <a:lumMod val="50000"/>
                  </a:schemeClr>
                </a:solidFill>
                <a:latin typeface="+mn-lt"/>
              </a:defRPr>
            </a:lvl4pPr>
            <a:lvl5pPr>
              <a:buNone/>
              <a:defRPr sz="1600">
                <a:solidFill>
                  <a:schemeClr val="accent2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0954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itle and text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551C80-D92D-1872-1CB5-1E92459ECA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955CDAB-85C6-B783-9FC6-0E2BD8381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9374047" cy="671137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6">
                    <a:lumMod val="90000"/>
                    <a:lumOff val="1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Simple title and text</a:t>
            </a:r>
            <a:endParaRPr lang="en-PL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306BDC-D0C7-FF3A-0804-6A02F0F34B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0763" y="1106488"/>
            <a:ext cx="9374048" cy="5316225"/>
          </a:xfrm>
        </p:spPr>
        <p:txBody>
          <a:bodyPr/>
          <a:lstStyle>
            <a:lvl1pPr>
              <a:buNone/>
              <a:defRPr sz="2400">
                <a:solidFill>
                  <a:schemeClr val="accent6">
                    <a:lumMod val="90000"/>
                    <a:lumOff val="10000"/>
                  </a:schemeClr>
                </a:solidFill>
                <a:latin typeface="+mn-lt"/>
              </a:defRPr>
            </a:lvl1pPr>
            <a:lvl2pPr>
              <a:buNone/>
              <a:defRPr sz="2000">
                <a:solidFill>
                  <a:schemeClr val="accent6">
                    <a:lumMod val="90000"/>
                    <a:lumOff val="10000"/>
                  </a:schemeClr>
                </a:solidFill>
                <a:latin typeface="+mn-lt"/>
              </a:defRPr>
            </a:lvl2pPr>
            <a:lvl3pPr>
              <a:buNone/>
              <a:defRPr sz="1800">
                <a:solidFill>
                  <a:schemeClr val="accent6">
                    <a:lumMod val="90000"/>
                    <a:lumOff val="10000"/>
                  </a:schemeClr>
                </a:solidFill>
                <a:latin typeface="+mn-lt"/>
              </a:defRPr>
            </a:lvl3pPr>
            <a:lvl4pPr>
              <a:buNone/>
              <a:defRPr sz="1600">
                <a:solidFill>
                  <a:schemeClr val="accent6">
                    <a:lumMod val="90000"/>
                    <a:lumOff val="10000"/>
                  </a:schemeClr>
                </a:solidFill>
                <a:latin typeface="+mn-lt"/>
              </a:defRPr>
            </a:lvl4pPr>
            <a:lvl5pPr>
              <a:buNone/>
              <a:defRPr sz="1600">
                <a:solidFill>
                  <a:schemeClr val="accent6">
                    <a:lumMod val="90000"/>
                    <a:lumOff val="1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682573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itle and text gree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551C80-D92D-1872-1CB5-1E92459ECA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955CDAB-85C6-B783-9FC6-0E2BD8381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9374047" cy="671137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2">
                    <a:lumMod val="5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Simple title and text</a:t>
            </a:r>
            <a:endParaRPr lang="en-PL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306BDC-D0C7-FF3A-0804-6A02F0F34B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0763" y="1106488"/>
            <a:ext cx="9374048" cy="5316225"/>
          </a:xfrm>
        </p:spPr>
        <p:txBody>
          <a:bodyPr/>
          <a:lstStyle>
            <a:lvl1pPr>
              <a:buNone/>
              <a:defRPr sz="240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>
              <a:buNone/>
              <a:defRPr sz="2000">
                <a:solidFill>
                  <a:schemeClr val="accent2">
                    <a:lumMod val="75000"/>
                  </a:schemeClr>
                </a:solidFill>
                <a:latin typeface="+mn-lt"/>
              </a:defRPr>
            </a:lvl2pPr>
            <a:lvl3pPr>
              <a:buNone/>
              <a:defRPr sz="1800">
                <a:solidFill>
                  <a:schemeClr val="accent2">
                    <a:lumMod val="75000"/>
                  </a:schemeClr>
                </a:solidFill>
                <a:latin typeface="+mn-lt"/>
              </a:defRPr>
            </a:lvl3pPr>
            <a:lvl4pPr>
              <a:buNone/>
              <a:defRPr sz="1600">
                <a:solidFill>
                  <a:schemeClr val="accent2">
                    <a:lumMod val="75000"/>
                  </a:schemeClr>
                </a:solidFill>
                <a:latin typeface="+mn-lt"/>
              </a:defRPr>
            </a:lvl4pPr>
            <a:lvl5pPr>
              <a:buNone/>
              <a:defRPr sz="1600">
                <a:solidFill>
                  <a:schemeClr val="accent2">
                    <a:lumMod val="7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50628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text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D172DEB-65E6-8FB0-A47E-33BFCDA75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D96F94C-4FAA-FD79-38D4-01899889AE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671137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2">
                    <a:lumMod val="5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Long text slide 1</a:t>
            </a:r>
            <a:endParaRPr lang="en-PL" dirty="0"/>
          </a:p>
        </p:txBody>
      </p:sp>
      <p:sp>
        <p:nvSpPr>
          <p:cNvPr id="22" name="Picture Placeholder 31" descr="only if useful insert picture&#10;">
            <a:extLst>
              <a:ext uri="{FF2B5EF4-FFF2-40B4-BE49-F238E27FC236}">
                <a16:creationId xmlns:a16="http://schemas.microsoft.com/office/drawing/2014/main" id="{DDE49C69-CDF0-C097-51CD-BA256FAF23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00800" y="1760377"/>
            <a:ext cx="5275263" cy="4584861"/>
          </a:xfrm>
          <a:prstGeom prst="roundRect">
            <a:avLst>
              <a:gd name="adj" fmla="val 2780"/>
            </a:avLst>
          </a:prstGeom>
        </p:spPr>
        <p:txBody>
          <a:bodyPr/>
          <a:lstStyle>
            <a:lvl1pPr algn="ctr">
              <a:buNone/>
              <a:defRPr>
                <a:solidFill>
                  <a:schemeClr val="accent4">
                    <a:lumMod val="85000"/>
                  </a:schemeClr>
                </a:solidFill>
                <a:latin typeface="Manrope" pitchFamily="2" charset="0"/>
              </a:defRPr>
            </a:lvl1pPr>
          </a:lstStyle>
          <a:p>
            <a:r>
              <a:rPr lang="en-US" dirty="0"/>
              <a:t>If useful insert image</a:t>
            </a:r>
            <a:endParaRPr lang="LID4096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855CF6A-39FA-EFDF-45EA-CDA41636D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0889" y="1273955"/>
            <a:ext cx="5489824" cy="45847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</a:t>
            </a:r>
            <a:endParaRPr lang="en-PL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C1DEE26-F8BC-AA54-7BD6-2C4E100F412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00889" y="1771945"/>
            <a:ext cx="5489824" cy="4584860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20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4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2 text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D172DEB-65E6-8FB0-A47E-33BFCDA75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D96F94C-4FAA-FD79-38D4-01899889AE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671137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6">
                    <a:lumMod val="75000"/>
                    <a:lumOff val="2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Picture and 2 paragraphs</a:t>
            </a:r>
            <a:endParaRPr lang="en-PL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3B6C545-6F1C-69BF-2FEC-17BA27288D52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5586984" y="1643332"/>
            <a:ext cx="6089079" cy="2003663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B249D62-AA0B-8CE1-20F1-832D50A54D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6128" y="1230578"/>
            <a:ext cx="6079934" cy="39497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Subtitle</a:t>
            </a:r>
            <a:endParaRPr lang="en-PL" dirty="0"/>
          </a:p>
        </p:txBody>
      </p:sp>
      <p:sp>
        <p:nvSpPr>
          <p:cNvPr id="6" name="Picture Placeholder 31" descr="only if useful insert picture&#10;">
            <a:extLst>
              <a:ext uri="{FF2B5EF4-FFF2-40B4-BE49-F238E27FC236}">
                <a16:creationId xmlns:a16="http://schemas.microsoft.com/office/drawing/2014/main" id="{564F6429-E8FD-757D-28CB-1ADD854403B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5938" y="1319205"/>
            <a:ext cx="4973886" cy="5026033"/>
          </a:xfrm>
          <a:prstGeom prst="roundRect">
            <a:avLst>
              <a:gd name="adj" fmla="val 2780"/>
            </a:avLst>
          </a:prstGeom>
        </p:spPr>
        <p:txBody>
          <a:bodyPr/>
          <a:lstStyle>
            <a:lvl1pPr algn="ctr">
              <a:buNone/>
              <a:defRPr>
                <a:solidFill>
                  <a:schemeClr val="accent4">
                    <a:lumMod val="85000"/>
                  </a:schemeClr>
                </a:solidFill>
                <a:latin typeface="Manrope" pitchFamily="2" charset="0"/>
              </a:defRPr>
            </a:lvl1pPr>
          </a:lstStyle>
          <a:p>
            <a:r>
              <a:rPr lang="en-US" dirty="0"/>
              <a:t>Insert image</a:t>
            </a:r>
            <a:endParaRPr lang="LID4096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A4C1D67-48E5-9A06-59E7-0EE1B4893FC6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5596128" y="4166125"/>
            <a:ext cx="6089079" cy="2179113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52A6A52-5397-9837-BA46-F9F518361F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95938" y="3762382"/>
            <a:ext cx="6080125" cy="342322"/>
          </a:xfrm>
        </p:spPr>
        <p:txBody>
          <a:bodyPr/>
          <a:lstStyle>
            <a:lvl1pPr>
              <a:buNone/>
              <a:defRPr lang="en-US" sz="2000" kern="1200" dirty="0" smtClean="0">
                <a:solidFill>
                  <a:schemeClr val="bg2">
                    <a:lumMod val="75000"/>
                  </a:schemeClr>
                </a:solidFill>
                <a:latin typeface="Radio Canada Big" pitchFamily="2" charset="77"/>
                <a:ea typeface="+mn-ea"/>
                <a:cs typeface="+mn-cs"/>
              </a:defRPr>
            </a:lvl1pPr>
            <a:lvl2pPr>
              <a:defRPr lang="en-US" sz="2000" kern="1200" dirty="0" smtClean="0">
                <a:solidFill>
                  <a:schemeClr val="accent2">
                    <a:lumMod val="75000"/>
                  </a:schemeClr>
                </a:solidFill>
                <a:latin typeface="Radio Canada Big" pitchFamily="2" charset="77"/>
                <a:ea typeface="+mn-ea"/>
                <a:cs typeface="+mn-cs"/>
              </a:defRPr>
            </a:lvl2pPr>
            <a:lvl3pPr>
              <a:defRPr lang="en-US" sz="2000" kern="1200" dirty="0" smtClean="0">
                <a:solidFill>
                  <a:schemeClr val="accent2">
                    <a:lumMod val="75000"/>
                  </a:schemeClr>
                </a:solidFill>
                <a:latin typeface="Radio Canada Big" pitchFamily="2" charset="77"/>
                <a:ea typeface="+mn-ea"/>
                <a:cs typeface="+mn-cs"/>
              </a:defRPr>
            </a:lvl3pPr>
            <a:lvl4pPr>
              <a:defRPr lang="en-US" sz="2000" kern="1200" dirty="0" smtClean="0">
                <a:solidFill>
                  <a:schemeClr val="accent2">
                    <a:lumMod val="75000"/>
                  </a:schemeClr>
                </a:solidFill>
                <a:latin typeface="Radio Canada Big" pitchFamily="2" charset="77"/>
                <a:ea typeface="+mn-ea"/>
                <a:cs typeface="+mn-cs"/>
              </a:defRPr>
            </a:lvl4pPr>
            <a:lvl5pPr>
              <a:defRPr lang="LID4096" sz="2000" kern="1200" dirty="0">
                <a:solidFill>
                  <a:schemeClr val="accent2">
                    <a:lumMod val="75000"/>
                  </a:schemeClr>
                </a:solidFill>
                <a:latin typeface="Radio Canada Big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Subtitle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444537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Blu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412439EC-FD29-F90F-3801-B80948F936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2065" y="512763"/>
            <a:ext cx="5253998" cy="5812189"/>
          </a:xfrm>
          <a:prstGeom prst="roundRect">
            <a:avLst>
              <a:gd name="adj" fmla="val 7140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98995E9-D033-C1A8-6D59-02AEDBC0E2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4111" y="641058"/>
            <a:ext cx="5602652" cy="33188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tx2">
                    <a:lumMod val="50000"/>
                  </a:schemeClr>
                </a:solidFill>
                <a:latin typeface="Radio Canada Big SemiBold" pitchFamily="2" charset="0"/>
              </a:defRPr>
            </a:lvl1pPr>
          </a:lstStyle>
          <a:p>
            <a:r>
              <a:rPr lang="en-GB" dirty="0"/>
              <a:t>Click to edit the Master Title </a:t>
            </a:r>
            <a:br>
              <a:rPr lang="en-GB" dirty="0"/>
            </a:br>
            <a:r>
              <a:rPr lang="en-GB" dirty="0"/>
              <a:t>(max 4 lines)</a:t>
            </a:r>
            <a:endParaRPr lang="en-PL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9DA0225-EE95-7417-E5D5-E925DEDE55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643" y="4118818"/>
            <a:ext cx="5560120" cy="9422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>
                    <a:lumMod val="50000"/>
                  </a:schemeClr>
                </a:solidFill>
                <a:latin typeface="Manrop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(max 2 lines)</a:t>
            </a:r>
          </a:p>
          <a:p>
            <a:endParaRPr lang="en-GB" dirty="0"/>
          </a:p>
          <a:p>
            <a:endParaRPr lang="en-PL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882911B-A69A-6F4D-C11C-D5FB3D12F3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0649" y="5379952"/>
            <a:ext cx="5560120" cy="528638"/>
          </a:xfrm>
        </p:spPr>
        <p:txBody>
          <a:bodyPr anchor="b">
            <a:noAutofit/>
          </a:bodyPr>
          <a:lstStyle>
            <a:lvl1pPr>
              <a:buNone/>
              <a:defRPr sz="2000" i="1">
                <a:solidFill>
                  <a:schemeClr val="tx2">
                    <a:lumMod val="50000"/>
                  </a:schemeClr>
                </a:solidFill>
              </a:defRPr>
            </a:lvl1pPr>
            <a:lvl2pPr>
              <a:buNone/>
              <a:defRPr sz="1800"/>
            </a:lvl2pPr>
            <a:lvl3pPr>
              <a:buNone/>
              <a:defRPr sz="16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dirty="0"/>
              <a:t>If necessary – name of the presenter</a:t>
            </a:r>
            <a:endParaRPr lang="en-P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3241D1-53B8-173E-611C-6F4F062200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t="41135" b="45531"/>
          <a:stretch>
            <a:fillRect/>
          </a:stretch>
        </p:blipFill>
        <p:spPr>
          <a:xfrm>
            <a:off x="-21266" y="5849420"/>
            <a:ext cx="4204253" cy="56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23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53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nt slide pink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DD45BB8-3BBA-2B0D-3004-30D729D992AB}"/>
              </a:ext>
            </a:extLst>
          </p:cNvPr>
          <p:cNvSpPr/>
          <p:nvPr userDrawn="1"/>
        </p:nvSpPr>
        <p:spPr>
          <a:xfrm>
            <a:off x="515746" y="1210234"/>
            <a:ext cx="11160317" cy="5135003"/>
          </a:xfrm>
          <a:prstGeom prst="roundRect">
            <a:avLst>
              <a:gd name="adj" fmla="val 4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F276AF-CF83-B841-71B9-73B9F1D34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798B82-BAE3-63C2-E7F1-FBA6072AA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bg2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Accent slide (for important concepts)</a:t>
            </a:r>
            <a:endParaRPr lang="en-PL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E0DACFF-9B8B-C095-2F5D-D85680DF02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789" y="1404298"/>
            <a:ext cx="5427211" cy="4720056"/>
          </a:xfrm>
        </p:spPr>
        <p:txBody>
          <a:bodyPr/>
          <a:lstStyle>
            <a:lvl1pPr>
              <a:buNone/>
              <a:defRPr sz="240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  <a:lvl2pPr>
              <a:buNone/>
              <a:defRPr sz="2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2pPr>
            <a:lvl3pPr>
              <a:buNone/>
              <a:defRPr sz="1800">
                <a:solidFill>
                  <a:schemeClr val="accent1">
                    <a:lumMod val="50000"/>
                  </a:schemeClr>
                </a:solidFill>
                <a:latin typeface="+mn-lt"/>
              </a:defRPr>
            </a:lvl3pPr>
            <a:lvl4pPr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+mn-lt"/>
              </a:defRPr>
            </a:lvl4pPr>
            <a:lvl5pPr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insert text</a:t>
            </a:r>
            <a:endParaRPr lang="LID4096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D81130AC-920C-089B-6467-9E4D0FF0CFAD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411433" y="1539493"/>
            <a:ext cx="4912241" cy="4467902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r>
              <a:rPr lang="en-US" dirty="0"/>
              <a:t>If useful insert chart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158776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nt slide blu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DD45BB8-3BBA-2B0D-3004-30D729D992AB}"/>
              </a:ext>
            </a:extLst>
          </p:cNvPr>
          <p:cNvSpPr/>
          <p:nvPr userDrawn="1"/>
        </p:nvSpPr>
        <p:spPr>
          <a:xfrm>
            <a:off x="515746" y="1210234"/>
            <a:ext cx="11160317" cy="5135003"/>
          </a:xfrm>
          <a:prstGeom prst="roundRect">
            <a:avLst>
              <a:gd name="adj" fmla="val 4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F276AF-CF83-B841-71B9-73B9F1D34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798B82-BAE3-63C2-E7F1-FBA6072AA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1"/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Accent slide (for important concepts)</a:t>
            </a:r>
            <a:endParaRPr lang="en-PL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51E37EEA-C225-DB1E-26D8-FC6E06F9F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789" y="1404298"/>
            <a:ext cx="5427211" cy="4720056"/>
          </a:xfrm>
        </p:spPr>
        <p:txBody>
          <a:bodyPr/>
          <a:lstStyle>
            <a:lvl1pPr>
              <a:buNone/>
              <a:defRPr sz="2400">
                <a:solidFill>
                  <a:schemeClr val="accent6">
                    <a:lumMod val="90000"/>
                    <a:lumOff val="10000"/>
                  </a:schemeClr>
                </a:solidFill>
                <a:latin typeface="+mn-lt"/>
              </a:defRPr>
            </a:lvl1pPr>
            <a:lvl2pPr>
              <a:buNone/>
              <a:defRPr sz="2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2pPr>
            <a:lvl3pPr>
              <a:buNone/>
              <a:defRPr sz="1800">
                <a:solidFill>
                  <a:schemeClr val="accent1">
                    <a:lumMod val="50000"/>
                  </a:schemeClr>
                </a:solidFill>
                <a:latin typeface="+mn-lt"/>
              </a:defRPr>
            </a:lvl3pPr>
            <a:lvl4pPr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+mn-lt"/>
              </a:defRPr>
            </a:lvl4pPr>
            <a:lvl5pPr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insert text</a:t>
            </a:r>
            <a:endParaRPr lang="LID4096" dirty="0"/>
          </a:p>
        </p:txBody>
      </p:sp>
      <p:sp>
        <p:nvSpPr>
          <p:cNvPr id="6" name="Chart Placeholder 7">
            <a:extLst>
              <a:ext uri="{FF2B5EF4-FFF2-40B4-BE49-F238E27FC236}">
                <a16:creationId xmlns:a16="http://schemas.microsoft.com/office/drawing/2014/main" id="{B0525309-5E70-33A3-5C06-3F8C8C920398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411433" y="1539493"/>
            <a:ext cx="4912241" cy="4467902"/>
          </a:xfrm>
        </p:spPr>
        <p:txBody>
          <a:bodyPr/>
          <a:lstStyle>
            <a:lvl1pPr>
              <a:buNone/>
              <a:defRPr>
                <a:solidFill>
                  <a:schemeClr val="accent6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If useful insert chart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621607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nt slide green">
    <p:bg>
      <p:bgPr>
        <a:solidFill>
          <a:srgbClr val="00A396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DD45BB8-3BBA-2B0D-3004-30D729D992AB}"/>
              </a:ext>
            </a:extLst>
          </p:cNvPr>
          <p:cNvSpPr/>
          <p:nvPr userDrawn="1"/>
        </p:nvSpPr>
        <p:spPr>
          <a:xfrm>
            <a:off x="515746" y="1210234"/>
            <a:ext cx="11160317" cy="5135003"/>
          </a:xfrm>
          <a:prstGeom prst="roundRect">
            <a:avLst>
              <a:gd name="adj" fmla="val 4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F276AF-CF83-B841-71B9-73B9F1D34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A798B82-BAE3-63C2-E7F1-FBA6072AA9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2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Accent slide (for important concepts)</a:t>
            </a:r>
            <a:endParaRPr lang="en-PL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5B7921E-FA89-5DC6-796F-FA022D4575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789" y="1404298"/>
            <a:ext cx="5427211" cy="4720056"/>
          </a:xfrm>
        </p:spPr>
        <p:txBody>
          <a:bodyPr/>
          <a:lstStyle>
            <a:lvl1pPr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>
              <a:buNone/>
              <a:defRPr sz="2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2pPr>
            <a:lvl3pPr>
              <a:buNone/>
              <a:defRPr sz="1800">
                <a:solidFill>
                  <a:schemeClr val="accent1">
                    <a:lumMod val="50000"/>
                  </a:schemeClr>
                </a:solidFill>
                <a:latin typeface="+mn-lt"/>
              </a:defRPr>
            </a:lvl3pPr>
            <a:lvl4pPr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+mn-lt"/>
              </a:defRPr>
            </a:lvl4pPr>
            <a:lvl5pPr>
              <a:buNone/>
              <a:defRPr sz="1600">
                <a:solidFill>
                  <a:schemeClr val="accent1">
                    <a:lumMod val="50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insert text</a:t>
            </a:r>
            <a:endParaRPr lang="LID4096" dirty="0"/>
          </a:p>
        </p:txBody>
      </p:sp>
      <p:sp>
        <p:nvSpPr>
          <p:cNvPr id="6" name="Chart Placeholder 7">
            <a:extLst>
              <a:ext uri="{FF2B5EF4-FFF2-40B4-BE49-F238E27FC236}">
                <a16:creationId xmlns:a16="http://schemas.microsoft.com/office/drawing/2014/main" id="{2B902A95-BD6A-814B-1180-8DD01B826541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6411433" y="1539493"/>
            <a:ext cx="4912241" cy="4467902"/>
          </a:xfrm>
        </p:spPr>
        <p:txBody>
          <a:bodyPr/>
          <a:lstStyle>
            <a:lvl1pPr>
              <a:buNone/>
              <a:defRPr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If useful insert chart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14000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s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377D1BE-0793-6CFB-DD44-4D495B71DB8A}"/>
              </a:ext>
            </a:extLst>
          </p:cNvPr>
          <p:cNvSpPr/>
          <p:nvPr userDrawn="1"/>
        </p:nvSpPr>
        <p:spPr>
          <a:xfrm>
            <a:off x="515938" y="510208"/>
            <a:ext cx="5071046" cy="5835029"/>
          </a:xfrm>
          <a:prstGeom prst="roundRect">
            <a:avLst>
              <a:gd name="adj" fmla="val 4132"/>
            </a:avLst>
          </a:prstGeom>
          <a:solidFill>
            <a:srgbClr val="11D0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E6EE73F-6032-2DD3-BE94-6D0547015077}"/>
              </a:ext>
            </a:extLst>
          </p:cNvPr>
          <p:cNvSpPr/>
          <p:nvPr userDrawn="1"/>
        </p:nvSpPr>
        <p:spPr>
          <a:xfrm>
            <a:off x="5800726" y="512762"/>
            <a:ext cx="5875338" cy="2358453"/>
          </a:xfrm>
          <a:prstGeom prst="roundRect">
            <a:avLst>
              <a:gd name="adj" fmla="val 9132"/>
            </a:avLst>
          </a:prstGeom>
          <a:solidFill>
            <a:srgbClr val="102F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7E04649-C3B0-20E9-D215-597E0BF2032C}"/>
              </a:ext>
            </a:extLst>
          </p:cNvPr>
          <p:cNvSpPr/>
          <p:nvPr userDrawn="1"/>
        </p:nvSpPr>
        <p:spPr>
          <a:xfrm>
            <a:off x="5800726" y="3108959"/>
            <a:ext cx="5875338" cy="3236277"/>
          </a:xfrm>
          <a:prstGeom prst="roundRect">
            <a:avLst>
              <a:gd name="adj" fmla="val 7415"/>
            </a:avLst>
          </a:prstGeom>
          <a:solidFill>
            <a:srgbClr val="7DE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BBC5C-B014-0D55-928E-342292D25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6656" y="777875"/>
            <a:ext cx="4654169" cy="602869"/>
          </a:xfrm>
        </p:spPr>
        <p:txBody>
          <a:bodyPr>
            <a:normAutofit/>
          </a:bodyPr>
          <a:lstStyle>
            <a:lvl1pPr>
              <a:buNone/>
              <a:defRPr lang="en-US" sz="3600" kern="1200" dirty="0" smtClean="0">
                <a:solidFill>
                  <a:schemeClr val="tx2">
                    <a:lumMod val="5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  <a:lvl2pPr>
              <a:defRPr lang="en-US" sz="4000" kern="1200" dirty="0" smtClean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2pPr>
            <a:lvl3pPr>
              <a:defRPr lang="en-US" sz="4000" kern="1200" dirty="0" smtClean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3pPr>
            <a:lvl4pPr>
              <a:defRPr lang="en-US" sz="4000" kern="1200" dirty="0" smtClean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4pPr>
            <a:lvl5pPr>
              <a:defRPr lang="LID4096" sz="4000" kern="1200" dirty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F129F0-3DF1-6E27-8EFC-08C28A9672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656" y="1380745"/>
            <a:ext cx="4636707" cy="4645406"/>
          </a:xfrm>
        </p:spPr>
        <p:txBody>
          <a:bodyPr/>
          <a:lstStyle>
            <a:lvl1pPr>
              <a:buNone/>
              <a:defRPr sz="2400">
                <a:solidFill>
                  <a:schemeClr val="tx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Paragraph</a:t>
            </a:r>
            <a:endParaRPr lang="LID4096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D43FF83-0642-F2C0-80DC-D4C32CCCE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77128" y="667384"/>
            <a:ext cx="5538216" cy="2002664"/>
          </a:xfr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Paragraph</a:t>
            </a:r>
            <a:endParaRPr lang="LID4096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80C5C4C-24A1-7988-09E7-F589F84FD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9286" y="3306952"/>
            <a:ext cx="5546057" cy="2883664"/>
          </a:xfrm>
        </p:spPr>
        <p:txBody>
          <a:bodyPr/>
          <a:lstStyle>
            <a:lvl1pPr>
              <a:buNone/>
              <a:defRPr sz="2400">
                <a:solidFill>
                  <a:schemeClr val="tx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Paragraph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88341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s Gree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377D1BE-0793-6CFB-DD44-4D495B71DB8A}"/>
              </a:ext>
            </a:extLst>
          </p:cNvPr>
          <p:cNvSpPr/>
          <p:nvPr userDrawn="1"/>
        </p:nvSpPr>
        <p:spPr>
          <a:xfrm>
            <a:off x="515938" y="510208"/>
            <a:ext cx="5071046" cy="5835029"/>
          </a:xfrm>
          <a:prstGeom prst="roundRect">
            <a:avLst>
              <a:gd name="adj" fmla="val 41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E6EE73F-6032-2DD3-BE94-6D0547015077}"/>
              </a:ext>
            </a:extLst>
          </p:cNvPr>
          <p:cNvSpPr/>
          <p:nvPr userDrawn="1"/>
        </p:nvSpPr>
        <p:spPr>
          <a:xfrm>
            <a:off x="5800726" y="512762"/>
            <a:ext cx="5875338" cy="2358453"/>
          </a:xfrm>
          <a:prstGeom prst="roundRect">
            <a:avLst>
              <a:gd name="adj" fmla="val 9132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7E04649-C3B0-20E9-D215-597E0BF2032C}"/>
              </a:ext>
            </a:extLst>
          </p:cNvPr>
          <p:cNvSpPr/>
          <p:nvPr userDrawn="1"/>
        </p:nvSpPr>
        <p:spPr>
          <a:xfrm>
            <a:off x="5800726" y="3108959"/>
            <a:ext cx="5875338" cy="3236277"/>
          </a:xfrm>
          <a:prstGeom prst="roundRect">
            <a:avLst>
              <a:gd name="adj" fmla="val 7415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BBC5C-B014-0D55-928E-342292D257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6656" y="723011"/>
            <a:ext cx="4654169" cy="602869"/>
          </a:xfrm>
        </p:spPr>
        <p:txBody>
          <a:bodyPr>
            <a:normAutofit/>
          </a:bodyPr>
          <a:lstStyle>
            <a:lvl1pPr>
              <a:buNone/>
              <a:defRPr lang="en-US" sz="3600" kern="1200" dirty="0" smtClean="0">
                <a:solidFill>
                  <a:schemeClr val="accent4"/>
                </a:solidFill>
                <a:latin typeface="Radio Canada Big SemiBold" pitchFamily="2" charset="0"/>
                <a:ea typeface="+mn-ea"/>
                <a:cs typeface="+mn-cs"/>
              </a:defRPr>
            </a:lvl1pPr>
            <a:lvl2pPr>
              <a:defRPr lang="en-US" sz="4000" kern="1200" dirty="0" smtClean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2pPr>
            <a:lvl3pPr>
              <a:defRPr lang="en-US" sz="4000" kern="1200" dirty="0" smtClean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3pPr>
            <a:lvl4pPr>
              <a:defRPr lang="en-US" sz="4000" kern="1200" dirty="0" smtClean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4pPr>
            <a:lvl5pPr>
              <a:defRPr lang="LID4096" sz="4000" kern="1200" dirty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F129F0-3DF1-6E27-8EFC-08C28A9672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656" y="1380745"/>
            <a:ext cx="4636707" cy="4645406"/>
          </a:xfrm>
        </p:spPr>
        <p:txBody>
          <a:bodyPr/>
          <a:lstStyle>
            <a:lvl1pPr>
              <a:buNone/>
              <a:defRPr sz="240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Paragraph</a:t>
            </a:r>
            <a:endParaRPr lang="LID4096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D43FF83-0642-F2C0-80DC-D4C32CCCE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77128" y="667384"/>
            <a:ext cx="5538216" cy="2002664"/>
          </a:xfrm>
        </p:spPr>
        <p:txBody>
          <a:bodyPr/>
          <a:lstStyle>
            <a:lvl1pPr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Paragraph</a:t>
            </a:r>
            <a:endParaRPr lang="LID4096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80C5C4C-24A1-7988-09E7-F589F84FD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9286" y="3306952"/>
            <a:ext cx="5546057" cy="2883664"/>
          </a:xfrm>
        </p:spPr>
        <p:txBody>
          <a:bodyPr/>
          <a:lstStyle>
            <a:lvl1pPr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Paragraph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32824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s and title Pi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5">
            <a:extLst>
              <a:ext uri="{FF2B5EF4-FFF2-40B4-BE49-F238E27FC236}">
                <a16:creationId xmlns:a16="http://schemas.microsoft.com/office/drawing/2014/main" id="{3849CC11-6FDF-41CA-A124-23A75A30EC47}"/>
              </a:ext>
            </a:extLst>
          </p:cNvPr>
          <p:cNvSpPr/>
          <p:nvPr userDrawn="1"/>
        </p:nvSpPr>
        <p:spPr>
          <a:xfrm>
            <a:off x="6862762" y="1404298"/>
            <a:ext cx="4813301" cy="4940939"/>
          </a:xfrm>
          <a:prstGeom prst="roundRect">
            <a:avLst>
              <a:gd name="adj" fmla="val 413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F8E21325-158C-C704-B6B9-094F1EE50AD8}"/>
              </a:ext>
            </a:extLst>
          </p:cNvPr>
          <p:cNvSpPr/>
          <p:nvPr userDrawn="1"/>
        </p:nvSpPr>
        <p:spPr>
          <a:xfrm>
            <a:off x="515937" y="1404299"/>
            <a:ext cx="6131751" cy="4940940"/>
          </a:xfrm>
          <a:prstGeom prst="roundRect">
            <a:avLst>
              <a:gd name="adj" fmla="val 4132"/>
            </a:avLst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8449DAA-3F0F-8195-FE07-7FF087DDB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168" y="1422586"/>
            <a:ext cx="4607461" cy="613838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PL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75A5C1A-C05E-100E-14D0-7B8FDB2EF6A1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6953168" y="2054712"/>
            <a:ext cx="4607461" cy="4135775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PL" sz="1800" b="0" i="0" kern="1200" dirty="0" smtClean="0">
                <a:solidFill>
                  <a:schemeClr val="bg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172DEB-65E6-8FB0-A47E-33BFCDA75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D96F94C-4FAA-FD79-38D4-01899889AE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bg2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Title</a:t>
            </a:r>
            <a:endParaRPr lang="en-PL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4E2753FA-0055-D75E-3B89-00F7C18604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371" y="1539492"/>
            <a:ext cx="5833437" cy="4650995"/>
          </a:xfrm>
        </p:spPr>
        <p:txBody>
          <a:bodyPr/>
          <a:lstStyle>
            <a:lvl1pPr>
              <a:buNone/>
              <a:defRPr sz="240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Paragraph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4534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 text and pictur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D172DEB-65E6-8FB0-A47E-33BFCDA75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D96F94C-4FAA-FD79-38D4-01899889AE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bg2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Title</a:t>
            </a:r>
            <a:endParaRPr lang="en-PL" dirty="0"/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5F1F30F8-0D55-5C6D-6447-1E128ACFA39D}"/>
              </a:ext>
            </a:extLst>
          </p:cNvPr>
          <p:cNvSpPr/>
          <p:nvPr userDrawn="1"/>
        </p:nvSpPr>
        <p:spPr>
          <a:xfrm>
            <a:off x="514190" y="1210235"/>
            <a:ext cx="5070047" cy="5135003"/>
          </a:xfrm>
          <a:prstGeom prst="roundRect">
            <a:avLst>
              <a:gd name="adj" fmla="val 413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D76CDD56-BC3D-78CF-7C6B-85BDE96362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323" y="1230782"/>
            <a:ext cx="4898789" cy="617422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PL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3E1475A5-9232-AC88-C12F-FEF096D97BEF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569323" y="1923614"/>
            <a:ext cx="4898789" cy="4312593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800" b="0" i="0" kern="1200" dirty="0" smtClean="0">
                <a:solidFill>
                  <a:schemeClr val="bg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22" name="Picture Placeholder 31" descr="only if useful insert picture&#10;">
            <a:extLst>
              <a:ext uri="{FF2B5EF4-FFF2-40B4-BE49-F238E27FC236}">
                <a16:creationId xmlns:a16="http://schemas.microsoft.com/office/drawing/2014/main" id="{DDE49C69-CDF0-C097-51CD-BA256FAF23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0720" y="1230783"/>
            <a:ext cx="5915343" cy="5114456"/>
          </a:xfrm>
          <a:prstGeom prst="roundRect">
            <a:avLst>
              <a:gd name="adj" fmla="val 2780"/>
            </a:avLst>
          </a:prstGeom>
        </p:spPr>
        <p:txBody>
          <a:bodyPr/>
          <a:lstStyle>
            <a:lvl1pPr algn="ctr">
              <a:buNone/>
              <a:defRPr>
                <a:solidFill>
                  <a:schemeClr val="accent4">
                    <a:lumMod val="85000"/>
                  </a:schemeClr>
                </a:solidFill>
                <a:latin typeface="Manrope" pitchFamily="2" charset="0"/>
              </a:defRPr>
            </a:lvl1pPr>
          </a:lstStyle>
          <a:p>
            <a:r>
              <a:rPr lang="en-US" dirty="0"/>
              <a:t>If useful insert image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57166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Quote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33065A63-C7BE-C18B-4ECE-35D6A8CADB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4220848">
            <a:off x="3790453" y="-183988"/>
            <a:ext cx="3887898" cy="7427323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539A0F3-51C6-4803-98EB-7AA1C73609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41364" y="2053281"/>
            <a:ext cx="9909271" cy="2602578"/>
          </a:xfrm>
        </p:spPr>
        <p:txBody>
          <a:bodyPr anchor="ctr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000" i="1">
                <a:solidFill>
                  <a:schemeClr val="bg1"/>
                </a:solidFill>
                <a:latin typeface="Radio Canada Big" pitchFamily="2" charset="0"/>
              </a:defRPr>
            </a:lvl1pPr>
          </a:lstStyle>
          <a:p>
            <a:pPr lvl="0"/>
            <a:r>
              <a:rPr lang="en-US" dirty="0"/>
              <a:t>“Quote here,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.” </a:t>
            </a:r>
            <a:endParaRPr lang="en-PL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D8B03195-7BA4-97EA-4EAC-C64F2BE700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A9EB360F-A371-E5F0-6B1B-FFFAE1B9D9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85509" y="4781996"/>
            <a:ext cx="6820982" cy="91440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3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  <a:p>
            <a:pPr lvl="0"/>
            <a:r>
              <a:rPr lang="en-US" dirty="0"/>
              <a:t>And Role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35146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photo green"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539A0F3-51C6-4803-98EB-7AA1C73609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87211" y="1908083"/>
            <a:ext cx="7113180" cy="2602578"/>
          </a:xfrm>
        </p:spPr>
        <p:txBody>
          <a:bodyPr anchor="b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200" i="1">
                <a:solidFill>
                  <a:schemeClr val="bg1"/>
                </a:solidFill>
                <a:latin typeface="Radio Canada Big" pitchFamily="2" charset="0"/>
              </a:defRPr>
            </a:lvl1pPr>
          </a:lstStyle>
          <a:p>
            <a:pPr lvl="0"/>
            <a:r>
              <a:rPr lang="en-US" dirty="0"/>
              <a:t>“Quote here,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endParaRPr lang="en-PL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D8B03195-7BA4-97EA-4EAC-C64F2BE70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3" name="Picture Placeholder 24">
            <a:extLst>
              <a:ext uri="{FF2B5EF4-FFF2-40B4-BE49-F238E27FC236}">
                <a16:creationId xmlns:a16="http://schemas.microsoft.com/office/drawing/2014/main" id="{E281D8FF-FEF6-4E0A-D7E1-FD7BEE77A9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7292" y="1908083"/>
            <a:ext cx="2620187" cy="2620187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EDE1C4-DFC2-56BF-5A7A-86042E56C4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87211" y="4530726"/>
            <a:ext cx="3732692" cy="91440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  <a:p>
            <a:pPr lvl="0"/>
            <a:r>
              <a:rPr lang="en-US" dirty="0"/>
              <a:t>And Role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A82570-2CF0-3EB3-A45F-DC1CE6E02E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5229371" y="2737059"/>
            <a:ext cx="786466" cy="455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50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photo pink">
    <p:bg>
      <p:bgPr>
        <a:solidFill>
          <a:schemeClr val="accent5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D539A0F3-51C6-4803-98EB-7AA1C73609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87211" y="1908083"/>
            <a:ext cx="7113180" cy="2602578"/>
          </a:xfrm>
        </p:spPr>
        <p:txBody>
          <a:bodyPr anchor="b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200" i="1">
                <a:solidFill>
                  <a:schemeClr val="bg1"/>
                </a:solidFill>
                <a:latin typeface="Radio Canada Big" pitchFamily="2" charset="0"/>
              </a:defRPr>
            </a:lvl1pPr>
          </a:lstStyle>
          <a:p>
            <a:pPr lvl="0"/>
            <a:r>
              <a:rPr lang="en-US" dirty="0"/>
              <a:t>“Quote here,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endParaRPr lang="en-PL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D8B03195-7BA4-97EA-4EAC-C64F2BE70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3" name="Picture Placeholder 24">
            <a:extLst>
              <a:ext uri="{FF2B5EF4-FFF2-40B4-BE49-F238E27FC236}">
                <a16:creationId xmlns:a16="http://schemas.microsoft.com/office/drawing/2014/main" id="{E281D8FF-FEF6-4E0A-D7E1-FD7BEE77A9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7292" y="1908083"/>
            <a:ext cx="2620187" cy="2620187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EDE1C4-DFC2-56BF-5A7A-86042E56C46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87211" y="4530726"/>
            <a:ext cx="3732692" cy="91440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 dirty="0"/>
              <a:t>Name Surname</a:t>
            </a:r>
          </a:p>
          <a:p>
            <a:pPr lvl="0"/>
            <a:r>
              <a:rPr lang="en-US" dirty="0"/>
              <a:t>And Role</a:t>
            </a:r>
            <a:endParaRPr lang="LID409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FBC094-47B8-15F2-4AE8-98A9D242D9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5229372" y="2734604"/>
            <a:ext cx="786466" cy="455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98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lide_Green">
    <p:bg>
      <p:bgPr>
        <a:solidFill>
          <a:srgbClr val="00A396">
            <a:alpha val="1803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785B6FBB-906D-8351-7074-17FA9C20ED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2065" y="512763"/>
            <a:ext cx="5253998" cy="5812189"/>
          </a:xfrm>
          <a:prstGeom prst="roundRect">
            <a:avLst>
              <a:gd name="adj" fmla="val 7140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B6A8CED-30C8-40B9-A478-F1858CC9CAE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4111" y="641058"/>
            <a:ext cx="5602652" cy="33188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accent2">
                    <a:lumMod val="75000"/>
                  </a:schemeClr>
                </a:solidFill>
                <a:latin typeface="Radio Canada Big SemiBold" pitchFamily="2" charset="0"/>
              </a:defRPr>
            </a:lvl1pPr>
          </a:lstStyle>
          <a:p>
            <a:r>
              <a:rPr lang="en-GB" dirty="0"/>
              <a:t>Click to edit the Master Title </a:t>
            </a:r>
            <a:br>
              <a:rPr lang="en-GB" dirty="0"/>
            </a:br>
            <a:r>
              <a:rPr lang="en-GB" dirty="0"/>
              <a:t>(max 4 lines)</a:t>
            </a:r>
            <a:endParaRPr lang="en-PL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3C39363-6C1F-7152-EDC5-61045EB23F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6643" y="4118818"/>
            <a:ext cx="5560120" cy="9422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75000"/>
                  </a:schemeClr>
                </a:solidFill>
                <a:latin typeface="Manrope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  <a:p>
            <a:r>
              <a:rPr lang="en-GB" dirty="0"/>
              <a:t>(max 2 lines)</a:t>
            </a:r>
          </a:p>
          <a:p>
            <a:endParaRPr lang="en-GB" dirty="0"/>
          </a:p>
          <a:p>
            <a:endParaRPr lang="en-PL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1F40A11-715B-21C6-0DF9-482F79E26F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0649" y="5379952"/>
            <a:ext cx="5560120" cy="528638"/>
          </a:xfrm>
        </p:spPr>
        <p:txBody>
          <a:bodyPr anchor="b">
            <a:noAutofit/>
          </a:bodyPr>
          <a:lstStyle>
            <a:lvl1pPr>
              <a:buNone/>
              <a:defRPr sz="2000" i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buNone/>
              <a:defRPr sz="1800"/>
            </a:lvl2pPr>
            <a:lvl3pPr>
              <a:buNone/>
              <a:defRPr sz="16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GB" dirty="0"/>
              <a:t>If necessary – name of the presenter</a:t>
            </a:r>
            <a:endParaRPr lang="en-P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18139B6-CFDA-1EE8-C966-0154A44707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42474" b="45466"/>
          <a:stretch>
            <a:fillRect/>
          </a:stretch>
        </p:blipFill>
        <p:spPr>
          <a:xfrm>
            <a:off x="-28346" y="5899519"/>
            <a:ext cx="4232599" cy="51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48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53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eople_vertica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445E531-0EC4-4876-1738-ADB03654D4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0730" y="3131387"/>
            <a:ext cx="4597400" cy="51435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6FB9FED-5975-2CC7-339C-65CC2A9D3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730" y="3591634"/>
            <a:ext cx="4597400" cy="412750"/>
          </a:xfrm>
        </p:spPr>
        <p:txBody>
          <a:bodyPr>
            <a:normAutofit/>
          </a:bodyPr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40D15211-54FC-BDA1-DED2-DBAA5FEAEA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40730" y="5273607"/>
            <a:ext cx="4597400" cy="51435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A661829E-2628-0F37-CCAC-F2645F3328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40730" y="5724012"/>
            <a:ext cx="4597400" cy="412750"/>
          </a:xfrm>
        </p:spPr>
        <p:txBody>
          <a:bodyPr>
            <a:normAutofit/>
          </a:bodyPr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CEBD559-159A-B377-B1E4-97C627ABF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38" y="429153"/>
            <a:ext cx="9405304" cy="1370010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6">
                    <a:lumMod val="90000"/>
                    <a:lumOff val="1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Title for speakers/members </a:t>
            </a:r>
            <a:br>
              <a:rPr lang="en-GB" dirty="0"/>
            </a:br>
            <a:r>
              <a:rPr lang="en-GB" dirty="0"/>
              <a:t>(max 2 lines)</a:t>
            </a:r>
            <a:endParaRPr lang="en-PL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CDD0B06-A959-8D52-063E-D55F6A62AA5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1393" y="2220381"/>
            <a:ext cx="1689100" cy="1689100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036C2DA6-2C8F-971A-E925-0E6A07ACED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1393" y="4330699"/>
            <a:ext cx="1689100" cy="1689100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32" name="Picture Placeholder 31" descr="only if useful insert picture&#10;">
            <a:extLst>
              <a:ext uri="{FF2B5EF4-FFF2-40B4-BE49-F238E27FC236}">
                <a16:creationId xmlns:a16="http://schemas.microsoft.com/office/drawing/2014/main" id="{F1C027BC-5A6F-B4E1-C233-3E148B05486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76976" y="2220381"/>
            <a:ext cx="4499087" cy="3916381"/>
          </a:xfrm>
          <a:prstGeom prst="roundRect">
            <a:avLst>
              <a:gd name="adj" fmla="val 7750"/>
            </a:avLst>
          </a:prstGeom>
        </p:spPr>
        <p:txBody>
          <a:bodyPr/>
          <a:lstStyle>
            <a:lvl1pPr algn="ctr">
              <a:buNone/>
              <a:defRPr>
                <a:solidFill>
                  <a:schemeClr val="accent4">
                    <a:lumMod val="85000"/>
                  </a:schemeClr>
                </a:solidFill>
                <a:latin typeface="Manrope" pitchFamily="2" charset="0"/>
              </a:defRPr>
            </a:lvl1pPr>
          </a:lstStyle>
          <a:p>
            <a:r>
              <a:rPr lang="en-US" dirty="0"/>
              <a:t>If useful insert image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025114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eople_horizonta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CEBD559-159A-B377-B1E4-97C627ABF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38" y="429153"/>
            <a:ext cx="9405304" cy="1370010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6">
                    <a:lumMod val="90000"/>
                    <a:lumOff val="1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Title for speakers/members </a:t>
            </a:r>
            <a:br>
              <a:rPr lang="en-GB" dirty="0"/>
            </a:br>
            <a:r>
              <a:rPr lang="en-GB" dirty="0"/>
              <a:t>(max 2 lines)</a:t>
            </a:r>
            <a:endParaRPr lang="en-PL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220C8F46-79F6-F122-DBCF-23253F528F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00" y="4535233"/>
            <a:ext cx="4597400" cy="514350"/>
          </a:xfrm>
        </p:spPr>
        <p:txBody>
          <a:bodyPr/>
          <a:lstStyle>
            <a:lvl1pPr algn="ctr"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C09E6FE4-6396-B399-5856-8305AADBC6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6800" y="4964370"/>
            <a:ext cx="4597400" cy="412750"/>
          </a:xfrm>
        </p:spPr>
        <p:txBody>
          <a:bodyPr>
            <a:normAutofit/>
          </a:bodyPr>
          <a:lstStyle>
            <a:lvl1pPr algn="ctr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28A6E41D-09D3-3854-5956-45D817111A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27800" y="4535233"/>
            <a:ext cx="4597400" cy="514350"/>
          </a:xfrm>
        </p:spPr>
        <p:txBody>
          <a:bodyPr/>
          <a:lstStyle>
            <a:lvl1pPr algn="ctr"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1E8B54C-7A6D-856F-B598-C567A62BEF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27800" y="4964370"/>
            <a:ext cx="4597400" cy="412750"/>
          </a:xfrm>
        </p:spPr>
        <p:txBody>
          <a:bodyPr>
            <a:normAutofit/>
          </a:bodyPr>
          <a:lstStyle>
            <a:lvl1pPr algn="ctr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DF9E12E-16E7-E5D6-191C-15AB1952F9E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6800" y="5309039"/>
            <a:ext cx="4597400" cy="412750"/>
          </a:xfrm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Additional information</a:t>
            </a:r>
            <a:endParaRPr lang="en-PL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AD501893-6C48-81EC-E937-78C1B64279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7800" y="5298407"/>
            <a:ext cx="4597400" cy="412750"/>
          </a:xfrm>
        </p:spPr>
        <p:txBody>
          <a:bodyPr>
            <a:normAutofit/>
          </a:bodyPr>
          <a:lstStyle>
            <a:lvl1pPr algn="ctr"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Additional information</a:t>
            </a:r>
            <a:endParaRPr lang="en-PL" dirty="0"/>
          </a:p>
        </p:txBody>
      </p:sp>
      <p:sp>
        <p:nvSpPr>
          <p:cNvPr id="10" name="Picture Placeholder 24">
            <a:extLst>
              <a:ext uri="{FF2B5EF4-FFF2-40B4-BE49-F238E27FC236}">
                <a16:creationId xmlns:a16="http://schemas.microsoft.com/office/drawing/2014/main" id="{4D138613-37D9-C9C2-106A-C9E5DC30FC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8797" y="2123656"/>
            <a:ext cx="2193405" cy="2193405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11" name="Picture Placeholder 24">
            <a:extLst>
              <a:ext uri="{FF2B5EF4-FFF2-40B4-BE49-F238E27FC236}">
                <a16:creationId xmlns:a16="http://schemas.microsoft.com/office/drawing/2014/main" id="{318068A5-65AA-2A6E-1D52-A07F6F8B49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729797" y="2132351"/>
            <a:ext cx="2193406" cy="2193406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05906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eop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CEBD559-159A-B377-B1E4-97C627ABF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38" y="429153"/>
            <a:ext cx="9405304" cy="1370010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6">
                    <a:lumMod val="90000"/>
                    <a:lumOff val="1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Title for speakers/members </a:t>
            </a:r>
            <a:br>
              <a:rPr lang="en-GB" dirty="0"/>
            </a:br>
            <a:r>
              <a:rPr lang="en-GB" dirty="0"/>
              <a:t>(max 2 lines)</a:t>
            </a:r>
            <a:endParaRPr lang="en-PL" dirty="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0BF92D1-7A36-3AF3-8F65-340D3ABB04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66800" y="4609660"/>
            <a:ext cx="2641600" cy="514350"/>
          </a:xfrm>
        </p:spPr>
        <p:txBody>
          <a:bodyPr>
            <a:normAutofit/>
          </a:bodyPr>
          <a:lstStyle>
            <a:lvl1pPr algn="ctr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2F3995E2-8B37-618F-C390-B4A78FC4A1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6800" y="4996269"/>
            <a:ext cx="2641600" cy="412750"/>
          </a:xfrm>
        </p:spPr>
        <p:txBody>
          <a:bodyPr>
            <a:normAutofit/>
          </a:bodyPr>
          <a:lstStyle>
            <a:lvl1pPr algn="ctr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68167901-84D0-4F07-1EFF-85CA939B42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6800" y="5319672"/>
            <a:ext cx="2641600" cy="412750"/>
          </a:xfrm>
        </p:spPr>
        <p:txBody>
          <a:bodyPr>
            <a:normAutofit/>
          </a:bodyPr>
          <a:lstStyle>
            <a:lvl1pPr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Additional information</a:t>
            </a:r>
            <a:endParaRPr lang="en-PL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C5C1B70-9DA3-27F3-218C-8C3A0F07978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6000" y="4609660"/>
            <a:ext cx="2641600" cy="514350"/>
          </a:xfrm>
        </p:spPr>
        <p:txBody>
          <a:bodyPr>
            <a:normAutofit/>
          </a:bodyPr>
          <a:lstStyle>
            <a:lvl1pPr algn="ctr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44C81A9D-86EF-29FA-9812-C90D24A3736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26000" y="4996269"/>
            <a:ext cx="2641600" cy="412750"/>
          </a:xfrm>
        </p:spPr>
        <p:txBody>
          <a:bodyPr>
            <a:normAutofit/>
          </a:bodyPr>
          <a:lstStyle>
            <a:lvl1pPr algn="ctr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614193CD-5E30-2764-208F-6F04D023D8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26000" y="5319672"/>
            <a:ext cx="2641600" cy="412750"/>
          </a:xfrm>
        </p:spPr>
        <p:txBody>
          <a:bodyPr>
            <a:normAutofit/>
          </a:bodyPr>
          <a:lstStyle>
            <a:lvl1pPr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Additional information</a:t>
            </a:r>
            <a:endParaRPr lang="en-PL" dirty="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7ECEA756-5E31-8C8A-C1AA-AA7B7A1B9D1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85200" y="4609660"/>
            <a:ext cx="2641600" cy="514350"/>
          </a:xfrm>
        </p:spPr>
        <p:txBody>
          <a:bodyPr>
            <a:normAutofit/>
          </a:bodyPr>
          <a:lstStyle>
            <a:lvl1pPr algn="ctr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129575B-015A-5FB9-5F80-10489DF124E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85200" y="4996269"/>
            <a:ext cx="2641600" cy="412750"/>
          </a:xfrm>
        </p:spPr>
        <p:txBody>
          <a:bodyPr>
            <a:normAutofit/>
          </a:bodyPr>
          <a:lstStyle>
            <a:lvl1pPr algn="ctr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559EC273-FF7A-87FA-8C33-8DD07316CB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85200" y="5319672"/>
            <a:ext cx="2641600" cy="412750"/>
          </a:xfrm>
        </p:spPr>
        <p:txBody>
          <a:bodyPr>
            <a:normAutofit/>
          </a:bodyPr>
          <a:lstStyle>
            <a:lvl1pPr algn="ctr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Additional information</a:t>
            </a:r>
            <a:endParaRPr lang="en-PL" dirty="0"/>
          </a:p>
        </p:txBody>
      </p:sp>
      <p:sp>
        <p:nvSpPr>
          <p:cNvPr id="29" name="Picture Placeholder 24">
            <a:extLst>
              <a:ext uri="{FF2B5EF4-FFF2-40B4-BE49-F238E27FC236}">
                <a16:creationId xmlns:a16="http://schemas.microsoft.com/office/drawing/2014/main" id="{04D433EB-8C7C-A230-50E8-506C0BD2893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363011" y="2343554"/>
            <a:ext cx="2049178" cy="204917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33" name="Picture Placeholder 24">
            <a:extLst>
              <a:ext uri="{FF2B5EF4-FFF2-40B4-BE49-F238E27FC236}">
                <a16:creationId xmlns:a16="http://schemas.microsoft.com/office/drawing/2014/main" id="{404F3EEC-DD6A-0E6F-65AD-95615CB3FF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071411" y="2343554"/>
            <a:ext cx="2049178" cy="204917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34" name="Picture Placeholder 24">
            <a:extLst>
              <a:ext uri="{FF2B5EF4-FFF2-40B4-BE49-F238E27FC236}">
                <a16:creationId xmlns:a16="http://schemas.microsoft.com/office/drawing/2014/main" id="{00DB34E9-E789-13B6-FB7A-2BCA3FFCBBE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881411" y="2343554"/>
            <a:ext cx="2049178" cy="204917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9911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eop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CEBD559-159A-B377-B1E4-97C627ABF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38" y="429153"/>
            <a:ext cx="9405304" cy="1370010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6">
                    <a:lumMod val="90000"/>
                    <a:lumOff val="1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Title for speakers/members </a:t>
            </a:r>
            <a:br>
              <a:rPr lang="en-GB" dirty="0"/>
            </a:br>
            <a:r>
              <a:rPr lang="en-GB" dirty="0"/>
              <a:t>(max 2 lines)</a:t>
            </a:r>
            <a:endParaRPr lang="en-PL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FFB3E6F3-5A28-90B9-7ED3-C88C4AC7D8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4352" y="2996759"/>
            <a:ext cx="3492501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4A392A3-6F11-9EF1-74E7-0F03FC08E4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4352" y="3362103"/>
            <a:ext cx="3492501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16" name="Picture Placeholder 24">
            <a:extLst>
              <a:ext uri="{FF2B5EF4-FFF2-40B4-BE49-F238E27FC236}">
                <a16:creationId xmlns:a16="http://schemas.microsoft.com/office/drawing/2014/main" id="{DA8EB314-DE34-0582-80DB-38972695C50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15938" y="2423259"/>
            <a:ext cx="1655882" cy="165588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19" name="Picture Placeholder 24">
            <a:extLst>
              <a:ext uri="{FF2B5EF4-FFF2-40B4-BE49-F238E27FC236}">
                <a16:creationId xmlns:a16="http://schemas.microsoft.com/office/drawing/2014/main" id="{C6E04F60-4674-1F03-C969-C48CB54DAECC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15938" y="4439384"/>
            <a:ext cx="1655882" cy="165588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21" name="Picture Placeholder 24">
            <a:extLst>
              <a:ext uri="{FF2B5EF4-FFF2-40B4-BE49-F238E27FC236}">
                <a16:creationId xmlns:a16="http://schemas.microsoft.com/office/drawing/2014/main" id="{EE5A4EF6-ABCA-73D9-B274-18DC4965E6C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46679" y="2423259"/>
            <a:ext cx="1655882" cy="165588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75CF8E3-CD06-2D90-9A8E-E4A2F664238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146679" y="4439384"/>
            <a:ext cx="1655882" cy="165588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4E6AB040-C0E9-7292-A30E-94A3B17FA5A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14352" y="4873069"/>
            <a:ext cx="3492501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3019CA13-767A-7ED4-525E-959BF5E6EB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14352" y="5238413"/>
            <a:ext cx="3492501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72CEACC9-C5E8-DB85-BD4E-E1C2576B3F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45093" y="2996759"/>
            <a:ext cx="3492501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8D64DC0A-5F32-CBD9-5513-ECE7317DA6E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45093" y="3362103"/>
            <a:ext cx="3492501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DA3C7056-38EC-4162-B336-7790B3A8194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45093" y="4873069"/>
            <a:ext cx="3492501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9F87F9AA-541E-226D-DF19-D2697C61827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45093" y="5238413"/>
            <a:ext cx="3492501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4228633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eop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CEBD559-159A-B377-B1E4-97C627ABF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38" y="429153"/>
            <a:ext cx="9405304" cy="1370010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6">
                    <a:lumMod val="90000"/>
                    <a:lumOff val="1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Title for speakers/members </a:t>
            </a:r>
            <a:br>
              <a:rPr lang="en-GB" dirty="0"/>
            </a:br>
            <a:r>
              <a:rPr lang="en-GB" dirty="0"/>
              <a:t>(max 2 lines)</a:t>
            </a:r>
            <a:endParaRPr lang="en-PL" dirty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50CC0A3F-87BF-39F8-5EAE-0812E6E346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18424" y="2252661"/>
            <a:ext cx="3962906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B029C7A-E243-42E4-F1A8-EAF38BD714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18424" y="2629693"/>
            <a:ext cx="3962906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28" name="Picture Placeholder 24">
            <a:extLst>
              <a:ext uri="{FF2B5EF4-FFF2-40B4-BE49-F238E27FC236}">
                <a16:creationId xmlns:a16="http://schemas.microsoft.com/office/drawing/2014/main" id="{9BC570A5-06CA-3FEB-D123-0E12B6F4479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37200" y="2111344"/>
            <a:ext cx="1036698" cy="103669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7295A698-6FA2-667C-DB3A-56B816517A0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718424" y="3560792"/>
            <a:ext cx="3962906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A4420925-A187-4DDB-707F-7E22DE809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18424" y="3937824"/>
            <a:ext cx="3962906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34" name="Picture Placeholder 24">
            <a:extLst>
              <a:ext uri="{FF2B5EF4-FFF2-40B4-BE49-F238E27FC236}">
                <a16:creationId xmlns:a16="http://schemas.microsoft.com/office/drawing/2014/main" id="{F72C826B-42DD-E25C-06D0-DF89CBEC3E5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37200" y="3419475"/>
            <a:ext cx="1036698" cy="103669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6404F024-5220-F7D6-4011-27D207E57B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8424" y="4868923"/>
            <a:ext cx="3962906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52F95C70-5160-C237-262E-DBCFE75065D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18424" y="5245955"/>
            <a:ext cx="3962906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40" name="Picture Placeholder 24">
            <a:extLst>
              <a:ext uri="{FF2B5EF4-FFF2-40B4-BE49-F238E27FC236}">
                <a16:creationId xmlns:a16="http://schemas.microsoft.com/office/drawing/2014/main" id="{613B9167-986D-6CB6-53A0-9D83C1C3D61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37200" y="4727606"/>
            <a:ext cx="1036698" cy="103669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F3A6E18B-9161-B478-EFFC-AD811F5F89B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77224" y="2252661"/>
            <a:ext cx="3962906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1BE474FC-BC2A-8527-56DC-31D72054089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277224" y="2629693"/>
            <a:ext cx="3962906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43" name="Picture Placeholder 24">
            <a:extLst>
              <a:ext uri="{FF2B5EF4-FFF2-40B4-BE49-F238E27FC236}">
                <a16:creationId xmlns:a16="http://schemas.microsoft.com/office/drawing/2014/main" id="{EAD5F9CE-AC81-8343-F075-A10D5FADB4D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096000" y="2111344"/>
            <a:ext cx="1036698" cy="103669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3215F1E7-7C5C-D8C3-EBA7-3B1EE46B1E2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77224" y="3606213"/>
            <a:ext cx="3962906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5CF54B27-6427-B85A-536F-E8B22320447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77224" y="3983245"/>
            <a:ext cx="3962906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46" name="Picture Placeholder 24">
            <a:extLst>
              <a:ext uri="{FF2B5EF4-FFF2-40B4-BE49-F238E27FC236}">
                <a16:creationId xmlns:a16="http://schemas.microsoft.com/office/drawing/2014/main" id="{26459FCC-26BF-E849-0DEE-1489177076C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096000" y="3464896"/>
            <a:ext cx="1036698" cy="103669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47" name="Text Placeholder 12">
            <a:extLst>
              <a:ext uri="{FF2B5EF4-FFF2-40B4-BE49-F238E27FC236}">
                <a16:creationId xmlns:a16="http://schemas.microsoft.com/office/drawing/2014/main" id="{7563A93D-BD2E-58AF-7E4D-802317C428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77224" y="4874360"/>
            <a:ext cx="3962906" cy="514350"/>
          </a:xfrm>
        </p:spPr>
        <p:txBody>
          <a:bodyPr>
            <a:normAutofit/>
          </a:bodyPr>
          <a:lstStyle>
            <a:lvl1pPr algn="l">
              <a:buNone/>
              <a:defRPr sz="20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  <a:endParaRPr lang="en-PL" dirty="0"/>
          </a:p>
        </p:txBody>
      </p:sp>
      <p:sp>
        <p:nvSpPr>
          <p:cNvPr id="48" name="Text Placeholder 12">
            <a:extLst>
              <a:ext uri="{FF2B5EF4-FFF2-40B4-BE49-F238E27FC236}">
                <a16:creationId xmlns:a16="http://schemas.microsoft.com/office/drawing/2014/main" id="{B2AD00C8-2F0F-66A4-5717-7C7D19B64AA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77224" y="5251392"/>
            <a:ext cx="3962906" cy="412750"/>
          </a:xfrm>
        </p:spPr>
        <p:txBody>
          <a:bodyPr>
            <a:normAutofit/>
          </a:bodyPr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Position</a:t>
            </a:r>
            <a:endParaRPr lang="en-PL" dirty="0"/>
          </a:p>
        </p:txBody>
      </p:sp>
      <p:sp>
        <p:nvSpPr>
          <p:cNvPr id="49" name="Picture Placeholder 24">
            <a:extLst>
              <a:ext uri="{FF2B5EF4-FFF2-40B4-BE49-F238E27FC236}">
                <a16:creationId xmlns:a16="http://schemas.microsoft.com/office/drawing/2014/main" id="{B04E6C99-EE7B-DA33-E5A9-46AF1B91393C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6096000" y="4733043"/>
            <a:ext cx="1036698" cy="1036698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93317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eop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CEBD559-159A-B377-B1E4-97C627ABF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938" y="429153"/>
            <a:ext cx="9405304" cy="1370010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6">
                    <a:lumMod val="90000"/>
                    <a:lumOff val="10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Title for speakers/members </a:t>
            </a:r>
            <a:br>
              <a:rPr lang="en-GB" dirty="0"/>
            </a:br>
            <a:r>
              <a:rPr lang="en-GB" dirty="0"/>
              <a:t>(max 2 lines)</a:t>
            </a:r>
            <a:endParaRPr lang="en-PL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3A08BB3-697F-3CAE-CB40-6BCBDA2874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423391"/>
            <a:ext cx="2451606" cy="531923"/>
          </a:xfrm>
        </p:spPr>
        <p:txBody>
          <a:bodyPr anchor="t">
            <a:noAutofit/>
          </a:bodyPr>
          <a:lstStyle>
            <a:lvl1pPr marL="0" indent="0" algn="ctr">
              <a:lnSpc>
                <a:spcPct val="50000"/>
              </a:lnSpc>
              <a:buNone/>
              <a:defRPr sz="18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</a:p>
          <a:p>
            <a:pPr lvl="0"/>
            <a:r>
              <a:rPr lang="en-GB" dirty="0"/>
              <a:t>&amp; role</a:t>
            </a:r>
            <a:endParaRPr lang="en-PL" dirty="0"/>
          </a:p>
        </p:txBody>
      </p:sp>
      <p:sp>
        <p:nvSpPr>
          <p:cNvPr id="30" name="Picture Placeholder 24">
            <a:extLst>
              <a:ext uri="{FF2B5EF4-FFF2-40B4-BE49-F238E27FC236}">
                <a16:creationId xmlns:a16="http://schemas.microsoft.com/office/drawing/2014/main" id="{BDE82849-332E-EB9C-1924-7A390D17B46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451600" y="2087684"/>
            <a:ext cx="1217172" cy="121717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9D37CC0B-3339-55CB-A62D-BD857AF88F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10516" y="3423391"/>
            <a:ext cx="2451606" cy="531923"/>
          </a:xfrm>
        </p:spPr>
        <p:txBody>
          <a:bodyPr anchor="t">
            <a:noAutofit/>
          </a:bodyPr>
          <a:lstStyle>
            <a:lvl1pPr marL="0" indent="0" algn="ctr">
              <a:lnSpc>
                <a:spcPct val="50000"/>
              </a:lnSpc>
              <a:buNone/>
              <a:defRPr sz="18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</a:p>
          <a:p>
            <a:pPr lvl="0"/>
            <a:r>
              <a:rPr lang="en-GB" dirty="0"/>
              <a:t>&amp; role</a:t>
            </a:r>
            <a:endParaRPr lang="en-PL" dirty="0"/>
          </a:p>
        </p:txBody>
      </p:sp>
      <p:sp>
        <p:nvSpPr>
          <p:cNvPr id="32" name="Picture Placeholder 24">
            <a:extLst>
              <a:ext uri="{FF2B5EF4-FFF2-40B4-BE49-F238E27FC236}">
                <a16:creationId xmlns:a16="http://schemas.microsoft.com/office/drawing/2014/main" id="{F776E000-7B60-5571-F249-FC1C674EBC8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123916" y="2087684"/>
            <a:ext cx="1217172" cy="121717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1E0CCBBA-6E3A-992C-93BB-B4DC34E7847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82832" y="3423391"/>
            <a:ext cx="2451606" cy="531923"/>
          </a:xfrm>
        </p:spPr>
        <p:txBody>
          <a:bodyPr anchor="t">
            <a:noAutofit/>
          </a:bodyPr>
          <a:lstStyle>
            <a:lvl1pPr marL="0" indent="0" algn="ctr">
              <a:lnSpc>
                <a:spcPct val="50000"/>
              </a:lnSpc>
              <a:buNone/>
              <a:defRPr sz="18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</a:p>
          <a:p>
            <a:pPr lvl="0"/>
            <a:r>
              <a:rPr lang="en-GB" dirty="0"/>
              <a:t>&amp; role</a:t>
            </a:r>
            <a:endParaRPr lang="en-PL" dirty="0"/>
          </a:p>
        </p:txBody>
      </p:sp>
      <p:sp>
        <p:nvSpPr>
          <p:cNvPr id="36" name="Picture Placeholder 24">
            <a:extLst>
              <a:ext uri="{FF2B5EF4-FFF2-40B4-BE49-F238E27FC236}">
                <a16:creationId xmlns:a16="http://schemas.microsoft.com/office/drawing/2014/main" id="{34187559-0E95-179B-0C31-62378172B4C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796232" y="2087684"/>
            <a:ext cx="1217172" cy="121717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F865736F-6235-A14C-827F-46F320E2FC3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55148" y="3423391"/>
            <a:ext cx="2451606" cy="531923"/>
          </a:xfrm>
        </p:spPr>
        <p:txBody>
          <a:bodyPr anchor="t">
            <a:noAutofit/>
          </a:bodyPr>
          <a:lstStyle>
            <a:lvl1pPr marL="0" indent="0" algn="ctr">
              <a:lnSpc>
                <a:spcPct val="50000"/>
              </a:lnSpc>
              <a:buNone/>
              <a:defRPr sz="18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</a:p>
          <a:p>
            <a:pPr lvl="0"/>
            <a:r>
              <a:rPr lang="en-GB" dirty="0"/>
              <a:t>&amp; role</a:t>
            </a:r>
            <a:endParaRPr lang="en-PL" dirty="0"/>
          </a:p>
        </p:txBody>
      </p:sp>
      <p:sp>
        <p:nvSpPr>
          <p:cNvPr id="50" name="Picture Placeholder 24">
            <a:extLst>
              <a:ext uri="{FF2B5EF4-FFF2-40B4-BE49-F238E27FC236}">
                <a16:creationId xmlns:a16="http://schemas.microsoft.com/office/drawing/2014/main" id="{FDCFC45E-0849-5C5D-7847-C31CE3663064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9468548" y="2087684"/>
            <a:ext cx="1217172" cy="121717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53" name="Text Placeholder 12">
            <a:extLst>
              <a:ext uri="{FF2B5EF4-FFF2-40B4-BE49-F238E27FC236}">
                <a16:creationId xmlns:a16="http://schemas.microsoft.com/office/drawing/2014/main" id="{5530FAEE-2E0B-4FFE-BB38-79368487B53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8200" y="5650864"/>
            <a:ext cx="2451606" cy="531923"/>
          </a:xfrm>
        </p:spPr>
        <p:txBody>
          <a:bodyPr anchor="t">
            <a:noAutofit/>
          </a:bodyPr>
          <a:lstStyle>
            <a:lvl1pPr marL="0" indent="0" algn="ctr">
              <a:lnSpc>
                <a:spcPct val="50000"/>
              </a:lnSpc>
              <a:buNone/>
              <a:defRPr sz="18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</a:p>
          <a:p>
            <a:pPr lvl="0"/>
            <a:r>
              <a:rPr lang="en-GB" dirty="0"/>
              <a:t>&amp; role</a:t>
            </a:r>
            <a:endParaRPr lang="en-PL" dirty="0"/>
          </a:p>
        </p:txBody>
      </p:sp>
      <p:sp>
        <p:nvSpPr>
          <p:cNvPr id="54" name="Picture Placeholder 24">
            <a:extLst>
              <a:ext uri="{FF2B5EF4-FFF2-40B4-BE49-F238E27FC236}">
                <a16:creationId xmlns:a16="http://schemas.microsoft.com/office/drawing/2014/main" id="{AD0E9E47-7ADD-FFF9-0502-DCA0FCC4AA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451600" y="4315157"/>
            <a:ext cx="1217172" cy="121717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55" name="Text Placeholder 12">
            <a:extLst>
              <a:ext uri="{FF2B5EF4-FFF2-40B4-BE49-F238E27FC236}">
                <a16:creationId xmlns:a16="http://schemas.microsoft.com/office/drawing/2014/main" id="{151662B2-3CC2-547D-9D7A-9F449701103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10516" y="5650864"/>
            <a:ext cx="2451606" cy="531923"/>
          </a:xfrm>
        </p:spPr>
        <p:txBody>
          <a:bodyPr anchor="t">
            <a:noAutofit/>
          </a:bodyPr>
          <a:lstStyle>
            <a:lvl1pPr marL="0" indent="0" algn="ctr">
              <a:lnSpc>
                <a:spcPct val="50000"/>
              </a:lnSpc>
              <a:buNone/>
              <a:defRPr sz="18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</a:p>
          <a:p>
            <a:pPr lvl="0"/>
            <a:r>
              <a:rPr lang="en-GB" dirty="0"/>
              <a:t>&amp; role</a:t>
            </a:r>
            <a:endParaRPr lang="en-PL" dirty="0"/>
          </a:p>
        </p:txBody>
      </p:sp>
      <p:sp>
        <p:nvSpPr>
          <p:cNvPr id="56" name="Picture Placeholder 24">
            <a:extLst>
              <a:ext uri="{FF2B5EF4-FFF2-40B4-BE49-F238E27FC236}">
                <a16:creationId xmlns:a16="http://schemas.microsoft.com/office/drawing/2014/main" id="{52A2DC10-F857-06C5-4F0D-561AB6E4275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123916" y="4315157"/>
            <a:ext cx="1217172" cy="121717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57" name="Text Placeholder 12">
            <a:extLst>
              <a:ext uri="{FF2B5EF4-FFF2-40B4-BE49-F238E27FC236}">
                <a16:creationId xmlns:a16="http://schemas.microsoft.com/office/drawing/2014/main" id="{1D983E80-263A-5D18-C4BA-19C0C507EAF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82832" y="5650864"/>
            <a:ext cx="2451606" cy="531923"/>
          </a:xfrm>
        </p:spPr>
        <p:txBody>
          <a:bodyPr anchor="t">
            <a:noAutofit/>
          </a:bodyPr>
          <a:lstStyle>
            <a:lvl1pPr marL="0" indent="0" algn="ctr">
              <a:lnSpc>
                <a:spcPct val="50000"/>
              </a:lnSpc>
              <a:buNone/>
              <a:defRPr sz="18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</a:p>
          <a:p>
            <a:pPr lvl="0"/>
            <a:r>
              <a:rPr lang="en-GB" dirty="0"/>
              <a:t>&amp; role</a:t>
            </a:r>
            <a:endParaRPr lang="en-PL" dirty="0"/>
          </a:p>
        </p:txBody>
      </p:sp>
      <p:sp>
        <p:nvSpPr>
          <p:cNvPr id="58" name="Picture Placeholder 24">
            <a:extLst>
              <a:ext uri="{FF2B5EF4-FFF2-40B4-BE49-F238E27FC236}">
                <a16:creationId xmlns:a16="http://schemas.microsoft.com/office/drawing/2014/main" id="{52736355-7733-CE71-A43D-6AD56EFD5647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796232" y="4315157"/>
            <a:ext cx="1217172" cy="121717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  <p:sp>
        <p:nvSpPr>
          <p:cNvPr id="59" name="Text Placeholder 12">
            <a:extLst>
              <a:ext uri="{FF2B5EF4-FFF2-40B4-BE49-F238E27FC236}">
                <a16:creationId xmlns:a16="http://schemas.microsoft.com/office/drawing/2014/main" id="{F9B6480B-9884-3D27-DF1B-871708D4F72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5148" y="5650864"/>
            <a:ext cx="2451606" cy="531923"/>
          </a:xfrm>
        </p:spPr>
        <p:txBody>
          <a:bodyPr anchor="t">
            <a:noAutofit/>
          </a:bodyPr>
          <a:lstStyle>
            <a:lvl1pPr marL="0" indent="0" algn="ctr">
              <a:lnSpc>
                <a:spcPct val="50000"/>
              </a:lnSpc>
              <a:buNone/>
              <a:defRPr sz="1800"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dirty="0"/>
              <a:t>Name and Surname</a:t>
            </a:r>
          </a:p>
          <a:p>
            <a:pPr lvl="0"/>
            <a:r>
              <a:rPr lang="en-GB" dirty="0"/>
              <a:t>&amp; role</a:t>
            </a:r>
            <a:endParaRPr lang="en-PL" dirty="0"/>
          </a:p>
        </p:txBody>
      </p:sp>
      <p:sp>
        <p:nvSpPr>
          <p:cNvPr id="60" name="Picture Placeholder 24">
            <a:extLst>
              <a:ext uri="{FF2B5EF4-FFF2-40B4-BE49-F238E27FC236}">
                <a16:creationId xmlns:a16="http://schemas.microsoft.com/office/drawing/2014/main" id="{29147D63-D1AF-EFFE-2B93-7B0BA68A5413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9468548" y="4315157"/>
            <a:ext cx="1217172" cy="1217172"/>
          </a:xfrm>
          <a:prstGeom prst="roundRect">
            <a:avLst>
              <a:gd name="adj" fmla="val 18555"/>
            </a:avLst>
          </a:prstGeom>
        </p:spPr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52586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1389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D172DEB-65E6-8FB0-A47E-33BFCDA75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D96F94C-4FAA-FD79-38D4-01899889AE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bg2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Questions &amp; Answers</a:t>
            </a:r>
            <a:endParaRPr lang="en-PL" dirty="0"/>
          </a:p>
        </p:txBody>
      </p:sp>
      <p:sp>
        <p:nvSpPr>
          <p:cNvPr id="22" name="Picture Placeholder 31" descr="only if useful insert picture&#10;">
            <a:extLst>
              <a:ext uri="{FF2B5EF4-FFF2-40B4-BE49-F238E27FC236}">
                <a16:creationId xmlns:a16="http://schemas.microsoft.com/office/drawing/2014/main" id="{DDE49C69-CDF0-C097-51CD-BA256FAF23D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00800" y="1662217"/>
            <a:ext cx="5275263" cy="4683022"/>
          </a:xfrm>
          <a:prstGeom prst="roundRect">
            <a:avLst>
              <a:gd name="adj" fmla="val 2780"/>
            </a:avLst>
          </a:prstGeom>
        </p:spPr>
        <p:txBody>
          <a:bodyPr/>
          <a:lstStyle>
            <a:lvl1pPr algn="ctr">
              <a:buNone/>
              <a:defRPr>
                <a:solidFill>
                  <a:schemeClr val="accent4">
                    <a:lumMod val="85000"/>
                  </a:schemeClr>
                </a:solidFill>
                <a:latin typeface="Manrope" pitchFamily="2" charset="0"/>
              </a:defRPr>
            </a:lvl1pPr>
          </a:lstStyle>
          <a:p>
            <a:r>
              <a:rPr lang="en-US" dirty="0"/>
              <a:t>If useful insert image</a:t>
            </a:r>
            <a:endParaRPr lang="LID4096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908336B2-3C8B-638C-A285-3A8DBF7C63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0031" y="1662217"/>
            <a:ext cx="5489824" cy="458475"/>
          </a:xfrm>
        </p:spPr>
        <p:txBody>
          <a:bodyPr anchor="b"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Question 1</a:t>
            </a:r>
            <a:endParaRPr lang="en-PL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E80D6D1-459B-A84F-5AC8-AB31F49BF24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680031" y="2155465"/>
            <a:ext cx="5489824" cy="102163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8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2BA824E-E111-8F62-81C8-42C0F9E435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944" y="1767074"/>
            <a:ext cx="296143" cy="296143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DD8C5D7-30A4-A028-96E8-730663C192DE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80031" y="3707444"/>
            <a:ext cx="5489824" cy="102163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8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1B2770A-44D6-55B2-4477-DCD9567F20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944" y="3388056"/>
            <a:ext cx="296143" cy="296143"/>
          </a:xfrm>
          <a:prstGeom prst="rect">
            <a:avLst/>
          </a:prstGeom>
        </p:spPr>
      </p:pic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0BAD8AA1-B82F-85A4-5F9D-424558EAAF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403" y="3318494"/>
            <a:ext cx="5489575" cy="388938"/>
          </a:xfrm>
        </p:spPr>
        <p:txBody>
          <a:bodyPr anchor="b">
            <a:normAutofit/>
          </a:bodyPr>
          <a:lstStyle>
            <a:lvl1pPr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Question2</a:t>
            </a:r>
            <a:endParaRPr lang="en-PL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5242AF3-3E80-7E34-1C6C-54B8EFFB1DB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80031" y="5245298"/>
            <a:ext cx="5489824" cy="102163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8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58BD3B0-EA52-FA48-2C79-31499EF904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944" y="4925910"/>
            <a:ext cx="296143" cy="29614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838569DD-2420-11E4-6ABE-8F190F0028C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0403" y="4856348"/>
            <a:ext cx="5489575" cy="388938"/>
          </a:xfrm>
        </p:spPr>
        <p:txBody>
          <a:bodyPr anchor="b">
            <a:normAutofit/>
          </a:bodyPr>
          <a:lstStyle>
            <a:lvl1pPr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 dirty="0"/>
              <a:t>Question3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3717346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ublications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50ED104-7CD2-F9EC-2217-B097BA590E8F}"/>
              </a:ext>
            </a:extLst>
          </p:cNvPr>
          <p:cNvSpPr/>
          <p:nvPr userDrawn="1"/>
        </p:nvSpPr>
        <p:spPr>
          <a:xfrm>
            <a:off x="515938" y="1404298"/>
            <a:ext cx="11160125" cy="4940940"/>
          </a:xfrm>
          <a:prstGeom prst="roundRect">
            <a:avLst>
              <a:gd name="adj" fmla="val 4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19B1D1-433B-0D02-478F-683731111D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9AF49D4-3FD4-6E06-22F1-E68F0A977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bg2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Publication Slide (2 publications)</a:t>
            </a:r>
            <a:endParaRPr lang="en-PL" dirty="0"/>
          </a:p>
        </p:txBody>
      </p:sp>
      <p:sp>
        <p:nvSpPr>
          <p:cNvPr id="5" name="Online Image Placeholder 14">
            <a:extLst>
              <a:ext uri="{FF2B5EF4-FFF2-40B4-BE49-F238E27FC236}">
                <a16:creationId xmlns:a16="http://schemas.microsoft.com/office/drawing/2014/main" id="{C5E9E1B5-CAA8-D355-52EC-C49887844A49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3079316" y="1821795"/>
            <a:ext cx="2879625" cy="4082226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E3C293D-3CB9-2847-138C-DA79DED3510B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2698" y="2783570"/>
            <a:ext cx="2186403" cy="3154084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6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B2C2327-0415-98BA-60DD-8D5E7C9980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2699" y="1757769"/>
            <a:ext cx="2186403" cy="97273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Title 1</a:t>
            </a:r>
            <a:endParaRPr lang="en-PL" dirty="0"/>
          </a:p>
        </p:txBody>
      </p:sp>
      <p:sp>
        <p:nvSpPr>
          <p:cNvPr id="9" name="Online Image Placeholder 14">
            <a:extLst>
              <a:ext uri="{FF2B5EF4-FFF2-40B4-BE49-F238E27FC236}">
                <a16:creationId xmlns:a16="http://schemas.microsoft.com/office/drawing/2014/main" id="{A6E6370B-DEA6-DD14-2719-B59810EA47B6}"/>
              </a:ext>
            </a:extLst>
          </p:cNvPr>
          <p:cNvSpPr>
            <a:spLocks noGrp="1"/>
          </p:cNvSpPr>
          <p:nvPr>
            <p:ph type="clipArt" sz="quarter" idx="16"/>
          </p:nvPr>
        </p:nvSpPr>
        <p:spPr>
          <a:xfrm>
            <a:off x="8549679" y="1757769"/>
            <a:ext cx="2879625" cy="4082226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389E7D6-0106-F464-C567-9F34E43D36B2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233061" y="2719544"/>
            <a:ext cx="2186403" cy="3154084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6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C0C3A3B-2C26-3FEB-CA70-9FCC6AD3B7C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3061" y="1824121"/>
            <a:ext cx="2186403" cy="895424"/>
          </a:xfrm>
        </p:spPr>
        <p:txBody>
          <a:bodyPr anchor="b"/>
          <a:lstStyle>
            <a:lvl1pPr>
              <a:buNone/>
              <a:defRPr lang="LID4096" sz="2000" kern="1200" dirty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1pPr>
            <a:lvl2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2pPr>
            <a:lvl3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3pPr>
            <a:lvl4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4pPr>
            <a:lvl5pPr>
              <a:defRPr lang="LID4096" sz="2000" kern="1200" dirty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Title 2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22587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  <p15:guide id="2" pos="7355" userDrawn="1">
          <p15:clr>
            <a:srgbClr val="FBAE40"/>
          </p15:clr>
        </p15:guide>
        <p15:guide id="3" orient="horz" pos="323" userDrawn="1">
          <p15:clr>
            <a:srgbClr val="FBAE40"/>
          </p15:clr>
        </p15:guide>
        <p15:guide id="4" orient="horz" pos="3997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ublications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DF9E646B-9CB9-E19F-8821-78C131195B1F}"/>
              </a:ext>
            </a:extLst>
          </p:cNvPr>
          <p:cNvSpPr/>
          <p:nvPr userDrawn="1"/>
        </p:nvSpPr>
        <p:spPr>
          <a:xfrm>
            <a:off x="515938" y="1404298"/>
            <a:ext cx="11160125" cy="4940940"/>
          </a:xfrm>
          <a:prstGeom prst="roundRect">
            <a:avLst>
              <a:gd name="adj" fmla="val 4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332618-6EE6-7197-6F9C-981CB125A3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accent1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Publication Slide (3 publications)</a:t>
            </a:r>
            <a:endParaRPr lang="en-PL" dirty="0"/>
          </a:p>
        </p:txBody>
      </p:sp>
      <p:sp>
        <p:nvSpPr>
          <p:cNvPr id="7" name="Online Image Placeholder 14">
            <a:extLst>
              <a:ext uri="{FF2B5EF4-FFF2-40B4-BE49-F238E27FC236}">
                <a16:creationId xmlns:a16="http://schemas.microsoft.com/office/drawing/2014/main" id="{6754D216-3555-2E94-FEA2-7C09719E95CE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810869" y="1670551"/>
            <a:ext cx="1696691" cy="2405271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8011AD4-0170-65B7-C909-3D33D9C3567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2593376" y="1670550"/>
            <a:ext cx="1575608" cy="2405271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4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12" name="Online Image Placeholder 14">
            <a:extLst>
              <a:ext uri="{FF2B5EF4-FFF2-40B4-BE49-F238E27FC236}">
                <a16:creationId xmlns:a16="http://schemas.microsoft.com/office/drawing/2014/main" id="{374DA6BA-93EA-4360-E842-B4CB6B2E7894}"/>
              </a:ext>
            </a:extLst>
          </p:cNvPr>
          <p:cNvSpPr>
            <a:spLocks noGrp="1"/>
          </p:cNvSpPr>
          <p:nvPr>
            <p:ph type="clipArt" sz="quarter" idx="16"/>
          </p:nvPr>
        </p:nvSpPr>
        <p:spPr>
          <a:xfrm>
            <a:off x="4415216" y="3714504"/>
            <a:ext cx="1696691" cy="2405271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2C8BB2-98F3-51CB-CC20-C56E7F51778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201323" y="3708653"/>
            <a:ext cx="1575608" cy="2405271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4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17" name="Online Image Placeholder 14">
            <a:extLst>
              <a:ext uri="{FF2B5EF4-FFF2-40B4-BE49-F238E27FC236}">
                <a16:creationId xmlns:a16="http://schemas.microsoft.com/office/drawing/2014/main" id="{018B4FF1-F0E4-3192-281E-E917F665BF95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8019563" y="1670551"/>
            <a:ext cx="1696691" cy="2405271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E174611D-3428-3119-AEBB-DFDC2208B9B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9802070" y="1670550"/>
            <a:ext cx="1575608" cy="2405271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4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CE058676-4A89-0213-26E2-C82163EC38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0869" y="4169890"/>
            <a:ext cx="1782507" cy="80552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Title 1</a:t>
            </a:r>
            <a:endParaRPr lang="en-PL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B5D046F1-5703-F108-5851-B56E969F6B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11616" y="2716198"/>
            <a:ext cx="2186403" cy="895424"/>
          </a:xfrm>
        </p:spPr>
        <p:txBody>
          <a:bodyPr anchor="b">
            <a:normAutofit/>
          </a:bodyPr>
          <a:lstStyle>
            <a:lvl1pPr>
              <a:buNone/>
              <a:defRPr lang="LID4096" sz="1800" kern="1200" dirty="0">
                <a:solidFill>
                  <a:schemeClr val="accent1">
                    <a:lumMod val="75000"/>
                  </a:schemeClr>
                </a:solidFill>
                <a:latin typeface="Radio Canada Big" pitchFamily="2" charset="77"/>
                <a:ea typeface="+mn-ea"/>
                <a:cs typeface="+mn-cs"/>
              </a:defRPr>
            </a:lvl1pPr>
            <a:lvl2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2pPr>
            <a:lvl3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3pPr>
            <a:lvl4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4pPr>
            <a:lvl5pPr>
              <a:defRPr lang="LID4096" sz="2000" kern="1200" dirty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Title 2</a:t>
            </a:r>
            <a:endParaRPr lang="LID4096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D1DADEAD-5FC8-5DD9-F1A2-375214A4BDF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19563" y="4169890"/>
            <a:ext cx="1886437" cy="805520"/>
          </a:xfrm>
        </p:spPr>
        <p:txBody>
          <a:bodyPr anchor="t">
            <a:normAutofit/>
          </a:bodyPr>
          <a:lstStyle>
            <a:lvl1pPr>
              <a:buNone/>
              <a:defRPr lang="LID4096" sz="1800" kern="1200" dirty="0">
                <a:solidFill>
                  <a:schemeClr val="accent1">
                    <a:lumMod val="75000"/>
                  </a:schemeClr>
                </a:solidFill>
                <a:latin typeface="Radio Canada Big" pitchFamily="2" charset="77"/>
                <a:ea typeface="+mn-ea"/>
                <a:cs typeface="+mn-cs"/>
              </a:defRPr>
            </a:lvl1pPr>
            <a:lvl2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2pPr>
            <a:lvl3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3pPr>
            <a:lvl4pPr>
              <a:defRPr lang="en-US" sz="2000" kern="1200" dirty="0" smtClean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4pPr>
            <a:lvl5pPr>
              <a:defRPr lang="LID4096" sz="2000" kern="1200" dirty="0">
                <a:solidFill>
                  <a:schemeClr val="bg2"/>
                </a:solidFill>
                <a:latin typeface="Radio Canada Big" pitchFamily="2" charset="77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Title 2</a:t>
            </a:r>
            <a:endParaRPr lang="LID4096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8EC9ADE-B25E-6A3A-6D9A-A3A1DFDF07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7" y="106029"/>
            <a:ext cx="1298269" cy="129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667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ublications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50ED104-7CD2-F9EC-2217-B097BA590E8F}"/>
              </a:ext>
            </a:extLst>
          </p:cNvPr>
          <p:cNvSpPr/>
          <p:nvPr userDrawn="1"/>
        </p:nvSpPr>
        <p:spPr>
          <a:xfrm>
            <a:off x="515938" y="1404298"/>
            <a:ext cx="11160125" cy="4940940"/>
          </a:xfrm>
          <a:prstGeom prst="roundRect">
            <a:avLst>
              <a:gd name="adj" fmla="val 413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19B1D1-433B-0D02-478F-683731111D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57318" y="106029"/>
            <a:ext cx="1298269" cy="12982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9AF49D4-3FD4-6E06-22F1-E68F0A977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889" y="435287"/>
            <a:ext cx="10329864" cy="774948"/>
          </a:xfrm>
        </p:spPr>
        <p:txBody>
          <a:bodyPr anchor="t"/>
          <a:lstStyle>
            <a:lvl1pPr>
              <a:defRPr lang="en-PL" sz="4000" kern="1200" dirty="0">
                <a:solidFill>
                  <a:schemeClr val="bg2">
                    <a:lumMod val="75000"/>
                  </a:schemeClr>
                </a:solidFill>
                <a:latin typeface="Radio Canada Big SemiBold" pitchFamily="2" charset="0"/>
                <a:ea typeface="+mn-ea"/>
                <a:cs typeface="+mn-cs"/>
              </a:defRPr>
            </a:lvl1pPr>
          </a:lstStyle>
          <a:p>
            <a:r>
              <a:rPr lang="en-GB" dirty="0"/>
              <a:t>Publication Slide (4 publications)</a:t>
            </a:r>
            <a:endParaRPr lang="en-PL" dirty="0"/>
          </a:p>
        </p:txBody>
      </p:sp>
      <p:sp>
        <p:nvSpPr>
          <p:cNvPr id="6" name="Online Image Placeholder 14">
            <a:extLst>
              <a:ext uri="{FF2B5EF4-FFF2-40B4-BE49-F238E27FC236}">
                <a16:creationId xmlns:a16="http://schemas.microsoft.com/office/drawing/2014/main" id="{F1C5FBC3-E8E5-E387-6983-1312960C7495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764352" y="1602007"/>
            <a:ext cx="2431077" cy="3446354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F805343-AC94-27F2-9161-0CE05C5F9FBF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764352" y="5255993"/>
            <a:ext cx="2431077" cy="895456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4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19" name="Online Image Placeholder 14">
            <a:extLst>
              <a:ext uri="{FF2B5EF4-FFF2-40B4-BE49-F238E27FC236}">
                <a16:creationId xmlns:a16="http://schemas.microsoft.com/office/drawing/2014/main" id="{A261441B-2BC1-28BA-060B-6F97F00A425D}"/>
              </a:ext>
            </a:extLst>
          </p:cNvPr>
          <p:cNvSpPr>
            <a:spLocks noGrp="1"/>
          </p:cNvSpPr>
          <p:nvPr>
            <p:ph type="clipArt" sz="quarter" idx="16"/>
          </p:nvPr>
        </p:nvSpPr>
        <p:spPr>
          <a:xfrm>
            <a:off x="3508425" y="1608009"/>
            <a:ext cx="2431077" cy="3446354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2F85E5A-07A6-7A76-9D5B-3F3A10B497E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3508424" y="5246070"/>
            <a:ext cx="2431077" cy="895456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4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21" name="Online Image Placeholder 14">
            <a:extLst>
              <a:ext uri="{FF2B5EF4-FFF2-40B4-BE49-F238E27FC236}">
                <a16:creationId xmlns:a16="http://schemas.microsoft.com/office/drawing/2014/main" id="{99A51F72-8F1F-04AF-69C4-D945EEF7B3CE}"/>
              </a:ext>
            </a:extLst>
          </p:cNvPr>
          <p:cNvSpPr>
            <a:spLocks noGrp="1"/>
          </p:cNvSpPr>
          <p:nvPr>
            <p:ph type="clipArt" sz="quarter" idx="18"/>
          </p:nvPr>
        </p:nvSpPr>
        <p:spPr>
          <a:xfrm>
            <a:off x="6252498" y="1608009"/>
            <a:ext cx="2431077" cy="3446354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61F1066F-4493-971C-9ED3-7FDC96CC4BA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232110" y="5246070"/>
            <a:ext cx="2431077" cy="895456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4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  <p:sp>
        <p:nvSpPr>
          <p:cNvPr id="23" name="Online Image Placeholder 14">
            <a:extLst>
              <a:ext uri="{FF2B5EF4-FFF2-40B4-BE49-F238E27FC236}">
                <a16:creationId xmlns:a16="http://schemas.microsoft.com/office/drawing/2014/main" id="{A14AC3FE-6F6C-3545-C7D3-47CB0C9280C5}"/>
              </a:ext>
            </a:extLst>
          </p:cNvPr>
          <p:cNvSpPr>
            <a:spLocks noGrp="1"/>
          </p:cNvSpPr>
          <p:nvPr>
            <p:ph type="clipArt" sz="quarter" idx="20"/>
          </p:nvPr>
        </p:nvSpPr>
        <p:spPr>
          <a:xfrm>
            <a:off x="8996571" y="1608009"/>
            <a:ext cx="2431077" cy="3446354"/>
          </a:xfrm>
          <a:prstGeom prst="roundRect">
            <a:avLst>
              <a:gd name="adj" fmla="val 4386"/>
            </a:avLst>
          </a:prstGeom>
        </p:spPr>
        <p:txBody>
          <a:bodyPr/>
          <a:lstStyle/>
          <a:p>
            <a:endParaRPr lang="en-PL"/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58F318F-229E-831B-45EC-E3DA735918EB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015122" y="5246070"/>
            <a:ext cx="2431077" cy="895456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lang="en-PL" sz="1400" b="0" i="0" kern="1200" dirty="0" smtClean="0">
                <a:solidFill>
                  <a:schemeClr val="tx1"/>
                </a:solidFill>
                <a:effectLst/>
                <a:latin typeface="Manrope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3899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FBAE40"/>
          </p15:clr>
        </p15:guide>
        <p15:guide id="2" pos="7355">
          <p15:clr>
            <a:srgbClr val="FBAE40"/>
          </p15:clr>
        </p15:guide>
        <p15:guide id="3" orient="horz" pos="323">
          <p15:clr>
            <a:srgbClr val="FBAE40"/>
          </p15:clr>
        </p15:guide>
        <p15:guide id="4" orient="horz" pos="39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_Slide_Blu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DB994-14BA-CABF-F6C6-3F209EEAEC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5848" y="454988"/>
            <a:ext cx="9380305" cy="839449"/>
          </a:xfrm>
        </p:spPr>
        <p:txBody>
          <a:bodyPr anchor="t"/>
          <a:lstStyle>
            <a:lvl1pPr algn="ctr">
              <a:defRPr sz="7200" i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en-GB" dirty="0"/>
              <a:t>01</a:t>
            </a:r>
            <a:endParaRPr lang="en-P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ED86F-D739-89ED-4F68-37E2AD318D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1088" y="4050637"/>
            <a:ext cx="5489824" cy="98424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If necessary insert here the subtitle (max 2 lines)</a:t>
            </a:r>
            <a:endParaRPr lang="en-PL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EAB41A-6E8B-56C1-9529-7FC6F694ED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431" y="2859057"/>
            <a:ext cx="11043138" cy="1133475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insert Title (max 2 lines)</a:t>
            </a:r>
            <a:endParaRPr lang="en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3FDB44-86D7-6FAA-6F4D-9570007A62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545919" y="-1958006"/>
            <a:ext cx="1100166" cy="64058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C42B72-6361-E7A8-13E7-3ADA93BD4D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41135" b="45531"/>
          <a:stretch>
            <a:fillRect/>
          </a:stretch>
        </p:blipFill>
        <p:spPr>
          <a:xfrm>
            <a:off x="3993873" y="5848440"/>
            <a:ext cx="4204253" cy="56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273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Slide"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4CCEEBC-067F-A360-3EEC-B2A91489BCD6}"/>
              </a:ext>
            </a:extLst>
          </p:cNvPr>
          <p:cNvSpPr/>
          <p:nvPr userDrawn="1"/>
        </p:nvSpPr>
        <p:spPr>
          <a:xfrm>
            <a:off x="6096000" y="1360966"/>
            <a:ext cx="5580063" cy="4963985"/>
          </a:xfrm>
          <a:prstGeom prst="roundRect">
            <a:avLst>
              <a:gd name="adj" fmla="val 4853"/>
            </a:avLst>
          </a:prstGeom>
          <a:solidFill>
            <a:srgbClr val="F7DD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AD9608-A543-D486-88C3-7FC75B3C37C5}"/>
              </a:ext>
            </a:extLst>
          </p:cNvPr>
          <p:cNvSpPr txBox="1">
            <a:spLocks/>
          </p:cNvSpPr>
          <p:nvPr userDrawn="1"/>
        </p:nvSpPr>
        <p:spPr>
          <a:xfrm>
            <a:off x="404625" y="2178886"/>
            <a:ext cx="6039610" cy="654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GB" sz="4000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Let’s keep in touch</a:t>
            </a:r>
            <a:endParaRPr lang="en-PL" sz="4000" kern="1200" dirty="0">
              <a:solidFill>
                <a:schemeClr val="bg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Google Shape;805;p24">
            <a:extLst>
              <a:ext uri="{FF2B5EF4-FFF2-40B4-BE49-F238E27FC236}">
                <a16:creationId xmlns:a16="http://schemas.microsoft.com/office/drawing/2014/main" id="{79F5278C-241D-7FBB-07AE-D9E792C3BB5D}"/>
              </a:ext>
            </a:extLst>
          </p:cNvPr>
          <p:cNvSpPr txBox="1"/>
          <p:nvPr userDrawn="1"/>
        </p:nvSpPr>
        <p:spPr>
          <a:xfrm>
            <a:off x="7652617" y="4930446"/>
            <a:ext cx="3628531" cy="1259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 marL="9525" indent="-9525">
              <a:lnSpc>
                <a:spcPct val="90000"/>
              </a:lnSpc>
              <a:defRPr sz="1600">
                <a:solidFill>
                  <a:srgbClr val="FFFFFF"/>
                </a:solidFill>
              </a:defRPr>
            </a:lvl1pPr>
          </a:lstStyle>
          <a:p>
            <a:r>
              <a:rPr sz="280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Check out our </a:t>
            </a:r>
            <a:endParaRPr lang="en-US" sz="280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  <a:p>
            <a:r>
              <a:rPr sz="280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annual report</a:t>
            </a:r>
            <a:endParaRPr lang="en-US" sz="280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  <a:p>
            <a:r>
              <a:rPr lang="en-US" sz="2800" i="1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Global Monitor 2026</a:t>
            </a:r>
            <a:endParaRPr sz="2800" i="1" kern="1200" dirty="0">
              <a:solidFill>
                <a:schemeClr val="bg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757345-4C54-3150-F78E-1C3DC843AC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4235" y="401553"/>
            <a:ext cx="5217858" cy="8624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0D4C73-CCED-7044-1578-3B6F0D3826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27118"/>
          <a:stretch>
            <a:fillRect/>
          </a:stretch>
        </p:blipFill>
        <p:spPr>
          <a:xfrm>
            <a:off x="6566387" y="2382236"/>
            <a:ext cx="4551505" cy="249116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3701E81-DC4A-919A-E7F9-B739879D8947}"/>
              </a:ext>
            </a:extLst>
          </p:cNvPr>
          <p:cNvSpPr txBox="1">
            <a:spLocks/>
          </p:cNvSpPr>
          <p:nvPr userDrawn="1"/>
        </p:nvSpPr>
        <p:spPr>
          <a:xfrm>
            <a:off x="6225517" y="1553064"/>
            <a:ext cx="4343246" cy="10430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dirty="0">
                <a:solidFill>
                  <a:schemeClr val="bg2"/>
                </a:solidFill>
              </a:rPr>
              <a:t>And to know more about what we do:</a:t>
            </a:r>
            <a:endParaRPr lang="en-PL" sz="2800" dirty="0">
              <a:solidFill>
                <a:schemeClr val="bg2"/>
              </a:solidFill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96B09F6-C73D-09C4-AFC7-33D0D3D891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44236" y="4921344"/>
            <a:ext cx="1115514" cy="1111131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B6D5001E-8DBE-5DFB-D746-604A0B4987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777" y="4054205"/>
            <a:ext cx="1013725" cy="101372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19C3AEB3-0092-86A0-8A5F-35858625B7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777" y="2831457"/>
            <a:ext cx="1004311" cy="1004311"/>
          </a:xfrm>
          <a:prstGeom prst="rect">
            <a:avLst/>
          </a:prstGeom>
        </p:spPr>
      </p:pic>
      <p:sp>
        <p:nvSpPr>
          <p:cNvPr id="28" name="Google Shape;805;p24">
            <a:extLst>
              <a:ext uri="{FF2B5EF4-FFF2-40B4-BE49-F238E27FC236}">
                <a16:creationId xmlns:a16="http://schemas.microsoft.com/office/drawing/2014/main" id="{30657A1D-85EE-2C2D-70D7-52DAC5A08379}"/>
              </a:ext>
            </a:extLst>
          </p:cNvPr>
          <p:cNvSpPr txBox="1"/>
          <p:nvPr userDrawn="1"/>
        </p:nvSpPr>
        <p:spPr>
          <a:xfrm>
            <a:off x="1621341" y="3219847"/>
            <a:ext cx="3628531" cy="760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marL="9525" indent="-9525">
              <a:lnSpc>
                <a:spcPct val="90000"/>
              </a:lnSpc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sz="2400" kern="1200" dirty="0">
                <a:solidFill>
                  <a:schemeClr val="bg2">
                    <a:lumMod val="75000"/>
                  </a:schemeClr>
                </a:solidFill>
                <a:latin typeface="Radio Canada Big" pitchFamily="2" charset="0"/>
                <a:ea typeface="+mj-ea"/>
                <a:cs typeface="+mj-cs"/>
              </a:rPr>
              <a:t>Explore our website and our publications!</a:t>
            </a:r>
            <a:endParaRPr sz="2400" i="1" kern="1200" dirty="0">
              <a:solidFill>
                <a:schemeClr val="bg2">
                  <a:lumMod val="75000"/>
                </a:schemeClr>
              </a:solidFill>
              <a:latin typeface="Radio Canada Big" pitchFamily="2" charset="0"/>
              <a:ea typeface="+mj-ea"/>
              <a:cs typeface="+mj-cs"/>
            </a:endParaRPr>
          </a:p>
        </p:txBody>
      </p:sp>
      <p:sp>
        <p:nvSpPr>
          <p:cNvPr id="30" name="Google Shape;805;p24">
            <a:extLst>
              <a:ext uri="{FF2B5EF4-FFF2-40B4-BE49-F238E27FC236}">
                <a16:creationId xmlns:a16="http://schemas.microsoft.com/office/drawing/2014/main" id="{CB0D87DD-31A4-6699-E85C-448361CBED5D}"/>
              </a:ext>
            </a:extLst>
          </p:cNvPr>
          <p:cNvSpPr txBox="1"/>
          <p:nvPr userDrawn="1"/>
        </p:nvSpPr>
        <p:spPr>
          <a:xfrm>
            <a:off x="1642513" y="4457640"/>
            <a:ext cx="3628531" cy="760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699" tIns="45699" rIns="45699" bIns="45699">
            <a:spAutoFit/>
          </a:bodyPr>
          <a:lstStyle>
            <a:lvl1pPr marL="9525" indent="-9525">
              <a:lnSpc>
                <a:spcPct val="90000"/>
              </a:lnSpc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sz="2400" kern="1200" dirty="0">
                <a:solidFill>
                  <a:schemeClr val="bg2">
                    <a:lumMod val="75000"/>
                  </a:schemeClr>
                </a:solidFill>
                <a:latin typeface="Radio Canada Big" pitchFamily="2" charset="0"/>
                <a:ea typeface="+mj-ea"/>
                <a:cs typeface="+mj-cs"/>
              </a:rPr>
              <a:t>Follow us on our Social Media</a:t>
            </a:r>
            <a:endParaRPr sz="2400" i="1" kern="1200" dirty="0">
              <a:solidFill>
                <a:schemeClr val="bg2">
                  <a:lumMod val="75000"/>
                </a:schemeClr>
              </a:solidFill>
              <a:latin typeface="Radio Canada Big" pitchFamily="2" charset="0"/>
              <a:ea typeface="+mj-ea"/>
              <a:cs typeface="+mj-cs"/>
            </a:endParaRPr>
          </a:p>
        </p:txBody>
      </p:sp>
      <p:sp>
        <p:nvSpPr>
          <p:cNvPr id="32" name="Google Shape;805;p24">
            <a:extLst>
              <a:ext uri="{FF2B5EF4-FFF2-40B4-BE49-F238E27FC236}">
                <a16:creationId xmlns:a16="http://schemas.microsoft.com/office/drawing/2014/main" id="{B2A0B66D-1138-ED14-B3E5-9EA6EE56E07E}"/>
              </a:ext>
            </a:extLst>
          </p:cNvPr>
          <p:cNvSpPr txBox="1"/>
          <p:nvPr userDrawn="1"/>
        </p:nvSpPr>
        <p:spPr>
          <a:xfrm>
            <a:off x="1610164" y="5690721"/>
            <a:ext cx="3628531" cy="760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699" tIns="45699" rIns="45699" bIns="45699">
            <a:spAutoFit/>
          </a:bodyPr>
          <a:lstStyle>
            <a:lvl1pPr marL="9525" indent="-9525">
              <a:lnSpc>
                <a:spcPct val="90000"/>
              </a:lnSpc>
              <a:defRPr sz="1600">
                <a:solidFill>
                  <a:srgbClr val="FFFFFF"/>
                </a:solidFill>
              </a:defRPr>
            </a:lvl1pPr>
          </a:lstStyle>
          <a:p>
            <a:r>
              <a:rPr lang="en-US" sz="2400" kern="1200" dirty="0">
                <a:solidFill>
                  <a:schemeClr val="bg2">
                    <a:lumMod val="75000"/>
                  </a:schemeClr>
                </a:solidFill>
                <a:latin typeface="Radio Canada Big" pitchFamily="2" charset="0"/>
                <a:ea typeface="+mj-ea"/>
                <a:cs typeface="+mj-cs"/>
              </a:rPr>
              <a:t>And subscribe to our bimonthly newsletter</a:t>
            </a:r>
            <a:endParaRPr sz="2400" kern="1200" dirty="0">
              <a:solidFill>
                <a:schemeClr val="bg2">
                  <a:lumMod val="75000"/>
                </a:schemeClr>
              </a:solidFill>
              <a:latin typeface="Radio Canada Big" pitchFamily="2" charset="0"/>
              <a:ea typeface="+mj-ea"/>
              <a:cs typeface="+mj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C37A690F-8301-E804-D3CB-CA99A952FC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6777" y="5320542"/>
            <a:ext cx="1004311" cy="100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917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  <p15:guide id="2" pos="7355" userDrawn="1">
          <p15:clr>
            <a:srgbClr val="FBAE40"/>
          </p15:clr>
        </p15:guide>
        <p15:guide id="3" orient="horz" pos="323" userDrawn="1">
          <p15:clr>
            <a:srgbClr val="FBAE40"/>
          </p15:clr>
        </p15:guide>
        <p15:guide id="4" orient="horz" pos="3997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84B921-DFE7-333C-3A31-70F901E20B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6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 userDrawn="1">
          <p15:clr>
            <a:srgbClr val="FBAE40"/>
          </p15:clr>
        </p15:guide>
        <p15:guide id="2" orient="horz" pos="3997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pink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82761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blue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67834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green">
    <p:bg>
      <p:bgPr>
        <a:solidFill>
          <a:srgbClr val="00A396">
            <a:alpha val="1803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3683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bei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22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_Slide_Green">
    <p:bg>
      <p:bgPr>
        <a:solidFill>
          <a:srgbClr val="00A396">
            <a:alpha val="1803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7C50C36-2294-8656-7E64-A9692E215D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5848" y="454988"/>
            <a:ext cx="9380305" cy="839449"/>
          </a:xfrm>
        </p:spPr>
        <p:txBody>
          <a:bodyPr anchor="t"/>
          <a:lstStyle>
            <a:lvl1pPr algn="ctr">
              <a:defRPr sz="7200" i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en-GB" dirty="0"/>
              <a:t>01</a:t>
            </a:r>
            <a:endParaRPr lang="en-P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52B6461C-0D4F-94D9-F51C-A8431D818E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1088" y="4050637"/>
            <a:ext cx="5489824" cy="98424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If necessary insert here the subtitle (max 2 lines)</a:t>
            </a:r>
            <a:endParaRPr lang="en-PL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E41275F-691B-5630-3263-BFDCE887B7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431" y="2859057"/>
            <a:ext cx="11043138" cy="1133475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insert Title (max 2 lines)</a:t>
            </a:r>
            <a:endParaRPr lang="en-P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B83DB5-FD00-EA54-2CF8-6EAE464CA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5545919" y="-1958006"/>
            <a:ext cx="1100166" cy="64058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A1DC1D-DDB1-8899-06DB-C560B806C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42474" b="45466"/>
          <a:stretch>
            <a:fillRect/>
          </a:stretch>
        </p:blipFill>
        <p:spPr>
          <a:xfrm>
            <a:off x="3979699" y="5925376"/>
            <a:ext cx="4232599" cy="51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117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53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_Slide_Fuchsia"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3D0256-81BC-4BD8-6820-538C8E7224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5781" y="5928686"/>
            <a:ext cx="3308278" cy="54682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DE63AE7-21F6-DABF-F1BC-0F06B9A74C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5848" y="454988"/>
            <a:ext cx="9380305" cy="839449"/>
          </a:xfrm>
        </p:spPr>
        <p:txBody>
          <a:bodyPr anchor="t"/>
          <a:lstStyle>
            <a:lvl1pPr algn="ctr">
              <a:defRPr sz="7200" i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GB" dirty="0"/>
              <a:t>01</a:t>
            </a:r>
            <a:endParaRPr lang="en-PL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A3D187A-C41E-F50E-D4E5-93C4F4A740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1088" y="4050637"/>
            <a:ext cx="5489824" cy="98424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If necessary insert here the subtitle (max 2 lines)</a:t>
            </a:r>
            <a:endParaRPr lang="en-PL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0564DDFD-AD0D-4D8B-14C6-57EC14EDB3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4431" y="2859057"/>
            <a:ext cx="11043138" cy="1133475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insert Title (max 2 lines)</a:t>
            </a:r>
            <a:endParaRPr lang="en-P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439C41-3258-EC09-13D2-A46468D52B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5545919" y="-1958006"/>
            <a:ext cx="1100166" cy="640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77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53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3titl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148A526-1E04-72D5-1247-6521599AB1CE}"/>
              </a:ext>
            </a:extLst>
          </p:cNvPr>
          <p:cNvSpPr/>
          <p:nvPr userDrawn="1"/>
        </p:nvSpPr>
        <p:spPr>
          <a:xfrm>
            <a:off x="515937" y="2520475"/>
            <a:ext cx="11160125" cy="114853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9378F0C-9B49-8A57-EE59-197FF9E06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0977" y="2636078"/>
            <a:ext cx="9547750" cy="994669"/>
          </a:xfrm>
        </p:spPr>
        <p:txBody>
          <a:bodyPr anchor="ctr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3200" i="0"/>
            </a:lvl1pPr>
          </a:lstStyle>
          <a:p>
            <a:pPr lvl="0"/>
            <a:r>
              <a:rPr lang="en-GB" dirty="0"/>
              <a:t>Title example no.1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57C5A05-715E-F9B2-4343-CACC43B968EA}"/>
              </a:ext>
            </a:extLst>
          </p:cNvPr>
          <p:cNvSpPr/>
          <p:nvPr userDrawn="1"/>
        </p:nvSpPr>
        <p:spPr>
          <a:xfrm>
            <a:off x="515938" y="3855906"/>
            <a:ext cx="11160126" cy="114853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3AF14C9-A9AA-9D09-4B75-37296E9F80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0977" y="4010718"/>
            <a:ext cx="9547751" cy="993723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no.2</a:t>
            </a: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182CA4AB-4CDE-E51E-44BF-13D7732B5AFD}"/>
              </a:ext>
            </a:extLst>
          </p:cNvPr>
          <p:cNvSpPr/>
          <p:nvPr userDrawn="1"/>
        </p:nvSpPr>
        <p:spPr>
          <a:xfrm>
            <a:off x="515938" y="5189160"/>
            <a:ext cx="11160126" cy="114853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C3C83172-0367-9C3F-211D-6032B6133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0977" y="5343973"/>
            <a:ext cx="9547751" cy="993723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7849D0-AFE8-0AE6-43C4-5271807F896E}"/>
              </a:ext>
            </a:extLst>
          </p:cNvPr>
          <p:cNvSpPr txBox="1"/>
          <p:nvPr userDrawn="1"/>
        </p:nvSpPr>
        <p:spPr>
          <a:xfrm>
            <a:off x="455856" y="363811"/>
            <a:ext cx="2165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6"/>
                </a:solidFill>
                <a:latin typeface="Radio Canada Big SemiBold" pitchFamily="2" charset="0"/>
              </a:rPr>
              <a:t>Agenda</a:t>
            </a:r>
            <a:endParaRPr lang="LID4096" sz="4400" dirty="0">
              <a:solidFill>
                <a:schemeClr val="accent6"/>
              </a:solidFill>
              <a:latin typeface="Radio Canada Big SemiBold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A4232B-E6AE-508D-DF24-D3F5EFE0B232}"/>
              </a:ext>
            </a:extLst>
          </p:cNvPr>
          <p:cNvSpPr txBox="1"/>
          <p:nvPr userDrawn="1"/>
        </p:nvSpPr>
        <p:spPr>
          <a:xfrm>
            <a:off x="10743356" y="2878601"/>
            <a:ext cx="579005" cy="5033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01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B1ED4B-3384-2FEA-C568-7F93B9F6D895}"/>
              </a:ext>
            </a:extLst>
          </p:cNvPr>
          <p:cNvSpPr txBox="1"/>
          <p:nvPr userDrawn="1"/>
        </p:nvSpPr>
        <p:spPr>
          <a:xfrm>
            <a:off x="10743356" y="4218389"/>
            <a:ext cx="668773" cy="5033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02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BDA60D-E9F3-4276-000B-E97ED437EA49}"/>
              </a:ext>
            </a:extLst>
          </p:cNvPr>
          <p:cNvSpPr txBox="1"/>
          <p:nvPr userDrawn="1"/>
        </p:nvSpPr>
        <p:spPr>
          <a:xfrm>
            <a:off x="10743356" y="5542026"/>
            <a:ext cx="668773" cy="5033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03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825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4titl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1F6DC0A2-2B69-9117-DD50-F7E2A7BC4102}"/>
              </a:ext>
            </a:extLst>
          </p:cNvPr>
          <p:cNvSpPr/>
          <p:nvPr userDrawn="1"/>
        </p:nvSpPr>
        <p:spPr>
          <a:xfrm>
            <a:off x="515937" y="5280212"/>
            <a:ext cx="11160126" cy="106502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0C044E2-C509-F688-342E-CB6C40377A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0976" y="5423647"/>
            <a:ext cx="9547751" cy="913123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no.4</a:t>
            </a:r>
          </a:p>
        </p:txBody>
      </p:sp>
      <p:sp>
        <p:nvSpPr>
          <p:cNvPr id="17" name="Rounded Rectangle 13">
            <a:extLst>
              <a:ext uri="{FF2B5EF4-FFF2-40B4-BE49-F238E27FC236}">
                <a16:creationId xmlns:a16="http://schemas.microsoft.com/office/drawing/2014/main" id="{7349693B-7727-25B9-CD67-7DEF621DB73E}"/>
              </a:ext>
            </a:extLst>
          </p:cNvPr>
          <p:cNvSpPr/>
          <p:nvPr userDrawn="1"/>
        </p:nvSpPr>
        <p:spPr>
          <a:xfrm>
            <a:off x="515937" y="4028292"/>
            <a:ext cx="11160126" cy="106502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FD43DBB-F670-77EE-E8B8-4BEB285E40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80976" y="4171727"/>
            <a:ext cx="9547751" cy="913123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no.3</a:t>
            </a:r>
          </a:p>
        </p:txBody>
      </p:sp>
      <p:sp>
        <p:nvSpPr>
          <p:cNvPr id="20" name="Rounded Rectangle 13">
            <a:extLst>
              <a:ext uri="{FF2B5EF4-FFF2-40B4-BE49-F238E27FC236}">
                <a16:creationId xmlns:a16="http://schemas.microsoft.com/office/drawing/2014/main" id="{347A3B16-3E9F-F4CB-519C-77CDCD9EDD70}"/>
              </a:ext>
            </a:extLst>
          </p:cNvPr>
          <p:cNvSpPr/>
          <p:nvPr userDrawn="1"/>
        </p:nvSpPr>
        <p:spPr>
          <a:xfrm>
            <a:off x="515938" y="2776372"/>
            <a:ext cx="11160126" cy="106502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C5B2DEF9-3A9D-CDAD-A94B-337F222644A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0977" y="2919807"/>
            <a:ext cx="9547751" cy="913123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no.2</a:t>
            </a:r>
          </a:p>
        </p:txBody>
      </p:sp>
      <p:sp>
        <p:nvSpPr>
          <p:cNvPr id="26" name="Rounded Rectangle 13">
            <a:extLst>
              <a:ext uri="{FF2B5EF4-FFF2-40B4-BE49-F238E27FC236}">
                <a16:creationId xmlns:a16="http://schemas.microsoft.com/office/drawing/2014/main" id="{A8F60D74-9F78-89F3-456E-632C79D06FE2}"/>
              </a:ext>
            </a:extLst>
          </p:cNvPr>
          <p:cNvSpPr/>
          <p:nvPr userDrawn="1"/>
        </p:nvSpPr>
        <p:spPr>
          <a:xfrm>
            <a:off x="515937" y="1524452"/>
            <a:ext cx="11160126" cy="106502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D3314A40-76E6-940B-0D71-067D4A9C1B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0976" y="1667887"/>
            <a:ext cx="9547751" cy="913123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FF764C-C5AC-CA4E-40BC-CB6752D9A851}"/>
              </a:ext>
            </a:extLst>
          </p:cNvPr>
          <p:cNvSpPr txBox="1"/>
          <p:nvPr userDrawn="1"/>
        </p:nvSpPr>
        <p:spPr>
          <a:xfrm>
            <a:off x="455856" y="363811"/>
            <a:ext cx="2165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6"/>
                </a:solidFill>
                <a:latin typeface="Radio Canada Big SemiBold" pitchFamily="2" charset="0"/>
              </a:rPr>
              <a:t>Agenda</a:t>
            </a:r>
            <a:endParaRPr lang="LID4096" sz="4400" dirty="0">
              <a:solidFill>
                <a:schemeClr val="accent6"/>
              </a:solidFill>
              <a:latin typeface="Radio Canada Big SemiBold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0A9CF0-0A11-A8ED-8CDC-4F914DDEB29A}"/>
              </a:ext>
            </a:extLst>
          </p:cNvPr>
          <p:cNvSpPr txBox="1"/>
          <p:nvPr userDrawn="1"/>
        </p:nvSpPr>
        <p:spPr>
          <a:xfrm>
            <a:off x="10743356" y="1829732"/>
            <a:ext cx="579005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01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DAA508-2968-2228-55B0-1B17E8C98EC8}"/>
              </a:ext>
            </a:extLst>
          </p:cNvPr>
          <p:cNvSpPr txBox="1"/>
          <p:nvPr userDrawn="1"/>
        </p:nvSpPr>
        <p:spPr>
          <a:xfrm>
            <a:off x="10743356" y="3079871"/>
            <a:ext cx="668773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02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CBB8F9-2871-F777-0F4C-39E2349BD32D}"/>
              </a:ext>
            </a:extLst>
          </p:cNvPr>
          <p:cNvSpPr txBox="1"/>
          <p:nvPr userDrawn="1"/>
        </p:nvSpPr>
        <p:spPr>
          <a:xfrm>
            <a:off x="10743356" y="4331791"/>
            <a:ext cx="668773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03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A0A5AE-90F7-6D0A-A15E-9933E0F886F8}"/>
              </a:ext>
            </a:extLst>
          </p:cNvPr>
          <p:cNvSpPr txBox="1"/>
          <p:nvPr userDrawn="1"/>
        </p:nvSpPr>
        <p:spPr>
          <a:xfrm>
            <a:off x="10743356" y="5581343"/>
            <a:ext cx="665567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04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286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5titl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C926F7-E9BB-4F14-BE7C-EB1352DD0D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2839" t="40123" r="23210" b="41358"/>
          <a:stretch>
            <a:fillRect/>
          </a:stretch>
        </p:blipFill>
        <p:spPr>
          <a:xfrm>
            <a:off x="10040751" y="460638"/>
            <a:ext cx="1677463" cy="575789"/>
          </a:xfrm>
          <a:prstGeom prst="rect">
            <a:avLst/>
          </a:prstGeom>
        </p:spPr>
      </p:pic>
      <p:sp>
        <p:nvSpPr>
          <p:cNvPr id="26" name="Rounded Rectangle 13">
            <a:extLst>
              <a:ext uri="{FF2B5EF4-FFF2-40B4-BE49-F238E27FC236}">
                <a16:creationId xmlns:a16="http://schemas.microsoft.com/office/drawing/2014/main" id="{A8F60D74-9F78-89F3-456E-632C79D06FE2}"/>
              </a:ext>
            </a:extLst>
          </p:cNvPr>
          <p:cNvSpPr/>
          <p:nvPr userDrawn="1"/>
        </p:nvSpPr>
        <p:spPr>
          <a:xfrm>
            <a:off x="515936" y="1294109"/>
            <a:ext cx="11160126" cy="89890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D3314A40-76E6-940B-0D71-067D4A9C1B1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0975" y="1433265"/>
            <a:ext cx="9547751" cy="751278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FF764C-C5AC-CA4E-40BC-CB6752D9A851}"/>
              </a:ext>
            </a:extLst>
          </p:cNvPr>
          <p:cNvSpPr txBox="1"/>
          <p:nvPr userDrawn="1"/>
        </p:nvSpPr>
        <p:spPr>
          <a:xfrm>
            <a:off x="455856" y="363811"/>
            <a:ext cx="2165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6"/>
                </a:solidFill>
                <a:latin typeface="Radio Canada Big SemiBold" pitchFamily="2" charset="0"/>
              </a:rPr>
              <a:t>Agenda</a:t>
            </a:r>
            <a:endParaRPr lang="LID4096" sz="4400" dirty="0">
              <a:solidFill>
                <a:schemeClr val="accent6"/>
              </a:solidFill>
              <a:latin typeface="Radio Canada Big SemiBold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0A9CF0-0A11-A8ED-8CDC-4F914DDEB29A}"/>
              </a:ext>
            </a:extLst>
          </p:cNvPr>
          <p:cNvSpPr txBox="1"/>
          <p:nvPr userDrawn="1"/>
        </p:nvSpPr>
        <p:spPr>
          <a:xfrm>
            <a:off x="10743355" y="1539593"/>
            <a:ext cx="579005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01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5" name="Rounded Rectangle 13">
            <a:extLst>
              <a:ext uri="{FF2B5EF4-FFF2-40B4-BE49-F238E27FC236}">
                <a16:creationId xmlns:a16="http://schemas.microsoft.com/office/drawing/2014/main" id="{C6BB28FC-1BFF-9D69-DE80-585F3AEAF012}"/>
              </a:ext>
            </a:extLst>
          </p:cNvPr>
          <p:cNvSpPr/>
          <p:nvPr userDrawn="1"/>
        </p:nvSpPr>
        <p:spPr>
          <a:xfrm>
            <a:off x="515936" y="2332166"/>
            <a:ext cx="11160126" cy="898901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0939E29-10B7-55EF-7141-590667E1104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80975" y="2471322"/>
            <a:ext cx="9547751" cy="751278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F4D0B9-B125-1BAA-EE96-EDA7E4155E32}"/>
              </a:ext>
            </a:extLst>
          </p:cNvPr>
          <p:cNvSpPr txBox="1"/>
          <p:nvPr userDrawn="1"/>
        </p:nvSpPr>
        <p:spPr>
          <a:xfrm>
            <a:off x="10743355" y="2577650"/>
            <a:ext cx="668773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02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9" name="Rounded Rectangle 13">
            <a:extLst>
              <a:ext uri="{FF2B5EF4-FFF2-40B4-BE49-F238E27FC236}">
                <a16:creationId xmlns:a16="http://schemas.microsoft.com/office/drawing/2014/main" id="{95E828FA-5753-B309-BBEA-D49A0E02C69D}"/>
              </a:ext>
            </a:extLst>
          </p:cNvPr>
          <p:cNvSpPr/>
          <p:nvPr userDrawn="1"/>
        </p:nvSpPr>
        <p:spPr>
          <a:xfrm>
            <a:off x="515937" y="3370223"/>
            <a:ext cx="11160126" cy="89890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ABBBB2-0C72-9B71-A7C2-3273E9B469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0976" y="3509379"/>
            <a:ext cx="9547751" cy="751278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1A9D56-D716-8720-20FF-0D0C4BC904BD}"/>
              </a:ext>
            </a:extLst>
          </p:cNvPr>
          <p:cNvSpPr txBox="1"/>
          <p:nvPr userDrawn="1"/>
        </p:nvSpPr>
        <p:spPr>
          <a:xfrm>
            <a:off x="10743356" y="3615707"/>
            <a:ext cx="668773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03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AA5E13FA-D155-6AA6-1B9D-45D844259F17}"/>
              </a:ext>
            </a:extLst>
          </p:cNvPr>
          <p:cNvSpPr/>
          <p:nvPr userDrawn="1"/>
        </p:nvSpPr>
        <p:spPr>
          <a:xfrm>
            <a:off x="515937" y="4408280"/>
            <a:ext cx="11160126" cy="8989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4693504-B609-E9F8-0E58-BEBAA26FB59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80976" y="4547436"/>
            <a:ext cx="9547751" cy="751278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663417-A6B7-E270-9C95-84691AB115B2}"/>
              </a:ext>
            </a:extLst>
          </p:cNvPr>
          <p:cNvSpPr txBox="1"/>
          <p:nvPr userDrawn="1"/>
        </p:nvSpPr>
        <p:spPr>
          <a:xfrm>
            <a:off x="10743356" y="4653764"/>
            <a:ext cx="665567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04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18D13302-D489-92D2-D6F2-F11717BCFC24}"/>
              </a:ext>
            </a:extLst>
          </p:cNvPr>
          <p:cNvSpPr/>
          <p:nvPr userDrawn="1"/>
        </p:nvSpPr>
        <p:spPr>
          <a:xfrm>
            <a:off x="515937" y="5446337"/>
            <a:ext cx="11160126" cy="89890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L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C65EFAD-5617-FA93-123C-A7E50BD0293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80976" y="5585493"/>
            <a:ext cx="9547751" cy="751278"/>
          </a:xfrm>
        </p:spPr>
        <p:txBody>
          <a:bodyPr anchor="ctr">
            <a:noAutofit/>
          </a:bodyPr>
          <a:lstStyle>
            <a:lvl1pPr marL="0" algn="l">
              <a:lnSpc>
                <a:spcPct val="60000"/>
              </a:lnSpc>
              <a:buNone/>
              <a:defRPr lang="en-GB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/>
              <a:t>Title example no.5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AC553A-E8A7-5F92-EBD9-219FEDA5C79E}"/>
              </a:ext>
            </a:extLst>
          </p:cNvPr>
          <p:cNvSpPr txBox="1"/>
          <p:nvPr userDrawn="1"/>
        </p:nvSpPr>
        <p:spPr>
          <a:xfrm>
            <a:off x="10743356" y="5691821"/>
            <a:ext cx="673582" cy="5033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i="0" kern="1200" dirty="0">
                <a:solidFill>
                  <a:schemeClr val="bg1"/>
                </a:solidFill>
                <a:latin typeface="Radio Canada Big" pitchFamily="2" charset="77"/>
                <a:ea typeface="+mn-ea"/>
                <a:cs typeface="+mn-cs"/>
              </a:rPr>
              <a:t>05</a:t>
            </a:r>
            <a:endParaRPr lang="LID4096" sz="3200" i="0" kern="1200" dirty="0">
              <a:solidFill>
                <a:schemeClr val="bg1"/>
              </a:solidFill>
              <a:latin typeface="Radio Canada Big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376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325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3997" userDrawn="1">
          <p15:clr>
            <a:srgbClr val="FBAE40"/>
          </p15:clr>
        </p15:guide>
        <p15:guide id="6" orient="horz" pos="3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51FC96-D1D0-6DFE-7F64-3077464D2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60695-43F2-05C3-1BA2-E9569737E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PL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8B7A213-CCB3-4442-7193-B43A4C604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44998" y="6313231"/>
            <a:ext cx="1091045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algn="r"/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241958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57" r:id="rId2"/>
    <p:sldLayoutId id="2147483684" r:id="rId3"/>
    <p:sldLayoutId id="2147483660" r:id="rId4"/>
    <p:sldLayoutId id="2147483691" r:id="rId5"/>
    <p:sldLayoutId id="2147483692" r:id="rId6"/>
    <p:sldLayoutId id="2147483733" r:id="rId7"/>
    <p:sldLayoutId id="2147483755" r:id="rId8"/>
    <p:sldLayoutId id="2147483756" r:id="rId9"/>
    <p:sldLayoutId id="2147483738" r:id="rId10"/>
    <p:sldLayoutId id="2147483739" r:id="rId11"/>
    <p:sldLayoutId id="2147483766" r:id="rId12"/>
    <p:sldLayoutId id="2147483775" r:id="rId13"/>
    <p:sldLayoutId id="2147483776" r:id="rId14"/>
    <p:sldLayoutId id="2147483777" r:id="rId15"/>
    <p:sldLayoutId id="2147483705" r:id="rId16"/>
    <p:sldLayoutId id="2147483774" r:id="rId17"/>
    <p:sldLayoutId id="2147483771" r:id="rId18"/>
    <p:sldLayoutId id="2147483772" r:id="rId19"/>
    <p:sldLayoutId id="2147483707" r:id="rId20"/>
    <p:sldLayoutId id="2147483778" r:id="rId21"/>
    <p:sldLayoutId id="2147483779" r:id="rId22"/>
    <p:sldLayoutId id="2147483651" r:id="rId23"/>
    <p:sldLayoutId id="2147483767" r:id="rId24"/>
    <p:sldLayoutId id="2147483769" r:id="rId25"/>
    <p:sldLayoutId id="2147483768" r:id="rId26"/>
    <p:sldLayoutId id="2147483780" r:id="rId27"/>
    <p:sldLayoutId id="2147483782" r:id="rId28"/>
    <p:sldLayoutId id="2147483783" r:id="rId29"/>
    <p:sldLayoutId id="2147483758" r:id="rId30"/>
    <p:sldLayoutId id="2147483759" r:id="rId31"/>
    <p:sldLayoutId id="2147483760" r:id="rId32"/>
    <p:sldLayoutId id="2147483761" r:id="rId33"/>
    <p:sldLayoutId id="2147483762" r:id="rId34"/>
    <p:sldLayoutId id="2147483763" r:id="rId35"/>
    <p:sldLayoutId id="2147483770" r:id="rId36"/>
    <p:sldLayoutId id="2147483740" r:id="rId37"/>
    <p:sldLayoutId id="2147483747" r:id="rId38"/>
    <p:sldLayoutId id="2147483764" r:id="rId39"/>
    <p:sldLayoutId id="2147483655" r:id="rId40"/>
    <p:sldLayoutId id="2147483773" r:id="rId41"/>
    <p:sldLayoutId id="2147483668" r:id="rId42"/>
    <p:sldLayoutId id="2147483702" r:id="rId43"/>
    <p:sldLayoutId id="2147483704" r:id="rId44"/>
    <p:sldLayoutId id="2147483694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Radio Canada Big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Radio Canada Big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Radio Canada Big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Radio Canada Big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Radio Canada Big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Radio Canada Big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69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41.png"/><Relationship Id="rId2" Type="http://schemas.openxmlformats.org/officeDocument/2006/relationships/image" Target="../media/image4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8.png"/><Relationship Id="rId11" Type="http://schemas.openxmlformats.org/officeDocument/2006/relationships/image" Target="../media/image4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3.png"/><Relationship Id="rId4" Type="http://schemas.openxmlformats.org/officeDocument/2006/relationships/image" Target="../media/image56.png"/><Relationship Id="rId9" Type="http://schemas.openxmlformats.org/officeDocument/2006/relationships/image" Target="../media/image62.png"/><Relationship Id="rId14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2271D3E-DC63-FAA5-5F31-D3BA0003BD6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5348" r="25348"/>
          <a:stretch>
            <a:fillRect/>
          </a:stretch>
        </p:blipFill>
        <p:spPr>
          <a:prstGeom prst="roundRect">
            <a:avLst>
              <a:gd name="adj" fmla="val 7140"/>
            </a:avLst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410A07-2017-99CE-4325-0FF0D14DE9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PowerPoint Template for MYC style presentations</a:t>
            </a:r>
            <a:endParaRPr lang="LID4096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C11BEBC-06C3-7B3E-718E-6A36B750FC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Select the slide templates from the menu “New Slide” to begin</a:t>
            </a:r>
            <a:endParaRPr lang="LID4096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4A44C-8EB1-8DBF-FF44-ED17B77E54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MobiliseYourCity Secretariat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629452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6B0D2-92C4-916B-5F0A-EEDE83898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1FF64E-2DE4-D4EF-3C5D-0F3F2AEE1814}"/>
              </a:ext>
            </a:extLst>
          </p:cNvPr>
          <p:cNvSpPr txBox="1"/>
          <p:nvPr/>
        </p:nvSpPr>
        <p:spPr>
          <a:xfrm>
            <a:off x="574432" y="1783490"/>
            <a:ext cx="303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38051E"/>
                </a:solidFill>
                <a:latin typeface="Radio Canada Big" pitchFamily="2" charset="77"/>
              </a:rPr>
              <a:t>Shapes in </a:t>
            </a:r>
          </a:p>
          <a:p>
            <a:r>
              <a:rPr lang="en-GB" sz="2800" dirty="0">
                <a:solidFill>
                  <a:srgbClr val="38051E"/>
                </a:solidFill>
                <a:latin typeface="Radio Canada Big" pitchFamily="2" charset="77"/>
              </a:rPr>
              <a:t>D</a:t>
            </a:r>
            <a:r>
              <a:rPr lang="en-PL" sz="2800" dirty="0">
                <a:solidFill>
                  <a:srgbClr val="38051E"/>
                </a:solidFill>
                <a:latin typeface="Radio Canada Big" pitchFamily="2" charset="77"/>
              </a:rPr>
              <a:t>ark fuchsia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A10A93-0894-FE96-AF73-E9010C7B45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510" y="1094315"/>
            <a:ext cx="1943100" cy="1943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15D006-7478-C617-3CC9-E2FC3620C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2220" y="3834763"/>
            <a:ext cx="335512" cy="19430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CF8EE0-491B-290A-244C-0504F6C5B8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770" y="3889549"/>
            <a:ext cx="1558062" cy="1943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551CB0-F09C-DCD6-7571-AF9995847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2929" y="3834761"/>
            <a:ext cx="1756505" cy="1943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4E424B-E696-C9E6-6B3F-D04AFC0666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105" y="3944676"/>
            <a:ext cx="1473024" cy="1943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5ED338-0648-16AC-E2ED-380452106A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1738" y="1521300"/>
            <a:ext cx="2202180" cy="10309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AF9983-16DA-1399-02D5-5751E22254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718" y="3901948"/>
            <a:ext cx="1401847" cy="19431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98F993F-7A29-0901-DDD1-976AA6633D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5436" y="3904581"/>
            <a:ext cx="1017133" cy="19431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2FBA7A-8245-5A86-BFA6-A3431B33E7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8083" y="1521300"/>
            <a:ext cx="2202180" cy="10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43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0BB078-F5E5-FD66-2C8F-808E63793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292727-3CCE-854E-08AB-D51A6257C769}"/>
              </a:ext>
            </a:extLst>
          </p:cNvPr>
          <p:cNvSpPr txBox="1"/>
          <p:nvPr/>
        </p:nvSpPr>
        <p:spPr>
          <a:xfrm>
            <a:off x="574432" y="1783490"/>
            <a:ext cx="303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1D32"/>
                </a:solidFill>
                <a:latin typeface="Radio Canada Big" pitchFamily="2" charset="77"/>
              </a:rPr>
              <a:t>Shapes in </a:t>
            </a:r>
          </a:p>
          <a:p>
            <a:r>
              <a:rPr lang="en-GB" sz="2800" dirty="0">
                <a:solidFill>
                  <a:srgbClr val="001D32"/>
                </a:solidFill>
                <a:latin typeface="Radio Canada Big" pitchFamily="2" charset="77"/>
              </a:rPr>
              <a:t>D</a:t>
            </a:r>
            <a:r>
              <a:rPr lang="en-PL" sz="2800" dirty="0">
                <a:solidFill>
                  <a:srgbClr val="001D32"/>
                </a:solidFill>
                <a:latin typeface="Radio Canada Big" pitchFamily="2" charset="77"/>
              </a:rPr>
              <a:t>ark cyan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41E80C-4D50-49BD-B312-EF63EBBBC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2220" y="3834763"/>
            <a:ext cx="335512" cy="19430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AF681C-C5E0-C7B0-33C5-5633DAA7B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460" y="3876849"/>
            <a:ext cx="1558062" cy="1943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E02F40-CB92-3802-3533-25AAF55FB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1557" y="3859135"/>
            <a:ext cx="1756505" cy="1943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05E3A0-B0A3-86DF-CE5C-8216B4E4A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7250" y="3939593"/>
            <a:ext cx="1473024" cy="1943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78301C-E1CD-6096-0749-805D5BC9E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1738" y="1510145"/>
            <a:ext cx="2202180" cy="10309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9CC75A-A9D4-005C-35B5-64DA6779B5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060" y="3876323"/>
            <a:ext cx="1401847" cy="19431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5E5325-888D-2470-6FBE-DFDEE897F9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4064" y="3859953"/>
            <a:ext cx="1017133" cy="1943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23B134-732E-D166-A292-4724049C75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8083" y="1539085"/>
            <a:ext cx="2202180" cy="10776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292C5C-6CA2-A685-9D3B-0C029BC5FD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3453" y="1055765"/>
            <a:ext cx="19431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08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EC7F9D-39C1-1EDE-A00F-84F824881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EB6B88-10A9-0D0D-9008-09CA90CB8A7F}"/>
              </a:ext>
            </a:extLst>
          </p:cNvPr>
          <p:cNvSpPr txBox="1"/>
          <p:nvPr/>
        </p:nvSpPr>
        <p:spPr>
          <a:xfrm>
            <a:off x="574432" y="1783490"/>
            <a:ext cx="303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1E34"/>
                </a:solidFill>
                <a:latin typeface="Radio Canada Big" pitchFamily="2" charset="77"/>
              </a:rPr>
              <a:t>Shapes in </a:t>
            </a:r>
          </a:p>
          <a:p>
            <a:r>
              <a:rPr lang="en-GB" sz="2800" dirty="0">
                <a:solidFill>
                  <a:srgbClr val="001E34"/>
                </a:solidFill>
                <a:latin typeface="Radio Canada Big" pitchFamily="2" charset="77"/>
              </a:rPr>
              <a:t>D</a:t>
            </a:r>
            <a:r>
              <a:rPr lang="en-PL" sz="2800" dirty="0">
                <a:solidFill>
                  <a:srgbClr val="001E34"/>
                </a:solidFill>
                <a:latin typeface="Radio Canada Big" pitchFamily="2" charset="77"/>
              </a:rPr>
              <a:t>ark blue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E36922-E044-F92D-5D4F-05BEA2459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0814" y="1080179"/>
            <a:ext cx="1943100" cy="1943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904FBE-AEDF-61B2-0070-C1D7C1421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2220" y="3834763"/>
            <a:ext cx="335512" cy="19430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57BA90-8D79-E268-18F8-A9AE910EA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679" y="3876846"/>
            <a:ext cx="1558062" cy="1943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45218F-C02C-8408-6A40-914691352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6485" y="3845916"/>
            <a:ext cx="1756505" cy="1943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39EC6C-ECA9-3F2A-43F3-9DEA38D78F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105" y="3894965"/>
            <a:ext cx="1473024" cy="1943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245FE1-5130-FF43-A3C4-425E780933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1738" y="1521299"/>
            <a:ext cx="2202180" cy="10309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3CD3EB-D7D7-0739-8107-DB7DFD0720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708" y="3882884"/>
            <a:ext cx="1401847" cy="19431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0CA366-4D0C-A372-F760-AF1764121B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6849" y="3893424"/>
            <a:ext cx="1017133" cy="19431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8D964C-D140-772A-4733-045063FC0F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8083" y="1521300"/>
            <a:ext cx="2202180" cy="10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11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7A1C0B-8200-20A9-831D-7260840BD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181AB-B3D2-A17B-8192-E34B32AAD0B2}"/>
              </a:ext>
            </a:extLst>
          </p:cNvPr>
          <p:cNvSpPr txBox="1"/>
          <p:nvPr/>
        </p:nvSpPr>
        <p:spPr>
          <a:xfrm>
            <a:off x="574432" y="1783490"/>
            <a:ext cx="303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1E34"/>
                </a:solidFill>
                <a:latin typeface="Radio Canada Big" pitchFamily="2" charset="77"/>
              </a:rPr>
              <a:t>Shapes in cyan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CE6A63-03BB-C555-6FFB-DFF30E239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5212" y="1080179"/>
            <a:ext cx="1943100" cy="1943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7B8BBD-EAFA-92E1-410D-5E3E4F839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2220" y="3834763"/>
            <a:ext cx="335512" cy="1943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BB9173-F0A4-525B-9366-3D8022390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636" y="3889708"/>
            <a:ext cx="1558062" cy="1943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67828C-F35A-11D5-F630-162F21C77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6517" y="3822061"/>
            <a:ext cx="1756505" cy="1943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24FC68-B245-4BFF-3587-9C21DCE7A4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5528" y="3928436"/>
            <a:ext cx="1473024" cy="19431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B444FA-BEA1-61BE-C849-30ABEE907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1738" y="1498990"/>
            <a:ext cx="2202180" cy="10309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108C55-2480-E38C-F104-16D22C6A0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5841" y="3914135"/>
            <a:ext cx="1401847" cy="19431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CE6EDC-D1C0-607E-3E8B-E4E4882D88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1828" y="3859953"/>
            <a:ext cx="1017133" cy="1943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FEC5D60-9CA1-2CCA-1DD0-F78E9A769D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8083" y="1521300"/>
            <a:ext cx="2202180" cy="10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12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DC3F61-60B2-D2E4-71EB-C3B886F9E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3FA1FD-73A9-6A60-D861-4978348894AF}"/>
              </a:ext>
            </a:extLst>
          </p:cNvPr>
          <p:cNvSpPr txBox="1"/>
          <p:nvPr/>
        </p:nvSpPr>
        <p:spPr>
          <a:xfrm>
            <a:off x="574432" y="1783490"/>
            <a:ext cx="303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1E34"/>
                </a:solidFill>
                <a:latin typeface="Radio Canada Big" pitchFamily="2" charset="77"/>
              </a:rPr>
              <a:t>Shapes in blue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C1751-EBA0-8623-1819-ECD51B32B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993" y="1120275"/>
            <a:ext cx="1943100" cy="1943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966F05-CB02-00E5-F459-B55E00317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2220" y="3834763"/>
            <a:ext cx="335512" cy="19430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1B458F6-8EE4-7596-22AC-ADE7C5CE3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249" y="3915472"/>
            <a:ext cx="1558062" cy="1943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48F933-5868-ACC6-AA0B-4576C56983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5439" y="3809358"/>
            <a:ext cx="1756505" cy="1943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7433BD-356F-E157-5F5F-20E47FF7B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8751" y="3904581"/>
            <a:ext cx="1473024" cy="1943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1EEA7F-C4F0-E1C8-26F9-8850D0B801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1738" y="1532454"/>
            <a:ext cx="2202180" cy="10309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5E59E3-6979-6F94-2182-8343032C62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274" y="3958012"/>
            <a:ext cx="1401847" cy="19431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21E3FF8-B1BB-9337-2CC6-37958140FE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2383" y="3904581"/>
            <a:ext cx="1017133" cy="19431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E6F474-E07F-E441-698D-8AFF4E6345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8083" y="1521300"/>
            <a:ext cx="2202180" cy="10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61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43A21-239E-03AF-FB23-B41D04CFF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B5FF35-CB99-D152-84D7-AADE64E5D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268" y="3733444"/>
            <a:ext cx="1727328" cy="16169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5E4459-2F13-5FDC-E710-AC41EB147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975" y="3773241"/>
            <a:ext cx="1740120" cy="16169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64114D-96C6-6A3D-EA2A-535D9D643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211" y="1714840"/>
            <a:ext cx="1702763" cy="16169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B8D2E1-9D51-22AD-B30A-CCC4F7875D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8211" y="3936894"/>
            <a:ext cx="1832535" cy="14413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9743D2-8B26-074D-FD90-707D27A4E3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6386" y="1649149"/>
            <a:ext cx="1832535" cy="14630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317347-718E-FF33-21CE-95FFF17C20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8673" y="1810465"/>
            <a:ext cx="1832535" cy="13059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A5763B-D7F3-129B-B936-B1A472BFAC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8557" y="1802360"/>
            <a:ext cx="1832535" cy="15375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9768BA-27C4-22BD-2005-C7DB59D9D8AA}"/>
              </a:ext>
            </a:extLst>
          </p:cNvPr>
          <p:cNvSpPr txBox="1"/>
          <p:nvPr/>
        </p:nvSpPr>
        <p:spPr>
          <a:xfrm>
            <a:off x="574432" y="627454"/>
            <a:ext cx="5521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1E34"/>
                </a:solidFill>
                <a:latin typeface="Radio Canada Big" pitchFamily="2" charset="77"/>
              </a:rPr>
              <a:t>Illustrations in green</a:t>
            </a:r>
          </a:p>
        </p:txBody>
      </p:sp>
    </p:spTree>
    <p:extLst>
      <p:ext uri="{BB962C8B-B14F-4D97-AF65-F5344CB8AC3E}">
        <p14:creationId xmlns:p14="http://schemas.microsoft.com/office/powerpoint/2010/main" val="611213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DCFC6-439B-C88A-1A19-8EA77C035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674051-99F0-640A-5273-A00C85698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268" y="3733444"/>
            <a:ext cx="1727328" cy="16169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C7CF45-E5ED-0CAE-3B6B-003CEF7E6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775" y="3781344"/>
            <a:ext cx="1740120" cy="16169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970A71-7856-CFD9-40A0-E4D1FD967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213" y="1704302"/>
            <a:ext cx="1702763" cy="16169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6B56F8-5F12-4F48-2AA1-AEE59FF522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417" y="3948841"/>
            <a:ext cx="1832535" cy="14413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83D837-A27C-7FB9-5B06-EED9DBC0B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2592" y="1653411"/>
            <a:ext cx="1832535" cy="14630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E765F9-001E-DC19-D2A8-82DC9DFEAA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2474" y="1818569"/>
            <a:ext cx="1832535" cy="13059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78E679-2991-03E0-088F-AD6A23AC5C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2358" y="1810465"/>
            <a:ext cx="1832535" cy="1537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232F09-4573-CFB0-D072-0546DD5E8875}"/>
              </a:ext>
            </a:extLst>
          </p:cNvPr>
          <p:cNvSpPr txBox="1"/>
          <p:nvPr/>
        </p:nvSpPr>
        <p:spPr>
          <a:xfrm>
            <a:off x="574432" y="627454"/>
            <a:ext cx="5521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1E34"/>
                </a:solidFill>
                <a:latin typeface="Radio Canada Big" pitchFamily="2" charset="77"/>
              </a:rPr>
              <a:t>Illustrations in fuchsia</a:t>
            </a:r>
          </a:p>
        </p:txBody>
      </p:sp>
    </p:spTree>
    <p:extLst>
      <p:ext uri="{BB962C8B-B14F-4D97-AF65-F5344CB8AC3E}">
        <p14:creationId xmlns:p14="http://schemas.microsoft.com/office/powerpoint/2010/main" val="4244712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B66C2-9522-490B-06DE-86B7FDE08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31FF7-B6DE-AEB0-CC10-8BDE336C3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268" y="3729478"/>
            <a:ext cx="1727328" cy="16169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3F7BB4-7CC3-671A-1C8A-694127982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0975" y="3781344"/>
            <a:ext cx="1740120" cy="16169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FB98AE-AEC6-0A46-7985-1CEFB4B60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212" y="1698632"/>
            <a:ext cx="1702763" cy="16169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981114-A509-5031-3D95-9ED876E099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617" y="3940737"/>
            <a:ext cx="1832535" cy="14413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78848F-47B5-19C2-09C9-5FD3D7A1D3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8793" y="1645306"/>
            <a:ext cx="1832535" cy="14630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C4AC9C-6BE6-42BC-61F6-46B6E01837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6268" y="1810465"/>
            <a:ext cx="1832535" cy="13059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0A04CA-9E89-FFF0-8CCB-5CB5D66418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8561" y="1802361"/>
            <a:ext cx="1832535" cy="15375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3760B8-5059-28C0-0287-8A280C735CD7}"/>
              </a:ext>
            </a:extLst>
          </p:cNvPr>
          <p:cNvSpPr txBox="1"/>
          <p:nvPr/>
        </p:nvSpPr>
        <p:spPr>
          <a:xfrm>
            <a:off x="574432" y="627454"/>
            <a:ext cx="5521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1E34"/>
                </a:solidFill>
                <a:latin typeface="Radio Canada Big" pitchFamily="2" charset="77"/>
              </a:rPr>
              <a:t>Illustrations in blue</a:t>
            </a:r>
          </a:p>
        </p:txBody>
      </p:sp>
    </p:spTree>
    <p:extLst>
      <p:ext uri="{BB962C8B-B14F-4D97-AF65-F5344CB8AC3E}">
        <p14:creationId xmlns:p14="http://schemas.microsoft.com/office/powerpoint/2010/main" val="2155509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79EB87F-7E6C-9D47-FFE4-F5C62416E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268" y="3725342"/>
            <a:ext cx="1727328" cy="16169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DA1BCEC-8EC0-F4C8-553B-7F21EC40B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570" y="3773241"/>
            <a:ext cx="1740120" cy="16169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185912-C389-74FF-372E-9398E40BE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213" y="1712406"/>
            <a:ext cx="1702763" cy="161694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46A78F6-BEB3-BD13-5B34-D6F92D4BF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8212" y="3940737"/>
            <a:ext cx="1832535" cy="144134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498D437-7341-8DA0-ECEB-83EDCF8E2F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6387" y="1645307"/>
            <a:ext cx="1832535" cy="146304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F706C13-697B-6801-9128-2891310EB8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6270" y="1810465"/>
            <a:ext cx="1832535" cy="130598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7CE1135-D1CB-5E32-33AA-0141030234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6155" y="1794257"/>
            <a:ext cx="1832535" cy="1537525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DF147270-B0F6-C3A5-D96C-81CE16591966}"/>
              </a:ext>
            </a:extLst>
          </p:cNvPr>
          <p:cNvSpPr txBox="1"/>
          <p:nvPr/>
        </p:nvSpPr>
        <p:spPr>
          <a:xfrm>
            <a:off x="574432" y="627454"/>
            <a:ext cx="5521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1E34"/>
                </a:solidFill>
                <a:latin typeface="Radio Canada Big" pitchFamily="2" charset="77"/>
              </a:rPr>
              <a:t>Illustrations in dark blue</a:t>
            </a:r>
          </a:p>
        </p:txBody>
      </p:sp>
    </p:spTree>
    <p:extLst>
      <p:ext uri="{BB962C8B-B14F-4D97-AF65-F5344CB8AC3E}">
        <p14:creationId xmlns:p14="http://schemas.microsoft.com/office/powerpoint/2010/main" val="38037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BFC429-F841-796A-D0F5-ACC44C24CD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31004-99D6-A4EA-12B8-5174615D9B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973A0-8C56-E006-E4B1-1C6DEE10EAA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1086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99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414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9482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CF1FE55-1148-C13D-FEF6-1A9A2E051D41}"/>
              </a:ext>
            </a:extLst>
          </p:cNvPr>
          <p:cNvSpPr txBox="1"/>
          <p:nvPr/>
        </p:nvSpPr>
        <p:spPr>
          <a:xfrm>
            <a:off x="574432" y="1783490"/>
            <a:ext cx="303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chemeClr val="bg1"/>
                </a:solidFill>
                <a:latin typeface="Radio Canada Big" pitchFamily="2" charset="77"/>
              </a:rPr>
              <a:t>Shapes in white</a:t>
            </a:r>
          </a:p>
        </p:txBody>
      </p:sp>
      <p:pic>
        <p:nvPicPr>
          <p:cNvPr id="212" name="Picture 211">
            <a:extLst>
              <a:ext uri="{FF2B5EF4-FFF2-40B4-BE49-F238E27FC236}">
                <a16:creationId xmlns:a16="http://schemas.microsoft.com/office/drawing/2014/main" id="{0229FF04-CA61-B034-2EB7-322CA18B7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5772" y="1073550"/>
            <a:ext cx="1943100" cy="1943100"/>
          </a:xfrm>
          <a:prstGeom prst="rect">
            <a:avLst/>
          </a:prstGeom>
        </p:spPr>
      </p:pic>
      <p:pic>
        <p:nvPicPr>
          <p:cNvPr id="213" name="Picture 212">
            <a:extLst>
              <a:ext uri="{FF2B5EF4-FFF2-40B4-BE49-F238E27FC236}">
                <a16:creationId xmlns:a16="http://schemas.microsoft.com/office/drawing/2014/main" id="{C7EA9663-3EBA-7929-E223-5E622AB9A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5386" y="3834761"/>
            <a:ext cx="333718" cy="1943100"/>
          </a:xfrm>
          <a:prstGeom prst="rect">
            <a:avLst/>
          </a:prstGeom>
        </p:spPr>
      </p:pic>
      <p:pic>
        <p:nvPicPr>
          <p:cNvPr id="214" name="Picture 213">
            <a:extLst>
              <a:ext uri="{FF2B5EF4-FFF2-40B4-BE49-F238E27FC236}">
                <a16:creationId xmlns:a16="http://schemas.microsoft.com/office/drawing/2014/main" id="{0B4F7129-48BD-25C1-918C-F1E776298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770" y="3878398"/>
            <a:ext cx="1558062" cy="1943100"/>
          </a:xfrm>
          <a:prstGeom prst="rect">
            <a:avLst/>
          </a:prstGeom>
        </p:spPr>
      </p:pic>
      <p:pic>
        <p:nvPicPr>
          <p:cNvPr id="215" name="Picture 214">
            <a:extLst>
              <a:ext uri="{FF2B5EF4-FFF2-40B4-BE49-F238E27FC236}">
                <a16:creationId xmlns:a16="http://schemas.microsoft.com/office/drawing/2014/main" id="{D73BAEB6-7D8B-1C17-1224-197509937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3859" y="3834761"/>
            <a:ext cx="1754711" cy="1943100"/>
          </a:xfrm>
          <a:prstGeom prst="rect">
            <a:avLst/>
          </a:prstGeom>
        </p:spPr>
      </p:pic>
      <p:pic>
        <p:nvPicPr>
          <p:cNvPr id="216" name="Picture 215">
            <a:extLst>
              <a:ext uri="{FF2B5EF4-FFF2-40B4-BE49-F238E27FC236}">
                <a16:creationId xmlns:a16="http://schemas.microsoft.com/office/drawing/2014/main" id="{F5C3FACF-30B2-5FE3-8D70-3C5BFA9479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994" y="3917281"/>
            <a:ext cx="1473024" cy="1943100"/>
          </a:xfrm>
          <a:prstGeom prst="rect">
            <a:avLst/>
          </a:prstGeom>
        </p:spPr>
      </p:pic>
      <p:pic>
        <p:nvPicPr>
          <p:cNvPr id="217" name="Picture 216">
            <a:extLst>
              <a:ext uri="{FF2B5EF4-FFF2-40B4-BE49-F238E27FC236}">
                <a16:creationId xmlns:a16="http://schemas.microsoft.com/office/drawing/2014/main" id="{FE7EBF92-8805-1AFF-F90D-37E8B14AD6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1738" y="1530472"/>
            <a:ext cx="2202180" cy="1030937"/>
          </a:xfrm>
          <a:prstGeom prst="rect">
            <a:avLst/>
          </a:prstGeom>
        </p:spPr>
      </p:pic>
      <p:pic>
        <p:nvPicPr>
          <p:cNvPr id="218" name="Picture 217">
            <a:extLst>
              <a:ext uri="{FF2B5EF4-FFF2-40B4-BE49-F238E27FC236}">
                <a16:creationId xmlns:a16="http://schemas.microsoft.com/office/drawing/2014/main" id="{67DD2515-C4EF-9FE6-2930-06F75A1134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408" y="3898632"/>
            <a:ext cx="1400042" cy="1943099"/>
          </a:xfrm>
          <a:prstGeom prst="rect">
            <a:avLst/>
          </a:prstGeom>
        </p:spPr>
      </p:pic>
      <p:pic>
        <p:nvPicPr>
          <p:cNvPr id="219" name="Picture 218">
            <a:extLst>
              <a:ext uri="{FF2B5EF4-FFF2-40B4-BE49-F238E27FC236}">
                <a16:creationId xmlns:a16="http://schemas.microsoft.com/office/drawing/2014/main" id="{14D6E20A-2EE9-E4FB-793C-EBBE42D434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0097" y="3882269"/>
            <a:ext cx="1017133" cy="1943100"/>
          </a:xfrm>
          <a:prstGeom prst="rect">
            <a:avLst/>
          </a:prstGeom>
        </p:spPr>
      </p:pic>
      <p:pic>
        <p:nvPicPr>
          <p:cNvPr id="220" name="Picture 219">
            <a:extLst>
              <a:ext uri="{FF2B5EF4-FFF2-40B4-BE49-F238E27FC236}">
                <a16:creationId xmlns:a16="http://schemas.microsoft.com/office/drawing/2014/main" id="{00B9A151-05BA-86BD-3D6B-2255CA93F2E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3575083" y="1511087"/>
            <a:ext cx="2202180" cy="10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49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A4E955-E453-BBBD-ECAD-FC6AB0F69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E225D8-AC0D-ECE9-41ED-0AA117FD5395}"/>
              </a:ext>
            </a:extLst>
          </p:cNvPr>
          <p:cNvSpPr txBox="1"/>
          <p:nvPr/>
        </p:nvSpPr>
        <p:spPr>
          <a:xfrm>
            <a:off x="574432" y="1783490"/>
            <a:ext cx="303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chemeClr val="accent2"/>
                </a:solidFill>
                <a:latin typeface="Radio Canada Big" pitchFamily="2" charset="77"/>
              </a:rPr>
              <a:t>Shapes in green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F98212-52A5-7382-2C78-6EDEFBC41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5386" y="3834761"/>
            <a:ext cx="333718" cy="1943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CF832D-6288-F4B9-D45D-B73CDD76C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770" y="3878398"/>
            <a:ext cx="1558062" cy="1943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DC38DB-19BF-A931-281D-35464E2DD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859" y="3834761"/>
            <a:ext cx="1754711" cy="1943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193CD0-208D-A265-E834-2CD266C40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994" y="3917281"/>
            <a:ext cx="1473024" cy="1943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AD662C-01F5-9507-A21F-3DCDE018C4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1738" y="1530472"/>
            <a:ext cx="2202180" cy="10309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21D5EB-B3D4-2CAC-207D-925B20C7F6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408" y="3898632"/>
            <a:ext cx="1400042" cy="19430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3EF072-8DF8-A81B-E7A0-248DCF84F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0097" y="3882269"/>
            <a:ext cx="1017133" cy="1943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2EC9D7D-5967-8E85-119A-1CD86F35D8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8083" y="1510145"/>
            <a:ext cx="2202180" cy="107766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A8BE176-00E5-4339-399C-3403EB27E1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0838" y="1217620"/>
            <a:ext cx="1943100" cy="19431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1D9F6C1-CC4A-7A00-2EC0-62D95DB12C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4620" y="3987163"/>
            <a:ext cx="335512" cy="194309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AECAD97-BDA1-7BBB-6527-07851FBDE3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63692" y="4019643"/>
            <a:ext cx="1558062" cy="19431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25A33EC-51CB-BA0C-8893-3A4C824EC6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45883" y="3987159"/>
            <a:ext cx="1756505" cy="19431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CC80E18-C1C9-C668-0EF5-1215115954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81022" y="4080836"/>
            <a:ext cx="1473024" cy="19431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DBF3DBC-217D-660C-BF2B-A30415AE690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94138" y="1673702"/>
            <a:ext cx="2202180" cy="103093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2CBEDF-833C-528B-E030-E88BF861C55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0808" y="4068820"/>
            <a:ext cx="1401847" cy="19431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CE0588D-4B72-64BB-37B1-2D3EE1C550D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00621" y="4034667"/>
            <a:ext cx="1017133" cy="19431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379913C-3F37-120E-F9C9-D62FEADA88A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00483" y="1662545"/>
            <a:ext cx="2202180" cy="10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51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EC0414-5D9D-7CE8-4FA7-B4F0ABED8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D68BB4-1AC6-8A15-D9FD-239CABB23F77}"/>
              </a:ext>
            </a:extLst>
          </p:cNvPr>
          <p:cNvSpPr txBox="1"/>
          <p:nvPr/>
        </p:nvSpPr>
        <p:spPr>
          <a:xfrm>
            <a:off x="574432" y="1783490"/>
            <a:ext cx="303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chemeClr val="bg2"/>
                </a:solidFill>
                <a:latin typeface="Radio Canada Big" pitchFamily="2" charset="77"/>
              </a:rPr>
              <a:t>Shapes in </a:t>
            </a:r>
            <a:br>
              <a:rPr lang="en-PL" sz="2800" dirty="0">
                <a:solidFill>
                  <a:schemeClr val="bg2"/>
                </a:solidFill>
                <a:latin typeface="Radio Canada Big" pitchFamily="2" charset="77"/>
              </a:rPr>
            </a:br>
            <a:r>
              <a:rPr lang="en-PL" sz="2800" dirty="0">
                <a:solidFill>
                  <a:schemeClr val="bg2"/>
                </a:solidFill>
                <a:latin typeface="Radio Canada Big" pitchFamily="2" charset="77"/>
              </a:rPr>
              <a:t>fuchsia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86555B5-0A67-97D0-4AB4-8F2A0ED7D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408" y="3898632"/>
            <a:ext cx="1400042" cy="19430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8EE08C-E35A-A149-725A-7006BD877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6571" y="1080179"/>
            <a:ext cx="1943100" cy="1943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638F9F-C14E-D7C8-48B0-52E9C3F7F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4159" y="3834723"/>
            <a:ext cx="335512" cy="1943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B2F33E-D660-3A9C-0B99-78B7B73A1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089" y="3878395"/>
            <a:ext cx="1558062" cy="1943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B106A2-8682-22A5-07B9-32B7B3F3F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065" y="3822061"/>
            <a:ext cx="1756505" cy="1943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4FC64-03E6-C182-4166-4EDECF7A46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6105" y="3906126"/>
            <a:ext cx="1473024" cy="19431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9B4CAD-5C7A-C0D0-7C3B-B88675EB00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1738" y="1521301"/>
            <a:ext cx="2202180" cy="10309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4B568B-4166-71F7-A2DF-69A6E6499F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854" y="3887477"/>
            <a:ext cx="1401847" cy="19431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301AFD5-06FD-F449-BEC0-31969164DC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221" y="3882267"/>
            <a:ext cx="1017133" cy="19431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79F8FA-8988-4A87-06DF-FE2AAAE3CA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48083" y="1521300"/>
            <a:ext cx="2202180" cy="10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67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2FEB33-45C9-A6BE-872E-8DC708481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6B80E8-F68C-FC79-B76E-2E06C636D4EE}"/>
              </a:ext>
            </a:extLst>
          </p:cNvPr>
          <p:cNvSpPr txBox="1"/>
          <p:nvPr/>
        </p:nvSpPr>
        <p:spPr>
          <a:xfrm>
            <a:off x="574432" y="1783490"/>
            <a:ext cx="303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2800" dirty="0">
                <a:solidFill>
                  <a:srgbClr val="00332E"/>
                </a:solidFill>
                <a:latin typeface="Radio Canada Big" pitchFamily="2" charset="77"/>
              </a:rPr>
              <a:t>Shapes in </a:t>
            </a:r>
          </a:p>
          <a:p>
            <a:r>
              <a:rPr lang="en-GB" sz="2800" dirty="0">
                <a:solidFill>
                  <a:srgbClr val="00332E"/>
                </a:solidFill>
                <a:latin typeface="Radio Canada Big" pitchFamily="2" charset="77"/>
              </a:rPr>
              <a:t>D</a:t>
            </a:r>
            <a:r>
              <a:rPr lang="en-PL" sz="2800" dirty="0">
                <a:solidFill>
                  <a:srgbClr val="00332E"/>
                </a:solidFill>
                <a:latin typeface="Radio Canada Big" pitchFamily="2" charset="77"/>
              </a:rPr>
              <a:t>ark green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58DF477-58A5-335A-E5C5-678A2DC8E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408" y="3898632"/>
            <a:ext cx="1400042" cy="19430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065E20-DED7-D80B-50DC-BDBF75720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632" y="1092771"/>
            <a:ext cx="1943100" cy="1943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36CA6D-0089-8AFD-2607-13F40036A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2220" y="3834763"/>
            <a:ext cx="335512" cy="1943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8A4FC6-E9CE-1067-43A9-6DEBDB493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1546" y="3867243"/>
            <a:ext cx="1558062" cy="1943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4E751D-1983-B0CE-37F8-05A00F65CC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0693" y="3822061"/>
            <a:ext cx="1756505" cy="1943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71DF90-679D-101B-2F07-ABC19ED48D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8622" y="3917279"/>
            <a:ext cx="1473024" cy="19431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1CB7E5-7FBD-6EB2-5FC1-945026EE3A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1738" y="1532457"/>
            <a:ext cx="2202180" cy="10309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5645EB-467D-6B15-6A9A-8CDB37AA20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154" y="3898632"/>
            <a:ext cx="1401847" cy="19431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7CCBCDC-C510-04B9-8F60-54FB8C13CA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5436" y="3893424"/>
            <a:ext cx="1017133" cy="19431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1BE135F-D076-5944-EFAF-3F0BB666F4E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48083" y="1498990"/>
            <a:ext cx="2202180" cy="10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6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biliseYourCity Theme">
      <a:dk1>
        <a:srgbClr val="000000"/>
      </a:dk1>
      <a:lt1>
        <a:srgbClr val="FCFAF5"/>
      </a:lt1>
      <a:dk2>
        <a:srgbClr val="0096D3"/>
      </a:dk2>
      <a:lt2>
        <a:srgbClr val="9E2458"/>
      </a:lt2>
      <a:accent1>
        <a:srgbClr val="0060AD"/>
      </a:accent1>
      <a:accent2>
        <a:srgbClr val="00A396"/>
      </a:accent2>
      <a:accent3>
        <a:srgbClr val="DADBD6"/>
      </a:accent3>
      <a:accent4>
        <a:srgbClr val="FFFFFF"/>
      </a:accent4>
      <a:accent5>
        <a:srgbClr val="4B1428"/>
      </a:accent5>
      <a:accent6>
        <a:srgbClr val="113048"/>
      </a:accent6>
      <a:hlink>
        <a:srgbClr val="002C47"/>
      </a:hlink>
      <a:folHlink>
        <a:srgbClr val="96607D"/>
      </a:folHlink>
    </a:clrScheme>
    <a:fontScheme name="MobiliseYourCity">
      <a:majorFont>
        <a:latin typeface="Radio Canada Big Medium"/>
        <a:ea typeface=""/>
        <a:cs typeface=""/>
      </a:majorFont>
      <a:minorFont>
        <a:latin typeface="Manrop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32EFA033A004245BFF33022747422D7" ma:contentTypeVersion="22" ma:contentTypeDescription="Ein neues Dokument erstellen." ma:contentTypeScope="" ma:versionID="a031f84806d39b5ca4fd38bee3fd1595">
  <xsd:schema xmlns:xsd="http://www.w3.org/2001/XMLSchema" xmlns:xs="http://www.w3.org/2001/XMLSchema" xmlns:p="http://schemas.microsoft.com/office/2006/metadata/properties" xmlns:ns2="2ccb2cdc-a5a9-4d41-8c6e-2c0b4c7ab440" xmlns:ns3="64bf496b-4406-493c-8317-590f7a675cc5" targetNamespace="http://schemas.microsoft.com/office/2006/metadata/properties" ma:root="true" ma:fieldsID="e49affc2516c252b6cc4340e7a1fa22d" ns2:_="" ns3:_="">
    <xsd:import namespace="2ccb2cdc-a5a9-4d41-8c6e-2c0b4c7ab440"/>
    <xsd:import namespace="64bf496b-4406-493c-8317-590f7a675c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b2cdc-a5a9-4d41-8c6e-2c0b4c7ab4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displayName="Bildmarkierungen_0" ma:hidden="true" ma:internalName="lcf76f155ced4ddcb4097134ff3c332f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bf496b-4406-493c-8317-590f7a675cc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cb2cdc-a5a9-4d41-8c6e-2c0b4c7ab440" xsi:nil="true"/>
  </documentManagement>
</p:properties>
</file>

<file path=customXml/itemProps1.xml><?xml version="1.0" encoding="utf-8"?>
<ds:datastoreItem xmlns:ds="http://schemas.openxmlformats.org/officeDocument/2006/customXml" ds:itemID="{9B4EF927-420E-4118-A7B1-FFAC83362DC3}"/>
</file>

<file path=customXml/itemProps2.xml><?xml version="1.0" encoding="utf-8"?>
<ds:datastoreItem xmlns:ds="http://schemas.openxmlformats.org/officeDocument/2006/customXml" ds:itemID="{18372C84-2580-47FA-8BE4-9D825880C0E0}"/>
</file>

<file path=customXml/itemProps3.xml><?xml version="1.0" encoding="utf-8"?>
<ds:datastoreItem xmlns:ds="http://schemas.openxmlformats.org/officeDocument/2006/customXml" ds:itemID="{9A256057-9814-4109-B275-25615C517F9A}"/>
</file>

<file path=docProps/app.xml><?xml version="1.0" encoding="utf-8"?>
<Properties xmlns="http://schemas.openxmlformats.org/officeDocument/2006/extended-properties" xmlns:vt="http://schemas.openxmlformats.org/officeDocument/2006/docPropsVTypes">
  <TotalTime>7679</TotalTime>
  <Words>70</Words>
  <Application>Microsoft Office PowerPoint</Application>
  <PresentationFormat>Widescreen</PresentationFormat>
  <Paragraphs>20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Aptos</vt:lpstr>
      <vt:lpstr>Arial</vt:lpstr>
      <vt:lpstr>Manrope</vt:lpstr>
      <vt:lpstr>Manrope Light</vt:lpstr>
      <vt:lpstr>Radio Canada Big</vt:lpstr>
      <vt:lpstr>Radio Canada Big SemiBold</vt:lpstr>
      <vt:lpstr>Wingdings</vt:lpstr>
      <vt:lpstr>Office Theme</vt:lpstr>
      <vt:lpstr>PowerPoint Template for MYC style presentations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Klaudia Styrcz</dc:creator>
  <cp:lastModifiedBy>Jacopo Giavoli</cp:lastModifiedBy>
  <cp:revision>71</cp:revision>
  <dcterms:created xsi:type="dcterms:W3CDTF">2026-06-08T18:31:54Z</dcterms:created>
  <dcterms:modified xsi:type="dcterms:W3CDTF">2026-08-11T12:48:28Z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0x010100D32EFA033A004245BFF33022747422D7</vt:lpwstr>
  </property>
</Properties>
</file>