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4"/>
    <p:sldMasterId id="2147483663" r:id="rId5"/>
    <p:sldMasterId id="2147483729" r:id="rId6"/>
  </p:sldMasterIdLst>
  <p:notesMasterIdLst>
    <p:notesMasterId r:id="rId26"/>
  </p:notesMasterIdLst>
  <p:sldIdLst>
    <p:sldId id="364" r:id="rId7"/>
    <p:sldId id="337" r:id="rId8"/>
    <p:sldId id="355" r:id="rId9"/>
    <p:sldId id="357" r:id="rId10"/>
    <p:sldId id="11546" r:id="rId11"/>
    <p:sldId id="358" r:id="rId12"/>
    <p:sldId id="365" r:id="rId13"/>
    <p:sldId id="260" r:id="rId14"/>
    <p:sldId id="366" r:id="rId15"/>
    <p:sldId id="347" r:id="rId16"/>
    <p:sldId id="11547" r:id="rId17"/>
    <p:sldId id="262" r:id="rId18"/>
    <p:sldId id="11548" r:id="rId19"/>
    <p:sldId id="367" r:id="rId20"/>
    <p:sldId id="368" r:id="rId21"/>
    <p:sldId id="370" r:id="rId22"/>
    <p:sldId id="11550" r:id="rId23"/>
    <p:sldId id="11549" r:id="rId24"/>
    <p:sldId id="3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986"/>
    <a:srgbClr val="25B1D1"/>
    <a:srgbClr val="FFFFFF"/>
    <a:srgbClr val="B460A3"/>
    <a:srgbClr val="CBA7C4"/>
    <a:srgbClr val="9E6793"/>
    <a:srgbClr val="B47FAA"/>
    <a:srgbClr val="1A7D93"/>
    <a:srgbClr val="57B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36328-44FD-4772-90EE-76D10D12A98E}" v="30" dt="2024-10-08T14:09:15.253"/>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1205" y="2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A4A2-6D6F-5F48-8DA2-57859A5300BE}" type="datetimeFigureOut">
              <a:rPr lang="en-GB" smtClean="0"/>
              <a:t>08/10/2024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695DC-76C0-BE49-B640-A368E940305E}" type="slidenum">
              <a:rPr lang="en-GB" smtClean="0"/>
              <a:t>‹N›</a:t>
            </a:fld>
            <a:endParaRPr lang="en-GB"/>
          </a:p>
        </p:txBody>
      </p:sp>
    </p:spTree>
    <p:extLst>
      <p:ext uri="{BB962C8B-B14F-4D97-AF65-F5344CB8AC3E}">
        <p14:creationId xmlns:p14="http://schemas.microsoft.com/office/powerpoint/2010/main" val="102603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Data from 2024 Q3</a:t>
            </a:r>
            <a:endParaRPr lang="en-BE" dirty="0"/>
          </a:p>
        </p:txBody>
      </p:sp>
      <p:sp>
        <p:nvSpPr>
          <p:cNvPr id="4" name="Slide Number Placeholder 3"/>
          <p:cNvSpPr>
            <a:spLocks noGrp="1"/>
          </p:cNvSpPr>
          <p:nvPr>
            <p:ph type="sldNum" sz="quarter" idx="5"/>
          </p:nvPr>
        </p:nvSpPr>
        <p:spPr/>
        <p:txBody>
          <a:bodyPr/>
          <a:lstStyle/>
          <a:p>
            <a:fld id="{2A5695DC-76C0-BE49-B640-A368E940305E}" type="slidenum">
              <a:rPr lang="en-GB" smtClean="0"/>
              <a:t>6</a:t>
            </a:fld>
            <a:endParaRPr lang="en-GB"/>
          </a:p>
        </p:txBody>
      </p:sp>
    </p:spTree>
    <p:extLst>
      <p:ext uri="{BB962C8B-B14F-4D97-AF65-F5344CB8AC3E}">
        <p14:creationId xmlns:p14="http://schemas.microsoft.com/office/powerpoint/2010/main" val="370123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from 2024 Q1</a:t>
            </a:r>
            <a:endParaRPr lang="en-BE" dirty="0"/>
          </a:p>
        </p:txBody>
      </p:sp>
      <p:sp>
        <p:nvSpPr>
          <p:cNvPr id="4" name="Slide Number Placeholder 3"/>
          <p:cNvSpPr>
            <a:spLocks noGrp="1"/>
          </p:cNvSpPr>
          <p:nvPr>
            <p:ph type="sldNum" sz="quarter" idx="5"/>
          </p:nvPr>
        </p:nvSpPr>
        <p:spPr/>
        <p:txBody>
          <a:bodyPr/>
          <a:lstStyle/>
          <a:p>
            <a:fld id="{2A5695DC-76C0-BE49-B640-A368E940305E}" type="slidenum">
              <a:rPr lang="en-GB" smtClean="0"/>
              <a:t>7</a:t>
            </a:fld>
            <a:endParaRPr lang="en-GB"/>
          </a:p>
        </p:txBody>
      </p:sp>
    </p:spTree>
    <p:extLst>
      <p:ext uri="{BB962C8B-B14F-4D97-AF65-F5344CB8AC3E}">
        <p14:creationId xmlns:p14="http://schemas.microsoft.com/office/powerpoint/2010/main" val="332238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https://www.researchgate.net/figure/Differences-between-traditional-transport-planning-and-Sustainable-Urban-Mobility_fig4_357531605</a:t>
            </a:r>
            <a:endParaRPr lang="en-BE" dirty="0"/>
          </a:p>
        </p:txBody>
      </p:sp>
      <p:sp>
        <p:nvSpPr>
          <p:cNvPr id="4" name="Slide Number Placeholder 3"/>
          <p:cNvSpPr>
            <a:spLocks noGrp="1"/>
          </p:cNvSpPr>
          <p:nvPr>
            <p:ph type="sldNum" sz="quarter" idx="5"/>
          </p:nvPr>
        </p:nvSpPr>
        <p:spPr/>
        <p:txBody>
          <a:bodyPr/>
          <a:lstStyle/>
          <a:p>
            <a:fld id="{2A5695DC-76C0-BE49-B640-A368E940305E}" type="slidenum">
              <a:rPr lang="en-GB" smtClean="0"/>
              <a:t>11</a:t>
            </a:fld>
            <a:endParaRPr lang="en-GB"/>
          </a:p>
        </p:txBody>
      </p:sp>
    </p:spTree>
    <p:extLst>
      <p:ext uri="{BB962C8B-B14F-4D97-AF65-F5344CB8AC3E}">
        <p14:creationId xmlns:p14="http://schemas.microsoft.com/office/powerpoint/2010/main" val="328297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O"/>
              <a:t>https://www.mobiliseyourcity.net/developing-sustainable-urban-mobility-plans-guidelines-mobiliseyourcity-geographies </a:t>
            </a:r>
            <a:endParaRPr/>
          </a:p>
        </p:txBody>
      </p:sp>
      <p:sp>
        <p:nvSpPr>
          <p:cNvPr id="645" name="Google Shape;6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hyperlink" Target="https://mobiliseyourcity.us19.list-manage.com/subscribe?u=efec4f80d112016168308a740&amp;id=68f3ceadfb" TargetMode="Externa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hyperlink" Target="https://mobiliseyourcity.us19.list-manage.com/subscribe?u=efec4f80d112016168308a740&amp;id=68f3ceadfb" TargetMode="Externa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x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ECCB441-CA3F-F246-A074-6C650CEE2B3A}"/>
              </a:ext>
            </a:extLst>
          </p:cNvPr>
          <p:cNvGrpSpPr/>
          <p:nvPr userDrawn="1"/>
        </p:nvGrpSpPr>
        <p:grpSpPr>
          <a:xfrm>
            <a:off x="3596642" y="718734"/>
            <a:ext cx="4998718" cy="734207"/>
            <a:chOff x="3596642" y="531886"/>
            <a:chExt cx="4998718" cy="734207"/>
          </a:xfrm>
        </p:grpSpPr>
        <p:sp>
          <p:nvSpPr>
            <p:cNvPr id="20" name="Title 6">
              <a:extLst>
                <a:ext uri="{FF2B5EF4-FFF2-40B4-BE49-F238E27FC236}">
                  <a16:creationId xmlns:a16="http://schemas.microsoft.com/office/drawing/2014/main" id="{7AA822BF-1D70-F341-917A-E3EECA55B50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a:solidFill>
                    <a:srgbClr val="9E2986"/>
                  </a:solidFill>
                  <a:latin typeface="Gravur Condensed Bold" pitchFamily="50" charset="0"/>
                  <a:ea typeface="Gravur-CondensedBold" charset="0"/>
                  <a:cs typeface="Gravur-CondensedBold" charset="0"/>
                </a:rPr>
                <a:t>Contents</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6" name="Text Placeholder 7">
            <a:extLst>
              <a:ext uri="{FF2B5EF4-FFF2-40B4-BE49-F238E27FC236}">
                <a16:creationId xmlns:a16="http://schemas.microsoft.com/office/drawing/2014/main" id="{780AE922-479E-EA4F-968A-2F8C70D61A8C}"/>
              </a:ext>
            </a:extLst>
          </p:cNvPr>
          <p:cNvSpPr>
            <a:spLocks noGrp="1"/>
          </p:cNvSpPr>
          <p:nvPr>
            <p:ph type="body" sz="quarter" idx="12" hasCustomPrompt="1"/>
          </p:nvPr>
        </p:nvSpPr>
        <p:spPr>
          <a:xfrm>
            <a:off x="4146852" y="1768049"/>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a:t>Insert agenda point here</a:t>
            </a:r>
          </a:p>
        </p:txBody>
      </p:sp>
      <p:sp>
        <p:nvSpPr>
          <p:cNvPr id="12" name="Text Placeholder 7">
            <a:extLst>
              <a:ext uri="{FF2B5EF4-FFF2-40B4-BE49-F238E27FC236}">
                <a16:creationId xmlns:a16="http://schemas.microsoft.com/office/drawing/2014/main" id="{F6108400-2ADB-7049-B1D4-0D0B67D99BD8}"/>
              </a:ext>
            </a:extLst>
          </p:cNvPr>
          <p:cNvSpPr>
            <a:spLocks noGrp="1"/>
          </p:cNvSpPr>
          <p:nvPr>
            <p:ph type="body" sz="quarter" idx="23" hasCustomPrompt="1"/>
          </p:nvPr>
        </p:nvSpPr>
        <p:spPr>
          <a:xfrm>
            <a:off x="3715913" y="1522228"/>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15" name="Text Placeholder 7">
            <a:extLst>
              <a:ext uri="{FF2B5EF4-FFF2-40B4-BE49-F238E27FC236}">
                <a16:creationId xmlns:a16="http://schemas.microsoft.com/office/drawing/2014/main" id="{EE82D0EE-2397-A14D-A3BC-FFE8D232EC5A}"/>
              </a:ext>
            </a:extLst>
          </p:cNvPr>
          <p:cNvSpPr>
            <a:spLocks noGrp="1"/>
          </p:cNvSpPr>
          <p:nvPr>
            <p:ph type="body" sz="quarter" idx="24" hasCustomPrompt="1"/>
          </p:nvPr>
        </p:nvSpPr>
        <p:spPr>
          <a:xfrm>
            <a:off x="4146852" y="3535361"/>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a:t>Insert agenda point here</a:t>
            </a:r>
          </a:p>
        </p:txBody>
      </p:sp>
      <p:sp>
        <p:nvSpPr>
          <p:cNvPr id="18" name="Text Placeholder 7">
            <a:extLst>
              <a:ext uri="{FF2B5EF4-FFF2-40B4-BE49-F238E27FC236}">
                <a16:creationId xmlns:a16="http://schemas.microsoft.com/office/drawing/2014/main" id="{D45C3ED7-0DF6-2545-9FA6-27E7F6F0D904}"/>
              </a:ext>
            </a:extLst>
          </p:cNvPr>
          <p:cNvSpPr>
            <a:spLocks noGrp="1"/>
          </p:cNvSpPr>
          <p:nvPr>
            <p:ph type="body" sz="quarter" idx="25" hasCustomPrompt="1"/>
          </p:nvPr>
        </p:nvSpPr>
        <p:spPr>
          <a:xfrm>
            <a:off x="3715913" y="3289540"/>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2</a:t>
            </a:r>
          </a:p>
        </p:txBody>
      </p:sp>
      <p:sp>
        <p:nvSpPr>
          <p:cNvPr id="22" name="Text Placeholder 7">
            <a:extLst>
              <a:ext uri="{FF2B5EF4-FFF2-40B4-BE49-F238E27FC236}">
                <a16:creationId xmlns:a16="http://schemas.microsoft.com/office/drawing/2014/main" id="{4F843D25-DD02-6D45-A38D-D28780BE0AB2}"/>
              </a:ext>
            </a:extLst>
          </p:cNvPr>
          <p:cNvSpPr>
            <a:spLocks noGrp="1"/>
          </p:cNvSpPr>
          <p:nvPr>
            <p:ph type="body" sz="quarter" idx="26" hasCustomPrompt="1"/>
          </p:nvPr>
        </p:nvSpPr>
        <p:spPr>
          <a:xfrm>
            <a:off x="4146852" y="5302673"/>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a:t>Insert agenda point here</a:t>
            </a:r>
          </a:p>
        </p:txBody>
      </p:sp>
      <p:sp>
        <p:nvSpPr>
          <p:cNvPr id="24" name="Text Placeholder 7">
            <a:extLst>
              <a:ext uri="{FF2B5EF4-FFF2-40B4-BE49-F238E27FC236}">
                <a16:creationId xmlns:a16="http://schemas.microsoft.com/office/drawing/2014/main" id="{90692CDF-DF98-F645-A7EC-AD1DB971FD55}"/>
              </a:ext>
            </a:extLst>
          </p:cNvPr>
          <p:cNvSpPr>
            <a:spLocks noGrp="1"/>
          </p:cNvSpPr>
          <p:nvPr>
            <p:ph type="body" sz="quarter" idx="27" hasCustomPrompt="1"/>
          </p:nvPr>
        </p:nvSpPr>
        <p:spPr>
          <a:xfrm>
            <a:off x="3715913" y="5056852"/>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3</a:t>
            </a:r>
          </a:p>
        </p:txBody>
      </p:sp>
    </p:spTree>
    <p:extLst>
      <p:ext uri="{BB962C8B-B14F-4D97-AF65-F5344CB8AC3E}">
        <p14:creationId xmlns:p14="http://schemas.microsoft.com/office/powerpoint/2010/main" val="2936845741"/>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x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1842601" y="2133902"/>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cxnSp>
        <p:nvCxnSpPr>
          <p:cNvPr id="21" name="Straight Connector 20">
            <a:extLst>
              <a:ext uri="{FF2B5EF4-FFF2-40B4-BE49-F238E27FC236}">
                <a16:creationId xmlns:a16="http://schemas.microsoft.com/office/drawing/2014/main" id="{57C9E348-9FAA-B04C-ADAE-9FD1943AADE7}"/>
              </a:ext>
            </a:extLst>
          </p:cNvPr>
          <p:cNvCxnSpPr>
            <a:cxnSpLocks/>
          </p:cNvCxnSpPr>
          <p:nvPr/>
        </p:nvCxnSpPr>
        <p:spPr>
          <a:xfrm>
            <a:off x="4688168" y="1421399"/>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9A581CFA-A096-D140-8BA0-A6021D3ED4D7}"/>
              </a:ext>
            </a:extLst>
          </p:cNvPr>
          <p:cNvSpPr>
            <a:spLocks noGrp="1"/>
          </p:cNvSpPr>
          <p:nvPr>
            <p:ph type="body" sz="quarter" idx="14" hasCustomPrompt="1"/>
          </p:nvPr>
        </p:nvSpPr>
        <p:spPr>
          <a:xfrm>
            <a:off x="4207555" y="586874"/>
            <a:ext cx="3776889" cy="577569"/>
          </a:xfrm>
          <a:prstGeom prst="rect">
            <a:avLst/>
          </a:prstGeom>
        </p:spPr>
        <p:txBody>
          <a:bodyPr/>
          <a:lstStyle>
            <a:lvl1pPr marL="9525" indent="0" algn="ctr" defTabSz="914400" rtl="0" eaLnBrk="1" latinLnBrk="0" hangingPunct="1">
              <a:lnSpc>
                <a:spcPct val="90000"/>
              </a:lnSpc>
              <a:spcBef>
                <a:spcPct val="0"/>
              </a:spcBef>
              <a:buNone/>
              <a:tabLst/>
              <a:defRPr lang="en-GB" sz="3600" kern="1200" dirty="0">
                <a:solidFill>
                  <a:schemeClr val="accent1"/>
                </a:solidFill>
                <a:latin typeface="Gravur Condensed Bold" pitchFamily="50" charset="0"/>
                <a:ea typeface="+mn-ea"/>
                <a:cs typeface="+mn-cs"/>
              </a:defRPr>
            </a:lvl1pPr>
          </a:lstStyle>
          <a:p>
            <a:pPr lvl="0"/>
            <a:r>
              <a:rPr lang="en-GB"/>
              <a:t>Insert people here</a:t>
            </a:r>
          </a:p>
        </p:txBody>
      </p:sp>
      <p:sp>
        <p:nvSpPr>
          <p:cNvPr id="10" name="Picture Placeholder 3">
            <a:extLst>
              <a:ext uri="{FF2B5EF4-FFF2-40B4-BE49-F238E27FC236}">
                <a16:creationId xmlns:a16="http://schemas.microsoft.com/office/drawing/2014/main" id="{C2B832C6-9B87-F74C-B0C4-8D34D53517D8}"/>
              </a:ext>
            </a:extLst>
          </p:cNvPr>
          <p:cNvSpPr>
            <a:spLocks noGrp="1"/>
          </p:cNvSpPr>
          <p:nvPr>
            <p:ph type="pic" sz="quarter" idx="15" hasCustomPrompt="1"/>
          </p:nvPr>
        </p:nvSpPr>
        <p:spPr>
          <a:xfrm>
            <a:off x="866228" y="1886188"/>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12" name="Text Placeholder 7">
            <a:extLst>
              <a:ext uri="{FF2B5EF4-FFF2-40B4-BE49-F238E27FC236}">
                <a16:creationId xmlns:a16="http://schemas.microsoft.com/office/drawing/2014/main" id="{45613FD6-7EAB-6046-85DA-E0B96F98CB70}"/>
              </a:ext>
            </a:extLst>
          </p:cNvPr>
          <p:cNvSpPr>
            <a:spLocks noGrp="1"/>
          </p:cNvSpPr>
          <p:nvPr>
            <p:ph type="body" sz="quarter" idx="16" hasCustomPrompt="1"/>
          </p:nvPr>
        </p:nvSpPr>
        <p:spPr>
          <a:xfrm>
            <a:off x="1842601" y="3553841"/>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13" name="Picture Placeholder 3">
            <a:extLst>
              <a:ext uri="{FF2B5EF4-FFF2-40B4-BE49-F238E27FC236}">
                <a16:creationId xmlns:a16="http://schemas.microsoft.com/office/drawing/2014/main" id="{DABFDED0-ADDA-1A43-A6E7-7EE101061D42}"/>
              </a:ext>
            </a:extLst>
          </p:cNvPr>
          <p:cNvSpPr>
            <a:spLocks noGrp="1"/>
          </p:cNvSpPr>
          <p:nvPr>
            <p:ph type="pic" sz="quarter" idx="17" hasCustomPrompt="1"/>
          </p:nvPr>
        </p:nvSpPr>
        <p:spPr>
          <a:xfrm>
            <a:off x="866228" y="3306127"/>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16" name="Text Placeholder 7">
            <a:extLst>
              <a:ext uri="{FF2B5EF4-FFF2-40B4-BE49-F238E27FC236}">
                <a16:creationId xmlns:a16="http://schemas.microsoft.com/office/drawing/2014/main" id="{446DA751-A403-7B48-8305-499EB665E949}"/>
              </a:ext>
            </a:extLst>
          </p:cNvPr>
          <p:cNvSpPr>
            <a:spLocks noGrp="1"/>
          </p:cNvSpPr>
          <p:nvPr>
            <p:ph type="body" sz="quarter" idx="18" hasCustomPrompt="1"/>
          </p:nvPr>
        </p:nvSpPr>
        <p:spPr>
          <a:xfrm>
            <a:off x="1842601" y="4973780"/>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19" name="Picture Placeholder 3">
            <a:extLst>
              <a:ext uri="{FF2B5EF4-FFF2-40B4-BE49-F238E27FC236}">
                <a16:creationId xmlns:a16="http://schemas.microsoft.com/office/drawing/2014/main" id="{E99625C6-0D1B-AE47-AB2D-A7CA7EA20556}"/>
              </a:ext>
            </a:extLst>
          </p:cNvPr>
          <p:cNvSpPr>
            <a:spLocks noGrp="1"/>
          </p:cNvSpPr>
          <p:nvPr>
            <p:ph type="pic" sz="quarter" idx="19" hasCustomPrompt="1"/>
          </p:nvPr>
        </p:nvSpPr>
        <p:spPr>
          <a:xfrm>
            <a:off x="866228" y="4726066"/>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0" name="Text Placeholder 7">
            <a:extLst>
              <a:ext uri="{FF2B5EF4-FFF2-40B4-BE49-F238E27FC236}">
                <a16:creationId xmlns:a16="http://schemas.microsoft.com/office/drawing/2014/main" id="{B4EEB31D-5578-2F4F-B520-E39007BE5AD8}"/>
              </a:ext>
            </a:extLst>
          </p:cNvPr>
          <p:cNvSpPr>
            <a:spLocks noGrp="1"/>
          </p:cNvSpPr>
          <p:nvPr>
            <p:ph type="body" sz="quarter" idx="20" hasCustomPrompt="1"/>
          </p:nvPr>
        </p:nvSpPr>
        <p:spPr>
          <a:xfrm>
            <a:off x="5367946" y="2102360"/>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22" name="Picture Placeholder 3">
            <a:extLst>
              <a:ext uri="{FF2B5EF4-FFF2-40B4-BE49-F238E27FC236}">
                <a16:creationId xmlns:a16="http://schemas.microsoft.com/office/drawing/2014/main" id="{4EC5F126-BA06-4A45-89DA-30A0F8429355}"/>
              </a:ext>
            </a:extLst>
          </p:cNvPr>
          <p:cNvSpPr>
            <a:spLocks noGrp="1"/>
          </p:cNvSpPr>
          <p:nvPr>
            <p:ph type="pic" sz="quarter" idx="21" hasCustomPrompt="1"/>
          </p:nvPr>
        </p:nvSpPr>
        <p:spPr>
          <a:xfrm>
            <a:off x="4391573" y="1854646"/>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4" name="Text Placeholder 7">
            <a:extLst>
              <a:ext uri="{FF2B5EF4-FFF2-40B4-BE49-F238E27FC236}">
                <a16:creationId xmlns:a16="http://schemas.microsoft.com/office/drawing/2014/main" id="{2BAC4634-28A1-AA45-A027-1E1A00B66C97}"/>
              </a:ext>
            </a:extLst>
          </p:cNvPr>
          <p:cNvSpPr>
            <a:spLocks noGrp="1"/>
          </p:cNvSpPr>
          <p:nvPr>
            <p:ph type="body" sz="quarter" idx="22" hasCustomPrompt="1"/>
          </p:nvPr>
        </p:nvSpPr>
        <p:spPr>
          <a:xfrm>
            <a:off x="5367946" y="3522299"/>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26" name="Picture Placeholder 3">
            <a:extLst>
              <a:ext uri="{FF2B5EF4-FFF2-40B4-BE49-F238E27FC236}">
                <a16:creationId xmlns:a16="http://schemas.microsoft.com/office/drawing/2014/main" id="{3B56D37C-0F8B-EB40-BB73-1FEE98115587}"/>
              </a:ext>
            </a:extLst>
          </p:cNvPr>
          <p:cNvSpPr>
            <a:spLocks noGrp="1"/>
          </p:cNvSpPr>
          <p:nvPr>
            <p:ph type="pic" sz="quarter" idx="23" hasCustomPrompt="1"/>
          </p:nvPr>
        </p:nvSpPr>
        <p:spPr>
          <a:xfrm>
            <a:off x="4391573" y="3274585"/>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7" name="Text Placeholder 7">
            <a:extLst>
              <a:ext uri="{FF2B5EF4-FFF2-40B4-BE49-F238E27FC236}">
                <a16:creationId xmlns:a16="http://schemas.microsoft.com/office/drawing/2014/main" id="{599B03BC-5002-9948-A66C-0A82D281591D}"/>
              </a:ext>
            </a:extLst>
          </p:cNvPr>
          <p:cNvSpPr>
            <a:spLocks noGrp="1"/>
          </p:cNvSpPr>
          <p:nvPr>
            <p:ph type="body" sz="quarter" idx="24" hasCustomPrompt="1"/>
          </p:nvPr>
        </p:nvSpPr>
        <p:spPr>
          <a:xfrm>
            <a:off x="5367946" y="4942238"/>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28" name="Picture Placeholder 3">
            <a:extLst>
              <a:ext uri="{FF2B5EF4-FFF2-40B4-BE49-F238E27FC236}">
                <a16:creationId xmlns:a16="http://schemas.microsoft.com/office/drawing/2014/main" id="{A53E9147-6095-044F-BFF5-429B567F9681}"/>
              </a:ext>
            </a:extLst>
          </p:cNvPr>
          <p:cNvSpPr>
            <a:spLocks noGrp="1"/>
          </p:cNvSpPr>
          <p:nvPr>
            <p:ph type="pic" sz="quarter" idx="25" hasCustomPrompt="1"/>
          </p:nvPr>
        </p:nvSpPr>
        <p:spPr>
          <a:xfrm>
            <a:off x="4391573" y="4694524"/>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29" name="Text Placeholder 7">
            <a:extLst>
              <a:ext uri="{FF2B5EF4-FFF2-40B4-BE49-F238E27FC236}">
                <a16:creationId xmlns:a16="http://schemas.microsoft.com/office/drawing/2014/main" id="{F90C5645-012D-B04F-B94D-087A93118354}"/>
              </a:ext>
            </a:extLst>
          </p:cNvPr>
          <p:cNvSpPr>
            <a:spLocks noGrp="1"/>
          </p:cNvSpPr>
          <p:nvPr>
            <p:ph type="body" sz="quarter" idx="26" hasCustomPrompt="1"/>
          </p:nvPr>
        </p:nvSpPr>
        <p:spPr>
          <a:xfrm>
            <a:off x="8893291" y="2102360"/>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30" name="Picture Placeholder 3">
            <a:extLst>
              <a:ext uri="{FF2B5EF4-FFF2-40B4-BE49-F238E27FC236}">
                <a16:creationId xmlns:a16="http://schemas.microsoft.com/office/drawing/2014/main" id="{0D502B2B-0669-D04F-BCBD-0B0956BE6B31}"/>
              </a:ext>
            </a:extLst>
          </p:cNvPr>
          <p:cNvSpPr>
            <a:spLocks noGrp="1"/>
          </p:cNvSpPr>
          <p:nvPr>
            <p:ph type="pic" sz="quarter" idx="27" hasCustomPrompt="1"/>
          </p:nvPr>
        </p:nvSpPr>
        <p:spPr>
          <a:xfrm>
            <a:off x="7916918" y="1854646"/>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31" name="Text Placeholder 7">
            <a:extLst>
              <a:ext uri="{FF2B5EF4-FFF2-40B4-BE49-F238E27FC236}">
                <a16:creationId xmlns:a16="http://schemas.microsoft.com/office/drawing/2014/main" id="{6D90A5FE-F182-0B4A-A044-649AF1550A4E}"/>
              </a:ext>
            </a:extLst>
          </p:cNvPr>
          <p:cNvSpPr>
            <a:spLocks noGrp="1"/>
          </p:cNvSpPr>
          <p:nvPr>
            <p:ph type="body" sz="quarter" idx="28" hasCustomPrompt="1"/>
          </p:nvPr>
        </p:nvSpPr>
        <p:spPr>
          <a:xfrm>
            <a:off x="8893291" y="3522299"/>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32" name="Picture Placeholder 3">
            <a:extLst>
              <a:ext uri="{FF2B5EF4-FFF2-40B4-BE49-F238E27FC236}">
                <a16:creationId xmlns:a16="http://schemas.microsoft.com/office/drawing/2014/main" id="{2E148D39-EA95-5848-914C-17F4C5C8575F}"/>
              </a:ext>
            </a:extLst>
          </p:cNvPr>
          <p:cNvSpPr>
            <a:spLocks noGrp="1"/>
          </p:cNvSpPr>
          <p:nvPr>
            <p:ph type="pic" sz="quarter" idx="29" hasCustomPrompt="1"/>
          </p:nvPr>
        </p:nvSpPr>
        <p:spPr>
          <a:xfrm>
            <a:off x="7916918" y="3274585"/>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
        <p:nvSpPr>
          <p:cNvPr id="33" name="Text Placeholder 7">
            <a:extLst>
              <a:ext uri="{FF2B5EF4-FFF2-40B4-BE49-F238E27FC236}">
                <a16:creationId xmlns:a16="http://schemas.microsoft.com/office/drawing/2014/main" id="{BF11239F-5605-CD42-962E-EEE2F86D2E4D}"/>
              </a:ext>
            </a:extLst>
          </p:cNvPr>
          <p:cNvSpPr>
            <a:spLocks noGrp="1"/>
          </p:cNvSpPr>
          <p:nvPr>
            <p:ph type="body" sz="quarter" idx="30" hasCustomPrompt="1"/>
          </p:nvPr>
        </p:nvSpPr>
        <p:spPr>
          <a:xfrm>
            <a:off x="8893291" y="4942238"/>
            <a:ext cx="2357243" cy="738116"/>
          </a:xfrm>
          <a:prstGeom prst="roundRect">
            <a:avLst/>
          </a:prstGeom>
          <a:solidFill>
            <a:schemeClr val="bg2">
              <a:alpha val="60000"/>
            </a:schemeClr>
          </a:solidFill>
          <a:ln>
            <a:noFill/>
          </a:ln>
        </p:spPr>
        <p:txBody>
          <a:bodyPr lIns="432000" tIns="90000" rIns="90000" bIns="90000" anchor="ctr" anchorCtr="0"/>
          <a:lstStyle>
            <a:lvl1pPr marL="9525" indent="0" algn="l">
              <a:buNone/>
              <a:tabLst/>
              <a:defRPr sz="1600">
                <a:solidFill>
                  <a:schemeClr val="tx2"/>
                </a:solidFill>
                <a:latin typeface="Gravur-CondensedBold" panose="02000506020000020004" pitchFamily="2" charset="0"/>
              </a:defRPr>
            </a:lvl1pPr>
          </a:lstStyle>
          <a:p>
            <a:pPr lvl="0"/>
            <a:r>
              <a:rPr lang="en-GB"/>
              <a:t>Insert name here</a:t>
            </a:r>
          </a:p>
        </p:txBody>
      </p:sp>
      <p:sp>
        <p:nvSpPr>
          <p:cNvPr id="34" name="Picture Placeholder 3">
            <a:extLst>
              <a:ext uri="{FF2B5EF4-FFF2-40B4-BE49-F238E27FC236}">
                <a16:creationId xmlns:a16="http://schemas.microsoft.com/office/drawing/2014/main" id="{D863C67B-47DF-9F47-813C-F8FC49670356}"/>
              </a:ext>
            </a:extLst>
          </p:cNvPr>
          <p:cNvSpPr>
            <a:spLocks noGrp="1"/>
          </p:cNvSpPr>
          <p:nvPr>
            <p:ph type="pic" sz="quarter" idx="31" hasCustomPrompt="1"/>
          </p:nvPr>
        </p:nvSpPr>
        <p:spPr>
          <a:xfrm>
            <a:off x="7916918" y="4694524"/>
            <a:ext cx="1223884" cy="1223884"/>
          </a:xfrm>
          <a:prstGeom prst="ellipse">
            <a:avLst/>
          </a:prstGeom>
          <a:pattFill prst="pct5">
            <a:fgClr>
              <a:schemeClr val="accent1"/>
            </a:fgClr>
            <a:bgClr>
              <a:schemeClr val="bg1"/>
            </a:bgClr>
          </a:pattFill>
        </p:spPr>
        <p:txBody>
          <a:bodyPr lIns="0" tIns="0" rIns="0" bIns="0" anchor="ctr" anchorCtr="0"/>
          <a:lstStyle>
            <a:lvl1pPr marL="0" indent="0" algn="ctr">
              <a:spcBef>
                <a:spcPts val="600"/>
              </a:spcBef>
              <a:buNone/>
              <a:defRPr sz="1200"/>
            </a:lvl1pPr>
          </a:lstStyle>
          <a:p>
            <a:r>
              <a:rPr lang="en-DE"/>
              <a:t>Add headshot</a:t>
            </a:r>
          </a:p>
        </p:txBody>
      </p:sp>
    </p:spTree>
    <p:extLst>
      <p:ext uri="{BB962C8B-B14F-4D97-AF65-F5344CB8AC3E}">
        <p14:creationId xmlns:p14="http://schemas.microsoft.com/office/powerpoint/2010/main" val="3848923279"/>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_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6109648"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1791154" y="2112883"/>
            <a:ext cx="3776889" cy="577569"/>
          </a:xfrm>
          <a:prstGeom prst="rect">
            <a:avLst/>
          </a:prstGeom>
        </p:spPr>
        <p:txBody>
          <a:bodyPr/>
          <a:lstStyle>
            <a:lvl1pPr marL="9525" indent="0">
              <a:buNone/>
              <a:tabLst/>
              <a:defRPr sz="3600">
                <a:solidFill>
                  <a:schemeClr val="accent1"/>
                </a:solidFill>
                <a:latin typeface="Gravur Condensed Bold" pitchFamily="50" charset="0"/>
              </a:defRPr>
            </a:lvl1pPr>
          </a:lstStyle>
          <a:p>
            <a:pPr lvl="0"/>
            <a:r>
              <a:rPr lang="en-GB"/>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1791154" y="2986605"/>
            <a:ext cx="3776889" cy="577569"/>
          </a:xfrm>
          <a:prstGeom prst="rect">
            <a:avLst/>
          </a:prstGeom>
        </p:spPr>
        <p:txBody>
          <a:bodyPr/>
          <a:lstStyle>
            <a:lvl1pPr marL="9525"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92034738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image_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0"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6963656" y="2112883"/>
            <a:ext cx="3776889" cy="577569"/>
          </a:xfrm>
          <a:prstGeom prst="rect">
            <a:avLst/>
          </a:prstGeom>
        </p:spPr>
        <p:txBody>
          <a:bodyPr/>
          <a:lstStyle>
            <a:lvl1pPr marL="9525" indent="0">
              <a:buNone/>
              <a:tabLst/>
              <a:defRPr sz="3600">
                <a:solidFill>
                  <a:schemeClr val="accent1"/>
                </a:solidFill>
                <a:latin typeface="Gravur Condensed Bold" pitchFamily="50" charset="0"/>
              </a:defRPr>
            </a:lvl1pPr>
          </a:lstStyle>
          <a:p>
            <a:pPr lvl="0"/>
            <a:r>
              <a:rPr lang="en-GB"/>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6963656" y="2986605"/>
            <a:ext cx="3776889" cy="577569"/>
          </a:xfrm>
          <a:prstGeom prst="rect">
            <a:avLst/>
          </a:prstGeom>
        </p:spPr>
        <p:txBody>
          <a:bodyPr/>
          <a:lstStyle>
            <a:lvl1pPr marL="9525"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46005217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 caption_1">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6109648"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1791154" y="2112883"/>
            <a:ext cx="3776889" cy="577569"/>
          </a:xfrm>
          <a:prstGeom prst="rect">
            <a:avLst/>
          </a:prstGeom>
        </p:spPr>
        <p:txBody>
          <a:bodyPr/>
          <a:lstStyle>
            <a:lvl1pPr marL="9525" indent="0">
              <a:buNone/>
              <a:tabLst/>
              <a:defRPr sz="3600">
                <a:solidFill>
                  <a:schemeClr val="accent1"/>
                </a:solidFill>
                <a:latin typeface="Gravur Condensed Bold" pitchFamily="50" charset="0"/>
              </a:defRPr>
            </a:lvl1pPr>
          </a:lstStyle>
          <a:p>
            <a:pPr lvl="0"/>
            <a:r>
              <a:rPr lang="en-GB"/>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1791154" y="2986605"/>
            <a:ext cx="3776889" cy="577569"/>
          </a:xfrm>
          <a:prstGeom prst="rect">
            <a:avLst/>
          </a:prstGeom>
        </p:spPr>
        <p:txBody>
          <a:bodyPr/>
          <a:lstStyle>
            <a:lvl1pPr marL="9525"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5" name="Text Placeholder 7">
            <a:extLst>
              <a:ext uri="{FF2B5EF4-FFF2-40B4-BE49-F238E27FC236}">
                <a16:creationId xmlns:a16="http://schemas.microsoft.com/office/drawing/2014/main" id="{F38E73BF-6F10-8B46-8A26-7181CBE3D6CB}"/>
              </a:ext>
            </a:extLst>
          </p:cNvPr>
          <p:cNvSpPr>
            <a:spLocks noGrp="1"/>
          </p:cNvSpPr>
          <p:nvPr>
            <p:ph type="body" sz="quarter" idx="22" hasCustomPrompt="1"/>
          </p:nvPr>
        </p:nvSpPr>
        <p:spPr>
          <a:xfrm>
            <a:off x="5568043" y="5641347"/>
            <a:ext cx="3898296" cy="617205"/>
          </a:xfrm>
          <a:prstGeom prst="roundRect">
            <a:avLst/>
          </a:prstGeom>
          <a:solidFill>
            <a:schemeClr val="accent1"/>
          </a:solidFill>
          <a:ln>
            <a:noFill/>
          </a:ln>
        </p:spPr>
        <p:txBody>
          <a:bodyPr lIns="360000" rIns="360000" anchor="ctr" anchorCtr="0"/>
          <a:lstStyle>
            <a:lvl1pPr marL="9525" indent="0" algn="l">
              <a:buNone/>
              <a:tabLst/>
              <a:defRPr sz="1400" b="0" i="0">
                <a:solidFill>
                  <a:schemeClr val="bg1"/>
                </a:solidFill>
                <a:latin typeface="Roboto" panose="02000000000000000000" pitchFamily="2" charset="0"/>
                <a:ea typeface="Roboto" panose="02000000000000000000" pitchFamily="2" charset="0"/>
              </a:defRPr>
            </a:lvl1pPr>
          </a:lstStyle>
          <a:p>
            <a:pPr lvl="0"/>
            <a:r>
              <a:rPr lang="en-GB"/>
              <a:t>Insert image caption here</a:t>
            </a:r>
          </a:p>
        </p:txBody>
      </p:sp>
    </p:spTree>
    <p:extLst>
      <p:ext uri="{BB962C8B-B14F-4D97-AF65-F5344CB8AC3E}">
        <p14:creationId xmlns:p14="http://schemas.microsoft.com/office/powerpoint/2010/main" val="100094280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 caption_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5E5290-8EA1-B74B-A946-9115E73A4C2D}"/>
              </a:ext>
            </a:extLst>
          </p:cNvPr>
          <p:cNvSpPr>
            <a:spLocks noGrp="1"/>
          </p:cNvSpPr>
          <p:nvPr>
            <p:ph type="pic" sz="quarter" idx="12" hasCustomPrompt="1"/>
          </p:nvPr>
        </p:nvSpPr>
        <p:spPr>
          <a:xfrm>
            <a:off x="0" y="0"/>
            <a:ext cx="6096000" cy="6858000"/>
          </a:xfrm>
          <a:prstGeom prst="rect">
            <a:avLst/>
          </a:prstGeom>
          <a:pattFill prst="pct5">
            <a:fgClr>
              <a:schemeClr val="accent1"/>
            </a:fgClr>
            <a:bgClr>
              <a:schemeClr val="bg1"/>
            </a:bgClr>
          </a:pattFill>
        </p:spPr>
        <p:txBody>
          <a:bodyPr anchor="ctr" anchorCtr="0"/>
          <a:lstStyle>
            <a:lvl1pPr marL="0" indent="0" algn="ctr">
              <a:buNone/>
              <a:defRPr/>
            </a:lvl1pPr>
          </a:lstStyle>
          <a:p>
            <a:r>
              <a:rPr lang="en-DE"/>
              <a:t>Add image or graph</a:t>
            </a:r>
          </a:p>
        </p:txBody>
      </p:sp>
      <p:sp>
        <p:nvSpPr>
          <p:cNvPr id="8" name="Text Placeholder 7">
            <a:extLst>
              <a:ext uri="{FF2B5EF4-FFF2-40B4-BE49-F238E27FC236}">
                <a16:creationId xmlns:a16="http://schemas.microsoft.com/office/drawing/2014/main" id="{B766CC81-D7A0-A045-AF4E-BC8AB59C8CB9}"/>
              </a:ext>
            </a:extLst>
          </p:cNvPr>
          <p:cNvSpPr>
            <a:spLocks noGrp="1"/>
          </p:cNvSpPr>
          <p:nvPr>
            <p:ph type="body" sz="quarter" idx="10" hasCustomPrompt="1"/>
          </p:nvPr>
        </p:nvSpPr>
        <p:spPr>
          <a:xfrm>
            <a:off x="6963656" y="2112883"/>
            <a:ext cx="3776889" cy="577569"/>
          </a:xfrm>
          <a:prstGeom prst="rect">
            <a:avLst/>
          </a:prstGeom>
        </p:spPr>
        <p:txBody>
          <a:bodyPr/>
          <a:lstStyle>
            <a:lvl1pPr marL="9525" indent="-9525">
              <a:buNone/>
              <a:tabLst/>
              <a:defRPr sz="3600">
                <a:solidFill>
                  <a:schemeClr val="accent1"/>
                </a:solidFill>
                <a:latin typeface="Gravur Condensed Bold" pitchFamily="50" charset="0"/>
              </a:defRPr>
            </a:lvl1pPr>
          </a:lstStyle>
          <a:p>
            <a:pPr lvl="0"/>
            <a:r>
              <a:rPr lang="en-GB"/>
              <a:t>Insert title here</a:t>
            </a:r>
          </a:p>
        </p:txBody>
      </p:sp>
      <p:sp>
        <p:nvSpPr>
          <p:cNvPr id="9" name="Text Placeholder 7">
            <a:extLst>
              <a:ext uri="{FF2B5EF4-FFF2-40B4-BE49-F238E27FC236}">
                <a16:creationId xmlns:a16="http://schemas.microsoft.com/office/drawing/2014/main" id="{6083A332-0712-7648-9BE0-1507A69A2EE5}"/>
              </a:ext>
            </a:extLst>
          </p:cNvPr>
          <p:cNvSpPr>
            <a:spLocks noGrp="1"/>
          </p:cNvSpPr>
          <p:nvPr>
            <p:ph type="body" sz="quarter" idx="11" hasCustomPrompt="1"/>
          </p:nvPr>
        </p:nvSpPr>
        <p:spPr>
          <a:xfrm>
            <a:off x="6963656" y="2986605"/>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5" name="Text Placeholder 7">
            <a:extLst>
              <a:ext uri="{FF2B5EF4-FFF2-40B4-BE49-F238E27FC236}">
                <a16:creationId xmlns:a16="http://schemas.microsoft.com/office/drawing/2014/main" id="{B67EC2FF-F125-394D-A7D9-7DFEC892AA30}"/>
              </a:ext>
            </a:extLst>
          </p:cNvPr>
          <p:cNvSpPr>
            <a:spLocks noGrp="1"/>
          </p:cNvSpPr>
          <p:nvPr>
            <p:ph type="body" sz="quarter" idx="22" hasCustomPrompt="1"/>
          </p:nvPr>
        </p:nvSpPr>
        <p:spPr>
          <a:xfrm>
            <a:off x="2631532" y="5641347"/>
            <a:ext cx="3898296" cy="617205"/>
          </a:xfrm>
          <a:prstGeom prst="roundRect">
            <a:avLst/>
          </a:prstGeom>
          <a:solidFill>
            <a:schemeClr val="accent1"/>
          </a:solidFill>
          <a:ln>
            <a:noFill/>
          </a:ln>
        </p:spPr>
        <p:txBody>
          <a:bodyPr lIns="360000" rIns="360000" anchor="ctr" anchorCtr="0"/>
          <a:lstStyle>
            <a:lvl1pPr marL="9525" indent="-9525" algn="l">
              <a:buNone/>
              <a:tabLst/>
              <a:defRPr sz="1400" b="0" i="0">
                <a:solidFill>
                  <a:schemeClr val="bg1"/>
                </a:solidFill>
                <a:latin typeface="Roboto" panose="02000000000000000000" pitchFamily="2" charset="0"/>
                <a:ea typeface="Roboto" panose="02000000000000000000" pitchFamily="2" charset="0"/>
              </a:defRPr>
            </a:lvl1pPr>
          </a:lstStyle>
          <a:p>
            <a:pPr lvl="0"/>
            <a:r>
              <a:rPr lang="en-GB"/>
              <a:t>Insert image caption here</a:t>
            </a:r>
          </a:p>
        </p:txBody>
      </p:sp>
    </p:spTree>
    <p:extLst>
      <p:ext uri="{BB962C8B-B14F-4D97-AF65-F5344CB8AC3E}">
        <p14:creationId xmlns:p14="http://schemas.microsoft.com/office/powerpoint/2010/main" val="121973766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1">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49CF50F-7C92-D54A-B8DD-D5F92CC1FA9D}"/>
              </a:ext>
            </a:extLst>
          </p:cNvPr>
          <p:cNvSpPr>
            <a:spLocks noGrp="1"/>
          </p:cNvSpPr>
          <p:nvPr>
            <p:ph type="body" sz="quarter" idx="12" hasCustomPrompt="1"/>
          </p:nvPr>
        </p:nvSpPr>
        <p:spPr>
          <a:xfrm>
            <a:off x="1791154" y="1416848"/>
            <a:ext cx="8626021" cy="577569"/>
          </a:xfrm>
          <a:prstGeom prst="rect">
            <a:avLst/>
          </a:prstGeom>
        </p:spPr>
        <p:txBody>
          <a:bodyPr/>
          <a:lstStyle>
            <a:lvl1pPr marL="9525" indent="-9525">
              <a:buNone/>
              <a:tabLst/>
              <a:defRPr sz="3600">
                <a:solidFill>
                  <a:schemeClr val="accent1"/>
                </a:solidFill>
                <a:latin typeface="Gravur Condensed Bold" pitchFamily="50" charset="0"/>
              </a:defRPr>
            </a:lvl1pPr>
          </a:lstStyle>
          <a:p>
            <a:pPr lvl="0"/>
            <a:r>
              <a:rPr lang="en-GB"/>
              <a:t>Insert title here</a:t>
            </a:r>
          </a:p>
        </p:txBody>
      </p:sp>
      <p:sp>
        <p:nvSpPr>
          <p:cNvPr id="6" name="Text Placeholder 7">
            <a:extLst>
              <a:ext uri="{FF2B5EF4-FFF2-40B4-BE49-F238E27FC236}">
                <a16:creationId xmlns:a16="http://schemas.microsoft.com/office/drawing/2014/main" id="{5A6387BA-F717-E94C-AEE9-FC72BBB79A62}"/>
              </a:ext>
            </a:extLst>
          </p:cNvPr>
          <p:cNvSpPr>
            <a:spLocks noGrp="1"/>
          </p:cNvSpPr>
          <p:nvPr>
            <p:ph type="body" sz="quarter" idx="13" hasCustomPrompt="1"/>
          </p:nvPr>
        </p:nvSpPr>
        <p:spPr>
          <a:xfrm>
            <a:off x="1791154" y="2290570"/>
            <a:ext cx="8626021"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24633410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ullets_1">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49CF50F-7C92-D54A-B8DD-D5F92CC1FA9D}"/>
              </a:ext>
            </a:extLst>
          </p:cNvPr>
          <p:cNvSpPr>
            <a:spLocks noGrp="1"/>
          </p:cNvSpPr>
          <p:nvPr>
            <p:ph type="body" sz="quarter" idx="12" hasCustomPrompt="1"/>
          </p:nvPr>
        </p:nvSpPr>
        <p:spPr>
          <a:xfrm>
            <a:off x="1791154" y="1416848"/>
            <a:ext cx="8626021" cy="577569"/>
          </a:xfrm>
          <a:prstGeom prst="rect">
            <a:avLst/>
          </a:prstGeom>
        </p:spPr>
        <p:txBody>
          <a:bodyPr/>
          <a:lstStyle>
            <a:lvl1pPr marL="9525" indent="-9525">
              <a:buNone/>
              <a:tabLst/>
              <a:defRPr sz="3600">
                <a:solidFill>
                  <a:schemeClr val="accent1"/>
                </a:solidFill>
                <a:latin typeface="Gravur Condensed Bold" pitchFamily="50" charset="0"/>
              </a:defRPr>
            </a:lvl1pPr>
          </a:lstStyle>
          <a:p>
            <a:pPr lvl="0"/>
            <a:r>
              <a:rPr lang="en-GB"/>
              <a:t>Insert title here</a:t>
            </a:r>
          </a:p>
        </p:txBody>
      </p:sp>
      <p:sp>
        <p:nvSpPr>
          <p:cNvPr id="6" name="Text Placeholder 7">
            <a:extLst>
              <a:ext uri="{FF2B5EF4-FFF2-40B4-BE49-F238E27FC236}">
                <a16:creationId xmlns:a16="http://schemas.microsoft.com/office/drawing/2014/main" id="{5A6387BA-F717-E94C-AEE9-FC72BBB79A62}"/>
              </a:ext>
            </a:extLst>
          </p:cNvPr>
          <p:cNvSpPr>
            <a:spLocks noGrp="1"/>
          </p:cNvSpPr>
          <p:nvPr>
            <p:ph type="body" sz="quarter" idx="13" hasCustomPrompt="1"/>
          </p:nvPr>
        </p:nvSpPr>
        <p:spPr>
          <a:xfrm>
            <a:off x="1791154" y="2290570"/>
            <a:ext cx="8626021"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4" name="Text Placeholder 7">
            <a:extLst>
              <a:ext uri="{FF2B5EF4-FFF2-40B4-BE49-F238E27FC236}">
                <a16:creationId xmlns:a16="http://schemas.microsoft.com/office/drawing/2014/main" id="{B2FBB076-4580-7D4C-89AB-7A0D078251C0}"/>
              </a:ext>
            </a:extLst>
          </p:cNvPr>
          <p:cNvSpPr>
            <a:spLocks noGrp="1"/>
          </p:cNvSpPr>
          <p:nvPr>
            <p:ph type="body" sz="quarter" idx="11" hasCustomPrompt="1"/>
          </p:nvPr>
        </p:nvSpPr>
        <p:spPr>
          <a:xfrm>
            <a:off x="1791153" y="3028852"/>
            <a:ext cx="8626021" cy="577569"/>
          </a:xfrm>
          <a:prstGeom prst="rect">
            <a:avLst/>
          </a:prstGeom>
        </p:spPr>
        <p:txBody>
          <a:bodyPr/>
          <a:lstStyle>
            <a:lvl1pPr marL="228600" indent="-228600">
              <a:buClr>
                <a:srgbClr val="9E2986"/>
              </a:buClr>
              <a:buSzPct val="90000"/>
              <a:buFont typeface="Wingdings" panose="05000000000000000000" pitchFamily="2" charset="2"/>
              <a:buChar char=""/>
              <a:defRPr lang="en-GB" dirty="0"/>
            </a:lvl1pPr>
          </a:lstStyle>
          <a:p>
            <a:pPr lvl="0"/>
            <a:r>
              <a:rPr lang="en-GB"/>
              <a:t>Insert bullet point here</a:t>
            </a:r>
          </a:p>
        </p:txBody>
      </p:sp>
    </p:spTree>
    <p:extLst>
      <p:ext uri="{BB962C8B-B14F-4D97-AF65-F5344CB8AC3E}">
        <p14:creationId xmlns:p14="http://schemas.microsoft.com/office/powerpoint/2010/main" val="402025430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2">
    <p:bg>
      <p:bgPr>
        <a:solidFill>
          <a:schemeClr val="bg1"/>
        </a:solidFill>
        <a:effectLst/>
      </p:bgPr>
    </p:bg>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F21F94E9-2CD7-8646-8630-DCF89ADD71CB}"/>
              </a:ext>
            </a:extLst>
          </p:cNvPr>
          <p:cNvSpPr>
            <a:spLocks noGrp="1"/>
          </p:cNvSpPr>
          <p:nvPr>
            <p:ph type="body" sz="quarter" idx="10" hasCustomPrompt="1"/>
          </p:nvPr>
        </p:nvSpPr>
        <p:spPr>
          <a:xfrm>
            <a:off x="1791154" y="1416848"/>
            <a:ext cx="3776889" cy="577569"/>
          </a:xfrm>
          <a:prstGeom prst="rect">
            <a:avLst/>
          </a:prstGeom>
        </p:spPr>
        <p:txBody>
          <a:bodyPr/>
          <a:lstStyle>
            <a:lvl1pPr marL="9525" indent="-9525">
              <a:buNone/>
              <a:tabLst/>
              <a:defRPr sz="3600">
                <a:solidFill>
                  <a:schemeClr val="accent1"/>
                </a:solidFill>
                <a:latin typeface="Gravur Condensed Bold" pitchFamily="50" charset="0"/>
              </a:defRPr>
            </a:lvl1pPr>
          </a:lstStyle>
          <a:p>
            <a:pPr lvl="0"/>
            <a:r>
              <a:rPr lang="en-GB"/>
              <a:t>Insert title here</a:t>
            </a:r>
          </a:p>
        </p:txBody>
      </p:sp>
      <p:sp>
        <p:nvSpPr>
          <p:cNvPr id="12" name="Text Placeholder 7">
            <a:extLst>
              <a:ext uri="{FF2B5EF4-FFF2-40B4-BE49-F238E27FC236}">
                <a16:creationId xmlns:a16="http://schemas.microsoft.com/office/drawing/2014/main" id="{FA87B95B-EE79-AD49-8A4E-A181A93EEF60}"/>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3" name="Text Placeholder 7">
            <a:extLst>
              <a:ext uri="{FF2B5EF4-FFF2-40B4-BE49-F238E27FC236}">
                <a16:creationId xmlns:a16="http://schemas.microsoft.com/office/drawing/2014/main" id="{578F1B78-CE88-A849-8394-B0024572BD29}"/>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4" name="Text Placeholder 7">
            <a:extLst>
              <a:ext uri="{FF2B5EF4-FFF2-40B4-BE49-F238E27FC236}">
                <a16:creationId xmlns:a16="http://schemas.microsoft.com/office/drawing/2014/main" id="{3A56ABF3-2ACA-CE4C-A3B1-DC54DDB3CF63}"/>
              </a:ext>
            </a:extLst>
          </p:cNvPr>
          <p:cNvSpPr>
            <a:spLocks noGrp="1"/>
          </p:cNvSpPr>
          <p:nvPr>
            <p:ph type="body" sz="quarter" idx="14" hasCustomPrompt="1"/>
          </p:nvPr>
        </p:nvSpPr>
        <p:spPr>
          <a:xfrm>
            <a:off x="6623956"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a:t>Insert title here</a:t>
            </a:r>
          </a:p>
        </p:txBody>
      </p:sp>
    </p:spTree>
    <p:extLst>
      <p:ext uri="{BB962C8B-B14F-4D97-AF65-F5344CB8AC3E}">
        <p14:creationId xmlns:p14="http://schemas.microsoft.com/office/powerpoint/2010/main" val="220384089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ullets_2">
    <p:bg>
      <p:bgPr>
        <a:solidFill>
          <a:schemeClr val="bg1"/>
        </a:solidFill>
        <a:effectLst/>
      </p:bgPr>
    </p:bg>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F21F94E9-2CD7-8646-8630-DCF89ADD71CB}"/>
              </a:ext>
            </a:extLst>
          </p:cNvPr>
          <p:cNvSpPr>
            <a:spLocks noGrp="1"/>
          </p:cNvSpPr>
          <p:nvPr>
            <p:ph type="body" sz="quarter" idx="10" hasCustomPrompt="1"/>
          </p:nvPr>
        </p:nvSpPr>
        <p:spPr>
          <a:xfrm>
            <a:off x="1791154"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2" name="Text Placeholder 7">
            <a:extLst>
              <a:ext uri="{FF2B5EF4-FFF2-40B4-BE49-F238E27FC236}">
                <a16:creationId xmlns:a16="http://schemas.microsoft.com/office/drawing/2014/main" id="{FA87B95B-EE79-AD49-8A4E-A181A93EEF60}"/>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3" name="Text Placeholder 7">
            <a:extLst>
              <a:ext uri="{FF2B5EF4-FFF2-40B4-BE49-F238E27FC236}">
                <a16:creationId xmlns:a16="http://schemas.microsoft.com/office/drawing/2014/main" id="{578F1B78-CE88-A849-8394-B0024572BD29}"/>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4" name="Text Placeholder 7">
            <a:extLst>
              <a:ext uri="{FF2B5EF4-FFF2-40B4-BE49-F238E27FC236}">
                <a16:creationId xmlns:a16="http://schemas.microsoft.com/office/drawing/2014/main" id="{3A56ABF3-2ACA-CE4C-A3B1-DC54DDB3CF63}"/>
              </a:ext>
            </a:extLst>
          </p:cNvPr>
          <p:cNvSpPr>
            <a:spLocks noGrp="1"/>
          </p:cNvSpPr>
          <p:nvPr>
            <p:ph type="body" sz="quarter" idx="14" hasCustomPrompt="1"/>
          </p:nvPr>
        </p:nvSpPr>
        <p:spPr>
          <a:xfrm>
            <a:off x="6623956"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6" name="Text Placeholder 7">
            <a:extLst>
              <a:ext uri="{FF2B5EF4-FFF2-40B4-BE49-F238E27FC236}">
                <a16:creationId xmlns:a16="http://schemas.microsoft.com/office/drawing/2014/main" id="{34C73544-10A8-D644-8A1F-978943F5C4B5}"/>
              </a:ext>
            </a:extLst>
          </p:cNvPr>
          <p:cNvSpPr>
            <a:spLocks noGrp="1"/>
          </p:cNvSpPr>
          <p:nvPr>
            <p:ph type="body" sz="quarter" idx="15" hasCustomPrompt="1"/>
          </p:nvPr>
        </p:nvSpPr>
        <p:spPr>
          <a:xfrm>
            <a:off x="1791153" y="3140215"/>
            <a:ext cx="3776889"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7" name="Text Placeholder 7">
            <a:extLst>
              <a:ext uri="{FF2B5EF4-FFF2-40B4-BE49-F238E27FC236}">
                <a16:creationId xmlns:a16="http://schemas.microsoft.com/office/drawing/2014/main" id="{CAC781BF-64EB-B142-9850-4FAEFF2E391F}"/>
              </a:ext>
            </a:extLst>
          </p:cNvPr>
          <p:cNvSpPr>
            <a:spLocks noGrp="1"/>
          </p:cNvSpPr>
          <p:nvPr>
            <p:ph type="body" sz="quarter" idx="16" hasCustomPrompt="1"/>
          </p:nvPr>
        </p:nvSpPr>
        <p:spPr>
          <a:xfrm>
            <a:off x="6623956" y="3107139"/>
            <a:ext cx="3793219"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Tree>
    <p:extLst>
      <p:ext uri="{BB962C8B-B14F-4D97-AF65-F5344CB8AC3E}">
        <p14:creationId xmlns:p14="http://schemas.microsoft.com/office/powerpoint/2010/main" val="260006669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_3">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A22C3C29-E08D-704A-94DB-1D21836287E2}"/>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6" name="Text Placeholder 7">
            <a:extLst>
              <a:ext uri="{FF2B5EF4-FFF2-40B4-BE49-F238E27FC236}">
                <a16:creationId xmlns:a16="http://schemas.microsoft.com/office/drawing/2014/main" id="{08244602-B456-E747-AE51-280AF1C075AE}"/>
              </a:ext>
            </a:extLst>
          </p:cNvPr>
          <p:cNvSpPr>
            <a:spLocks noGrp="1"/>
          </p:cNvSpPr>
          <p:nvPr>
            <p:ph type="body" sz="quarter" idx="10" hasCustomPrompt="1"/>
          </p:nvPr>
        </p:nvSpPr>
        <p:spPr>
          <a:xfrm>
            <a:off x="1791154"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7" name="Text Placeholder 7">
            <a:extLst>
              <a:ext uri="{FF2B5EF4-FFF2-40B4-BE49-F238E27FC236}">
                <a16:creationId xmlns:a16="http://schemas.microsoft.com/office/drawing/2014/main" id="{1339AE23-1E0F-3A4F-8E03-B31070CA272D}"/>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60911068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2052611" y="2291903"/>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a:t>Insert agenda point here</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162863" y="1339599"/>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A9D1036D-EE0E-3A4B-BE83-92210ECC9AC3}"/>
              </a:ext>
            </a:extLst>
          </p:cNvPr>
          <p:cNvSpPr>
            <a:spLocks noGrp="1"/>
          </p:cNvSpPr>
          <p:nvPr>
            <p:ph type="body" sz="quarter" idx="23" hasCustomPrompt="1"/>
          </p:nvPr>
        </p:nvSpPr>
        <p:spPr>
          <a:xfrm>
            <a:off x="1620369" y="2024146"/>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22" name="Text Placeholder 7">
            <a:extLst>
              <a:ext uri="{FF2B5EF4-FFF2-40B4-BE49-F238E27FC236}">
                <a16:creationId xmlns:a16="http://schemas.microsoft.com/office/drawing/2014/main" id="{1DCB6ED4-5CB0-3B46-AF3D-A7956E5B4FD3}"/>
              </a:ext>
            </a:extLst>
          </p:cNvPr>
          <p:cNvSpPr>
            <a:spLocks noGrp="1"/>
          </p:cNvSpPr>
          <p:nvPr>
            <p:ph type="body" sz="quarter" idx="24" hasCustomPrompt="1"/>
          </p:nvPr>
        </p:nvSpPr>
        <p:spPr>
          <a:xfrm>
            <a:off x="6660038" y="2275570"/>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24" name="Text Placeholder 7">
            <a:extLst>
              <a:ext uri="{FF2B5EF4-FFF2-40B4-BE49-F238E27FC236}">
                <a16:creationId xmlns:a16="http://schemas.microsoft.com/office/drawing/2014/main" id="{A8078EC9-BF46-4441-ACB1-DACA1EC4FD22}"/>
              </a:ext>
            </a:extLst>
          </p:cNvPr>
          <p:cNvSpPr>
            <a:spLocks noGrp="1"/>
          </p:cNvSpPr>
          <p:nvPr>
            <p:ph type="body" sz="quarter" idx="25" hasCustomPrompt="1"/>
          </p:nvPr>
        </p:nvSpPr>
        <p:spPr>
          <a:xfrm>
            <a:off x="6227796" y="2007813"/>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28" name="Text Placeholder 7">
            <a:extLst>
              <a:ext uri="{FF2B5EF4-FFF2-40B4-BE49-F238E27FC236}">
                <a16:creationId xmlns:a16="http://schemas.microsoft.com/office/drawing/2014/main" id="{A3CB8FA7-8BB3-5341-8B94-18786199FF12}"/>
              </a:ext>
            </a:extLst>
          </p:cNvPr>
          <p:cNvSpPr>
            <a:spLocks noGrp="1"/>
          </p:cNvSpPr>
          <p:nvPr>
            <p:ph type="body" sz="quarter" idx="26" hasCustomPrompt="1"/>
          </p:nvPr>
        </p:nvSpPr>
        <p:spPr>
          <a:xfrm>
            <a:off x="2038785" y="4249612"/>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 Condensed Bold" pitchFamily="50" charset="0"/>
              </a:defRPr>
            </a:lvl1pPr>
          </a:lstStyle>
          <a:p>
            <a:pPr lvl="0"/>
            <a:r>
              <a:rPr lang="en-GB"/>
              <a:t>Insert agenda point here</a:t>
            </a:r>
          </a:p>
        </p:txBody>
      </p:sp>
      <p:sp>
        <p:nvSpPr>
          <p:cNvPr id="29" name="Text Placeholder 7">
            <a:extLst>
              <a:ext uri="{FF2B5EF4-FFF2-40B4-BE49-F238E27FC236}">
                <a16:creationId xmlns:a16="http://schemas.microsoft.com/office/drawing/2014/main" id="{22E42B36-DE08-8240-AA03-7578A1F5D5BA}"/>
              </a:ext>
            </a:extLst>
          </p:cNvPr>
          <p:cNvSpPr>
            <a:spLocks noGrp="1"/>
          </p:cNvSpPr>
          <p:nvPr>
            <p:ph type="body" sz="quarter" idx="27" hasCustomPrompt="1"/>
          </p:nvPr>
        </p:nvSpPr>
        <p:spPr>
          <a:xfrm>
            <a:off x="1606543" y="3981855"/>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30" name="Text Placeholder 7">
            <a:extLst>
              <a:ext uri="{FF2B5EF4-FFF2-40B4-BE49-F238E27FC236}">
                <a16:creationId xmlns:a16="http://schemas.microsoft.com/office/drawing/2014/main" id="{1FF2A22F-986C-0641-B3F7-4545874B8F4C}"/>
              </a:ext>
            </a:extLst>
          </p:cNvPr>
          <p:cNvSpPr>
            <a:spLocks noGrp="1"/>
          </p:cNvSpPr>
          <p:nvPr>
            <p:ph type="body" sz="quarter" idx="28" hasCustomPrompt="1"/>
          </p:nvPr>
        </p:nvSpPr>
        <p:spPr>
          <a:xfrm>
            <a:off x="6646212" y="4233279"/>
            <a:ext cx="3898296" cy="1137097"/>
          </a:xfrm>
          <a:prstGeom prst="roundRect">
            <a:avLst/>
          </a:prstGeom>
          <a:solidFill>
            <a:schemeClr val="bg2">
              <a:alpha val="60000"/>
            </a:schemeClr>
          </a:solidFill>
          <a:ln>
            <a:noFill/>
          </a:ln>
        </p:spPr>
        <p:txBody>
          <a:bodyPr lIns="360000" rIns="360000" anchor="ctr" anchorCtr="0"/>
          <a:lstStyle>
            <a:lvl1pPr>
              <a:buNone/>
              <a:defRPr sz="2400">
                <a:solidFill>
                  <a:schemeClr val="tx2"/>
                </a:solidFill>
                <a:latin typeface="Gravur-CondensedBold" panose="02000506020000020004" pitchFamily="2" charset="0"/>
              </a:defRPr>
            </a:lvl1pPr>
          </a:lstStyle>
          <a:p>
            <a:pPr lvl="0"/>
            <a:r>
              <a:rPr lang="en-GB"/>
              <a:t>Insert agenda point here</a:t>
            </a:r>
          </a:p>
        </p:txBody>
      </p:sp>
      <p:sp>
        <p:nvSpPr>
          <p:cNvPr id="31" name="Text Placeholder 7">
            <a:extLst>
              <a:ext uri="{FF2B5EF4-FFF2-40B4-BE49-F238E27FC236}">
                <a16:creationId xmlns:a16="http://schemas.microsoft.com/office/drawing/2014/main" id="{C16181BD-2C28-BE42-8DAF-13238476558E}"/>
              </a:ext>
            </a:extLst>
          </p:cNvPr>
          <p:cNvSpPr>
            <a:spLocks noGrp="1"/>
          </p:cNvSpPr>
          <p:nvPr>
            <p:ph type="body" sz="quarter" idx="29" hasCustomPrompt="1"/>
          </p:nvPr>
        </p:nvSpPr>
        <p:spPr>
          <a:xfrm>
            <a:off x="6213970" y="3965522"/>
            <a:ext cx="819973" cy="819973"/>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800">
                <a:solidFill>
                  <a:schemeClr val="bg1"/>
                </a:solidFill>
                <a:latin typeface="Gravur-CondensedBold" panose="02000506020000020004" pitchFamily="2" charset="0"/>
              </a:defRPr>
            </a:lvl1pPr>
          </a:lstStyle>
          <a:p>
            <a:pPr lvl="0"/>
            <a:r>
              <a:rPr lang="en-GB"/>
              <a:t>1</a:t>
            </a:r>
          </a:p>
        </p:txBody>
      </p:sp>
      <p:sp>
        <p:nvSpPr>
          <p:cNvPr id="13" name="Title 6">
            <a:extLst>
              <a:ext uri="{FF2B5EF4-FFF2-40B4-BE49-F238E27FC236}">
                <a16:creationId xmlns:a16="http://schemas.microsoft.com/office/drawing/2014/main" id="{9958C9F2-2280-4068-99D2-D0EC3A0E63F0}"/>
              </a:ext>
            </a:extLst>
          </p:cNvPr>
          <p:cNvSpPr txBox="1">
            <a:spLocks/>
          </p:cNvSpPr>
          <p:nvPr userDrawn="1"/>
        </p:nvSpPr>
        <p:spPr bwMode="auto">
          <a:xfrm>
            <a:off x="3596642" y="718734"/>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algn="ctr" eaLnBrk="1" hangingPunct="1">
              <a:spcBef>
                <a:spcPct val="0"/>
              </a:spcBef>
              <a:buFontTx/>
              <a:buNone/>
            </a:pPr>
            <a:r>
              <a:rPr lang="en-US" altLang="en-US" sz="3600">
                <a:solidFill>
                  <a:srgbClr val="9E2986"/>
                </a:solidFill>
                <a:latin typeface="Gravur Condensed Bold" pitchFamily="50" charset="0"/>
                <a:ea typeface="Gravur-CondensedBold" charset="0"/>
                <a:cs typeface="Gravur-CondensedBold" charset="0"/>
              </a:rPr>
              <a:t>Contents</a:t>
            </a:r>
          </a:p>
        </p:txBody>
      </p:sp>
    </p:spTree>
    <p:extLst>
      <p:ext uri="{BB962C8B-B14F-4D97-AF65-F5344CB8AC3E}">
        <p14:creationId xmlns:p14="http://schemas.microsoft.com/office/powerpoint/2010/main" val="1384987667"/>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bullets_3">
    <p:bg>
      <p:bgPr>
        <a:solidFill>
          <a:schemeClr val="bg1"/>
        </a:solidFill>
        <a:effectLst/>
      </p:bgPr>
    </p:bg>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65D4D41-D274-E943-B543-622DE7016279}"/>
              </a:ext>
            </a:extLst>
          </p:cNvPr>
          <p:cNvSpPr>
            <a:spLocks noGrp="1"/>
          </p:cNvSpPr>
          <p:nvPr>
            <p:ph type="body" sz="quarter" idx="15" hasCustomPrompt="1"/>
          </p:nvPr>
        </p:nvSpPr>
        <p:spPr>
          <a:xfrm>
            <a:off x="1791154" y="3140215"/>
            <a:ext cx="3776890"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7" name="Text Placeholder 7">
            <a:extLst>
              <a:ext uri="{FF2B5EF4-FFF2-40B4-BE49-F238E27FC236}">
                <a16:creationId xmlns:a16="http://schemas.microsoft.com/office/drawing/2014/main" id="{30335E8B-1FE5-534D-BD73-D414F5618B5B}"/>
              </a:ext>
            </a:extLst>
          </p:cNvPr>
          <p:cNvSpPr>
            <a:spLocks noGrp="1"/>
          </p:cNvSpPr>
          <p:nvPr>
            <p:ph type="body" sz="quarter" idx="16" hasCustomPrompt="1"/>
          </p:nvPr>
        </p:nvSpPr>
        <p:spPr>
          <a:xfrm>
            <a:off x="6623956" y="3148083"/>
            <a:ext cx="3776890" cy="577569"/>
          </a:xfrm>
          <a:prstGeom prst="rect">
            <a:avLst/>
          </a:prstGeom>
        </p:spPr>
        <p:txBody>
          <a:bodyPr/>
          <a:lstStyle>
            <a:lvl1pPr>
              <a:defRPr lang="en-GB" sz="1600" b="0" i="0" dirty="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10" name="Text Placeholder 7">
            <a:extLst>
              <a:ext uri="{FF2B5EF4-FFF2-40B4-BE49-F238E27FC236}">
                <a16:creationId xmlns:a16="http://schemas.microsoft.com/office/drawing/2014/main" id="{7B7876B0-0D5F-6048-A8A0-4258A43E2A83}"/>
              </a:ext>
            </a:extLst>
          </p:cNvPr>
          <p:cNvSpPr>
            <a:spLocks noGrp="1"/>
          </p:cNvSpPr>
          <p:nvPr>
            <p:ph type="body" sz="quarter" idx="13" hasCustomPrompt="1"/>
          </p:nvPr>
        </p:nvSpPr>
        <p:spPr>
          <a:xfrm>
            <a:off x="6623957"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1" name="Text Placeholder 7">
            <a:extLst>
              <a:ext uri="{FF2B5EF4-FFF2-40B4-BE49-F238E27FC236}">
                <a16:creationId xmlns:a16="http://schemas.microsoft.com/office/drawing/2014/main" id="{B852AA79-3FFB-804B-85AB-1C00C64DD8E2}"/>
              </a:ext>
            </a:extLst>
          </p:cNvPr>
          <p:cNvSpPr>
            <a:spLocks noGrp="1"/>
          </p:cNvSpPr>
          <p:nvPr>
            <p:ph type="body" sz="quarter" idx="10" hasCustomPrompt="1"/>
          </p:nvPr>
        </p:nvSpPr>
        <p:spPr>
          <a:xfrm>
            <a:off x="1791154" y="1416848"/>
            <a:ext cx="3776889" cy="577569"/>
          </a:xfrm>
          <a:prstGeom prst="rect">
            <a:avLst/>
          </a:prstGeom>
        </p:spPr>
        <p:txBody>
          <a:bodyPr/>
          <a:lstStyle>
            <a:lvl1pPr marL="0" indent="0">
              <a:buNone/>
              <a:tabLst/>
              <a:defRPr lang="en-GB" sz="36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9525" lvl="0" indent="-9525" algn="l"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2" name="Text Placeholder 7">
            <a:extLst>
              <a:ext uri="{FF2B5EF4-FFF2-40B4-BE49-F238E27FC236}">
                <a16:creationId xmlns:a16="http://schemas.microsoft.com/office/drawing/2014/main" id="{E8670A93-371D-CF4E-816C-E7E8CB7D4791}"/>
              </a:ext>
            </a:extLst>
          </p:cNvPr>
          <p:cNvSpPr>
            <a:spLocks noGrp="1"/>
          </p:cNvSpPr>
          <p:nvPr>
            <p:ph type="body" sz="quarter" idx="11" hasCustomPrompt="1"/>
          </p:nvPr>
        </p:nvSpPr>
        <p:spPr>
          <a:xfrm>
            <a:off x="1791154" y="2290570"/>
            <a:ext cx="3776889" cy="577569"/>
          </a:xfrm>
          <a:prstGeom prst="rect">
            <a:avLst/>
          </a:prstGeom>
        </p:spPr>
        <p:txBody>
          <a:bodyPr/>
          <a:lstStyle>
            <a:lvl1pPr marL="9525" indent="-9525">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90568376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rizontal bullets - Start">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0CCF57-3F67-8347-A429-6B579C3660AF}"/>
              </a:ext>
            </a:extLst>
          </p:cNvPr>
          <p:cNvCxnSpPr/>
          <p:nvPr userDrawn="1"/>
        </p:nvCxnSpPr>
        <p:spPr>
          <a:xfrm flipH="1">
            <a:off x="2457159" y="3981294"/>
            <a:ext cx="1014749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D5C2651-EC19-B048-856E-BFFA03C82A18}"/>
              </a:ext>
            </a:extLst>
          </p:cNvPr>
          <p:cNvSpPr/>
          <p:nvPr userDrawn="1"/>
        </p:nvSpPr>
        <p:spPr>
          <a:xfrm>
            <a:off x="2306612"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4C8F7161-4904-B44A-943A-021B56CCA1FA}"/>
              </a:ext>
            </a:extLst>
          </p:cNvPr>
          <p:cNvSpPr/>
          <p:nvPr userDrawn="1"/>
        </p:nvSpPr>
        <p:spPr>
          <a:xfrm>
            <a:off x="4649986"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a:extLst>
              <a:ext uri="{FF2B5EF4-FFF2-40B4-BE49-F238E27FC236}">
                <a16:creationId xmlns:a16="http://schemas.microsoft.com/office/drawing/2014/main" id="{2EECFC33-36A9-EF42-9D59-3EE0D0975EEA}"/>
              </a:ext>
            </a:extLst>
          </p:cNvPr>
          <p:cNvSpPr/>
          <p:nvPr userDrawn="1"/>
        </p:nvSpPr>
        <p:spPr>
          <a:xfrm>
            <a:off x="6993360"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a:extLst>
              <a:ext uri="{FF2B5EF4-FFF2-40B4-BE49-F238E27FC236}">
                <a16:creationId xmlns:a16="http://schemas.microsoft.com/office/drawing/2014/main" id="{9B7A5846-EB4D-F440-B479-2F57C8115A48}"/>
              </a:ext>
            </a:extLst>
          </p:cNvPr>
          <p:cNvSpPr/>
          <p:nvPr userDrawn="1"/>
        </p:nvSpPr>
        <p:spPr>
          <a:xfrm>
            <a:off x="9336734"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Text Placeholder 7">
            <a:extLst>
              <a:ext uri="{FF2B5EF4-FFF2-40B4-BE49-F238E27FC236}">
                <a16:creationId xmlns:a16="http://schemas.microsoft.com/office/drawing/2014/main" id="{1F565EBB-7A3D-FD4E-A78C-6ECCDC774B3A}"/>
              </a:ext>
            </a:extLst>
          </p:cNvPr>
          <p:cNvSpPr>
            <a:spLocks noGrp="1"/>
          </p:cNvSpPr>
          <p:nvPr>
            <p:ph type="body" sz="quarter" idx="13" hasCustomPrompt="1"/>
          </p:nvPr>
        </p:nvSpPr>
        <p:spPr>
          <a:xfrm>
            <a:off x="1309891"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19" name="Text Placeholder 7">
            <a:extLst>
              <a:ext uri="{FF2B5EF4-FFF2-40B4-BE49-F238E27FC236}">
                <a16:creationId xmlns:a16="http://schemas.microsoft.com/office/drawing/2014/main" id="{B24EAE04-5464-3A4D-BC22-01C28DB5AB5A}"/>
              </a:ext>
            </a:extLst>
          </p:cNvPr>
          <p:cNvSpPr>
            <a:spLocks noGrp="1"/>
          </p:cNvSpPr>
          <p:nvPr>
            <p:ph type="body" sz="quarter" idx="14" hasCustomPrompt="1"/>
          </p:nvPr>
        </p:nvSpPr>
        <p:spPr>
          <a:xfrm>
            <a:off x="3640660"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0" name="Text Placeholder 7">
            <a:extLst>
              <a:ext uri="{FF2B5EF4-FFF2-40B4-BE49-F238E27FC236}">
                <a16:creationId xmlns:a16="http://schemas.microsoft.com/office/drawing/2014/main" id="{1DABA86C-83CA-FD43-92C9-83AACBF8D2AB}"/>
              </a:ext>
            </a:extLst>
          </p:cNvPr>
          <p:cNvSpPr>
            <a:spLocks noGrp="1"/>
          </p:cNvSpPr>
          <p:nvPr>
            <p:ph type="body" sz="quarter" idx="15" hasCustomPrompt="1"/>
          </p:nvPr>
        </p:nvSpPr>
        <p:spPr>
          <a:xfrm>
            <a:off x="6002897"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1" name="Text Placeholder 7">
            <a:extLst>
              <a:ext uri="{FF2B5EF4-FFF2-40B4-BE49-F238E27FC236}">
                <a16:creationId xmlns:a16="http://schemas.microsoft.com/office/drawing/2014/main" id="{F28E4CC1-96DB-8C43-92B0-69953A980F42}"/>
              </a:ext>
            </a:extLst>
          </p:cNvPr>
          <p:cNvSpPr>
            <a:spLocks noGrp="1"/>
          </p:cNvSpPr>
          <p:nvPr>
            <p:ph type="body" sz="quarter" idx="16" hasCustomPrompt="1"/>
          </p:nvPr>
        </p:nvSpPr>
        <p:spPr>
          <a:xfrm>
            <a:off x="8333666"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12" name="Text Placeholder 7">
            <a:extLst>
              <a:ext uri="{FF2B5EF4-FFF2-40B4-BE49-F238E27FC236}">
                <a16:creationId xmlns:a16="http://schemas.microsoft.com/office/drawing/2014/main" id="{A99CA6F0-A9F0-4CCE-A4DD-169F010D0445}"/>
              </a:ext>
            </a:extLst>
          </p:cNvPr>
          <p:cNvSpPr>
            <a:spLocks noGrp="1"/>
          </p:cNvSpPr>
          <p:nvPr>
            <p:ph type="body" sz="quarter" idx="12" hasCustomPrompt="1"/>
          </p:nvPr>
        </p:nvSpPr>
        <p:spPr>
          <a:xfrm>
            <a:off x="2381221" y="1162132"/>
            <a:ext cx="7562880" cy="577569"/>
          </a:xfrm>
          <a:prstGeom prst="rect">
            <a:avLst/>
          </a:prstGeom>
        </p:spPr>
        <p:txBody>
          <a:bodyPr/>
          <a:lstStyle>
            <a:lvl1pPr marL="0" indent="0" algn="ctr">
              <a:buNone/>
              <a:tabLst/>
              <a:defRPr sz="3600">
                <a:solidFill>
                  <a:schemeClr val="accent1"/>
                </a:solidFill>
                <a:latin typeface="Gravur Condensed Bold" pitchFamily="50" charset="0"/>
              </a:defRPr>
            </a:lvl1pPr>
          </a:lstStyle>
          <a:p>
            <a:pPr lvl="0"/>
            <a:r>
              <a:rPr lang="en-GB"/>
              <a:t>Insert timeline title (A)</a:t>
            </a:r>
          </a:p>
        </p:txBody>
      </p:sp>
    </p:spTree>
    <p:extLst>
      <p:ext uri="{BB962C8B-B14F-4D97-AF65-F5344CB8AC3E}">
        <p14:creationId xmlns:p14="http://schemas.microsoft.com/office/powerpoint/2010/main" val="307853407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rizontal bullets - Middle">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0CCF57-3F67-8347-A429-6B579C3660AF}"/>
              </a:ext>
            </a:extLst>
          </p:cNvPr>
          <p:cNvCxnSpPr>
            <a:cxnSpLocks/>
          </p:cNvCxnSpPr>
          <p:nvPr userDrawn="1"/>
        </p:nvCxnSpPr>
        <p:spPr>
          <a:xfrm flipH="1">
            <a:off x="-415636" y="3981294"/>
            <a:ext cx="13020289"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9C629534-2618-4A41-AAE9-DE8ABF4C5299}"/>
              </a:ext>
            </a:extLst>
          </p:cNvPr>
          <p:cNvSpPr>
            <a:spLocks noGrp="1"/>
          </p:cNvSpPr>
          <p:nvPr>
            <p:ph type="body" sz="quarter" idx="12" hasCustomPrompt="1"/>
          </p:nvPr>
        </p:nvSpPr>
        <p:spPr>
          <a:xfrm>
            <a:off x="2381221" y="1162132"/>
            <a:ext cx="7562880" cy="577569"/>
          </a:xfrm>
          <a:prstGeom prst="rect">
            <a:avLst/>
          </a:prstGeom>
        </p:spPr>
        <p:txBody>
          <a:bodyPr/>
          <a:lstStyle>
            <a:lvl1pPr marL="0" indent="0" algn="ctr">
              <a:buNone/>
              <a:tabLst/>
              <a:defRPr sz="3600">
                <a:solidFill>
                  <a:schemeClr val="accent1"/>
                </a:solidFill>
                <a:latin typeface="Gravur Condensed Bold" pitchFamily="50" charset="0"/>
              </a:defRPr>
            </a:lvl1pPr>
          </a:lstStyle>
          <a:p>
            <a:pPr lvl="0"/>
            <a:r>
              <a:rPr lang="en-GB"/>
              <a:t>Insert timeline title (B)</a:t>
            </a:r>
          </a:p>
        </p:txBody>
      </p:sp>
      <p:sp>
        <p:nvSpPr>
          <p:cNvPr id="12" name="Oval 11">
            <a:extLst>
              <a:ext uri="{FF2B5EF4-FFF2-40B4-BE49-F238E27FC236}">
                <a16:creationId xmlns:a16="http://schemas.microsoft.com/office/drawing/2014/main" id="{7E68492B-07E9-AB47-AEDD-E0F892940E68}"/>
              </a:ext>
            </a:extLst>
          </p:cNvPr>
          <p:cNvSpPr/>
          <p:nvPr userDrawn="1"/>
        </p:nvSpPr>
        <p:spPr>
          <a:xfrm>
            <a:off x="2306612"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0E57F47D-DDF4-AA48-A7BE-C2FB73235E75}"/>
              </a:ext>
            </a:extLst>
          </p:cNvPr>
          <p:cNvSpPr/>
          <p:nvPr userDrawn="1"/>
        </p:nvSpPr>
        <p:spPr>
          <a:xfrm>
            <a:off x="4649986"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32285FDE-4ECD-8D46-BC4E-80D4C97D419A}"/>
              </a:ext>
            </a:extLst>
          </p:cNvPr>
          <p:cNvSpPr/>
          <p:nvPr userDrawn="1"/>
        </p:nvSpPr>
        <p:spPr>
          <a:xfrm>
            <a:off x="6993360"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11D37C73-2087-CF4F-BB36-62A8AE7F5F22}"/>
              </a:ext>
            </a:extLst>
          </p:cNvPr>
          <p:cNvSpPr/>
          <p:nvPr userDrawn="1"/>
        </p:nvSpPr>
        <p:spPr>
          <a:xfrm>
            <a:off x="9336734"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 Placeholder 7">
            <a:extLst>
              <a:ext uri="{FF2B5EF4-FFF2-40B4-BE49-F238E27FC236}">
                <a16:creationId xmlns:a16="http://schemas.microsoft.com/office/drawing/2014/main" id="{FA1E57F4-8F0A-1042-8292-3A00B6496C7B}"/>
              </a:ext>
            </a:extLst>
          </p:cNvPr>
          <p:cNvSpPr>
            <a:spLocks noGrp="1"/>
          </p:cNvSpPr>
          <p:nvPr>
            <p:ph type="body" sz="quarter" idx="13" hasCustomPrompt="1"/>
          </p:nvPr>
        </p:nvSpPr>
        <p:spPr>
          <a:xfrm>
            <a:off x="1309891"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239D13C3-BDCE-E94B-A5CC-E0CEEED0E08C}"/>
              </a:ext>
            </a:extLst>
          </p:cNvPr>
          <p:cNvSpPr>
            <a:spLocks noGrp="1"/>
          </p:cNvSpPr>
          <p:nvPr>
            <p:ph type="body" sz="quarter" idx="14" hasCustomPrompt="1"/>
          </p:nvPr>
        </p:nvSpPr>
        <p:spPr>
          <a:xfrm>
            <a:off x="3640660"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5" name="Text Placeholder 7">
            <a:extLst>
              <a:ext uri="{FF2B5EF4-FFF2-40B4-BE49-F238E27FC236}">
                <a16:creationId xmlns:a16="http://schemas.microsoft.com/office/drawing/2014/main" id="{67FC27DD-6DEF-8E41-A171-7E06A45C6682}"/>
              </a:ext>
            </a:extLst>
          </p:cNvPr>
          <p:cNvSpPr>
            <a:spLocks noGrp="1"/>
          </p:cNvSpPr>
          <p:nvPr>
            <p:ph type="body" sz="quarter" idx="15" hasCustomPrompt="1"/>
          </p:nvPr>
        </p:nvSpPr>
        <p:spPr>
          <a:xfrm>
            <a:off x="6002897"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15248A92-EBFA-C646-AE2C-539B71DD5EAA}"/>
              </a:ext>
            </a:extLst>
          </p:cNvPr>
          <p:cNvSpPr>
            <a:spLocks noGrp="1"/>
          </p:cNvSpPr>
          <p:nvPr>
            <p:ph type="body" sz="quarter" idx="16" hasCustomPrompt="1"/>
          </p:nvPr>
        </p:nvSpPr>
        <p:spPr>
          <a:xfrm>
            <a:off x="8333666"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3932450870"/>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bullets - End">
    <p:bg>
      <p:bgPr>
        <a:solidFill>
          <a:schemeClr val="bg1"/>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0CCF57-3F67-8347-A429-6B579C3660AF}"/>
              </a:ext>
            </a:extLst>
          </p:cNvPr>
          <p:cNvCxnSpPr/>
          <p:nvPr userDrawn="1"/>
        </p:nvCxnSpPr>
        <p:spPr>
          <a:xfrm flipH="1">
            <a:off x="-810760" y="3981294"/>
            <a:ext cx="10147494"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Text Placeholder 7">
            <a:extLst>
              <a:ext uri="{FF2B5EF4-FFF2-40B4-BE49-F238E27FC236}">
                <a16:creationId xmlns:a16="http://schemas.microsoft.com/office/drawing/2014/main" id="{9C629534-2618-4A41-AAE9-DE8ABF4C5299}"/>
              </a:ext>
            </a:extLst>
          </p:cNvPr>
          <p:cNvSpPr>
            <a:spLocks noGrp="1"/>
          </p:cNvSpPr>
          <p:nvPr>
            <p:ph type="body" sz="quarter" idx="12" hasCustomPrompt="1"/>
          </p:nvPr>
        </p:nvSpPr>
        <p:spPr>
          <a:xfrm>
            <a:off x="2381221" y="1162132"/>
            <a:ext cx="7562880" cy="577569"/>
          </a:xfrm>
          <a:prstGeom prst="rect">
            <a:avLst/>
          </a:prstGeom>
        </p:spPr>
        <p:txBody>
          <a:bodyPr/>
          <a:lstStyle>
            <a:lvl1pPr marL="0" indent="0" algn="ctr">
              <a:buNone/>
              <a:tabLst/>
              <a:defRPr sz="3600">
                <a:solidFill>
                  <a:schemeClr val="accent1"/>
                </a:solidFill>
                <a:latin typeface="Gravur Condensed Bold" pitchFamily="50" charset="0"/>
              </a:defRPr>
            </a:lvl1pPr>
          </a:lstStyle>
          <a:p>
            <a:pPr lvl="0"/>
            <a:r>
              <a:rPr lang="en-GB"/>
              <a:t>Insert timeline title (C)</a:t>
            </a:r>
          </a:p>
        </p:txBody>
      </p:sp>
      <p:sp>
        <p:nvSpPr>
          <p:cNvPr id="12" name="Oval 11">
            <a:extLst>
              <a:ext uri="{FF2B5EF4-FFF2-40B4-BE49-F238E27FC236}">
                <a16:creationId xmlns:a16="http://schemas.microsoft.com/office/drawing/2014/main" id="{0712F79A-818E-6A41-87D7-1584FC925856}"/>
              </a:ext>
            </a:extLst>
          </p:cNvPr>
          <p:cNvSpPr/>
          <p:nvPr userDrawn="1"/>
        </p:nvSpPr>
        <p:spPr>
          <a:xfrm>
            <a:off x="2274338"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E7266D6D-45D3-CC41-BC7D-3E3D7B264659}"/>
              </a:ext>
            </a:extLst>
          </p:cNvPr>
          <p:cNvSpPr/>
          <p:nvPr userDrawn="1"/>
        </p:nvSpPr>
        <p:spPr>
          <a:xfrm>
            <a:off x="4617712"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0FE2C94E-64DA-E644-B8A2-C9DE17616589}"/>
              </a:ext>
            </a:extLst>
          </p:cNvPr>
          <p:cNvSpPr/>
          <p:nvPr userDrawn="1"/>
        </p:nvSpPr>
        <p:spPr>
          <a:xfrm>
            <a:off x="6961086"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01D809CB-C37B-764A-AD22-4D4C197899BD}"/>
              </a:ext>
            </a:extLst>
          </p:cNvPr>
          <p:cNvSpPr/>
          <p:nvPr userDrawn="1"/>
        </p:nvSpPr>
        <p:spPr>
          <a:xfrm>
            <a:off x="9304460" y="3860644"/>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 Placeholder 7">
            <a:extLst>
              <a:ext uri="{FF2B5EF4-FFF2-40B4-BE49-F238E27FC236}">
                <a16:creationId xmlns:a16="http://schemas.microsoft.com/office/drawing/2014/main" id="{7743868A-4D47-4745-BB9D-15FF5A143AE1}"/>
              </a:ext>
            </a:extLst>
          </p:cNvPr>
          <p:cNvSpPr>
            <a:spLocks noGrp="1"/>
          </p:cNvSpPr>
          <p:nvPr>
            <p:ph type="body" sz="quarter" idx="13" hasCustomPrompt="1"/>
          </p:nvPr>
        </p:nvSpPr>
        <p:spPr>
          <a:xfrm>
            <a:off x="1277617"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BCD2AD4E-43EB-7245-B720-7E120F39407E}"/>
              </a:ext>
            </a:extLst>
          </p:cNvPr>
          <p:cNvSpPr>
            <a:spLocks noGrp="1"/>
          </p:cNvSpPr>
          <p:nvPr>
            <p:ph type="body" sz="quarter" idx="14" hasCustomPrompt="1"/>
          </p:nvPr>
        </p:nvSpPr>
        <p:spPr>
          <a:xfrm>
            <a:off x="3608386"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5" name="Text Placeholder 7">
            <a:extLst>
              <a:ext uri="{FF2B5EF4-FFF2-40B4-BE49-F238E27FC236}">
                <a16:creationId xmlns:a16="http://schemas.microsoft.com/office/drawing/2014/main" id="{B3529E48-AF9E-A548-8685-1351159ED2F8}"/>
              </a:ext>
            </a:extLst>
          </p:cNvPr>
          <p:cNvSpPr>
            <a:spLocks noGrp="1"/>
          </p:cNvSpPr>
          <p:nvPr>
            <p:ph type="body" sz="quarter" idx="15" hasCustomPrompt="1"/>
          </p:nvPr>
        </p:nvSpPr>
        <p:spPr>
          <a:xfrm>
            <a:off x="5970623" y="3245942"/>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E08ACFAE-7984-3947-87FA-7FACA7176CD4}"/>
              </a:ext>
            </a:extLst>
          </p:cNvPr>
          <p:cNvSpPr>
            <a:spLocks noGrp="1"/>
          </p:cNvSpPr>
          <p:nvPr>
            <p:ph type="body" sz="quarter" idx="16" hasCustomPrompt="1"/>
          </p:nvPr>
        </p:nvSpPr>
        <p:spPr>
          <a:xfrm>
            <a:off x="8301392" y="4527081"/>
            <a:ext cx="2294536" cy="348154"/>
          </a:xfrm>
          <a:prstGeom prst="rect">
            <a:avLst/>
          </a:prstGeom>
        </p:spPr>
        <p:txBody>
          <a:bodyPr/>
          <a:lstStyle>
            <a:lvl1pPr marL="0" indent="0" algn="ctr">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2208826579"/>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bullets - Start">
    <p:bg>
      <p:bgPr>
        <a:solidFill>
          <a:schemeClr val="bg1"/>
        </a:solidFill>
        <a:effectLst/>
      </p:bgPr>
    </p:bg>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1F565EBB-7A3D-FD4E-A78C-6ECCDC774B3A}"/>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spcBef>
                <a:spcPts val="600"/>
              </a:spcBef>
              <a:buNone/>
              <a:tabLst/>
              <a:defRPr sz="2000">
                <a:solidFill>
                  <a:schemeClr val="tx2"/>
                </a:solidFill>
                <a:latin typeface="Gravur-CondensedBold" panose="02000506020000020004" pitchFamily="2" charset="0"/>
              </a:defRPr>
            </a:lvl1pPr>
          </a:lstStyle>
          <a:p>
            <a:pPr lvl="0"/>
            <a:r>
              <a:rPr lang="en-GB"/>
              <a:t>Insert milestone</a:t>
            </a:r>
          </a:p>
        </p:txBody>
      </p:sp>
      <p:sp>
        <p:nvSpPr>
          <p:cNvPr id="19" name="Text Placeholder 7">
            <a:extLst>
              <a:ext uri="{FF2B5EF4-FFF2-40B4-BE49-F238E27FC236}">
                <a16:creationId xmlns:a16="http://schemas.microsoft.com/office/drawing/2014/main" id="{B24EAE04-5464-3A4D-BC22-01C28DB5AB5A}"/>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spcBef>
                <a:spcPts val="600"/>
              </a:spcBef>
              <a:buNone/>
              <a:tabLst/>
              <a:defRPr sz="2000">
                <a:solidFill>
                  <a:schemeClr val="tx2"/>
                </a:solidFill>
                <a:latin typeface="Gravur-CondensedBold" panose="02000506020000020004" pitchFamily="2" charset="0"/>
              </a:defRPr>
            </a:lvl1pPr>
          </a:lstStyle>
          <a:p>
            <a:pPr lvl="0"/>
            <a:r>
              <a:rPr lang="en-GB"/>
              <a:t>Insert milestone</a:t>
            </a:r>
          </a:p>
        </p:txBody>
      </p:sp>
      <p:sp>
        <p:nvSpPr>
          <p:cNvPr id="20" name="Text Placeholder 7">
            <a:extLst>
              <a:ext uri="{FF2B5EF4-FFF2-40B4-BE49-F238E27FC236}">
                <a16:creationId xmlns:a16="http://schemas.microsoft.com/office/drawing/2014/main" id="{1DABA86C-83CA-FD43-92C9-83AACBF8D2AB}"/>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spcBef>
                <a:spcPts val="600"/>
              </a:spcBef>
              <a:buNone/>
              <a:tabLst/>
              <a:defRPr sz="2000">
                <a:solidFill>
                  <a:schemeClr val="tx2"/>
                </a:solidFill>
                <a:latin typeface="Gravur-CondensedBold" panose="02000506020000020004" pitchFamily="2" charset="0"/>
              </a:defRPr>
            </a:lvl1pPr>
          </a:lstStyle>
          <a:p>
            <a:pPr lvl="0"/>
            <a:r>
              <a:rPr lang="en-GB"/>
              <a:t>Insert milestone</a:t>
            </a:r>
          </a:p>
        </p:txBody>
      </p:sp>
      <p:sp>
        <p:nvSpPr>
          <p:cNvPr id="21" name="Text Placeholder 7">
            <a:extLst>
              <a:ext uri="{FF2B5EF4-FFF2-40B4-BE49-F238E27FC236}">
                <a16:creationId xmlns:a16="http://schemas.microsoft.com/office/drawing/2014/main" id="{F28E4CC1-96DB-8C43-92B0-69953A980F42}"/>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spcBef>
                <a:spcPts val="600"/>
              </a:spcBef>
              <a:buNone/>
              <a:tabLst/>
              <a:defRPr sz="2000">
                <a:solidFill>
                  <a:schemeClr val="tx2"/>
                </a:solidFill>
                <a:latin typeface="Gravur-CondensedBold" panose="02000506020000020004" pitchFamily="2" charset="0"/>
              </a:defRPr>
            </a:lvl1pPr>
          </a:lstStyle>
          <a:p>
            <a:pPr lvl="0"/>
            <a:r>
              <a:rPr lang="en-GB"/>
              <a:t>Insert milestone</a:t>
            </a:r>
          </a:p>
        </p:txBody>
      </p: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6107773" y="1648558"/>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Text Placeholder 7">
            <a:extLst>
              <a:ext uri="{FF2B5EF4-FFF2-40B4-BE49-F238E27FC236}">
                <a16:creationId xmlns:a16="http://schemas.microsoft.com/office/drawing/2014/main" id="{867550C9-E0AB-3E49-825F-89103D843E70}"/>
              </a:ext>
            </a:extLst>
          </p:cNvPr>
          <p:cNvSpPr>
            <a:spLocks noGrp="1"/>
          </p:cNvSpPr>
          <p:nvPr>
            <p:ph type="body" sz="quarter" idx="10" hasCustomPrompt="1"/>
          </p:nvPr>
        </p:nvSpPr>
        <p:spPr>
          <a:xfrm>
            <a:off x="1791154" y="2112883"/>
            <a:ext cx="3776889" cy="577569"/>
          </a:xfrm>
          <a:prstGeom prst="rect">
            <a:avLst/>
          </a:prstGeom>
        </p:spPr>
        <p:txBody>
          <a:bodyPr/>
          <a:lstStyle>
            <a:lvl1pPr marL="0" indent="0">
              <a:spcBef>
                <a:spcPts val="600"/>
              </a:spcBef>
              <a:buNone/>
              <a:tabLst/>
              <a:defRPr sz="3600">
                <a:solidFill>
                  <a:schemeClr val="accent1"/>
                </a:solidFill>
                <a:latin typeface="Gravur Condensed Bold" pitchFamily="50" charset="0"/>
              </a:defRPr>
            </a:lvl1pPr>
          </a:lstStyle>
          <a:p>
            <a:pPr lvl="0"/>
            <a:r>
              <a:rPr lang="en-GB"/>
              <a:t>Insert title here</a:t>
            </a:r>
          </a:p>
        </p:txBody>
      </p:sp>
      <p:sp>
        <p:nvSpPr>
          <p:cNvPr id="29" name="Text Placeholder 7">
            <a:extLst>
              <a:ext uri="{FF2B5EF4-FFF2-40B4-BE49-F238E27FC236}">
                <a16:creationId xmlns:a16="http://schemas.microsoft.com/office/drawing/2014/main" id="{491DFCB7-CEE7-FA47-83B5-8407675B78A9}"/>
              </a:ext>
            </a:extLst>
          </p:cNvPr>
          <p:cNvSpPr>
            <a:spLocks noGrp="1"/>
          </p:cNvSpPr>
          <p:nvPr>
            <p:ph type="body" sz="quarter" idx="11" hasCustomPrompt="1"/>
          </p:nvPr>
        </p:nvSpPr>
        <p:spPr>
          <a:xfrm>
            <a:off x="1791154" y="2986605"/>
            <a:ext cx="3776889" cy="577569"/>
          </a:xfrm>
          <a:prstGeom prst="rect">
            <a:avLst/>
          </a:prstGeom>
        </p:spPr>
        <p:txBody>
          <a:bodyPr/>
          <a:lstStyle>
            <a:lvl1pPr marL="0" indent="0">
              <a:spcBef>
                <a:spcPts val="600"/>
              </a:spcBef>
              <a:buNone/>
              <a:tabLst/>
              <a:defRPr sz="1600" b="0" i="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06127600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bullets - Middle">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2FCA1B2-C71B-FF40-9642-530DA88486B2}"/>
              </a:ext>
            </a:extLst>
          </p:cNvPr>
          <p:cNvCxnSpPr>
            <a:cxnSpLocks/>
          </p:cNvCxnSpPr>
          <p:nvPr userDrawn="1"/>
        </p:nvCxnSpPr>
        <p:spPr>
          <a:xfrm flipH="1">
            <a:off x="6107775" y="-180109"/>
            <a:ext cx="12866" cy="703810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107773" y="6858000"/>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 Placeholder 7">
            <a:extLst>
              <a:ext uri="{FF2B5EF4-FFF2-40B4-BE49-F238E27FC236}">
                <a16:creationId xmlns:a16="http://schemas.microsoft.com/office/drawing/2014/main" id="{BE25D79F-8CF7-3147-96B3-E07B2DC3B1DE}"/>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13" name="Text Placeholder 7">
            <a:extLst>
              <a:ext uri="{FF2B5EF4-FFF2-40B4-BE49-F238E27FC236}">
                <a16:creationId xmlns:a16="http://schemas.microsoft.com/office/drawing/2014/main" id="{F79A3187-37DE-AE4B-8FCD-D548D6981AB5}"/>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15" name="Text Placeholder 7">
            <a:extLst>
              <a:ext uri="{FF2B5EF4-FFF2-40B4-BE49-F238E27FC236}">
                <a16:creationId xmlns:a16="http://schemas.microsoft.com/office/drawing/2014/main" id="{7B830565-2326-AC41-8766-2C4C375D5392}"/>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6761D4B5-CE85-484E-8A5E-396007F3521B}"/>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139388905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bullets - En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9B3158A-D70D-B148-9E01-71929F34613A}"/>
              </a:ext>
            </a:extLst>
          </p:cNvPr>
          <p:cNvCxnSpPr>
            <a:cxnSpLocks/>
          </p:cNvCxnSpPr>
          <p:nvPr userDrawn="1"/>
        </p:nvCxnSpPr>
        <p:spPr>
          <a:xfrm flipH="1">
            <a:off x="6107774" y="-95534"/>
            <a:ext cx="10231" cy="5596201"/>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152CA-EB99-E34E-AE9D-3781CBDF293F}"/>
              </a:ext>
            </a:extLst>
          </p:cNvPr>
          <p:cNvCxnSpPr>
            <a:cxnSpLocks/>
          </p:cNvCxnSpPr>
          <p:nvPr userDrawn="1"/>
        </p:nvCxnSpPr>
        <p:spPr>
          <a:xfrm>
            <a:off x="6107773" y="5567664"/>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096584" y="5629791"/>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 Placeholder 7">
            <a:extLst>
              <a:ext uri="{FF2B5EF4-FFF2-40B4-BE49-F238E27FC236}">
                <a16:creationId xmlns:a16="http://schemas.microsoft.com/office/drawing/2014/main" id="{B9718476-9F5D-8A4E-BC90-419674507081}"/>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3A8A2F17-F8B9-744E-871E-DDA908AB3575}"/>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A5E54BC8-1538-324A-9679-09DEC02C885E}"/>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212CE50F-714A-5142-9027-8BD8F132C8C9}"/>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4015669717"/>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bullets_2 - Star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6107773" y="1648558"/>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260113" y="1541704"/>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719A12FE-7717-5248-89C1-D858BAF91726}"/>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15" name="Text Placeholder 7">
            <a:extLst>
              <a:ext uri="{FF2B5EF4-FFF2-40B4-BE49-F238E27FC236}">
                <a16:creationId xmlns:a16="http://schemas.microsoft.com/office/drawing/2014/main" id="{FA75B254-9B00-6C4C-BDBA-F720CE7B287B}"/>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17" name="Text Placeholder 7">
            <a:extLst>
              <a:ext uri="{FF2B5EF4-FFF2-40B4-BE49-F238E27FC236}">
                <a16:creationId xmlns:a16="http://schemas.microsoft.com/office/drawing/2014/main" id="{08B5DCB5-87B3-5F46-8F72-3C17B1F06A25}"/>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4BFBB063-33A8-694A-9F6B-3152616D55F1}"/>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311629847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bullets_2 - Middle">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744BA67-FB84-8D49-A947-64BD2E4945BA}"/>
              </a:ext>
            </a:extLst>
          </p:cNvPr>
          <p:cNvCxnSpPr>
            <a:cxnSpLocks/>
          </p:cNvCxnSpPr>
          <p:nvPr userDrawn="1"/>
        </p:nvCxnSpPr>
        <p:spPr>
          <a:xfrm flipH="1">
            <a:off x="6104761" y="-95534"/>
            <a:ext cx="13245" cy="7244479"/>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152CA-EB99-E34E-AE9D-3781CBDF293F}"/>
              </a:ext>
            </a:extLst>
          </p:cNvPr>
          <p:cNvCxnSpPr>
            <a:cxnSpLocks/>
          </p:cNvCxnSpPr>
          <p:nvPr userDrawn="1"/>
        </p:nvCxnSpPr>
        <p:spPr>
          <a:xfrm>
            <a:off x="6107773" y="5567664"/>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096584" y="5629791"/>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Picture Placeholder 3">
            <a:extLst>
              <a:ext uri="{FF2B5EF4-FFF2-40B4-BE49-F238E27FC236}">
                <a16:creationId xmlns:a16="http://schemas.microsoft.com/office/drawing/2014/main" id="{C6D9C572-5A54-EC45-9F54-A656AF888A50}"/>
              </a:ext>
            </a:extLst>
          </p:cNvPr>
          <p:cNvSpPr>
            <a:spLocks noGrp="1"/>
          </p:cNvSpPr>
          <p:nvPr>
            <p:ph type="pic" sz="quarter" idx="17" hasCustomPrompt="1"/>
          </p:nvPr>
        </p:nvSpPr>
        <p:spPr>
          <a:xfrm>
            <a:off x="1260113" y="1541704"/>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7" name="Text Placeholder 7">
            <a:extLst>
              <a:ext uri="{FF2B5EF4-FFF2-40B4-BE49-F238E27FC236}">
                <a16:creationId xmlns:a16="http://schemas.microsoft.com/office/drawing/2014/main" id="{97808D98-337D-8C41-9C76-6F28C7CA0EDC}"/>
              </a:ext>
            </a:extLst>
          </p:cNvPr>
          <p:cNvSpPr>
            <a:spLocks noGrp="1"/>
          </p:cNvSpPr>
          <p:nvPr>
            <p:ph type="body" sz="quarter" idx="13" hasCustomPrompt="1"/>
          </p:nvPr>
        </p:nvSpPr>
        <p:spPr>
          <a:xfrm>
            <a:off x="6555776" y="1541704"/>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FC1FA389-EF07-FD4D-9CB5-F47FC6D2F1E7}"/>
              </a:ext>
            </a:extLst>
          </p:cNvPr>
          <p:cNvSpPr>
            <a:spLocks noGrp="1"/>
          </p:cNvSpPr>
          <p:nvPr>
            <p:ph type="body" sz="quarter" idx="14" hasCustomPrompt="1"/>
          </p:nvPr>
        </p:nvSpPr>
        <p:spPr>
          <a:xfrm>
            <a:off x="6555776" y="416028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2F30D2E7-E457-4544-9BDC-D8BF505B3FC5}"/>
              </a:ext>
            </a:extLst>
          </p:cNvPr>
          <p:cNvSpPr>
            <a:spLocks noGrp="1"/>
          </p:cNvSpPr>
          <p:nvPr>
            <p:ph type="body" sz="quarter" idx="15" hasCustomPrompt="1"/>
          </p:nvPr>
        </p:nvSpPr>
        <p:spPr>
          <a:xfrm>
            <a:off x="6555776" y="2850993"/>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169C4C15-CABB-DE48-A4E8-FBEE4BEE66F5}"/>
              </a:ext>
            </a:extLst>
          </p:cNvPr>
          <p:cNvSpPr>
            <a:spLocks noGrp="1"/>
          </p:cNvSpPr>
          <p:nvPr>
            <p:ph type="body" sz="quarter" idx="16" hasCustomPrompt="1"/>
          </p:nvPr>
        </p:nvSpPr>
        <p:spPr>
          <a:xfrm>
            <a:off x="6555776" y="5469572"/>
            <a:ext cx="2294536" cy="348154"/>
          </a:xfrm>
          <a:prstGeom prst="rect">
            <a:avLst/>
          </a:prstGeom>
        </p:spPr>
        <p:txBody>
          <a:bodyPr/>
          <a:lstStyle>
            <a:lvl1pPr marL="0" indent="0"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3649110843"/>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bullets_2 - En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744BA67-FB84-8D49-A947-64BD2E4945BA}"/>
              </a:ext>
            </a:extLst>
          </p:cNvPr>
          <p:cNvCxnSpPr>
            <a:cxnSpLocks/>
          </p:cNvCxnSpPr>
          <p:nvPr userDrawn="1"/>
        </p:nvCxnSpPr>
        <p:spPr>
          <a:xfrm flipH="1">
            <a:off x="6107774" y="-95534"/>
            <a:ext cx="10231" cy="5596201"/>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E152CA-EB99-E34E-AE9D-3781CBDF293F}"/>
              </a:ext>
            </a:extLst>
          </p:cNvPr>
          <p:cNvCxnSpPr>
            <a:cxnSpLocks/>
          </p:cNvCxnSpPr>
          <p:nvPr userDrawn="1"/>
        </p:nvCxnSpPr>
        <p:spPr>
          <a:xfrm>
            <a:off x="6107773" y="5567664"/>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6096584" y="5629791"/>
            <a:ext cx="1" cy="0"/>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03D405A-E1B0-0541-9AD6-859ABD678304}"/>
              </a:ext>
            </a:extLst>
          </p:cNvPr>
          <p:cNvSpPr/>
          <p:nvPr userDrawn="1"/>
        </p:nvSpPr>
        <p:spPr>
          <a:xfrm>
            <a:off x="5985459" y="164855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F2FD6EF2-9F82-8543-98BD-98E3EE8D661B}"/>
              </a:ext>
            </a:extLst>
          </p:cNvPr>
          <p:cNvSpPr/>
          <p:nvPr userDrawn="1"/>
        </p:nvSpPr>
        <p:spPr>
          <a:xfrm>
            <a:off x="5985459" y="294003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2E9A0E48-BA1C-4F4E-8182-C75CB0C3CDBD}"/>
              </a:ext>
            </a:extLst>
          </p:cNvPr>
          <p:cNvSpPr/>
          <p:nvPr userDrawn="1"/>
        </p:nvSpPr>
        <p:spPr>
          <a:xfrm>
            <a:off x="5985459" y="4231518"/>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8E4E9685-963B-4247-94E7-9875A5018525}"/>
              </a:ext>
            </a:extLst>
          </p:cNvPr>
          <p:cNvSpPr/>
          <p:nvPr userDrawn="1"/>
        </p:nvSpPr>
        <p:spPr>
          <a:xfrm>
            <a:off x="5985459" y="5522999"/>
            <a:ext cx="241300" cy="241300"/>
          </a:xfrm>
          <a:prstGeom prst="ellipse">
            <a:avLst/>
          </a:prstGeom>
          <a:solidFill>
            <a:srgbClr val="9E29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Picture Placeholder 3">
            <a:extLst>
              <a:ext uri="{FF2B5EF4-FFF2-40B4-BE49-F238E27FC236}">
                <a16:creationId xmlns:a16="http://schemas.microsoft.com/office/drawing/2014/main" id="{C6D9C572-5A54-EC45-9F54-A656AF888A50}"/>
              </a:ext>
            </a:extLst>
          </p:cNvPr>
          <p:cNvSpPr>
            <a:spLocks noGrp="1"/>
          </p:cNvSpPr>
          <p:nvPr>
            <p:ph type="pic" sz="quarter" idx="17" hasCustomPrompt="1"/>
          </p:nvPr>
        </p:nvSpPr>
        <p:spPr>
          <a:xfrm>
            <a:off x="1260113" y="1541704"/>
            <a:ext cx="3788379" cy="3788379"/>
          </a:xfrm>
          <a:prstGeom prst="ellipse">
            <a:avLst/>
          </a:prstGeom>
          <a:pattFill prst="pct5">
            <a:fgClr>
              <a:schemeClr val="accent1"/>
            </a:fgClr>
            <a:bgClr>
              <a:schemeClr val="bg1"/>
            </a:bgClr>
          </a:pattFill>
        </p:spPr>
        <p:txBody>
          <a:bodyPr anchor="ctr" anchorCtr="0"/>
          <a:lstStyle>
            <a:lvl1pPr algn="ctr">
              <a:buNone/>
              <a:defRPr sz="1800"/>
            </a:lvl1pPr>
          </a:lstStyle>
          <a:p>
            <a:r>
              <a:rPr lang="en-DE"/>
              <a:t>Add picture or graph</a:t>
            </a:r>
          </a:p>
        </p:txBody>
      </p:sp>
      <p:sp>
        <p:nvSpPr>
          <p:cNvPr id="17" name="Text Placeholder 7">
            <a:extLst>
              <a:ext uri="{FF2B5EF4-FFF2-40B4-BE49-F238E27FC236}">
                <a16:creationId xmlns:a16="http://schemas.microsoft.com/office/drawing/2014/main" id="{8D011585-8B9A-0A4B-A2B7-47635F47D887}"/>
              </a:ext>
            </a:extLst>
          </p:cNvPr>
          <p:cNvSpPr>
            <a:spLocks noGrp="1"/>
          </p:cNvSpPr>
          <p:nvPr>
            <p:ph type="body" sz="quarter" idx="13" hasCustomPrompt="1"/>
          </p:nvPr>
        </p:nvSpPr>
        <p:spPr>
          <a:xfrm>
            <a:off x="6555776" y="1541704"/>
            <a:ext cx="2294536" cy="348154"/>
          </a:xfrm>
          <a:prstGeom prst="rect">
            <a:avLst/>
          </a:prstGeom>
        </p:spPr>
        <p:txBody>
          <a:bodyPr/>
          <a:lstStyle>
            <a:lvl1pPr marL="9525" indent="-9525"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2" name="Text Placeholder 7">
            <a:extLst>
              <a:ext uri="{FF2B5EF4-FFF2-40B4-BE49-F238E27FC236}">
                <a16:creationId xmlns:a16="http://schemas.microsoft.com/office/drawing/2014/main" id="{8995500B-F60D-874F-931E-9E350B2C7F13}"/>
              </a:ext>
            </a:extLst>
          </p:cNvPr>
          <p:cNvSpPr>
            <a:spLocks noGrp="1"/>
          </p:cNvSpPr>
          <p:nvPr>
            <p:ph type="body" sz="quarter" idx="14" hasCustomPrompt="1"/>
          </p:nvPr>
        </p:nvSpPr>
        <p:spPr>
          <a:xfrm>
            <a:off x="6555776" y="4160282"/>
            <a:ext cx="2294536" cy="348154"/>
          </a:xfrm>
          <a:prstGeom prst="rect">
            <a:avLst/>
          </a:prstGeom>
        </p:spPr>
        <p:txBody>
          <a:bodyPr/>
          <a:lstStyle>
            <a:lvl1pPr marL="9525" indent="-9525"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4" name="Text Placeholder 7">
            <a:extLst>
              <a:ext uri="{FF2B5EF4-FFF2-40B4-BE49-F238E27FC236}">
                <a16:creationId xmlns:a16="http://schemas.microsoft.com/office/drawing/2014/main" id="{4D4A3777-583F-EF4E-BD1B-D019D50DB72B}"/>
              </a:ext>
            </a:extLst>
          </p:cNvPr>
          <p:cNvSpPr>
            <a:spLocks noGrp="1"/>
          </p:cNvSpPr>
          <p:nvPr>
            <p:ph type="body" sz="quarter" idx="15" hasCustomPrompt="1"/>
          </p:nvPr>
        </p:nvSpPr>
        <p:spPr>
          <a:xfrm>
            <a:off x="6555776" y="2850993"/>
            <a:ext cx="2294536" cy="348154"/>
          </a:xfrm>
          <a:prstGeom prst="rect">
            <a:avLst/>
          </a:prstGeom>
        </p:spPr>
        <p:txBody>
          <a:bodyPr/>
          <a:lstStyle>
            <a:lvl1pPr marL="9525" indent="-9525" algn="l">
              <a:buNone/>
              <a:tabLst/>
              <a:defRPr sz="2000">
                <a:solidFill>
                  <a:schemeClr val="tx2"/>
                </a:solidFill>
                <a:latin typeface="Gravur-CondensedBold" panose="02000506020000020004" pitchFamily="2" charset="0"/>
              </a:defRPr>
            </a:lvl1pPr>
          </a:lstStyle>
          <a:p>
            <a:pPr lvl="0"/>
            <a:r>
              <a:rPr lang="en-GB"/>
              <a:t>Insert milestone</a:t>
            </a:r>
          </a:p>
        </p:txBody>
      </p:sp>
      <p:sp>
        <p:nvSpPr>
          <p:cNvPr id="26" name="Text Placeholder 7">
            <a:extLst>
              <a:ext uri="{FF2B5EF4-FFF2-40B4-BE49-F238E27FC236}">
                <a16:creationId xmlns:a16="http://schemas.microsoft.com/office/drawing/2014/main" id="{12283A67-BCF2-7441-AA68-95FD10C4A224}"/>
              </a:ext>
            </a:extLst>
          </p:cNvPr>
          <p:cNvSpPr>
            <a:spLocks noGrp="1"/>
          </p:cNvSpPr>
          <p:nvPr>
            <p:ph type="body" sz="quarter" idx="16" hasCustomPrompt="1"/>
          </p:nvPr>
        </p:nvSpPr>
        <p:spPr>
          <a:xfrm>
            <a:off x="6555776" y="5469572"/>
            <a:ext cx="2294536" cy="348154"/>
          </a:xfrm>
          <a:prstGeom prst="rect">
            <a:avLst/>
          </a:prstGeom>
        </p:spPr>
        <p:txBody>
          <a:bodyPr/>
          <a:lstStyle>
            <a:lvl1pPr marL="9525" indent="-9525" algn="l">
              <a:buNone/>
              <a:tabLst/>
              <a:defRPr sz="2000">
                <a:solidFill>
                  <a:schemeClr val="tx2"/>
                </a:solidFill>
                <a:latin typeface="Gravur-CondensedBold" panose="02000506020000020004" pitchFamily="2" charset="0"/>
              </a:defRPr>
            </a:lvl1pPr>
          </a:lstStyle>
          <a:p>
            <a:pPr lvl="0"/>
            <a:r>
              <a:rPr lang="en-GB"/>
              <a:t>Insert milestone</a:t>
            </a:r>
          </a:p>
        </p:txBody>
      </p:sp>
    </p:spTree>
    <p:extLst>
      <p:ext uri="{BB962C8B-B14F-4D97-AF65-F5344CB8AC3E}">
        <p14:creationId xmlns:p14="http://schemas.microsoft.com/office/powerpoint/2010/main" val="257941743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x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2075132"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8" name="Text Placeholder 7">
            <a:extLst>
              <a:ext uri="{FF2B5EF4-FFF2-40B4-BE49-F238E27FC236}">
                <a16:creationId xmlns:a16="http://schemas.microsoft.com/office/drawing/2014/main" id="{29C3FD9A-2CE4-EC4D-86D9-7B106256C497}"/>
              </a:ext>
            </a:extLst>
          </p:cNvPr>
          <p:cNvSpPr>
            <a:spLocks noGrp="1"/>
          </p:cNvSpPr>
          <p:nvPr>
            <p:ph type="body" sz="quarter" idx="23" hasCustomPrompt="1"/>
          </p:nvPr>
        </p:nvSpPr>
        <p:spPr>
          <a:xfrm>
            <a:off x="1774825" y="181731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26" name="Text Placeholder 7">
            <a:extLst>
              <a:ext uri="{FF2B5EF4-FFF2-40B4-BE49-F238E27FC236}">
                <a16:creationId xmlns:a16="http://schemas.microsoft.com/office/drawing/2014/main" id="{4BA203CF-037B-D54A-83D8-47C714464710}"/>
              </a:ext>
            </a:extLst>
          </p:cNvPr>
          <p:cNvSpPr>
            <a:spLocks noGrp="1"/>
          </p:cNvSpPr>
          <p:nvPr>
            <p:ph type="body" sz="quarter" idx="24" hasCustomPrompt="1"/>
          </p:nvPr>
        </p:nvSpPr>
        <p:spPr>
          <a:xfrm>
            <a:off x="6518879"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7" name="Text Placeholder 7">
            <a:extLst>
              <a:ext uri="{FF2B5EF4-FFF2-40B4-BE49-F238E27FC236}">
                <a16:creationId xmlns:a16="http://schemas.microsoft.com/office/drawing/2014/main" id="{AA57101E-2C2C-3849-A031-3D88C4DFE7F0}"/>
              </a:ext>
            </a:extLst>
          </p:cNvPr>
          <p:cNvSpPr>
            <a:spLocks noGrp="1"/>
          </p:cNvSpPr>
          <p:nvPr>
            <p:ph type="body" sz="quarter" idx="25" hasCustomPrompt="1"/>
          </p:nvPr>
        </p:nvSpPr>
        <p:spPr>
          <a:xfrm>
            <a:off x="6218572" y="181731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28" name="Text Placeholder 7">
            <a:extLst>
              <a:ext uri="{FF2B5EF4-FFF2-40B4-BE49-F238E27FC236}">
                <a16:creationId xmlns:a16="http://schemas.microsoft.com/office/drawing/2014/main" id="{FA914191-EDE3-9A49-B6A9-5ED419E504E3}"/>
              </a:ext>
            </a:extLst>
          </p:cNvPr>
          <p:cNvSpPr>
            <a:spLocks noGrp="1"/>
          </p:cNvSpPr>
          <p:nvPr>
            <p:ph type="body" sz="quarter" idx="26" hasCustomPrompt="1"/>
          </p:nvPr>
        </p:nvSpPr>
        <p:spPr>
          <a:xfrm>
            <a:off x="2075132" y="340818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9" name="Text Placeholder 7">
            <a:extLst>
              <a:ext uri="{FF2B5EF4-FFF2-40B4-BE49-F238E27FC236}">
                <a16:creationId xmlns:a16="http://schemas.microsoft.com/office/drawing/2014/main" id="{C8C5D040-2D9D-6D4E-85C3-B62244FDA967}"/>
              </a:ext>
            </a:extLst>
          </p:cNvPr>
          <p:cNvSpPr>
            <a:spLocks noGrp="1"/>
          </p:cNvSpPr>
          <p:nvPr>
            <p:ph type="body" sz="quarter" idx="27" hasCustomPrompt="1"/>
          </p:nvPr>
        </p:nvSpPr>
        <p:spPr>
          <a:xfrm>
            <a:off x="1774825" y="318859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30" name="Text Placeholder 7">
            <a:extLst>
              <a:ext uri="{FF2B5EF4-FFF2-40B4-BE49-F238E27FC236}">
                <a16:creationId xmlns:a16="http://schemas.microsoft.com/office/drawing/2014/main" id="{6CF2AADE-1346-E544-9CAC-D53F897EA7C3}"/>
              </a:ext>
            </a:extLst>
          </p:cNvPr>
          <p:cNvSpPr>
            <a:spLocks noGrp="1"/>
          </p:cNvSpPr>
          <p:nvPr>
            <p:ph type="body" sz="quarter" idx="28" hasCustomPrompt="1"/>
          </p:nvPr>
        </p:nvSpPr>
        <p:spPr>
          <a:xfrm>
            <a:off x="6518879" y="340818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1" name="Text Placeholder 7">
            <a:extLst>
              <a:ext uri="{FF2B5EF4-FFF2-40B4-BE49-F238E27FC236}">
                <a16:creationId xmlns:a16="http://schemas.microsoft.com/office/drawing/2014/main" id="{D9B061DD-392E-0540-9DC3-AEE5F4A12800}"/>
              </a:ext>
            </a:extLst>
          </p:cNvPr>
          <p:cNvSpPr>
            <a:spLocks noGrp="1"/>
          </p:cNvSpPr>
          <p:nvPr>
            <p:ph type="body" sz="quarter" idx="29" hasCustomPrompt="1"/>
          </p:nvPr>
        </p:nvSpPr>
        <p:spPr>
          <a:xfrm>
            <a:off x="6218572" y="318859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38" name="Text Placeholder 7">
            <a:extLst>
              <a:ext uri="{FF2B5EF4-FFF2-40B4-BE49-F238E27FC236}">
                <a16:creationId xmlns:a16="http://schemas.microsoft.com/office/drawing/2014/main" id="{E5BD0B2A-16B7-B843-B125-950875B01C8B}"/>
              </a:ext>
            </a:extLst>
          </p:cNvPr>
          <p:cNvSpPr>
            <a:spLocks noGrp="1"/>
          </p:cNvSpPr>
          <p:nvPr>
            <p:ph type="body" sz="quarter" idx="30" hasCustomPrompt="1"/>
          </p:nvPr>
        </p:nvSpPr>
        <p:spPr>
          <a:xfrm>
            <a:off x="2075132" y="477946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9" name="Text Placeholder 7">
            <a:extLst>
              <a:ext uri="{FF2B5EF4-FFF2-40B4-BE49-F238E27FC236}">
                <a16:creationId xmlns:a16="http://schemas.microsoft.com/office/drawing/2014/main" id="{2ECDBF0F-45F7-134A-897B-1A7490FEF532}"/>
              </a:ext>
            </a:extLst>
          </p:cNvPr>
          <p:cNvSpPr>
            <a:spLocks noGrp="1"/>
          </p:cNvSpPr>
          <p:nvPr>
            <p:ph type="body" sz="quarter" idx="31" hasCustomPrompt="1"/>
          </p:nvPr>
        </p:nvSpPr>
        <p:spPr>
          <a:xfrm>
            <a:off x="1774825" y="455987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0" name="Text Placeholder 7">
            <a:extLst>
              <a:ext uri="{FF2B5EF4-FFF2-40B4-BE49-F238E27FC236}">
                <a16:creationId xmlns:a16="http://schemas.microsoft.com/office/drawing/2014/main" id="{DBCC8493-9590-5B41-A811-F57E896BCA4F}"/>
              </a:ext>
            </a:extLst>
          </p:cNvPr>
          <p:cNvSpPr>
            <a:spLocks noGrp="1"/>
          </p:cNvSpPr>
          <p:nvPr>
            <p:ph type="body" sz="quarter" idx="32" hasCustomPrompt="1"/>
          </p:nvPr>
        </p:nvSpPr>
        <p:spPr>
          <a:xfrm>
            <a:off x="6518879" y="477946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1" name="Text Placeholder 7">
            <a:extLst>
              <a:ext uri="{FF2B5EF4-FFF2-40B4-BE49-F238E27FC236}">
                <a16:creationId xmlns:a16="http://schemas.microsoft.com/office/drawing/2014/main" id="{59597A7F-E478-F74B-AA6C-155866E657FC}"/>
              </a:ext>
            </a:extLst>
          </p:cNvPr>
          <p:cNvSpPr>
            <a:spLocks noGrp="1"/>
          </p:cNvSpPr>
          <p:nvPr>
            <p:ph type="body" sz="quarter" idx="33" hasCustomPrompt="1"/>
          </p:nvPr>
        </p:nvSpPr>
        <p:spPr>
          <a:xfrm>
            <a:off x="6218572" y="4559871"/>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grpSp>
        <p:nvGrpSpPr>
          <p:cNvPr id="17" name="Group 18">
            <a:extLst>
              <a:ext uri="{FF2B5EF4-FFF2-40B4-BE49-F238E27FC236}">
                <a16:creationId xmlns:a16="http://schemas.microsoft.com/office/drawing/2014/main" id="{1FFB8C78-18A6-4092-8FAA-D9059E4E665A}"/>
              </a:ext>
            </a:extLst>
          </p:cNvPr>
          <p:cNvGrpSpPr/>
          <p:nvPr userDrawn="1"/>
        </p:nvGrpSpPr>
        <p:grpSpPr>
          <a:xfrm>
            <a:off x="3591199" y="718734"/>
            <a:ext cx="4998718" cy="734207"/>
            <a:chOff x="3596642" y="531886"/>
            <a:chExt cx="4998718" cy="734207"/>
          </a:xfrm>
        </p:grpSpPr>
        <p:sp>
          <p:nvSpPr>
            <p:cNvPr id="22" name="Title 6">
              <a:extLst>
                <a:ext uri="{FF2B5EF4-FFF2-40B4-BE49-F238E27FC236}">
                  <a16:creationId xmlns:a16="http://schemas.microsoft.com/office/drawing/2014/main" id="{A72C971C-596F-4553-A14F-FF88468D735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a:solidFill>
                    <a:srgbClr val="9E2986"/>
                  </a:solidFill>
                  <a:latin typeface="Gravur Condensed Bold" pitchFamily="50" charset="0"/>
                  <a:ea typeface="Gravur-CondensedBold" charset="0"/>
                  <a:cs typeface="Gravur-CondensedBold" charset="0"/>
                </a:rPr>
                <a:t>Contents</a:t>
              </a:r>
            </a:p>
          </p:txBody>
        </p:sp>
        <p:cxnSp>
          <p:nvCxnSpPr>
            <p:cNvPr id="23" name="Straight Connector 20">
              <a:extLst>
                <a:ext uri="{FF2B5EF4-FFF2-40B4-BE49-F238E27FC236}">
                  <a16:creationId xmlns:a16="http://schemas.microsoft.com/office/drawing/2014/main" id="{C0EB6B49-08B3-4E3E-8AE1-B65B2A9C1AC8}"/>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0819279"/>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image_1  - Start">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3867267" y="3927734"/>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977841" y="1384862"/>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31CBBFEB-553F-F94F-9B0B-548C9262CAB7}"/>
              </a:ext>
            </a:extLst>
          </p:cNvPr>
          <p:cNvSpPr>
            <a:spLocks noGrp="1"/>
          </p:cNvSpPr>
          <p:nvPr>
            <p:ph type="body" sz="quarter" idx="10" hasCustomPrompt="1"/>
          </p:nvPr>
        </p:nvSpPr>
        <p:spPr>
          <a:xfrm>
            <a:off x="6437270" y="2590554"/>
            <a:ext cx="3776889" cy="577569"/>
          </a:xfrm>
          <a:prstGeom prst="rect">
            <a:avLst/>
          </a:prstGeom>
        </p:spPr>
        <p:txBody>
          <a:bodyPr/>
          <a:lstStyle>
            <a:lvl1pPr marL="0" indent="0">
              <a:buNone/>
              <a:tabLst/>
              <a:defRPr sz="3600">
                <a:solidFill>
                  <a:schemeClr val="accent1"/>
                </a:solidFill>
                <a:latin typeface="Gravur Condensed Bold" pitchFamily="50" charset="0"/>
              </a:defRPr>
            </a:lvl1pPr>
          </a:lstStyle>
          <a:p>
            <a:pPr lvl="0"/>
            <a:r>
              <a:rPr lang="en-GB"/>
              <a:t>Insert title here</a:t>
            </a:r>
          </a:p>
        </p:txBody>
      </p:sp>
      <p:sp>
        <p:nvSpPr>
          <p:cNvPr id="15" name="Text Placeholder 7">
            <a:extLst>
              <a:ext uri="{FF2B5EF4-FFF2-40B4-BE49-F238E27FC236}">
                <a16:creationId xmlns:a16="http://schemas.microsoft.com/office/drawing/2014/main" id="{75E5E739-C19F-1B46-A66B-C4BC29153677}"/>
              </a:ext>
            </a:extLst>
          </p:cNvPr>
          <p:cNvSpPr>
            <a:spLocks noGrp="1"/>
          </p:cNvSpPr>
          <p:nvPr>
            <p:ph type="body" sz="quarter" idx="11" hasCustomPrompt="1"/>
          </p:nvPr>
        </p:nvSpPr>
        <p:spPr>
          <a:xfrm>
            <a:off x="6437270" y="3464276"/>
            <a:ext cx="3776889" cy="577569"/>
          </a:xfrm>
          <a:prstGeom prst="rect">
            <a:avLst/>
          </a:prstGeom>
        </p:spPr>
        <p:txBody>
          <a:bodyPr/>
          <a:lstStyle>
            <a:lvl1pPr marL="0"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27842968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tical image_1  - Middle">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a:off x="3872031" y="-249382"/>
            <a:ext cx="0" cy="758930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977841" y="1384862"/>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6" name="Text Placeholder 7">
            <a:extLst>
              <a:ext uri="{FF2B5EF4-FFF2-40B4-BE49-F238E27FC236}">
                <a16:creationId xmlns:a16="http://schemas.microsoft.com/office/drawing/2014/main" id="{C90216BD-6BC9-C143-84CB-18E94D656F3E}"/>
              </a:ext>
            </a:extLst>
          </p:cNvPr>
          <p:cNvSpPr>
            <a:spLocks noGrp="1"/>
          </p:cNvSpPr>
          <p:nvPr>
            <p:ph type="body" sz="quarter" idx="10" hasCustomPrompt="1"/>
          </p:nvPr>
        </p:nvSpPr>
        <p:spPr>
          <a:xfrm>
            <a:off x="6437270" y="2590554"/>
            <a:ext cx="3776889" cy="577569"/>
          </a:xfrm>
          <a:prstGeom prst="rect">
            <a:avLst/>
          </a:prstGeom>
        </p:spPr>
        <p:txBody>
          <a:bodyPr/>
          <a:lstStyle>
            <a:lvl1pPr marL="0" indent="0">
              <a:buNone/>
              <a:tabLst/>
              <a:defRPr sz="3600">
                <a:solidFill>
                  <a:schemeClr val="accent1"/>
                </a:solidFill>
                <a:latin typeface="Gravur Condensed Bold" pitchFamily="50" charset="0"/>
              </a:defRPr>
            </a:lvl1pPr>
          </a:lstStyle>
          <a:p>
            <a:pPr lvl="0"/>
            <a:r>
              <a:rPr lang="en-GB"/>
              <a:t>Insert title here</a:t>
            </a:r>
          </a:p>
        </p:txBody>
      </p:sp>
      <p:sp>
        <p:nvSpPr>
          <p:cNvPr id="7" name="Text Placeholder 7">
            <a:extLst>
              <a:ext uri="{FF2B5EF4-FFF2-40B4-BE49-F238E27FC236}">
                <a16:creationId xmlns:a16="http://schemas.microsoft.com/office/drawing/2014/main" id="{436A05EB-E9E0-F64D-ACB1-2BD36B94DD28}"/>
              </a:ext>
            </a:extLst>
          </p:cNvPr>
          <p:cNvSpPr>
            <a:spLocks noGrp="1"/>
          </p:cNvSpPr>
          <p:nvPr>
            <p:ph type="body" sz="quarter" idx="11" hasCustomPrompt="1"/>
          </p:nvPr>
        </p:nvSpPr>
        <p:spPr>
          <a:xfrm>
            <a:off x="6437270" y="3464276"/>
            <a:ext cx="3776889" cy="577569"/>
          </a:xfrm>
          <a:prstGeom prst="rect">
            <a:avLst/>
          </a:prstGeom>
        </p:spPr>
        <p:txBody>
          <a:bodyPr/>
          <a:lstStyle>
            <a:lvl1pPr marL="0"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383228442"/>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ical image_1  - En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1379641-504A-634B-8855-966EC2A7738C}"/>
              </a:ext>
            </a:extLst>
          </p:cNvPr>
          <p:cNvCxnSpPr>
            <a:cxnSpLocks/>
          </p:cNvCxnSpPr>
          <p:nvPr userDrawn="1"/>
        </p:nvCxnSpPr>
        <p:spPr>
          <a:xfrm flipH="1">
            <a:off x="3867267" y="-1891371"/>
            <a:ext cx="9525" cy="5209442"/>
          </a:xfrm>
          <a:prstGeom prst="line">
            <a:avLst/>
          </a:prstGeom>
          <a:ln w="190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1977841" y="1534810"/>
            <a:ext cx="3788379" cy="3788379"/>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6" name="Text Placeholder 7">
            <a:extLst>
              <a:ext uri="{FF2B5EF4-FFF2-40B4-BE49-F238E27FC236}">
                <a16:creationId xmlns:a16="http://schemas.microsoft.com/office/drawing/2014/main" id="{49091CEA-D808-3041-8957-3B442AAD40AC}"/>
              </a:ext>
            </a:extLst>
          </p:cNvPr>
          <p:cNvSpPr>
            <a:spLocks noGrp="1"/>
          </p:cNvSpPr>
          <p:nvPr>
            <p:ph type="body" sz="quarter" idx="10" hasCustomPrompt="1"/>
          </p:nvPr>
        </p:nvSpPr>
        <p:spPr>
          <a:xfrm>
            <a:off x="6437270" y="2590554"/>
            <a:ext cx="3776889" cy="577569"/>
          </a:xfrm>
          <a:prstGeom prst="rect">
            <a:avLst/>
          </a:prstGeom>
        </p:spPr>
        <p:txBody>
          <a:bodyPr/>
          <a:lstStyle>
            <a:lvl1pPr marL="0" indent="0">
              <a:buNone/>
              <a:tabLst/>
              <a:defRPr sz="3600">
                <a:solidFill>
                  <a:schemeClr val="accent1"/>
                </a:solidFill>
                <a:latin typeface="Gravur Condensed Bold" pitchFamily="50" charset="0"/>
              </a:defRPr>
            </a:lvl1pPr>
          </a:lstStyle>
          <a:p>
            <a:pPr lvl="0"/>
            <a:r>
              <a:rPr lang="en-GB"/>
              <a:t>Insert title here</a:t>
            </a:r>
          </a:p>
        </p:txBody>
      </p:sp>
      <p:sp>
        <p:nvSpPr>
          <p:cNvPr id="7" name="Text Placeholder 7">
            <a:extLst>
              <a:ext uri="{FF2B5EF4-FFF2-40B4-BE49-F238E27FC236}">
                <a16:creationId xmlns:a16="http://schemas.microsoft.com/office/drawing/2014/main" id="{9F916F4C-E199-274E-9188-B1A36C6F6502}"/>
              </a:ext>
            </a:extLst>
          </p:cNvPr>
          <p:cNvSpPr>
            <a:spLocks noGrp="1"/>
          </p:cNvSpPr>
          <p:nvPr>
            <p:ph type="body" sz="quarter" idx="11" hasCustomPrompt="1"/>
          </p:nvPr>
        </p:nvSpPr>
        <p:spPr>
          <a:xfrm>
            <a:off x="6437270" y="3464276"/>
            <a:ext cx="3776889" cy="577569"/>
          </a:xfrm>
          <a:prstGeom prst="rect">
            <a:avLst/>
          </a:prstGeom>
        </p:spPr>
        <p:txBody>
          <a:bodyPr/>
          <a:lstStyle>
            <a:lvl1pPr marL="0" indent="0">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999517748"/>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comparison_1">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4536461"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31CBBFEB-553F-F94F-9B0B-548C9262CAB7}"/>
              </a:ext>
            </a:extLst>
          </p:cNvPr>
          <p:cNvSpPr>
            <a:spLocks noGrp="1"/>
          </p:cNvSpPr>
          <p:nvPr>
            <p:ph type="body" sz="quarter" idx="10" hasCustomPrompt="1"/>
          </p:nvPr>
        </p:nvSpPr>
        <p:spPr>
          <a:xfrm>
            <a:off x="4536461" y="4337292"/>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5" name="Text Placeholder 7">
            <a:extLst>
              <a:ext uri="{FF2B5EF4-FFF2-40B4-BE49-F238E27FC236}">
                <a16:creationId xmlns:a16="http://schemas.microsoft.com/office/drawing/2014/main" id="{75E5E739-C19F-1B46-A66B-C4BC29153677}"/>
              </a:ext>
            </a:extLst>
          </p:cNvPr>
          <p:cNvSpPr>
            <a:spLocks noGrp="1"/>
          </p:cNvSpPr>
          <p:nvPr>
            <p:ph type="body" sz="quarter" idx="11" hasCustomPrompt="1"/>
          </p:nvPr>
        </p:nvSpPr>
        <p:spPr>
          <a:xfrm>
            <a:off x="4536461"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6" name="Picture Placeholder 3">
            <a:extLst>
              <a:ext uri="{FF2B5EF4-FFF2-40B4-BE49-F238E27FC236}">
                <a16:creationId xmlns:a16="http://schemas.microsoft.com/office/drawing/2014/main" id="{CBABF05F-1B6B-F648-9212-38881C961827}"/>
              </a:ext>
            </a:extLst>
          </p:cNvPr>
          <p:cNvSpPr>
            <a:spLocks noGrp="1"/>
          </p:cNvSpPr>
          <p:nvPr>
            <p:ph type="pic" sz="quarter" idx="18" hasCustomPrompt="1"/>
          </p:nvPr>
        </p:nvSpPr>
        <p:spPr>
          <a:xfrm>
            <a:off x="8283106"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7" name="Text Placeholder 7">
            <a:extLst>
              <a:ext uri="{FF2B5EF4-FFF2-40B4-BE49-F238E27FC236}">
                <a16:creationId xmlns:a16="http://schemas.microsoft.com/office/drawing/2014/main" id="{CAA5FFC9-14AA-B840-9785-69CBE96A68BC}"/>
              </a:ext>
            </a:extLst>
          </p:cNvPr>
          <p:cNvSpPr>
            <a:spLocks noGrp="1"/>
          </p:cNvSpPr>
          <p:nvPr>
            <p:ph type="body" sz="quarter" idx="19" hasCustomPrompt="1"/>
          </p:nvPr>
        </p:nvSpPr>
        <p:spPr>
          <a:xfrm>
            <a:off x="8283106" y="4337292"/>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8" name="Text Placeholder 7">
            <a:extLst>
              <a:ext uri="{FF2B5EF4-FFF2-40B4-BE49-F238E27FC236}">
                <a16:creationId xmlns:a16="http://schemas.microsoft.com/office/drawing/2014/main" id="{AC49F313-DE19-6846-A47A-2F82FDFFCFB0}"/>
              </a:ext>
            </a:extLst>
          </p:cNvPr>
          <p:cNvSpPr>
            <a:spLocks noGrp="1"/>
          </p:cNvSpPr>
          <p:nvPr>
            <p:ph type="body" sz="quarter" idx="20" hasCustomPrompt="1"/>
          </p:nvPr>
        </p:nvSpPr>
        <p:spPr>
          <a:xfrm>
            <a:off x="8283106"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789817"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0" name="Text Placeholder 7">
            <a:extLst>
              <a:ext uri="{FF2B5EF4-FFF2-40B4-BE49-F238E27FC236}">
                <a16:creationId xmlns:a16="http://schemas.microsoft.com/office/drawing/2014/main" id="{3DEB70FB-6857-1A43-A3B0-48B1DC222DAA}"/>
              </a:ext>
            </a:extLst>
          </p:cNvPr>
          <p:cNvSpPr>
            <a:spLocks noGrp="1"/>
          </p:cNvSpPr>
          <p:nvPr>
            <p:ph type="body" sz="quarter" idx="22" hasCustomPrompt="1"/>
          </p:nvPr>
        </p:nvSpPr>
        <p:spPr>
          <a:xfrm>
            <a:off x="789817" y="4337292"/>
            <a:ext cx="3119077" cy="384834"/>
          </a:xfrm>
          <a:prstGeom prst="rect">
            <a:avLst/>
          </a:prstGeom>
        </p:spPr>
        <p:txBody>
          <a:bodyPr/>
          <a:lstStyle>
            <a:lvl1pPr marL="0" indent="0" algn="ctr">
              <a:buNone/>
              <a:tabLst/>
              <a:defRPr sz="2400">
                <a:solidFill>
                  <a:schemeClr val="accent1"/>
                </a:solidFill>
                <a:latin typeface="Gravur Condensed Bold" pitchFamily="50" charset="0"/>
              </a:defRPr>
            </a:lvl1pPr>
          </a:lstStyle>
          <a:p>
            <a:pPr lvl="0"/>
            <a:r>
              <a:rPr lang="en-GB"/>
              <a:t>Insert title here</a:t>
            </a:r>
          </a:p>
        </p:txBody>
      </p:sp>
      <p:sp>
        <p:nvSpPr>
          <p:cNvPr id="11" name="Text Placeholder 7">
            <a:extLst>
              <a:ext uri="{FF2B5EF4-FFF2-40B4-BE49-F238E27FC236}">
                <a16:creationId xmlns:a16="http://schemas.microsoft.com/office/drawing/2014/main" id="{2C1F6273-C7BA-CB43-826D-3F8BB5B49703}"/>
              </a:ext>
            </a:extLst>
          </p:cNvPr>
          <p:cNvSpPr>
            <a:spLocks noGrp="1"/>
          </p:cNvSpPr>
          <p:nvPr>
            <p:ph type="body" sz="quarter" idx="23" hasCustomPrompt="1"/>
          </p:nvPr>
        </p:nvSpPr>
        <p:spPr>
          <a:xfrm>
            <a:off x="789817"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3974329845"/>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comparison_2">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6392557"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2" name="Text Placeholder 7">
            <a:extLst>
              <a:ext uri="{FF2B5EF4-FFF2-40B4-BE49-F238E27FC236}">
                <a16:creationId xmlns:a16="http://schemas.microsoft.com/office/drawing/2014/main" id="{31CBBFEB-553F-F94F-9B0B-548C9262CAB7}"/>
              </a:ext>
            </a:extLst>
          </p:cNvPr>
          <p:cNvSpPr>
            <a:spLocks noGrp="1"/>
          </p:cNvSpPr>
          <p:nvPr>
            <p:ph type="body" sz="quarter" idx="10" hasCustomPrompt="1"/>
          </p:nvPr>
        </p:nvSpPr>
        <p:spPr>
          <a:xfrm>
            <a:off x="6392557" y="4337292"/>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lvl="0"/>
            <a:r>
              <a:rPr lang="en-GB"/>
              <a:t>Insert title here</a:t>
            </a:r>
          </a:p>
        </p:txBody>
      </p:sp>
      <p:sp>
        <p:nvSpPr>
          <p:cNvPr id="15" name="Text Placeholder 7">
            <a:extLst>
              <a:ext uri="{FF2B5EF4-FFF2-40B4-BE49-F238E27FC236}">
                <a16:creationId xmlns:a16="http://schemas.microsoft.com/office/drawing/2014/main" id="{75E5E739-C19F-1B46-A66B-C4BC29153677}"/>
              </a:ext>
            </a:extLst>
          </p:cNvPr>
          <p:cNvSpPr>
            <a:spLocks noGrp="1"/>
          </p:cNvSpPr>
          <p:nvPr>
            <p:ph type="body" sz="quarter" idx="11" hasCustomPrompt="1"/>
          </p:nvPr>
        </p:nvSpPr>
        <p:spPr>
          <a:xfrm>
            <a:off x="6392557"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2645913" y="908050"/>
            <a:ext cx="3119077" cy="3119077"/>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0" name="Text Placeholder 7">
            <a:extLst>
              <a:ext uri="{FF2B5EF4-FFF2-40B4-BE49-F238E27FC236}">
                <a16:creationId xmlns:a16="http://schemas.microsoft.com/office/drawing/2014/main" id="{3DEB70FB-6857-1A43-A3B0-48B1DC222DAA}"/>
              </a:ext>
            </a:extLst>
          </p:cNvPr>
          <p:cNvSpPr>
            <a:spLocks noGrp="1"/>
          </p:cNvSpPr>
          <p:nvPr>
            <p:ph type="body" sz="quarter" idx="22" hasCustomPrompt="1"/>
          </p:nvPr>
        </p:nvSpPr>
        <p:spPr>
          <a:xfrm>
            <a:off x="2645913" y="4337292"/>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1" name="Text Placeholder 7">
            <a:extLst>
              <a:ext uri="{FF2B5EF4-FFF2-40B4-BE49-F238E27FC236}">
                <a16:creationId xmlns:a16="http://schemas.microsoft.com/office/drawing/2014/main" id="{2C1F6273-C7BA-CB43-826D-3F8BB5B49703}"/>
              </a:ext>
            </a:extLst>
          </p:cNvPr>
          <p:cNvSpPr>
            <a:spLocks noGrp="1"/>
          </p:cNvSpPr>
          <p:nvPr>
            <p:ph type="body" sz="quarter" idx="23" hasCustomPrompt="1"/>
          </p:nvPr>
        </p:nvSpPr>
        <p:spPr>
          <a:xfrm>
            <a:off x="2645913" y="4887850"/>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147674378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mage comparison_1">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4536461" y="-423081"/>
            <a:ext cx="3119077" cy="4859641"/>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6" name="Picture Placeholder 3">
            <a:extLst>
              <a:ext uri="{FF2B5EF4-FFF2-40B4-BE49-F238E27FC236}">
                <a16:creationId xmlns:a16="http://schemas.microsoft.com/office/drawing/2014/main" id="{CBABF05F-1B6B-F648-9212-38881C961827}"/>
              </a:ext>
            </a:extLst>
          </p:cNvPr>
          <p:cNvSpPr>
            <a:spLocks noGrp="1"/>
          </p:cNvSpPr>
          <p:nvPr>
            <p:ph type="pic" sz="quarter" idx="18" hasCustomPrompt="1"/>
          </p:nvPr>
        </p:nvSpPr>
        <p:spPr>
          <a:xfrm>
            <a:off x="8283106" y="-423081"/>
            <a:ext cx="3119077" cy="4859641"/>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789817" y="-423081"/>
            <a:ext cx="3119077" cy="4859641"/>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14" name="Text Placeholder 7">
            <a:extLst>
              <a:ext uri="{FF2B5EF4-FFF2-40B4-BE49-F238E27FC236}">
                <a16:creationId xmlns:a16="http://schemas.microsoft.com/office/drawing/2014/main" id="{0097815C-9407-AF41-AC07-97432333E2BD}"/>
              </a:ext>
            </a:extLst>
          </p:cNvPr>
          <p:cNvSpPr>
            <a:spLocks noGrp="1"/>
          </p:cNvSpPr>
          <p:nvPr>
            <p:ph type="body" sz="quarter" idx="10" hasCustomPrompt="1"/>
          </p:nvPr>
        </p:nvSpPr>
        <p:spPr>
          <a:xfrm>
            <a:off x="4536461"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6" name="Text Placeholder 7">
            <a:extLst>
              <a:ext uri="{FF2B5EF4-FFF2-40B4-BE49-F238E27FC236}">
                <a16:creationId xmlns:a16="http://schemas.microsoft.com/office/drawing/2014/main" id="{0154CAFD-02D4-F949-A333-85F59A5DF565}"/>
              </a:ext>
            </a:extLst>
          </p:cNvPr>
          <p:cNvSpPr>
            <a:spLocks noGrp="1"/>
          </p:cNvSpPr>
          <p:nvPr>
            <p:ph type="body" sz="quarter" idx="11" hasCustomPrompt="1"/>
          </p:nvPr>
        </p:nvSpPr>
        <p:spPr>
          <a:xfrm>
            <a:off x="4536461"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7" name="Text Placeholder 7">
            <a:extLst>
              <a:ext uri="{FF2B5EF4-FFF2-40B4-BE49-F238E27FC236}">
                <a16:creationId xmlns:a16="http://schemas.microsoft.com/office/drawing/2014/main" id="{3C497735-DB5B-214F-8949-0666FB5B1DDC}"/>
              </a:ext>
            </a:extLst>
          </p:cNvPr>
          <p:cNvSpPr>
            <a:spLocks noGrp="1"/>
          </p:cNvSpPr>
          <p:nvPr>
            <p:ph type="body" sz="quarter" idx="19" hasCustomPrompt="1"/>
          </p:nvPr>
        </p:nvSpPr>
        <p:spPr>
          <a:xfrm>
            <a:off x="8283106"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8" name="Text Placeholder 7">
            <a:extLst>
              <a:ext uri="{FF2B5EF4-FFF2-40B4-BE49-F238E27FC236}">
                <a16:creationId xmlns:a16="http://schemas.microsoft.com/office/drawing/2014/main" id="{2FC8AC09-6E8C-964C-85AC-E3CC5AA10F02}"/>
              </a:ext>
            </a:extLst>
          </p:cNvPr>
          <p:cNvSpPr>
            <a:spLocks noGrp="1"/>
          </p:cNvSpPr>
          <p:nvPr>
            <p:ph type="body" sz="quarter" idx="20" hasCustomPrompt="1"/>
          </p:nvPr>
        </p:nvSpPr>
        <p:spPr>
          <a:xfrm>
            <a:off x="8283106"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9" name="Text Placeholder 7">
            <a:extLst>
              <a:ext uri="{FF2B5EF4-FFF2-40B4-BE49-F238E27FC236}">
                <a16:creationId xmlns:a16="http://schemas.microsoft.com/office/drawing/2014/main" id="{D67E1D35-7A34-BB46-8BB0-D9174C057A31}"/>
              </a:ext>
            </a:extLst>
          </p:cNvPr>
          <p:cNvSpPr>
            <a:spLocks noGrp="1"/>
          </p:cNvSpPr>
          <p:nvPr>
            <p:ph type="body" sz="quarter" idx="22" hasCustomPrompt="1"/>
          </p:nvPr>
        </p:nvSpPr>
        <p:spPr>
          <a:xfrm>
            <a:off x="789817"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lvl="0"/>
            <a:r>
              <a:rPr lang="en-GB"/>
              <a:t>Insert title here</a:t>
            </a:r>
          </a:p>
        </p:txBody>
      </p:sp>
      <p:sp>
        <p:nvSpPr>
          <p:cNvPr id="20" name="Text Placeholder 7">
            <a:extLst>
              <a:ext uri="{FF2B5EF4-FFF2-40B4-BE49-F238E27FC236}">
                <a16:creationId xmlns:a16="http://schemas.microsoft.com/office/drawing/2014/main" id="{075C7FD5-D15A-904E-A2FF-B5FF0AFC348C}"/>
              </a:ext>
            </a:extLst>
          </p:cNvPr>
          <p:cNvSpPr>
            <a:spLocks noGrp="1"/>
          </p:cNvSpPr>
          <p:nvPr>
            <p:ph type="body" sz="quarter" idx="23" hasCustomPrompt="1"/>
          </p:nvPr>
        </p:nvSpPr>
        <p:spPr>
          <a:xfrm>
            <a:off x="789817"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232279503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mage comparison_2">
    <p:bg>
      <p:bgPr>
        <a:solidFill>
          <a:schemeClr val="bg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BDC5358-BCDE-FF4D-A552-2B8888E453CF}"/>
              </a:ext>
            </a:extLst>
          </p:cNvPr>
          <p:cNvSpPr>
            <a:spLocks noGrp="1"/>
          </p:cNvSpPr>
          <p:nvPr>
            <p:ph type="pic" sz="quarter" idx="17" hasCustomPrompt="1"/>
          </p:nvPr>
        </p:nvSpPr>
        <p:spPr>
          <a:xfrm>
            <a:off x="6392557" y="-409433"/>
            <a:ext cx="3119077" cy="4921092"/>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9" name="Picture Placeholder 3">
            <a:extLst>
              <a:ext uri="{FF2B5EF4-FFF2-40B4-BE49-F238E27FC236}">
                <a16:creationId xmlns:a16="http://schemas.microsoft.com/office/drawing/2014/main" id="{411CD1AC-C065-FF46-B421-E55885D8C495}"/>
              </a:ext>
            </a:extLst>
          </p:cNvPr>
          <p:cNvSpPr>
            <a:spLocks noGrp="1"/>
          </p:cNvSpPr>
          <p:nvPr>
            <p:ph type="pic" sz="quarter" idx="21" hasCustomPrompt="1"/>
          </p:nvPr>
        </p:nvSpPr>
        <p:spPr>
          <a:xfrm>
            <a:off x="2645913" y="-409433"/>
            <a:ext cx="3119077" cy="4921092"/>
          </a:xfrm>
          <a:prstGeom prst="roundRect">
            <a:avLst/>
          </a:prstGeom>
          <a:pattFill prst="pct5">
            <a:fgClr>
              <a:schemeClr val="accent1"/>
            </a:fgClr>
            <a:bgClr>
              <a:schemeClr val="bg1"/>
            </a:bgClr>
          </a:pattFill>
        </p:spPr>
        <p:txBody>
          <a:bodyPr anchor="ctr" anchorCtr="0"/>
          <a:lstStyle>
            <a:lvl1pPr marL="0" indent="0" algn="ctr">
              <a:buNone/>
              <a:defRPr sz="1800"/>
            </a:lvl1pPr>
          </a:lstStyle>
          <a:p>
            <a:r>
              <a:rPr lang="en-DE"/>
              <a:t>Add picture or graph</a:t>
            </a:r>
          </a:p>
        </p:txBody>
      </p:sp>
      <p:sp>
        <p:nvSpPr>
          <p:cNvPr id="8" name="Text Placeholder 7">
            <a:extLst>
              <a:ext uri="{FF2B5EF4-FFF2-40B4-BE49-F238E27FC236}">
                <a16:creationId xmlns:a16="http://schemas.microsoft.com/office/drawing/2014/main" id="{A7FA261B-4952-F645-B295-4C463DF17961}"/>
              </a:ext>
            </a:extLst>
          </p:cNvPr>
          <p:cNvSpPr>
            <a:spLocks noGrp="1"/>
          </p:cNvSpPr>
          <p:nvPr>
            <p:ph type="body" sz="quarter" idx="10" hasCustomPrompt="1"/>
          </p:nvPr>
        </p:nvSpPr>
        <p:spPr>
          <a:xfrm>
            <a:off x="6392557"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4" name="Text Placeholder 7">
            <a:extLst>
              <a:ext uri="{FF2B5EF4-FFF2-40B4-BE49-F238E27FC236}">
                <a16:creationId xmlns:a16="http://schemas.microsoft.com/office/drawing/2014/main" id="{127E6307-0AB6-4442-BB74-74B6AC04F3A4}"/>
              </a:ext>
            </a:extLst>
          </p:cNvPr>
          <p:cNvSpPr>
            <a:spLocks noGrp="1"/>
          </p:cNvSpPr>
          <p:nvPr>
            <p:ph type="body" sz="quarter" idx="11" hasCustomPrompt="1"/>
          </p:nvPr>
        </p:nvSpPr>
        <p:spPr>
          <a:xfrm>
            <a:off x="6392557"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6" name="Text Placeholder 7">
            <a:extLst>
              <a:ext uri="{FF2B5EF4-FFF2-40B4-BE49-F238E27FC236}">
                <a16:creationId xmlns:a16="http://schemas.microsoft.com/office/drawing/2014/main" id="{A775DE49-2F7D-5D44-9960-C03F85E25600}"/>
              </a:ext>
            </a:extLst>
          </p:cNvPr>
          <p:cNvSpPr>
            <a:spLocks noGrp="1"/>
          </p:cNvSpPr>
          <p:nvPr>
            <p:ph type="body" sz="quarter" idx="22" hasCustomPrompt="1"/>
          </p:nvPr>
        </p:nvSpPr>
        <p:spPr>
          <a:xfrm>
            <a:off x="2645913" y="4821823"/>
            <a:ext cx="3119077" cy="384834"/>
          </a:xfrm>
          <a:prstGeom prst="rect">
            <a:avLst/>
          </a:prstGeom>
        </p:spPr>
        <p:txBody>
          <a:bodyPr/>
          <a:lstStyle>
            <a:lvl1pPr marL="0" indent="0" algn="ctr">
              <a:buNone/>
              <a:tabLst/>
              <a:defRPr lang="en-GB" sz="2400" b="0" i="0" kern="1200" dirty="0">
                <a:solidFill>
                  <a:schemeClr val="accent1"/>
                </a:solidFill>
                <a:latin typeface="Gravur Condensed Bold" pitchFamily="50" charset="0"/>
                <a:ea typeface="Roboto" panose="02000000000000000000" pitchFamily="2" charset="0"/>
                <a:cs typeface="Roboto" panose="02000000000000000000" pitchFamily="2" charset="0"/>
              </a:defRPr>
            </a:lvl1pPr>
          </a:lstStyle>
          <a:p>
            <a:pPr marL="0" lvl="0" indent="0" algn="ctr" defTabSz="914400" rtl="0" eaLnBrk="1" latinLnBrk="0" hangingPunct="1">
              <a:lnSpc>
                <a:spcPct val="90000"/>
              </a:lnSpc>
              <a:spcBef>
                <a:spcPts val="1000"/>
              </a:spcBef>
              <a:buFont typeface="Wingdings" panose="05000000000000000000" pitchFamily="2" charset="2"/>
              <a:buNone/>
              <a:tabLst/>
            </a:pPr>
            <a:r>
              <a:rPr lang="en-GB"/>
              <a:t>Insert title here</a:t>
            </a:r>
          </a:p>
        </p:txBody>
      </p:sp>
      <p:sp>
        <p:nvSpPr>
          <p:cNvPr id="17" name="Text Placeholder 7">
            <a:extLst>
              <a:ext uri="{FF2B5EF4-FFF2-40B4-BE49-F238E27FC236}">
                <a16:creationId xmlns:a16="http://schemas.microsoft.com/office/drawing/2014/main" id="{A286DAF3-6438-D546-B817-94D31ACF0560}"/>
              </a:ext>
            </a:extLst>
          </p:cNvPr>
          <p:cNvSpPr>
            <a:spLocks noGrp="1"/>
          </p:cNvSpPr>
          <p:nvPr>
            <p:ph type="body" sz="quarter" idx="23" hasCustomPrompt="1"/>
          </p:nvPr>
        </p:nvSpPr>
        <p:spPr>
          <a:xfrm>
            <a:off x="2645913" y="5372381"/>
            <a:ext cx="3119077" cy="577569"/>
          </a:xfrm>
          <a:prstGeom prst="rect">
            <a:avLst/>
          </a:prstGeom>
        </p:spPr>
        <p:txBody>
          <a:bodyPr/>
          <a:lstStyle>
            <a:lvl1pPr marL="0" indent="0" algn="ctr">
              <a:buNone/>
              <a:tabLst/>
              <a:defRPr sz="16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Tree>
    <p:extLst>
      <p:ext uri="{BB962C8B-B14F-4D97-AF65-F5344CB8AC3E}">
        <p14:creationId xmlns:p14="http://schemas.microsoft.com/office/powerpoint/2010/main" val="414116576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eople x9">
  <p:cSld name="1_People x9">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p31"/>
          <p:cNvSpPr>
            <a:spLocks noGrp="1"/>
          </p:cNvSpPr>
          <p:nvPr>
            <p:ph type="body" idx="1"/>
          </p:nvPr>
        </p:nvSpPr>
        <p:spPr>
          <a:xfrm>
            <a:off x="1842601" y="2133902"/>
            <a:ext cx="2357243" cy="738116"/>
          </a:xfrm>
          <a:prstGeom prst="roundRect">
            <a:avLst>
              <a:gd name="adj" fmla="val 16667"/>
            </a:avLst>
          </a:prstGeom>
          <a:solidFill>
            <a:schemeClr val="lt2">
              <a:alpha val="60000"/>
            </a:schemeClr>
          </a:solidFill>
          <a:ln>
            <a:noFill/>
          </a:ln>
        </p:spPr>
        <p:txBody>
          <a:bodyPr spcFirstLastPara="1" wrap="square" lIns="432000" tIns="90000" rIns="90000" bIns="90000" anchor="ctr" anchorCtr="0">
            <a:noAutofit/>
          </a:bodyPr>
          <a:lstStyle>
            <a:lvl1pPr marL="457200" lvl="0" indent="-228600" algn="l">
              <a:lnSpc>
                <a:spcPct val="9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20040" algn="l">
              <a:lnSpc>
                <a:spcPct val="90000"/>
              </a:lnSpc>
              <a:spcBef>
                <a:spcPts val="500"/>
              </a:spcBef>
              <a:spcAft>
                <a:spcPts val="0"/>
              </a:spcAft>
              <a:buSzPts val="1440"/>
              <a:buChar char="▪"/>
              <a:defRPr/>
            </a:lvl2pPr>
            <a:lvl3pPr marL="1371600" lvl="2" indent="-320039" algn="l">
              <a:lnSpc>
                <a:spcPct val="90000"/>
              </a:lnSpc>
              <a:spcBef>
                <a:spcPts val="500"/>
              </a:spcBef>
              <a:spcAft>
                <a:spcPts val="0"/>
              </a:spcAft>
              <a:buSzPts val="144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31470" algn="l">
              <a:lnSpc>
                <a:spcPct val="90000"/>
              </a:lnSpc>
              <a:spcBef>
                <a:spcPts val="500"/>
              </a:spcBef>
              <a:spcAft>
                <a:spcPts val="0"/>
              </a:spcAft>
              <a:buClr>
                <a:schemeClr val="dk1"/>
              </a:buClr>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5" name="Google Shape;145;p31"/>
          <p:cNvCxnSpPr/>
          <p:nvPr/>
        </p:nvCxnSpPr>
        <p:spPr>
          <a:xfrm>
            <a:off x="4688168" y="1421399"/>
            <a:ext cx="2129865" cy="0"/>
          </a:xfrm>
          <a:prstGeom prst="straightConnector1">
            <a:avLst/>
          </a:prstGeom>
          <a:noFill/>
          <a:ln w="9525" cap="flat" cmpd="sng">
            <a:solidFill>
              <a:schemeClr val="lt2"/>
            </a:solidFill>
            <a:prstDash val="solid"/>
            <a:miter lim="800000"/>
            <a:headEnd type="none" w="sm" len="sm"/>
            <a:tailEnd type="none" w="sm" len="sm"/>
          </a:ln>
        </p:spPr>
      </p:cxnSp>
      <p:sp>
        <p:nvSpPr>
          <p:cNvPr id="146" name="Google Shape;146;p31"/>
          <p:cNvSpPr txBox="1">
            <a:spLocks noGrp="1"/>
          </p:cNvSpPr>
          <p:nvPr>
            <p:ph type="body" idx="2"/>
          </p:nvPr>
        </p:nvSpPr>
        <p:spPr>
          <a:xfrm>
            <a:off x="4207555" y="586874"/>
            <a:ext cx="3776889" cy="57756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Clr>
                <a:schemeClr val="accent1"/>
              </a:buClr>
              <a:buSzPts val="3600"/>
              <a:buNone/>
              <a:defRPr sz="3600">
                <a:solidFill>
                  <a:schemeClr val="accent1"/>
                </a:solidFill>
                <a:latin typeface="Arial"/>
                <a:ea typeface="Arial"/>
                <a:cs typeface="Arial"/>
                <a:sym typeface="Arial"/>
              </a:defRPr>
            </a:lvl1pPr>
            <a:lvl2pPr marL="914400" lvl="1" indent="-320040" algn="l">
              <a:lnSpc>
                <a:spcPct val="90000"/>
              </a:lnSpc>
              <a:spcBef>
                <a:spcPts val="500"/>
              </a:spcBef>
              <a:spcAft>
                <a:spcPts val="0"/>
              </a:spcAft>
              <a:buSzPts val="1440"/>
              <a:buChar char="▪"/>
              <a:defRPr/>
            </a:lvl2pPr>
            <a:lvl3pPr marL="1371600" lvl="2" indent="-320039" algn="l">
              <a:lnSpc>
                <a:spcPct val="90000"/>
              </a:lnSpc>
              <a:spcBef>
                <a:spcPts val="500"/>
              </a:spcBef>
              <a:spcAft>
                <a:spcPts val="0"/>
              </a:spcAft>
              <a:buSzPts val="144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31470" algn="l">
              <a:lnSpc>
                <a:spcPct val="90000"/>
              </a:lnSpc>
              <a:spcBef>
                <a:spcPts val="500"/>
              </a:spcBef>
              <a:spcAft>
                <a:spcPts val="0"/>
              </a:spcAft>
              <a:buClr>
                <a:schemeClr val="dk1"/>
              </a:buClr>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1"/>
          <p:cNvSpPr>
            <a:spLocks noGrp="1"/>
          </p:cNvSpPr>
          <p:nvPr>
            <p:ph type="pic" idx="3"/>
          </p:nvPr>
        </p:nvSpPr>
        <p:spPr>
          <a:xfrm>
            <a:off x="866228" y="1886188"/>
            <a:ext cx="1223884" cy="1223884"/>
          </a:xfrm>
          <a:prstGeom prst="ellipse">
            <a:avLst/>
          </a:prstGeom>
          <a:solidFill>
            <a:schemeClr val="lt1"/>
          </a:solidFill>
          <a:ln>
            <a:noFill/>
          </a:ln>
        </p:spPr>
      </p:sp>
      <p:sp>
        <p:nvSpPr>
          <p:cNvPr id="148" name="Google Shape;148;p31"/>
          <p:cNvSpPr>
            <a:spLocks noGrp="1"/>
          </p:cNvSpPr>
          <p:nvPr>
            <p:ph type="body" idx="4"/>
          </p:nvPr>
        </p:nvSpPr>
        <p:spPr>
          <a:xfrm>
            <a:off x="1842601" y="3553841"/>
            <a:ext cx="2357243" cy="738116"/>
          </a:xfrm>
          <a:prstGeom prst="roundRect">
            <a:avLst>
              <a:gd name="adj" fmla="val 16667"/>
            </a:avLst>
          </a:prstGeom>
          <a:solidFill>
            <a:schemeClr val="lt2">
              <a:alpha val="60000"/>
            </a:schemeClr>
          </a:solidFill>
          <a:ln>
            <a:noFill/>
          </a:ln>
        </p:spPr>
        <p:txBody>
          <a:bodyPr spcFirstLastPara="1" wrap="square" lIns="432000" tIns="90000" rIns="90000" bIns="90000" anchor="ctr" anchorCtr="0">
            <a:noAutofit/>
          </a:bodyPr>
          <a:lstStyle>
            <a:lvl1pPr marL="457200" lvl="0" indent="-228600" algn="l">
              <a:lnSpc>
                <a:spcPct val="9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20040" algn="l">
              <a:lnSpc>
                <a:spcPct val="90000"/>
              </a:lnSpc>
              <a:spcBef>
                <a:spcPts val="500"/>
              </a:spcBef>
              <a:spcAft>
                <a:spcPts val="0"/>
              </a:spcAft>
              <a:buSzPts val="1440"/>
              <a:buChar char="▪"/>
              <a:defRPr/>
            </a:lvl2pPr>
            <a:lvl3pPr marL="1371600" lvl="2" indent="-320039" algn="l">
              <a:lnSpc>
                <a:spcPct val="90000"/>
              </a:lnSpc>
              <a:spcBef>
                <a:spcPts val="500"/>
              </a:spcBef>
              <a:spcAft>
                <a:spcPts val="0"/>
              </a:spcAft>
              <a:buSzPts val="144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31470" algn="l">
              <a:lnSpc>
                <a:spcPct val="90000"/>
              </a:lnSpc>
              <a:spcBef>
                <a:spcPts val="500"/>
              </a:spcBef>
              <a:spcAft>
                <a:spcPts val="0"/>
              </a:spcAft>
              <a:buClr>
                <a:schemeClr val="dk1"/>
              </a:buClr>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1"/>
          <p:cNvSpPr>
            <a:spLocks noGrp="1"/>
          </p:cNvSpPr>
          <p:nvPr>
            <p:ph type="pic" idx="5"/>
          </p:nvPr>
        </p:nvSpPr>
        <p:spPr>
          <a:xfrm>
            <a:off x="866228" y="3306127"/>
            <a:ext cx="1223884" cy="1223884"/>
          </a:xfrm>
          <a:prstGeom prst="ellipse">
            <a:avLst/>
          </a:prstGeom>
          <a:solidFill>
            <a:schemeClr val="lt1"/>
          </a:solidFill>
          <a:ln>
            <a:noFill/>
          </a:ln>
        </p:spPr>
      </p:sp>
      <p:sp>
        <p:nvSpPr>
          <p:cNvPr id="150" name="Google Shape;150;p31"/>
          <p:cNvSpPr>
            <a:spLocks noGrp="1"/>
          </p:cNvSpPr>
          <p:nvPr>
            <p:ph type="body" idx="6"/>
          </p:nvPr>
        </p:nvSpPr>
        <p:spPr>
          <a:xfrm>
            <a:off x="1842601" y="4973780"/>
            <a:ext cx="2357243" cy="738116"/>
          </a:xfrm>
          <a:prstGeom prst="roundRect">
            <a:avLst>
              <a:gd name="adj" fmla="val 16667"/>
            </a:avLst>
          </a:prstGeom>
          <a:solidFill>
            <a:schemeClr val="lt2">
              <a:alpha val="60000"/>
            </a:schemeClr>
          </a:solidFill>
          <a:ln>
            <a:noFill/>
          </a:ln>
        </p:spPr>
        <p:txBody>
          <a:bodyPr spcFirstLastPara="1" wrap="square" lIns="432000" tIns="90000" rIns="90000" bIns="90000" anchor="ctr" anchorCtr="0">
            <a:noAutofit/>
          </a:bodyPr>
          <a:lstStyle>
            <a:lvl1pPr marL="457200" lvl="0" indent="-228600" algn="l">
              <a:lnSpc>
                <a:spcPct val="9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20040" algn="l">
              <a:lnSpc>
                <a:spcPct val="90000"/>
              </a:lnSpc>
              <a:spcBef>
                <a:spcPts val="500"/>
              </a:spcBef>
              <a:spcAft>
                <a:spcPts val="0"/>
              </a:spcAft>
              <a:buSzPts val="1440"/>
              <a:buChar char="▪"/>
              <a:defRPr/>
            </a:lvl2pPr>
            <a:lvl3pPr marL="1371600" lvl="2" indent="-320039" algn="l">
              <a:lnSpc>
                <a:spcPct val="90000"/>
              </a:lnSpc>
              <a:spcBef>
                <a:spcPts val="500"/>
              </a:spcBef>
              <a:spcAft>
                <a:spcPts val="0"/>
              </a:spcAft>
              <a:buSzPts val="144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31470" algn="l">
              <a:lnSpc>
                <a:spcPct val="90000"/>
              </a:lnSpc>
              <a:spcBef>
                <a:spcPts val="500"/>
              </a:spcBef>
              <a:spcAft>
                <a:spcPts val="0"/>
              </a:spcAft>
              <a:buClr>
                <a:schemeClr val="dk1"/>
              </a:buClr>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1"/>
          <p:cNvSpPr>
            <a:spLocks noGrp="1"/>
          </p:cNvSpPr>
          <p:nvPr>
            <p:ph type="pic" idx="7"/>
          </p:nvPr>
        </p:nvSpPr>
        <p:spPr>
          <a:xfrm>
            <a:off x="866228" y="4726066"/>
            <a:ext cx="1223884" cy="1223884"/>
          </a:xfrm>
          <a:prstGeom prst="ellipse">
            <a:avLst/>
          </a:prstGeom>
          <a:solidFill>
            <a:schemeClr val="lt1"/>
          </a:solidFill>
          <a:ln>
            <a:noFill/>
          </a:ln>
        </p:spPr>
      </p:sp>
      <p:sp>
        <p:nvSpPr>
          <p:cNvPr id="152" name="Google Shape;152;p31"/>
          <p:cNvSpPr>
            <a:spLocks noGrp="1"/>
          </p:cNvSpPr>
          <p:nvPr>
            <p:ph type="body" idx="8"/>
          </p:nvPr>
        </p:nvSpPr>
        <p:spPr>
          <a:xfrm>
            <a:off x="5367946" y="2102360"/>
            <a:ext cx="2357243" cy="738116"/>
          </a:xfrm>
          <a:prstGeom prst="roundRect">
            <a:avLst>
              <a:gd name="adj" fmla="val 16667"/>
            </a:avLst>
          </a:prstGeom>
          <a:solidFill>
            <a:schemeClr val="lt2">
              <a:alpha val="60000"/>
            </a:schemeClr>
          </a:solidFill>
          <a:ln>
            <a:noFill/>
          </a:ln>
        </p:spPr>
        <p:txBody>
          <a:bodyPr spcFirstLastPara="1" wrap="square" lIns="432000" tIns="90000" rIns="90000" bIns="90000" anchor="ctr" anchorCtr="0">
            <a:noAutofit/>
          </a:bodyPr>
          <a:lstStyle>
            <a:lvl1pPr marL="457200" lvl="0" indent="-228600" algn="l">
              <a:lnSpc>
                <a:spcPct val="9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20040" algn="l">
              <a:lnSpc>
                <a:spcPct val="90000"/>
              </a:lnSpc>
              <a:spcBef>
                <a:spcPts val="500"/>
              </a:spcBef>
              <a:spcAft>
                <a:spcPts val="0"/>
              </a:spcAft>
              <a:buSzPts val="1440"/>
              <a:buChar char="▪"/>
              <a:defRPr/>
            </a:lvl2pPr>
            <a:lvl3pPr marL="1371600" lvl="2" indent="-320039" algn="l">
              <a:lnSpc>
                <a:spcPct val="90000"/>
              </a:lnSpc>
              <a:spcBef>
                <a:spcPts val="500"/>
              </a:spcBef>
              <a:spcAft>
                <a:spcPts val="0"/>
              </a:spcAft>
              <a:buSzPts val="144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31470" algn="l">
              <a:lnSpc>
                <a:spcPct val="90000"/>
              </a:lnSpc>
              <a:spcBef>
                <a:spcPts val="500"/>
              </a:spcBef>
              <a:spcAft>
                <a:spcPts val="0"/>
              </a:spcAft>
              <a:buClr>
                <a:schemeClr val="dk1"/>
              </a:buClr>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1"/>
          <p:cNvSpPr>
            <a:spLocks noGrp="1"/>
          </p:cNvSpPr>
          <p:nvPr>
            <p:ph type="pic" idx="9"/>
          </p:nvPr>
        </p:nvSpPr>
        <p:spPr>
          <a:xfrm>
            <a:off x="4391573" y="1854646"/>
            <a:ext cx="1223884" cy="1223884"/>
          </a:xfrm>
          <a:prstGeom prst="ellipse">
            <a:avLst/>
          </a:prstGeom>
          <a:solidFill>
            <a:schemeClr val="lt1"/>
          </a:solidFill>
          <a:ln>
            <a:noFill/>
          </a:ln>
        </p:spPr>
      </p:sp>
      <p:sp>
        <p:nvSpPr>
          <p:cNvPr id="154" name="Google Shape;154;p31"/>
          <p:cNvSpPr>
            <a:spLocks noGrp="1"/>
          </p:cNvSpPr>
          <p:nvPr>
            <p:ph type="body" idx="13"/>
          </p:nvPr>
        </p:nvSpPr>
        <p:spPr>
          <a:xfrm>
            <a:off x="5367946" y="3522299"/>
            <a:ext cx="2357243" cy="738116"/>
          </a:xfrm>
          <a:prstGeom prst="roundRect">
            <a:avLst>
              <a:gd name="adj" fmla="val 16667"/>
            </a:avLst>
          </a:prstGeom>
          <a:solidFill>
            <a:schemeClr val="lt2">
              <a:alpha val="60000"/>
            </a:schemeClr>
          </a:solidFill>
          <a:ln>
            <a:noFill/>
          </a:ln>
        </p:spPr>
        <p:txBody>
          <a:bodyPr spcFirstLastPara="1" wrap="square" lIns="432000" tIns="90000" rIns="90000" bIns="90000" anchor="ctr" anchorCtr="0">
            <a:noAutofit/>
          </a:bodyPr>
          <a:lstStyle>
            <a:lvl1pPr marL="457200" lvl="0" indent="-228600" algn="l">
              <a:lnSpc>
                <a:spcPct val="9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20040" algn="l">
              <a:lnSpc>
                <a:spcPct val="90000"/>
              </a:lnSpc>
              <a:spcBef>
                <a:spcPts val="500"/>
              </a:spcBef>
              <a:spcAft>
                <a:spcPts val="0"/>
              </a:spcAft>
              <a:buSzPts val="1440"/>
              <a:buChar char="▪"/>
              <a:defRPr/>
            </a:lvl2pPr>
            <a:lvl3pPr marL="1371600" lvl="2" indent="-320039" algn="l">
              <a:lnSpc>
                <a:spcPct val="90000"/>
              </a:lnSpc>
              <a:spcBef>
                <a:spcPts val="500"/>
              </a:spcBef>
              <a:spcAft>
                <a:spcPts val="0"/>
              </a:spcAft>
              <a:buSzPts val="144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31470" algn="l">
              <a:lnSpc>
                <a:spcPct val="90000"/>
              </a:lnSpc>
              <a:spcBef>
                <a:spcPts val="500"/>
              </a:spcBef>
              <a:spcAft>
                <a:spcPts val="0"/>
              </a:spcAft>
              <a:buClr>
                <a:schemeClr val="dk1"/>
              </a:buClr>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1"/>
          <p:cNvSpPr>
            <a:spLocks noGrp="1"/>
          </p:cNvSpPr>
          <p:nvPr>
            <p:ph type="pic" idx="14"/>
          </p:nvPr>
        </p:nvSpPr>
        <p:spPr>
          <a:xfrm>
            <a:off x="4391573" y="3274585"/>
            <a:ext cx="1223884" cy="1223884"/>
          </a:xfrm>
          <a:prstGeom prst="ellipse">
            <a:avLst/>
          </a:prstGeom>
          <a:solidFill>
            <a:schemeClr val="lt1"/>
          </a:solidFill>
          <a:ln>
            <a:noFill/>
          </a:ln>
        </p:spPr>
      </p:sp>
      <p:sp>
        <p:nvSpPr>
          <p:cNvPr id="156" name="Google Shape;156;p31"/>
          <p:cNvSpPr>
            <a:spLocks noGrp="1"/>
          </p:cNvSpPr>
          <p:nvPr>
            <p:ph type="body" idx="15"/>
          </p:nvPr>
        </p:nvSpPr>
        <p:spPr>
          <a:xfrm>
            <a:off x="5367946" y="4942238"/>
            <a:ext cx="2357243" cy="738116"/>
          </a:xfrm>
          <a:prstGeom prst="roundRect">
            <a:avLst>
              <a:gd name="adj" fmla="val 16667"/>
            </a:avLst>
          </a:prstGeom>
          <a:solidFill>
            <a:schemeClr val="lt2">
              <a:alpha val="60000"/>
            </a:schemeClr>
          </a:solidFill>
          <a:ln>
            <a:noFill/>
          </a:ln>
        </p:spPr>
        <p:txBody>
          <a:bodyPr spcFirstLastPara="1" wrap="square" lIns="432000" tIns="90000" rIns="90000" bIns="90000" anchor="ctr" anchorCtr="0">
            <a:noAutofit/>
          </a:bodyPr>
          <a:lstStyle>
            <a:lvl1pPr marL="457200" lvl="0" indent="-228600" algn="l">
              <a:lnSpc>
                <a:spcPct val="9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20040" algn="l">
              <a:lnSpc>
                <a:spcPct val="90000"/>
              </a:lnSpc>
              <a:spcBef>
                <a:spcPts val="500"/>
              </a:spcBef>
              <a:spcAft>
                <a:spcPts val="0"/>
              </a:spcAft>
              <a:buSzPts val="1440"/>
              <a:buChar char="▪"/>
              <a:defRPr/>
            </a:lvl2pPr>
            <a:lvl3pPr marL="1371600" lvl="2" indent="-320039" algn="l">
              <a:lnSpc>
                <a:spcPct val="90000"/>
              </a:lnSpc>
              <a:spcBef>
                <a:spcPts val="500"/>
              </a:spcBef>
              <a:spcAft>
                <a:spcPts val="0"/>
              </a:spcAft>
              <a:buSzPts val="144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31470" algn="l">
              <a:lnSpc>
                <a:spcPct val="90000"/>
              </a:lnSpc>
              <a:spcBef>
                <a:spcPts val="500"/>
              </a:spcBef>
              <a:spcAft>
                <a:spcPts val="0"/>
              </a:spcAft>
              <a:buClr>
                <a:schemeClr val="dk1"/>
              </a:buClr>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1"/>
          <p:cNvSpPr>
            <a:spLocks noGrp="1"/>
          </p:cNvSpPr>
          <p:nvPr>
            <p:ph type="pic" idx="16"/>
          </p:nvPr>
        </p:nvSpPr>
        <p:spPr>
          <a:xfrm>
            <a:off x="4391573" y="4694524"/>
            <a:ext cx="1223884" cy="1223884"/>
          </a:xfrm>
          <a:prstGeom prst="ellipse">
            <a:avLst/>
          </a:prstGeom>
          <a:solidFill>
            <a:schemeClr val="lt1"/>
          </a:solidFill>
          <a:ln>
            <a:noFill/>
          </a:ln>
        </p:spPr>
      </p:sp>
      <p:sp>
        <p:nvSpPr>
          <p:cNvPr id="158" name="Google Shape;158;p31"/>
          <p:cNvSpPr>
            <a:spLocks noGrp="1"/>
          </p:cNvSpPr>
          <p:nvPr>
            <p:ph type="body" idx="17"/>
          </p:nvPr>
        </p:nvSpPr>
        <p:spPr>
          <a:xfrm>
            <a:off x="8893291" y="2102360"/>
            <a:ext cx="2357243" cy="738116"/>
          </a:xfrm>
          <a:prstGeom prst="roundRect">
            <a:avLst>
              <a:gd name="adj" fmla="val 16667"/>
            </a:avLst>
          </a:prstGeom>
          <a:solidFill>
            <a:schemeClr val="lt2">
              <a:alpha val="60000"/>
            </a:schemeClr>
          </a:solidFill>
          <a:ln>
            <a:noFill/>
          </a:ln>
        </p:spPr>
        <p:txBody>
          <a:bodyPr spcFirstLastPara="1" wrap="square" lIns="432000" tIns="90000" rIns="90000" bIns="90000" anchor="ctr" anchorCtr="0">
            <a:noAutofit/>
          </a:bodyPr>
          <a:lstStyle>
            <a:lvl1pPr marL="457200" lvl="0" indent="-228600" algn="l">
              <a:lnSpc>
                <a:spcPct val="9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20040" algn="l">
              <a:lnSpc>
                <a:spcPct val="90000"/>
              </a:lnSpc>
              <a:spcBef>
                <a:spcPts val="500"/>
              </a:spcBef>
              <a:spcAft>
                <a:spcPts val="0"/>
              </a:spcAft>
              <a:buSzPts val="1440"/>
              <a:buChar char="▪"/>
              <a:defRPr/>
            </a:lvl2pPr>
            <a:lvl3pPr marL="1371600" lvl="2" indent="-320039" algn="l">
              <a:lnSpc>
                <a:spcPct val="90000"/>
              </a:lnSpc>
              <a:spcBef>
                <a:spcPts val="500"/>
              </a:spcBef>
              <a:spcAft>
                <a:spcPts val="0"/>
              </a:spcAft>
              <a:buSzPts val="144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31470" algn="l">
              <a:lnSpc>
                <a:spcPct val="90000"/>
              </a:lnSpc>
              <a:spcBef>
                <a:spcPts val="500"/>
              </a:spcBef>
              <a:spcAft>
                <a:spcPts val="0"/>
              </a:spcAft>
              <a:buClr>
                <a:schemeClr val="dk1"/>
              </a:buClr>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31"/>
          <p:cNvSpPr>
            <a:spLocks noGrp="1"/>
          </p:cNvSpPr>
          <p:nvPr>
            <p:ph type="pic" idx="18"/>
          </p:nvPr>
        </p:nvSpPr>
        <p:spPr>
          <a:xfrm>
            <a:off x="7916918" y="1854646"/>
            <a:ext cx="1223884" cy="1223884"/>
          </a:xfrm>
          <a:prstGeom prst="ellipse">
            <a:avLst/>
          </a:prstGeom>
          <a:solidFill>
            <a:schemeClr val="lt1"/>
          </a:solidFill>
          <a:ln>
            <a:noFill/>
          </a:ln>
        </p:spPr>
      </p:sp>
      <p:sp>
        <p:nvSpPr>
          <p:cNvPr id="160" name="Google Shape;160;p31"/>
          <p:cNvSpPr>
            <a:spLocks noGrp="1"/>
          </p:cNvSpPr>
          <p:nvPr>
            <p:ph type="body" idx="19"/>
          </p:nvPr>
        </p:nvSpPr>
        <p:spPr>
          <a:xfrm>
            <a:off x="8893291" y="3522299"/>
            <a:ext cx="2357243" cy="738116"/>
          </a:xfrm>
          <a:prstGeom prst="roundRect">
            <a:avLst>
              <a:gd name="adj" fmla="val 16667"/>
            </a:avLst>
          </a:prstGeom>
          <a:solidFill>
            <a:schemeClr val="lt2">
              <a:alpha val="60000"/>
            </a:schemeClr>
          </a:solidFill>
          <a:ln>
            <a:noFill/>
          </a:ln>
        </p:spPr>
        <p:txBody>
          <a:bodyPr spcFirstLastPara="1" wrap="square" lIns="432000" tIns="90000" rIns="90000" bIns="90000" anchor="ctr" anchorCtr="0">
            <a:noAutofit/>
          </a:bodyPr>
          <a:lstStyle>
            <a:lvl1pPr marL="457200" lvl="0" indent="-228600" algn="l">
              <a:lnSpc>
                <a:spcPct val="9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20040" algn="l">
              <a:lnSpc>
                <a:spcPct val="90000"/>
              </a:lnSpc>
              <a:spcBef>
                <a:spcPts val="500"/>
              </a:spcBef>
              <a:spcAft>
                <a:spcPts val="0"/>
              </a:spcAft>
              <a:buSzPts val="1440"/>
              <a:buChar char="▪"/>
              <a:defRPr/>
            </a:lvl2pPr>
            <a:lvl3pPr marL="1371600" lvl="2" indent="-320039" algn="l">
              <a:lnSpc>
                <a:spcPct val="90000"/>
              </a:lnSpc>
              <a:spcBef>
                <a:spcPts val="500"/>
              </a:spcBef>
              <a:spcAft>
                <a:spcPts val="0"/>
              </a:spcAft>
              <a:buSzPts val="144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31470" algn="l">
              <a:lnSpc>
                <a:spcPct val="90000"/>
              </a:lnSpc>
              <a:spcBef>
                <a:spcPts val="500"/>
              </a:spcBef>
              <a:spcAft>
                <a:spcPts val="0"/>
              </a:spcAft>
              <a:buClr>
                <a:schemeClr val="dk1"/>
              </a:buClr>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31"/>
          <p:cNvSpPr>
            <a:spLocks noGrp="1"/>
          </p:cNvSpPr>
          <p:nvPr>
            <p:ph type="pic" idx="20"/>
          </p:nvPr>
        </p:nvSpPr>
        <p:spPr>
          <a:xfrm>
            <a:off x="7916918" y="3274585"/>
            <a:ext cx="1223884" cy="1223884"/>
          </a:xfrm>
          <a:prstGeom prst="ellipse">
            <a:avLst/>
          </a:prstGeom>
          <a:solidFill>
            <a:schemeClr val="lt1"/>
          </a:solidFill>
          <a:ln>
            <a:noFill/>
          </a:ln>
        </p:spPr>
      </p:sp>
      <p:sp>
        <p:nvSpPr>
          <p:cNvPr id="162" name="Google Shape;162;p31"/>
          <p:cNvSpPr>
            <a:spLocks noGrp="1"/>
          </p:cNvSpPr>
          <p:nvPr>
            <p:ph type="body" idx="21"/>
          </p:nvPr>
        </p:nvSpPr>
        <p:spPr>
          <a:xfrm>
            <a:off x="8893291" y="4942238"/>
            <a:ext cx="2357243" cy="738116"/>
          </a:xfrm>
          <a:prstGeom prst="roundRect">
            <a:avLst>
              <a:gd name="adj" fmla="val 16667"/>
            </a:avLst>
          </a:prstGeom>
          <a:solidFill>
            <a:schemeClr val="lt2">
              <a:alpha val="60000"/>
            </a:schemeClr>
          </a:solidFill>
          <a:ln>
            <a:noFill/>
          </a:ln>
        </p:spPr>
        <p:txBody>
          <a:bodyPr spcFirstLastPara="1" wrap="square" lIns="432000" tIns="90000" rIns="90000" bIns="90000" anchor="ctr" anchorCtr="0">
            <a:noAutofit/>
          </a:bodyPr>
          <a:lstStyle>
            <a:lvl1pPr marL="457200" lvl="0" indent="-228600" algn="l">
              <a:lnSpc>
                <a:spcPct val="90000"/>
              </a:lnSpc>
              <a:spcBef>
                <a:spcPts val="1000"/>
              </a:spcBef>
              <a:spcAft>
                <a:spcPts val="0"/>
              </a:spcAft>
              <a:buClr>
                <a:schemeClr val="dk2"/>
              </a:buClr>
              <a:buSzPts val="1600"/>
              <a:buNone/>
              <a:defRPr sz="1600">
                <a:solidFill>
                  <a:schemeClr val="dk2"/>
                </a:solidFill>
                <a:latin typeface="Arial"/>
                <a:ea typeface="Arial"/>
                <a:cs typeface="Arial"/>
                <a:sym typeface="Arial"/>
              </a:defRPr>
            </a:lvl1pPr>
            <a:lvl2pPr marL="914400" lvl="1" indent="-320040" algn="l">
              <a:lnSpc>
                <a:spcPct val="90000"/>
              </a:lnSpc>
              <a:spcBef>
                <a:spcPts val="500"/>
              </a:spcBef>
              <a:spcAft>
                <a:spcPts val="0"/>
              </a:spcAft>
              <a:buSzPts val="1440"/>
              <a:buChar char="▪"/>
              <a:defRPr/>
            </a:lvl2pPr>
            <a:lvl3pPr marL="1371600" lvl="2" indent="-320039" algn="l">
              <a:lnSpc>
                <a:spcPct val="90000"/>
              </a:lnSpc>
              <a:spcBef>
                <a:spcPts val="500"/>
              </a:spcBef>
              <a:spcAft>
                <a:spcPts val="0"/>
              </a:spcAft>
              <a:buSzPts val="144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31470" algn="l">
              <a:lnSpc>
                <a:spcPct val="90000"/>
              </a:lnSpc>
              <a:spcBef>
                <a:spcPts val="500"/>
              </a:spcBef>
              <a:spcAft>
                <a:spcPts val="0"/>
              </a:spcAft>
              <a:buClr>
                <a:schemeClr val="dk1"/>
              </a:buClr>
              <a:buSzPts val="16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31"/>
          <p:cNvSpPr>
            <a:spLocks noGrp="1"/>
          </p:cNvSpPr>
          <p:nvPr>
            <p:ph type="pic" idx="22"/>
          </p:nvPr>
        </p:nvSpPr>
        <p:spPr>
          <a:xfrm>
            <a:off x="7916918" y="4694524"/>
            <a:ext cx="1223884" cy="1223884"/>
          </a:xfrm>
          <a:prstGeom prst="ellipse">
            <a:avLst/>
          </a:prstGeom>
          <a:solidFill>
            <a:schemeClr val="lt1"/>
          </a:solidFill>
          <a:ln>
            <a:noFill/>
          </a:ln>
        </p:spPr>
      </p:sp>
    </p:spTree>
    <p:extLst>
      <p:ext uri="{BB962C8B-B14F-4D97-AF65-F5344CB8AC3E}">
        <p14:creationId xmlns:p14="http://schemas.microsoft.com/office/powerpoint/2010/main" val="2275250874"/>
      </p:ext>
    </p:extLst>
  </p:cSld>
  <p:clrMapOvr>
    <a:masterClrMapping/>
  </p:clrMapOvr>
  <p:transition spd="slow">
    <p:push/>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953708" y="888558"/>
            <a:ext cx="8383475" cy="953505"/>
          </a:xfrm>
          <a:prstGeom prst="rect">
            <a:avLst/>
          </a:prstGeom>
        </p:spPr>
        <p:txBody>
          <a:bodyPr/>
          <a:lstStyle>
            <a:lvl1pPr marL="0" indent="0">
              <a:buNone/>
              <a:tabLst/>
              <a:defRPr sz="6000">
                <a:solidFill>
                  <a:schemeClr val="bg1"/>
                </a:solidFill>
                <a:latin typeface="Gravur Condensed Bold" pitchFamily="50" charset="0"/>
              </a:defRPr>
            </a:lvl1pPr>
          </a:lstStyle>
          <a:p>
            <a:pPr lvl="0"/>
            <a:r>
              <a:rPr lang="en-GB"/>
              <a:t>Insert presentation title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953708" y="2315966"/>
            <a:ext cx="8383475" cy="953505"/>
          </a:xfrm>
          <a:prstGeom prst="rect">
            <a:avLst/>
          </a:prstGeom>
        </p:spPr>
        <p:txBody>
          <a:bodyPr/>
          <a:lstStyle>
            <a:lvl1pPr marL="0" indent="0">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marL="0" indent="0" algn="r">
              <a:buNone/>
              <a:defRPr sz="2000">
                <a:solidFill>
                  <a:schemeClr val="bg1"/>
                </a:solidFill>
                <a:latin typeface="Gravur Condensed Bold" pitchFamily="50" charset="0"/>
              </a:defRPr>
            </a:lvl1pPr>
          </a:lstStyle>
          <a:p>
            <a:pPr lvl="0"/>
            <a:r>
              <a:rPr lang="en-GB"/>
              <a:t>INSERT DATE</a:t>
            </a:r>
            <a:endParaRPr lang="en-DE"/>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953708" y="5065841"/>
            <a:ext cx="8383475" cy="95350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contact details</a:t>
            </a:r>
          </a:p>
        </p:txBody>
      </p:sp>
    </p:spTree>
    <p:extLst>
      <p:ext uri="{BB962C8B-B14F-4D97-AF65-F5344CB8AC3E}">
        <p14:creationId xmlns:p14="http://schemas.microsoft.com/office/powerpoint/2010/main" val="403750936"/>
      </p:ext>
    </p:extLst>
  </p:cSld>
  <p:clrMapOvr>
    <a:masterClrMapping/>
  </p:clrMapOvr>
  <p:extLst>
    <p:ext uri="{DCECCB84-F9BA-43D5-87BE-67443E8EF086}">
      <p15:sldGuideLst xmlns:p15="http://schemas.microsoft.com/office/powerpoint/2012/main">
        <p15:guide id="2" pos="597"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with partn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953708" y="888558"/>
            <a:ext cx="8383475" cy="953505"/>
          </a:xfrm>
          <a:prstGeom prst="rect">
            <a:avLst/>
          </a:prstGeom>
        </p:spPr>
        <p:txBody>
          <a:bodyPr/>
          <a:lstStyle>
            <a:lvl1pPr marL="0" indent="0">
              <a:buNone/>
              <a:tabLst/>
              <a:defRPr sz="6000">
                <a:solidFill>
                  <a:schemeClr val="bg1"/>
                </a:solidFill>
                <a:latin typeface="Gravur Condensed Bold" pitchFamily="50" charset="0"/>
              </a:defRPr>
            </a:lvl1pPr>
          </a:lstStyle>
          <a:p>
            <a:pPr lvl="0"/>
            <a:r>
              <a:rPr lang="en-GB"/>
              <a:t>Insert presentation title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953708" y="2315966"/>
            <a:ext cx="8383475" cy="953505"/>
          </a:xfrm>
          <a:prstGeom prst="rect">
            <a:avLst/>
          </a:prstGeom>
        </p:spPr>
        <p:txBody>
          <a:bodyPr/>
          <a:lstStyle>
            <a:lvl1pPr marL="0" indent="0">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marL="0" indent="0" algn="r">
              <a:buNone/>
              <a:defRPr sz="2000">
                <a:solidFill>
                  <a:schemeClr val="bg1"/>
                </a:solidFill>
                <a:latin typeface="Gravur Condensed Bold" pitchFamily="50" charset="0"/>
              </a:defRPr>
            </a:lvl1pPr>
          </a:lstStyle>
          <a:p>
            <a:pPr lvl="0"/>
            <a:r>
              <a:rPr lang="en-GB"/>
              <a:t>INSERT DATE</a:t>
            </a:r>
            <a:endParaRPr lang="en-DE"/>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953708" y="5065841"/>
            <a:ext cx="8383475" cy="95350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contact details</a:t>
            </a:r>
          </a:p>
        </p:txBody>
      </p:sp>
      <p:sp>
        <p:nvSpPr>
          <p:cNvPr id="2" name="Rectangle 1">
            <a:extLst>
              <a:ext uri="{FF2B5EF4-FFF2-40B4-BE49-F238E27FC236}">
                <a16:creationId xmlns:a16="http://schemas.microsoft.com/office/drawing/2014/main" id="{FD2E3AC1-EFDC-4D4C-8F8D-C8474782C183}"/>
              </a:ext>
            </a:extLst>
          </p:cNvPr>
          <p:cNvSpPr/>
          <p:nvPr userDrawn="1"/>
        </p:nvSpPr>
        <p:spPr>
          <a:xfrm>
            <a:off x="10239375" y="5734050"/>
            <a:ext cx="1952625" cy="112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838809"/>
      </p:ext>
    </p:extLst>
  </p:cSld>
  <p:clrMapOvr>
    <a:masterClrMapping/>
  </p:clrMapOvr>
  <p:extLst>
    <p:ext uri="{DCECCB84-F9BA-43D5-87BE-67443E8EF086}">
      <p15:sldGuideLst xmlns:p15="http://schemas.microsoft.com/office/powerpoint/2012/main">
        <p15:guide id="2" pos="5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x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Text Placeholder 7">
            <a:extLst>
              <a:ext uri="{FF2B5EF4-FFF2-40B4-BE49-F238E27FC236}">
                <a16:creationId xmlns:a16="http://schemas.microsoft.com/office/drawing/2014/main" id="{1D83B9E0-0665-1B48-805E-49C96DF5A25C}"/>
              </a:ext>
            </a:extLst>
          </p:cNvPr>
          <p:cNvSpPr>
            <a:spLocks noGrp="1"/>
          </p:cNvSpPr>
          <p:nvPr>
            <p:ph type="body" sz="quarter" idx="22" hasCustomPrompt="1"/>
          </p:nvPr>
        </p:nvSpPr>
        <p:spPr>
          <a:xfrm>
            <a:off x="2156991"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5" name="Text Placeholder 7">
            <a:extLst>
              <a:ext uri="{FF2B5EF4-FFF2-40B4-BE49-F238E27FC236}">
                <a16:creationId xmlns:a16="http://schemas.microsoft.com/office/drawing/2014/main" id="{D165876A-B7C4-2C4D-AA81-60EDFF26D6C7}"/>
              </a:ext>
            </a:extLst>
          </p:cNvPr>
          <p:cNvSpPr>
            <a:spLocks noGrp="1"/>
          </p:cNvSpPr>
          <p:nvPr>
            <p:ph type="body" sz="quarter" idx="23" hasCustomPrompt="1"/>
          </p:nvPr>
        </p:nvSpPr>
        <p:spPr>
          <a:xfrm>
            <a:off x="1848388" y="173143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37" name="Text Placeholder 7">
            <a:extLst>
              <a:ext uri="{FF2B5EF4-FFF2-40B4-BE49-F238E27FC236}">
                <a16:creationId xmlns:a16="http://schemas.microsoft.com/office/drawing/2014/main" id="{47D8BCC0-EC2C-C246-8DED-55FFC3B733C3}"/>
              </a:ext>
            </a:extLst>
          </p:cNvPr>
          <p:cNvSpPr>
            <a:spLocks noGrp="1"/>
          </p:cNvSpPr>
          <p:nvPr>
            <p:ph type="body" sz="quarter" idx="24" hasCustomPrompt="1"/>
          </p:nvPr>
        </p:nvSpPr>
        <p:spPr>
          <a:xfrm>
            <a:off x="6518879"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0" name="Text Placeholder 7">
            <a:extLst>
              <a:ext uri="{FF2B5EF4-FFF2-40B4-BE49-F238E27FC236}">
                <a16:creationId xmlns:a16="http://schemas.microsoft.com/office/drawing/2014/main" id="{A5C9C9B7-893A-7B4E-AA62-AC8B1F9276F5}"/>
              </a:ext>
            </a:extLst>
          </p:cNvPr>
          <p:cNvSpPr>
            <a:spLocks noGrp="1"/>
          </p:cNvSpPr>
          <p:nvPr>
            <p:ph type="body" sz="quarter" idx="25" hasCustomPrompt="1"/>
          </p:nvPr>
        </p:nvSpPr>
        <p:spPr>
          <a:xfrm>
            <a:off x="6210276" y="173143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1" name="Text Placeholder 7">
            <a:extLst>
              <a:ext uri="{FF2B5EF4-FFF2-40B4-BE49-F238E27FC236}">
                <a16:creationId xmlns:a16="http://schemas.microsoft.com/office/drawing/2014/main" id="{1F6EDDB9-6CB0-5D47-B1BE-B8A175A2DC75}"/>
              </a:ext>
            </a:extLst>
          </p:cNvPr>
          <p:cNvSpPr>
            <a:spLocks noGrp="1"/>
          </p:cNvSpPr>
          <p:nvPr>
            <p:ph type="body" sz="quarter" idx="26" hasCustomPrompt="1"/>
          </p:nvPr>
        </p:nvSpPr>
        <p:spPr>
          <a:xfrm>
            <a:off x="2156991" y="304838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2" name="Text Placeholder 7">
            <a:extLst>
              <a:ext uri="{FF2B5EF4-FFF2-40B4-BE49-F238E27FC236}">
                <a16:creationId xmlns:a16="http://schemas.microsoft.com/office/drawing/2014/main" id="{3C31483F-38A0-B445-BEEF-B8AF602F25AC}"/>
              </a:ext>
            </a:extLst>
          </p:cNvPr>
          <p:cNvSpPr>
            <a:spLocks noGrp="1"/>
          </p:cNvSpPr>
          <p:nvPr>
            <p:ph type="body" sz="quarter" idx="27" hasCustomPrompt="1"/>
          </p:nvPr>
        </p:nvSpPr>
        <p:spPr>
          <a:xfrm>
            <a:off x="1848388" y="282142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3" name="Text Placeholder 7">
            <a:extLst>
              <a:ext uri="{FF2B5EF4-FFF2-40B4-BE49-F238E27FC236}">
                <a16:creationId xmlns:a16="http://schemas.microsoft.com/office/drawing/2014/main" id="{8F727F17-CAC6-DE40-8CEF-E06B731CDA51}"/>
              </a:ext>
            </a:extLst>
          </p:cNvPr>
          <p:cNvSpPr>
            <a:spLocks noGrp="1"/>
          </p:cNvSpPr>
          <p:nvPr>
            <p:ph type="body" sz="quarter" idx="28" hasCustomPrompt="1"/>
          </p:nvPr>
        </p:nvSpPr>
        <p:spPr>
          <a:xfrm>
            <a:off x="6518879" y="304838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4" name="Text Placeholder 7">
            <a:extLst>
              <a:ext uri="{FF2B5EF4-FFF2-40B4-BE49-F238E27FC236}">
                <a16:creationId xmlns:a16="http://schemas.microsoft.com/office/drawing/2014/main" id="{2B1BDED9-E8C4-6549-898E-216C9E336ECE}"/>
              </a:ext>
            </a:extLst>
          </p:cNvPr>
          <p:cNvSpPr>
            <a:spLocks noGrp="1"/>
          </p:cNvSpPr>
          <p:nvPr>
            <p:ph type="body" sz="quarter" idx="29" hasCustomPrompt="1"/>
          </p:nvPr>
        </p:nvSpPr>
        <p:spPr>
          <a:xfrm>
            <a:off x="6210276" y="282142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5" name="Text Placeholder 7">
            <a:extLst>
              <a:ext uri="{FF2B5EF4-FFF2-40B4-BE49-F238E27FC236}">
                <a16:creationId xmlns:a16="http://schemas.microsoft.com/office/drawing/2014/main" id="{A968F547-D755-2944-927A-63FE454DB46F}"/>
              </a:ext>
            </a:extLst>
          </p:cNvPr>
          <p:cNvSpPr>
            <a:spLocks noGrp="1"/>
          </p:cNvSpPr>
          <p:nvPr>
            <p:ph type="body" sz="quarter" idx="30" hasCustomPrompt="1"/>
          </p:nvPr>
        </p:nvSpPr>
        <p:spPr>
          <a:xfrm>
            <a:off x="2156991" y="411951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6" name="Text Placeholder 7">
            <a:extLst>
              <a:ext uri="{FF2B5EF4-FFF2-40B4-BE49-F238E27FC236}">
                <a16:creationId xmlns:a16="http://schemas.microsoft.com/office/drawing/2014/main" id="{C5DA78E7-9016-E144-BC4F-2F0C7309EAF6}"/>
              </a:ext>
            </a:extLst>
          </p:cNvPr>
          <p:cNvSpPr>
            <a:spLocks noGrp="1"/>
          </p:cNvSpPr>
          <p:nvPr>
            <p:ph type="body" sz="quarter" idx="31" hasCustomPrompt="1"/>
          </p:nvPr>
        </p:nvSpPr>
        <p:spPr>
          <a:xfrm>
            <a:off x="1848388" y="389255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7" name="Text Placeholder 7">
            <a:extLst>
              <a:ext uri="{FF2B5EF4-FFF2-40B4-BE49-F238E27FC236}">
                <a16:creationId xmlns:a16="http://schemas.microsoft.com/office/drawing/2014/main" id="{49EA8872-7623-F249-A990-5F6537E835D3}"/>
              </a:ext>
            </a:extLst>
          </p:cNvPr>
          <p:cNvSpPr>
            <a:spLocks noGrp="1"/>
          </p:cNvSpPr>
          <p:nvPr>
            <p:ph type="body" sz="quarter" idx="32" hasCustomPrompt="1"/>
          </p:nvPr>
        </p:nvSpPr>
        <p:spPr>
          <a:xfrm>
            <a:off x="6518879" y="411951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48" name="Text Placeholder 7">
            <a:extLst>
              <a:ext uri="{FF2B5EF4-FFF2-40B4-BE49-F238E27FC236}">
                <a16:creationId xmlns:a16="http://schemas.microsoft.com/office/drawing/2014/main" id="{1DF97300-F9EF-A843-B886-C70B08E48593}"/>
              </a:ext>
            </a:extLst>
          </p:cNvPr>
          <p:cNvSpPr>
            <a:spLocks noGrp="1"/>
          </p:cNvSpPr>
          <p:nvPr>
            <p:ph type="body" sz="quarter" idx="33" hasCustomPrompt="1"/>
          </p:nvPr>
        </p:nvSpPr>
        <p:spPr>
          <a:xfrm>
            <a:off x="6210276" y="3892552"/>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49" name="Text Placeholder 7">
            <a:extLst>
              <a:ext uri="{FF2B5EF4-FFF2-40B4-BE49-F238E27FC236}">
                <a16:creationId xmlns:a16="http://schemas.microsoft.com/office/drawing/2014/main" id="{A14770D4-A5D8-3743-A75A-2C4F5FEA8F4E}"/>
              </a:ext>
            </a:extLst>
          </p:cNvPr>
          <p:cNvSpPr>
            <a:spLocks noGrp="1"/>
          </p:cNvSpPr>
          <p:nvPr>
            <p:ph type="body" sz="quarter" idx="34" hasCustomPrompt="1"/>
          </p:nvPr>
        </p:nvSpPr>
        <p:spPr>
          <a:xfrm>
            <a:off x="2156991" y="520950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50" name="Text Placeholder 7">
            <a:extLst>
              <a:ext uri="{FF2B5EF4-FFF2-40B4-BE49-F238E27FC236}">
                <a16:creationId xmlns:a16="http://schemas.microsoft.com/office/drawing/2014/main" id="{CCA84335-39DC-A745-BC53-559B3B8A33C6}"/>
              </a:ext>
            </a:extLst>
          </p:cNvPr>
          <p:cNvSpPr>
            <a:spLocks noGrp="1"/>
          </p:cNvSpPr>
          <p:nvPr>
            <p:ph type="body" sz="quarter" idx="35" hasCustomPrompt="1"/>
          </p:nvPr>
        </p:nvSpPr>
        <p:spPr>
          <a:xfrm>
            <a:off x="1848388" y="498254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sp>
        <p:nvSpPr>
          <p:cNvPr id="51" name="Text Placeholder 7">
            <a:extLst>
              <a:ext uri="{FF2B5EF4-FFF2-40B4-BE49-F238E27FC236}">
                <a16:creationId xmlns:a16="http://schemas.microsoft.com/office/drawing/2014/main" id="{8450FA28-8ABA-4045-A2C8-8F415FC2866E}"/>
              </a:ext>
            </a:extLst>
          </p:cNvPr>
          <p:cNvSpPr>
            <a:spLocks noGrp="1"/>
          </p:cNvSpPr>
          <p:nvPr>
            <p:ph type="body" sz="quarter" idx="36" hasCustomPrompt="1"/>
          </p:nvPr>
        </p:nvSpPr>
        <p:spPr>
          <a:xfrm>
            <a:off x="6518879" y="5209508"/>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52" name="Text Placeholder 7">
            <a:extLst>
              <a:ext uri="{FF2B5EF4-FFF2-40B4-BE49-F238E27FC236}">
                <a16:creationId xmlns:a16="http://schemas.microsoft.com/office/drawing/2014/main" id="{B87B13BA-BB52-C641-843F-0F6741A1E3CE}"/>
              </a:ext>
            </a:extLst>
          </p:cNvPr>
          <p:cNvSpPr>
            <a:spLocks noGrp="1"/>
          </p:cNvSpPr>
          <p:nvPr>
            <p:ph type="body" sz="quarter" idx="37" hasCustomPrompt="1"/>
          </p:nvPr>
        </p:nvSpPr>
        <p:spPr>
          <a:xfrm>
            <a:off x="6210276" y="4982549"/>
            <a:ext cx="617206" cy="617206"/>
          </a:xfrm>
          <a:prstGeom prst="ellipse">
            <a:avLst/>
          </a:prstGeom>
          <a:gradFill>
            <a:gsLst>
              <a:gs pos="0">
                <a:srgbClr val="26B4D4"/>
              </a:gs>
              <a:gs pos="100000">
                <a:srgbClr val="9E2986"/>
              </a:gs>
            </a:gsLst>
            <a:lin ang="8100000" scaled="1"/>
          </a:gradFill>
          <a:ln w="25400">
            <a:solidFill>
              <a:schemeClr val="bg1"/>
            </a:solidFill>
          </a:ln>
        </p:spPr>
        <p:txBody>
          <a:bodyPr lIns="90000" tIns="90000" rIns="90000" bIns="90000" anchor="ctr" anchorCtr="0"/>
          <a:lstStyle>
            <a:lvl1pPr algn="ctr">
              <a:buNone/>
              <a:defRPr sz="2000">
                <a:solidFill>
                  <a:schemeClr val="bg1"/>
                </a:solidFill>
                <a:latin typeface="Gravur-CondensedBold" panose="02000506020000020004" pitchFamily="2" charset="0"/>
              </a:defRPr>
            </a:lvl1pPr>
          </a:lstStyle>
          <a:p>
            <a:pPr lvl="0"/>
            <a:r>
              <a:rPr lang="en-GB"/>
              <a:t>1</a:t>
            </a:r>
          </a:p>
        </p:txBody>
      </p:sp>
      <p:grpSp>
        <p:nvGrpSpPr>
          <p:cNvPr id="22" name="Group 18">
            <a:extLst>
              <a:ext uri="{FF2B5EF4-FFF2-40B4-BE49-F238E27FC236}">
                <a16:creationId xmlns:a16="http://schemas.microsoft.com/office/drawing/2014/main" id="{E81F7115-A7CB-4EA6-8B98-D69A2652813D}"/>
              </a:ext>
            </a:extLst>
          </p:cNvPr>
          <p:cNvGrpSpPr/>
          <p:nvPr userDrawn="1"/>
        </p:nvGrpSpPr>
        <p:grpSpPr>
          <a:xfrm>
            <a:off x="3591199" y="718734"/>
            <a:ext cx="4998718" cy="734207"/>
            <a:chOff x="3596642" y="531886"/>
            <a:chExt cx="4998718" cy="734207"/>
          </a:xfrm>
        </p:grpSpPr>
        <p:sp>
          <p:nvSpPr>
            <p:cNvPr id="23" name="Title 6">
              <a:extLst>
                <a:ext uri="{FF2B5EF4-FFF2-40B4-BE49-F238E27FC236}">
                  <a16:creationId xmlns:a16="http://schemas.microsoft.com/office/drawing/2014/main" id="{D39ABFBB-455E-4719-AD1A-3492C3F98EFE}"/>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a:solidFill>
                    <a:srgbClr val="9E2986"/>
                  </a:solidFill>
                  <a:latin typeface="Gravur Condensed Bold" pitchFamily="50" charset="0"/>
                  <a:ea typeface="Gravur-CondensedBold" charset="0"/>
                  <a:cs typeface="Gravur-CondensedBold" charset="0"/>
                </a:rPr>
                <a:t>Contents</a:t>
              </a:r>
            </a:p>
          </p:txBody>
        </p:sp>
        <p:cxnSp>
          <p:nvCxnSpPr>
            <p:cNvPr id="24" name="Straight Connector 20">
              <a:extLst>
                <a:ext uri="{FF2B5EF4-FFF2-40B4-BE49-F238E27FC236}">
                  <a16:creationId xmlns:a16="http://schemas.microsoft.com/office/drawing/2014/main" id="{50E8A428-0D76-47A2-9907-A0F31983ABC6}"/>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5354651"/>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with partn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D9649A-4F4E-4D0F-B8B9-7462A01D3C6A}"/>
              </a:ext>
            </a:extLst>
          </p:cNvPr>
          <p:cNvSpPr/>
          <p:nvPr userDrawn="1"/>
        </p:nvSpPr>
        <p:spPr>
          <a:xfrm>
            <a:off x="0" y="0"/>
            <a:ext cx="947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276350" y="888558"/>
            <a:ext cx="8060833" cy="953505"/>
          </a:xfrm>
          <a:prstGeom prst="rect">
            <a:avLst/>
          </a:prstGeom>
        </p:spPr>
        <p:txBody>
          <a:bodyPr/>
          <a:lstStyle>
            <a:lvl1pPr marL="0" indent="0">
              <a:buNone/>
              <a:tabLst/>
              <a:defRPr sz="6000">
                <a:solidFill>
                  <a:schemeClr val="bg1"/>
                </a:solidFill>
                <a:latin typeface="Gravur Condensed Bold" pitchFamily="50" charset="0"/>
              </a:defRPr>
            </a:lvl1pPr>
          </a:lstStyle>
          <a:p>
            <a:pPr lvl="0"/>
            <a:r>
              <a:rPr lang="en-GB"/>
              <a:t>Insert presentation title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276350" y="2315966"/>
            <a:ext cx="8060833" cy="953505"/>
          </a:xfrm>
          <a:prstGeom prst="rect">
            <a:avLst/>
          </a:prstGeom>
        </p:spPr>
        <p:txBody>
          <a:bodyPr/>
          <a:lstStyle>
            <a:lvl1pPr marL="0" indent="0">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marL="0" indent="0" algn="r">
              <a:buNone/>
              <a:defRPr sz="2000">
                <a:solidFill>
                  <a:schemeClr val="bg1"/>
                </a:solidFill>
                <a:latin typeface="Gravur Condensed Bold" pitchFamily="50" charset="0"/>
              </a:defRPr>
            </a:lvl1pPr>
          </a:lstStyle>
          <a:p>
            <a:pPr lvl="0"/>
            <a:r>
              <a:rPr lang="en-GB"/>
              <a:t>INSERT DATE</a:t>
            </a:r>
            <a:endParaRPr lang="en-DE"/>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1276350" y="5065841"/>
            <a:ext cx="8060833" cy="95350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contact details</a:t>
            </a:r>
          </a:p>
        </p:txBody>
      </p:sp>
    </p:spTree>
    <p:extLst>
      <p:ext uri="{BB962C8B-B14F-4D97-AF65-F5344CB8AC3E}">
        <p14:creationId xmlns:p14="http://schemas.microsoft.com/office/powerpoint/2010/main" val="3746963621"/>
      </p:ext>
    </p:extLst>
  </p:cSld>
  <p:clrMapOvr>
    <a:masterClrMapping/>
  </p:clrMapOvr>
  <p:extLst>
    <p:ext uri="{DCECCB84-F9BA-43D5-87BE-67443E8EF086}">
      <p15:sldGuideLst xmlns:p15="http://schemas.microsoft.com/office/powerpoint/2012/main">
        <p15:guide id="2" pos="597"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cover_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1611551"/>
            <a:ext cx="7635121" cy="587327"/>
          </a:xfrm>
          <a:prstGeom prst="rect">
            <a:avLst/>
          </a:prstGeom>
        </p:spPr>
        <p:txBody>
          <a:bodyPr/>
          <a:lstStyle>
            <a:lvl1pPr marL="0" indent="0">
              <a:spcBef>
                <a:spcPts val="600"/>
              </a:spcBef>
              <a:buNone/>
              <a:tabLst/>
              <a:defRPr sz="3600">
                <a:solidFill>
                  <a:schemeClr val="bg1"/>
                </a:solidFill>
                <a:latin typeface="Gravur Condensed Bold" pitchFamily="50" charset="0"/>
              </a:defRPr>
            </a:lvl1pPr>
          </a:lstStyle>
          <a:p>
            <a:pPr lvl="0"/>
            <a:r>
              <a:rPr lang="en-GB"/>
              <a:t>Insert section name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2401976"/>
            <a:ext cx="7635121" cy="393478"/>
          </a:xfrm>
          <a:prstGeom prst="rect">
            <a:avLst/>
          </a:prstGeom>
        </p:spPr>
        <p:txBody>
          <a:bodyPr/>
          <a:lstStyle>
            <a:lvl1pPr marL="0" indent="0">
              <a:spcBef>
                <a:spcPts val="600"/>
              </a:spcBef>
              <a:buNone/>
              <a:tabLst/>
              <a:defRPr sz="2400" b="0">
                <a:solidFill>
                  <a:schemeClr val="bg1"/>
                </a:solidFill>
                <a:latin typeface="Gravur-Condensed" panose="02000506020000020004" pitchFamily="2" charset="0"/>
              </a:defRPr>
            </a:lvl1pPr>
          </a:lstStyle>
          <a:p>
            <a:pPr lvl="0"/>
            <a:r>
              <a:rPr lang="en-GB"/>
              <a:t>Insert section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1611551"/>
            <a:ext cx="3492638" cy="587326"/>
          </a:xfrm>
          <a:prstGeom prst="roundRect">
            <a:avLst/>
          </a:prstGeom>
          <a:solidFill>
            <a:srgbClr val="25B1D1"/>
          </a:solidFill>
          <a:effectLst>
            <a:softEdge rad="0"/>
          </a:effectLst>
        </p:spPr>
        <p:txBody>
          <a:bodyPr rIns="360000" anchor="ctr" anchorCtr="0"/>
          <a:lstStyle>
            <a:lvl1pPr marL="0" indent="0" algn="r">
              <a:spcBef>
                <a:spcPts val="600"/>
              </a:spcBef>
              <a:buNone/>
              <a:defRPr sz="2000">
                <a:solidFill>
                  <a:schemeClr val="bg1"/>
                </a:solidFill>
                <a:latin typeface="Gravur-CondensedBold" panose="02000506020000020004" pitchFamily="2" charset="0"/>
              </a:defRPr>
            </a:lvl1pPr>
          </a:lstStyle>
          <a:p>
            <a:pPr lvl="0"/>
            <a:r>
              <a:rPr lang="en-GB"/>
              <a:t>Nº</a:t>
            </a:r>
            <a:endParaRPr lang="en-DE"/>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3862525"/>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4632210"/>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5401895"/>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Tree>
    <p:extLst>
      <p:ext uri="{BB962C8B-B14F-4D97-AF65-F5344CB8AC3E}">
        <p14:creationId xmlns:p14="http://schemas.microsoft.com/office/powerpoint/2010/main" val="40790554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871918"/>
            <a:ext cx="7635121" cy="587327"/>
          </a:xfrm>
          <a:prstGeom prst="rect">
            <a:avLst/>
          </a:prstGeom>
        </p:spPr>
        <p:txBody>
          <a:bodyPr/>
          <a:lstStyle>
            <a:lvl1pPr marL="0" indent="0">
              <a:spcBef>
                <a:spcPts val="600"/>
              </a:spcBef>
              <a:buNone/>
              <a:tabLst/>
              <a:defRPr sz="3600">
                <a:solidFill>
                  <a:schemeClr val="bg1"/>
                </a:solidFill>
                <a:latin typeface="Gravur Condensed Bold" pitchFamily="50" charset="0"/>
              </a:defRPr>
            </a:lvl1pPr>
          </a:lstStyle>
          <a:p>
            <a:pPr lvl="0"/>
            <a:r>
              <a:rPr lang="en-GB"/>
              <a:t>Insert section name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662343"/>
            <a:ext cx="7635121" cy="393478"/>
          </a:xfrm>
          <a:prstGeom prst="rect">
            <a:avLst/>
          </a:prstGeom>
        </p:spPr>
        <p:txBody>
          <a:bodyPr/>
          <a:lstStyle>
            <a:lvl1pPr marL="0" indent="0">
              <a:spcBef>
                <a:spcPts val="600"/>
              </a:spcBef>
              <a:buNone/>
              <a:tabLst/>
              <a:defRPr sz="2400" b="0">
                <a:solidFill>
                  <a:schemeClr val="bg1"/>
                </a:solidFill>
                <a:latin typeface="Gravur-Condensed" panose="02000506020000020004" pitchFamily="2" charset="0"/>
              </a:defRPr>
            </a:lvl1pPr>
          </a:lstStyle>
          <a:p>
            <a:pPr lvl="0"/>
            <a:r>
              <a:rPr lang="en-GB"/>
              <a:t>Insert section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871918"/>
            <a:ext cx="3492638" cy="587326"/>
          </a:xfrm>
          <a:prstGeom prst="roundRect">
            <a:avLst/>
          </a:prstGeom>
          <a:solidFill>
            <a:srgbClr val="25B1D1"/>
          </a:solidFill>
          <a:effectLst>
            <a:softEdge rad="0"/>
          </a:effectLst>
        </p:spPr>
        <p:txBody>
          <a:bodyPr rIns="360000" anchor="ctr" anchorCtr="0"/>
          <a:lstStyle>
            <a:lvl1pPr marL="0" indent="0" algn="r">
              <a:spcBef>
                <a:spcPts val="600"/>
              </a:spcBef>
              <a:buNone/>
              <a:defRPr sz="2000">
                <a:solidFill>
                  <a:schemeClr val="bg1"/>
                </a:solidFill>
                <a:latin typeface="Gravur-CondensedBold" panose="02000506020000020004" pitchFamily="2" charset="0"/>
              </a:defRPr>
            </a:lvl1pPr>
          </a:lstStyle>
          <a:p>
            <a:pPr lvl="0"/>
            <a:r>
              <a:rPr lang="en-GB"/>
              <a:t>Nº</a:t>
            </a:r>
            <a:endParaRPr lang="en-DE"/>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2411692"/>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3181377"/>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3951062"/>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8" name="Text Placeholder 17">
            <a:extLst>
              <a:ext uri="{FF2B5EF4-FFF2-40B4-BE49-F238E27FC236}">
                <a16:creationId xmlns:a16="http://schemas.microsoft.com/office/drawing/2014/main" id="{EF587F54-CC9E-4A45-BC0A-05B3CEDBB5EE}"/>
              </a:ext>
            </a:extLst>
          </p:cNvPr>
          <p:cNvSpPr>
            <a:spLocks noGrp="1"/>
          </p:cNvSpPr>
          <p:nvPr>
            <p:ph type="body" sz="quarter" idx="16" hasCustomPrompt="1"/>
          </p:nvPr>
        </p:nvSpPr>
        <p:spPr>
          <a:xfrm>
            <a:off x="1347408" y="4720747"/>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9" name="Text Placeholder 17">
            <a:extLst>
              <a:ext uri="{FF2B5EF4-FFF2-40B4-BE49-F238E27FC236}">
                <a16:creationId xmlns:a16="http://schemas.microsoft.com/office/drawing/2014/main" id="{B1EA5806-D569-C04C-801A-35B7ECA6F82F}"/>
              </a:ext>
            </a:extLst>
          </p:cNvPr>
          <p:cNvSpPr>
            <a:spLocks noGrp="1"/>
          </p:cNvSpPr>
          <p:nvPr>
            <p:ph type="body" sz="quarter" idx="17" hasCustomPrompt="1"/>
          </p:nvPr>
        </p:nvSpPr>
        <p:spPr>
          <a:xfrm>
            <a:off x="1347407" y="5490432"/>
            <a:ext cx="3079449" cy="587326"/>
          </a:xfrm>
          <a:prstGeom prst="roundRect">
            <a:avLst/>
          </a:prstGeom>
          <a:noFill/>
          <a:ln>
            <a:solidFill>
              <a:schemeClr val="bg1"/>
            </a:solidFill>
          </a:ln>
          <a:effectLst>
            <a:softEdge rad="0"/>
          </a:effectLst>
        </p:spPr>
        <p:txBody>
          <a:bodyPr rIns="360000" anchor="ctr" anchorCtr="0"/>
          <a:lstStyle>
            <a:lvl1pPr marL="0" indent="0" algn="ctr">
              <a:spcBef>
                <a:spcPts val="600"/>
              </a:spcBef>
              <a:buNone/>
              <a:tabLst/>
              <a:defRPr sz="2000">
                <a:solidFill>
                  <a:schemeClr val="bg1"/>
                </a:solidFill>
                <a:latin typeface="Gravur-Condensed" panose="02000506020000020004" pitchFamily="2" charset="0"/>
              </a:defRPr>
            </a:lvl1pPr>
          </a:lstStyle>
          <a:p>
            <a:pPr lvl="0"/>
            <a:r>
              <a:rPr lang="en-GB"/>
              <a:t>Sub-section</a:t>
            </a:r>
            <a:endParaRPr lang="en-DE"/>
          </a:p>
        </p:txBody>
      </p:sp>
    </p:spTree>
    <p:extLst>
      <p:ext uri="{BB962C8B-B14F-4D97-AF65-F5344CB8AC3E}">
        <p14:creationId xmlns:p14="http://schemas.microsoft.com/office/powerpoint/2010/main" val="24289286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598963"/>
            <a:ext cx="7635121" cy="587327"/>
          </a:xfrm>
          <a:prstGeom prst="rect">
            <a:avLst/>
          </a:prstGeom>
        </p:spPr>
        <p:txBody>
          <a:bodyPr/>
          <a:lstStyle>
            <a:lvl1pPr marL="0" indent="0">
              <a:lnSpc>
                <a:spcPct val="90000"/>
              </a:lnSpc>
              <a:spcBef>
                <a:spcPts val="600"/>
              </a:spcBef>
              <a:buNone/>
              <a:tabLst/>
              <a:defRPr sz="3600">
                <a:solidFill>
                  <a:schemeClr val="bg1"/>
                </a:solidFill>
                <a:latin typeface="Gravur Condensed Bold" pitchFamily="50" charset="0"/>
              </a:defRPr>
            </a:lvl1pPr>
          </a:lstStyle>
          <a:p>
            <a:pPr lvl="0"/>
            <a:r>
              <a:rPr lang="en-GB"/>
              <a:t>Insert goodbye message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389388"/>
            <a:ext cx="7635121" cy="393478"/>
          </a:xfrm>
          <a:prstGeom prst="rect">
            <a:avLst/>
          </a:prstGeom>
        </p:spPr>
        <p:txBody>
          <a:bodyPr/>
          <a:lstStyle>
            <a:lvl1pPr marL="0" indent="0">
              <a:lnSpc>
                <a:spcPct val="90000"/>
              </a:lnSpc>
              <a:spcBef>
                <a:spcPts val="600"/>
              </a:spcBef>
              <a:buNone/>
              <a:tabLst/>
              <a:defRPr sz="2400" b="0">
                <a:solidFill>
                  <a:schemeClr val="bg1"/>
                </a:solidFill>
                <a:latin typeface="Gravur-Condensed" panose="02000506020000020004" pitchFamily="2" charset="0"/>
              </a:defRPr>
            </a:lvl1pPr>
          </a:lstStyle>
          <a:p>
            <a:pPr lvl="0"/>
            <a:r>
              <a:rPr lang="en-GB"/>
              <a:t>Insert goodbye subtitle</a:t>
            </a:r>
            <a:endParaRPr lang="en-DE"/>
          </a:p>
        </p:txBody>
      </p:sp>
      <p:grpSp>
        <p:nvGrpSpPr>
          <p:cNvPr id="44" name="Google Shape;7410;p55">
            <a:extLst>
              <a:ext uri="{FF2B5EF4-FFF2-40B4-BE49-F238E27FC236}">
                <a16:creationId xmlns:a16="http://schemas.microsoft.com/office/drawing/2014/main" id="{456D057C-C73F-894D-9B90-A3816855F166}"/>
              </a:ext>
            </a:extLst>
          </p:cNvPr>
          <p:cNvGrpSpPr/>
          <p:nvPr userDrawn="1"/>
        </p:nvGrpSpPr>
        <p:grpSpPr>
          <a:xfrm>
            <a:off x="1347408" y="2757370"/>
            <a:ext cx="538346" cy="491278"/>
            <a:chOff x="1958520" y="2302574"/>
            <a:chExt cx="359213" cy="327807"/>
          </a:xfrm>
          <a:solidFill>
            <a:schemeClr val="bg1"/>
          </a:solidFill>
        </p:grpSpPr>
        <p:sp>
          <p:nvSpPr>
            <p:cNvPr id="45" name="Google Shape;7411;p55">
              <a:extLst>
                <a:ext uri="{FF2B5EF4-FFF2-40B4-BE49-F238E27FC236}">
                  <a16:creationId xmlns:a16="http://schemas.microsoft.com/office/drawing/2014/main" id="{E5EACA8C-1C35-5944-85E0-5952CC233512}"/>
                </a:ext>
              </a:extLst>
            </p:cNvPr>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46" name="Google Shape;7412;p55">
              <a:extLst>
                <a:ext uri="{FF2B5EF4-FFF2-40B4-BE49-F238E27FC236}">
                  <a16:creationId xmlns:a16="http://schemas.microsoft.com/office/drawing/2014/main" id="{3081B0A5-CBC9-E248-9EF8-6F3A733A67C9}"/>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47" name="Google Shape;7413;p55">
              <a:extLst>
                <a:ext uri="{FF2B5EF4-FFF2-40B4-BE49-F238E27FC236}">
                  <a16:creationId xmlns:a16="http://schemas.microsoft.com/office/drawing/2014/main" id="{3F85041E-5DA9-FC43-BB08-6F13A7A80E43}"/>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
        <p:nvSpPr>
          <p:cNvPr id="51" name="Text Placeholder 2">
            <a:extLst>
              <a:ext uri="{FF2B5EF4-FFF2-40B4-BE49-F238E27FC236}">
                <a16:creationId xmlns:a16="http://schemas.microsoft.com/office/drawing/2014/main" id="{B3CBF42E-82A5-0D47-9755-B0BCB5899EF1}"/>
              </a:ext>
            </a:extLst>
          </p:cNvPr>
          <p:cNvSpPr>
            <a:spLocks noGrp="1"/>
          </p:cNvSpPr>
          <p:nvPr>
            <p:ph type="body" sz="quarter" idx="13" hasCustomPrompt="1"/>
          </p:nvPr>
        </p:nvSpPr>
        <p:spPr>
          <a:xfrm>
            <a:off x="2145027" y="2781872"/>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website</a:t>
            </a:r>
            <a:endParaRPr lang="en-DE"/>
          </a:p>
        </p:txBody>
      </p:sp>
      <p:grpSp>
        <p:nvGrpSpPr>
          <p:cNvPr id="59" name="Google Shape;10935;p61">
            <a:extLst>
              <a:ext uri="{FF2B5EF4-FFF2-40B4-BE49-F238E27FC236}">
                <a16:creationId xmlns:a16="http://schemas.microsoft.com/office/drawing/2014/main" id="{28BDCC06-02B2-CC48-BAA8-DAE36DFB2D17}"/>
              </a:ext>
            </a:extLst>
          </p:cNvPr>
          <p:cNvGrpSpPr/>
          <p:nvPr userDrawn="1"/>
        </p:nvGrpSpPr>
        <p:grpSpPr>
          <a:xfrm>
            <a:off x="1456719" y="3581280"/>
            <a:ext cx="348477" cy="373251"/>
            <a:chOff x="5170480" y="2934639"/>
            <a:chExt cx="261929" cy="280550"/>
          </a:xfrm>
        </p:grpSpPr>
        <p:sp>
          <p:nvSpPr>
            <p:cNvPr id="60" name="Google Shape;10936;p61">
              <a:extLst>
                <a:ext uri="{FF2B5EF4-FFF2-40B4-BE49-F238E27FC236}">
                  <a16:creationId xmlns:a16="http://schemas.microsoft.com/office/drawing/2014/main" id="{BBC4D4A6-DE04-9E46-AA39-930045349E52}"/>
                </a:ext>
              </a:extLst>
            </p:cNvPr>
            <p:cNvSpPr/>
            <p:nvPr/>
          </p:nvSpPr>
          <p:spPr>
            <a:xfrm>
              <a:off x="5170480" y="2934639"/>
              <a:ext cx="243340" cy="280550"/>
            </a:xfrm>
            <a:custGeom>
              <a:avLst/>
              <a:gdLst/>
              <a:ahLst/>
              <a:cxnLst/>
              <a:rect l="l" t="t" r="r" b="b"/>
              <a:pathLst>
                <a:path w="7645" h="8814" extrusionOk="0">
                  <a:moveTo>
                    <a:pt x="4192" y="301"/>
                  </a:moveTo>
                  <a:lnTo>
                    <a:pt x="5228" y="1337"/>
                  </a:lnTo>
                  <a:lnTo>
                    <a:pt x="3144" y="1337"/>
                  </a:lnTo>
                  <a:lnTo>
                    <a:pt x="4192" y="301"/>
                  </a:lnTo>
                  <a:close/>
                  <a:moveTo>
                    <a:pt x="4190" y="0"/>
                  </a:moveTo>
                  <a:cubicBezTo>
                    <a:pt x="4156" y="0"/>
                    <a:pt x="4120" y="9"/>
                    <a:pt x="4097" y="27"/>
                  </a:cubicBezTo>
                  <a:lnTo>
                    <a:pt x="2787" y="1337"/>
                  </a:lnTo>
                  <a:lnTo>
                    <a:pt x="703" y="1337"/>
                  </a:lnTo>
                  <a:cubicBezTo>
                    <a:pt x="632" y="1337"/>
                    <a:pt x="572" y="1396"/>
                    <a:pt x="572" y="1480"/>
                  </a:cubicBezTo>
                  <a:lnTo>
                    <a:pt x="572" y="3623"/>
                  </a:lnTo>
                  <a:lnTo>
                    <a:pt x="144" y="3623"/>
                  </a:lnTo>
                  <a:cubicBezTo>
                    <a:pt x="60" y="3623"/>
                    <a:pt x="1" y="3682"/>
                    <a:pt x="1" y="3754"/>
                  </a:cubicBezTo>
                  <a:lnTo>
                    <a:pt x="1" y="8683"/>
                  </a:lnTo>
                  <a:cubicBezTo>
                    <a:pt x="1" y="8754"/>
                    <a:pt x="60" y="8814"/>
                    <a:pt x="144" y="8814"/>
                  </a:cubicBezTo>
                  <a:lnTo>
                    <a:pt x="1489" y="8814"/>
                  </a:lnTo>
                  <a:cubicBezTo>
                    <a:pt x="1572" y="8814"/>
                    <a:pt x="1632" y="8754"/>
                    <a:pt x="1632" y="8683"/>
                  </a:cubicBezTo>
                  <a:cubicBezTo>
                    <a:pt x="1632" y="8599"/>
                    <a:pt x="1572" y="8540"/>
                    <a:pt x="1489" y="8540"/>
                  </a:cubicBezTo>
                  <a:lnTo>
                    <a:pt x="275" y="8540"/>
                  </a:lnTo>
                  <a:lnTo>
                    <a:pt x="275" y="4004"/>
                  </a:lnTo>
                  <a:lnTo>
                    <a:pt x="882" y="4456"/>
                  </a:lnTo>
                  <a:cubicBezTo>
                    <a:pt x="904" y="4469"/>
                    <a:pt x="928" y="4476"/>
                    <a:pt x="952" y="4476"/>
                  </a:cubicBezTo>
                  <a:cubicBezTo>
                    <a:pt x="992" y="4476"/>
                    <a:pt x="1031" y="4458"/>
                    <a:pt x="1061" y="4420"/>
                  </a:cubicBezTo>
                  <a:cubicBezTo>
                    <a:pt x="1108" y="4361"/>
                    <a:pt x="1096" y="4289"/>
                    <a:pt x="1037" y="4242"/>
                  </a:cubicBezTo>
                  <a:lnTo>
                    <a:pt x="834" y="4087"/>
                  </a:lnTo>
                  <a:lnTo>
                    <a:pt x="834" y="3766"/>
                  </a:lnTo>
                  <a:lnTo>
                    <a:pt x="834" y="3754"/>
                  </a:lnTo>
                  <a:lnTo>
                    <a:pt x="834" y="3730"/>
                  </a:lnTo>
                  <a:lnTo>
                    <a:pt x="834" y="1610"/>
                  </a:lnTo>
                  <a:lnTo>
                    <a:pt x="7371" y="1610"/>
                  </a:lnTo>
                  <a:lnTo>
                    <a:pt x="7371" y="2099"/>
                  </a:lnTo>
                  <a:cubicBezTo>
                    <a:pt x="7371" y="2170"/>
                    <a:pt x="7430" y="2230"/>
                    <a:pt x="7502" y="2230"/>
                  </a:cubicBezTo>
                  <a:cubicBezTo>
                    <a:pt x="7585" y="2230"/>
                    <a:pt x="7645" y="2170"/>
                    <a:pt x="7645" y="2099"/>
                  </a:cubicBezTo>
                  <a:lnTo>
                    <a:pt x="7645" y="1468"/>
                  </a:lnTo>
                  <a:cubicBezTo>
                    <a:pt x="7633" y="1396"/>
                    <a:pt x="7573" y="1337"/>
                    <a:pt x="7490" y="1337"/>
                  </a:cubicBezTo>
                  <a:lnTo>
                    <a:pt x="5585" y="1337"/>
                  </a:lnTo>
                  <a:lnTo>
                    <a:pt x="4275" y="27"/>
                  </a:lnTo>
                  <a:cubicBezTo>
                    <a:pt x="4257" y="9"/>
                    <a:pt x="4225" y="0"/>
                    <a:pt x="4190"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1" name="Google Shape;10937;p61">
              <a:extLst>
                <a:ext uri="{FF2B5EF4-FFF2-40B4-BE49-F238E27FC236}">
                  <a16:creationId xmlns:a16="http://schemas.microsoft.com/office/drawing/2014/main" id="{01B13783-C3BC-2146-A718-4C38FC03C653}"/>
                </a:ext>
              </a:extLst>
            </p:cNvPr>
            <p:cNvSpPr/>
            <p:nvPr/>
          </p:nvSpPr>
          <p:spPr>
            <a:xfrm>
              <a:off x="5217493" y="3007116"/>
              <a:ext cx="34122" cy="34122"/>
            </a:xfrm>
            <a:custGeom>
              <a:avLst/>
              <a:gdLst/>
              <a:ahLst/>
              <a:cxnLst/>
              <a:rect l="l" t="t" r="r" b="b"/>
              <a:pathLst>
                <a:path w="1072" h="1072" extrusionOk="0">
                  <a:moveTo>
                    <a:pt x="810" y="262"/>
                  </a:moveTo>
                  <a:lnTo>
                    <a:pt x="810" y="810"/>
                  </a:lnTo>
                  <a:lnTo>
                    <a:pt x="274" y="810"/>
                  </a:lnTo>
                  <a:lnTo>
                    <a:pt x="274" y="262"/>
                  </a:lnTo>
                  <a:close/>
                  <a:moveTo>
                    <a:pt x="143" y="0"/>
                  </a:moveTo>
                  <a:cubicBezTo>
                    <a:pt x="60" y="0"/>
                    <a:pt x="0" y="60"/>
                    <a:pt x="0" y="131"/>
                  </a:cubicBezTo>
                  <a:lnTo>
                    <a:pt x="0" y="941"/>
                  </a:lnTo>
                  <a:cubicBezTo>
                    <a:pt x="0" y="1012"/>
                    <a:pt x="60" y="1072"/>
                    <a:pt x="143" y="1072"/>
                  </a:cubicBezTo>
                  <a:lnTo>
                    <a:pt x="941" y="1072"/>
                  </a:lnTo>
                  <a:cubicBezTo>
                    <a:pt x="1012" y="1072"/>
                    <a:pt x="1072" y="1012"/>
                    <a:pt x="1072" y="941"/>
                  </a:cubicBezTo>
                  <a:lnTo>
                    <a:pt x="1072" y="131"/>
                  </a:lnTo>
                  <a:cubicBezTo>
                    <a:pt x="1060" y="60"/>
                    <a:pt x="1000" y="0"/>
                    <a:pt x="941"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2" name="Google Shape;10938;p61">
              <a:extLst>
                <a:ext uri="{FF2B5EF4-FFF2-40B4-BE49-F238E27FC236}">
                  <a16:creationId xmlns:a16="http://schemas.microsoft.com/office/drawing/2014/main" id="{45D04D90-9AE8-EB47-83C9-5FD387E5E4B0}"/>
                </a:ext>
              </a:extLst>
            </p:cNvPr>
            <p:cNvSpPr/>
            <p:nvPr/>
          </p:nvSpPr>
          <p:spPr>
            <a:xfrm>
              <a:off x="5264474" y="3007116"/>
              <a:ext cx="26196" cy="8371"/>
            </a:xfrm>
            <a:custGeom>
              <a:avLst/>
              <a:gdLst/>
              <a:ahLst/>
              <a:cxnLst/>
              <a:rect l="l" t="t" r="r" b="b"/>
              <a:pathLst>
                <a:path w="823" h="263" extrusionOk="0">
                  <a:moveTo>
                    <a:pt x="132" y="0"/>
                  </a:moveTo>
                  <a:cubicBezTo>
                    <a:pt x="60" y="0"/>
                    <a:pt x="1" y="60"/>
                    <a:pt x="1" y="131"/>
                  </a:cubicBezTo>
                  <a:cubicBezTo>
                    <a:pt x="1" y="215"/>
                    <a:pt x="60" y="262"/>
                    <a:pt x="132" y="262"/>
                  </a:cubicBezTo>
                  <a:lnTo>
                    <a:pt x="679" y="262"/>
                  </a:lnTo>
                  <a:cubicBezTo>
                    <a:pt x="763" y="262"/>
                    <a:pt x="822" y="215"/>
                    <a:pt x="822" y="131"/>
                  </a:cubicBezTo>
                  <a:cubicBezTo>
                    <a:pt x="822" y="60"/>
                    <a:pt x="763" y="0"/>
                    <a:pt x="67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3" name="Google Shape;10939;p61">
              <a:extLst>
                <a:ext uri="{FF2B5EF4-FFF2-40B4-BE49-F238E27FC236}">
                  <a16:creationId xmlns:a16="http://schemas.microsoft.com/office/drawing/2014/main" id="{EE434B76-A4E3-DA47-B5D6-04290F9E3954}"/>
                </a:ext>
              </a:extLst>
            </p:cNvPr>
            <p:cNvSpPr/>
            <p:nvPr/>
          </p:nvSpPr>
          <p:spPr>
            <a:xfrm>
              <a:off x="5264856" y="3029079"/>
              <a:ext cx="86068" cy="8371"/>
            </a:xfrm>
            <a:custGeom>
              <a:avLst/>
              <a:gdLst/>
              <a:ahLst/>
              <a:cxnLst/>
              <a:rect l="l" t="t" r="r" b="b"/>
              <a:pathLst>
                <a:path w="2704" h="263" extrusionOk="0">
                  <a:moveTo>
                    <a:pt x="143" y="1"/>
                  </a:moveTo>
                  <a:cubicBezTo>
                    <a:pt x="60" y="1"/>
                    <a:pt x="1" y="60"/>
                    <a:pt x="1" y="132"/>
                  </a:cubicBezTo>
                  <a:cubicBezTo>
                    <a:pt x="1" y="203"/>
                    <a:pt x="60" y="263"/>
                    <a:pt x="143" y="263"/>
                  </a:cubicBezTo>
                  <a:lnTo>
                    <a:pt x="2560" y="263"/>
                  </a:lnTo>
                  <a:cubicBezTo>
                    <a:pt x="2644" y="263"/>
                    <a:pt x="2703" y="203"/>
                    <a:pt x="2703" y="132"/>
                  </a:cubicBezTo>
                  <a:cubicBezTo>
                    <a:pt x="2679" y="60"/>
                    <a:pt x="2620" y="1"/>
                    <a:pt x="2548"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4" name="Google Shape;10940;p61">
              <a:extLst>
                <a:ext uri="{FF2B5EF4-FFF2-40B4-BE49-F238E27FC236}">
                  <a16:creationId xmlns:a16="http://schemas.microsoft.com/office/drawing/2014/main" id="{87F29E8B-138E-4B4E-B089-36DF53BC7F4D}"/>
                </a:ext>
              </a:extLst>
            </p:cNvPr>
            <p:cNvSpPr/>
            <p:nvPr/>
          </p:nvSpPr>
          <p:spPr>
            <a:xfrm>
              <a:off x="5227710" y="3062819"/>
              <a:ext cx="51565" cy="8753"/>
            </a:xfrm>
            <a:custGeom>
              <a:avLst/>
              <a:gdLst/>
              <a:ahLst/>
              <a:cxnLst/>
              <a:rect l="l" t="t" r="r" b="b"/>
              <a:pathLst>
                <a:path w="1620" h="275" extrusionOk="0">
                  <a:moveTo>
                    <a:pt x="132" y="0"/>
                  </a:moveTo>
                  <a:cubicBezTo>
                    <a:pt x="60" y="0"/>
                    <a:pt x="1" y="60"/>
                    <a:pt x="1" y="143"/>
                  </a:cubicBezTo>
                  <a:cubicBezTo>
                    <a:pt x="1" y="215"/>
                    <a:pt x="60" y="274"/>
                    <a:pt x="132" y="274"/>
                  </a:cubicBezTo>
                  <a:lnTo>
                    <a:pt x="1489" y="274"/>
                  </a:lnTo>
                  <a:cubicBezTo>
                    <a:pt x="1560" y="274"/>
                    <a:pt x="1620" y="215"/>
                    <a:pt x="1620" y="143"/>
                  </a:cubicBezTo>
                  <a:cubicBezTo>
                    <a:pt x="1620" y="72"/>
                    <a:pt x="1560" y="0"/>
                    <a:pt x="148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5" name="Google Shape;10941;p61">
              <a:extLst>
                <a:ext uri="{FF2B5EF4-FFF2-40B4-BE49-F238E27FC236}">
                  <a16:creationId xmlns:a16="http://schemas.microsoft.com/office/drawing/2014/main" id="{29771DC4-0F5A-3447-A24C-E68883A10029}"/>
                </a:ext>
              </a:extLst>
            </p:cNvPr>
            <p:cNvSpPr/>
            <p:nvPr/>
          </p:nvSpPr>
          <p:spPr>
            <a:xfrm>
              <a:off x="5196644" y="3182945"/>
              <a:ext cx="42461" cy="8371"/>
            </a:xfrm>
            <a:custGeom>
              <a:avLst/>
              <a:gdLst/>
              <a:ahLst/>
              <a:cxnLst/>
              <a:rect l="l" t="t" r="r" b="b"/>
              <a:pathLst>
                <a:path w="1334" h="263" extrusionOk="0">
                  <a:moveTo>
                    <a:pt x="143" y="1"/>
                  </a:moveTo>
                  <a:cubicBezTo>
                    <a:pt x="60" y="1"/>
                    <a:pt x="0" y="60"/>
                    <a:pt x="0" y="132"/>
                  </a:cubicBezTo>
                  <a:cubicBezTo>
                    <a:pt x="0" y="203"/>
                    <a:pt x="60" y="263"/>
                    <a:pt x="143" y="263"/>
                  </a:cubicBezTo>
                  <a:lnTo>
                    <a:pt x="1191" y="263"/>
                  </a:lnTo>
                  <a:cubicBezTo>
                    <a:pt x="1274" y="263"/>
                    <a:pt x="1334" y="203"/>
                    <a:pt x="1334" y="132"/>
                  </a:cubicBezTo>
                  <a:cubicBezTo>
                    <a:pt x="1310" y="60"/>
                    <a:pt x="1274" y="1"/>
                    <a:pt x="1191"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66" name="Google Shape;10942;p61">
              <a:extLst>
                <a:ext uri="{FF2B5EF4-FFF2-40B4-BE49-F238E27FC236}">
                  <a16:creationId xmlns:a16="http://schemas.microsoft.com/office/drawing/2014/main" id="{7D6DC928-69B0-BD4F-BFF0-D6583F51D969}"/>
                </a:ext>
              </a:extLst>
            </p:cNvPr>
            <p:cNvSpPr/>
            <p:nvPr/>
          </p:nvSpPr>
          <p:spPr>
            <a:xfrm>
              <a:off x="5210299" y="3013928"/>
              <a:ext cx="222110" cy="201261"/>
            </a:xfrm>
            <a:custGeom>
              <a:avLst/>
              <a:gdLst/>
              <a:ahLst/>
              <a:cxnLst/>
              <a:rect l="l" t="t" r="r" b="b"/>
              <a:pathLst>
                <a:path w="6978" h="6323" extrusionOk="0">
                  <a:moveTo>
                    <a:pt x="4679" y="2632"/>
                  </a:moveTo>
                  <a:lnTo>
                    <a:pt x="4274" y="2929"/>
                  </a:lnTo>
                  <a:lnTo>
                    <a:pt x="1441" y="2929"/>
                  </a:lnTo>
                  <a:lnTo>
                    <a:pt x="1024" y="2632"/>
                  </a:lnTo>
                  <a:close/>
                  <a:moveTo>
                    <a:pt x="3905" y="3168"/>
                  </a:moveTo>
                  <a:lnTo>
                    <a:pt x="3500" y="3465"/>
                  </a:lnTo>
                  <a:lnTo>
                    <a:pt x="2179" y="3465"/>
                  </a:lnTo>
                  <a:lnTo>
                    <a:pt x="1774" y="3168"/>
                  </a:lnTo>
                  <a:close/>
                  <a:moveTo>
                    <a:pt x="3143" y="3727"/>
                  </a:moveTo>
                  <a:lnTo>
                    <a:pt x="2846" y="3942"/>
                  </a:lnTo>
                  <a:lnTo>
                    <a:pt x="2548" y="3727"/>
                  </a:lnTo>
                  <a:close/>
                  <a:moveTo>
                    <a:pt x="6239" y="1"/>
                  </a:moveTo>
                  <a:cubicBezTo>
                    <a:pt x="6167" y="1"/>
                    <a:pt x="6108" y="48"/>
                    <a:pt x="6108" y="132"/>
                  </a:cubicBezTo>
                  <a:lnTo>
                    <a:pt x="6108" y="1263"/>
                  </a:lnTo>
                  <a:lnTo>
                    <a:pt x="6108" y="1596"/>
                  </a:lnTo>
                  <a:lnTo>
                    <a:pt x="5036" y="2382"/>
                  </a:lnTo>
                  <a:lnTo>
                    <a:pt x="667" y="2382"/>
                  </a:lnTo>
                  <a:lnTo>
                    <a:pt x="226" y="2060"/>
                  </a:lnTo>
                  <a:cubicBezTo>
                    <a:pt x="204" y="2047"/>
                    <a:pt x="180" y="2040"/>
                    <a:pt x="156" y="2040"/>
                  </a:cubicBezTo>
                  <a:cubicBezTo>
                    <a:pt x="116" y="2040"/>
                    <a:pt x="77" y="2059"/>
                    <a:pt x="48" y="2096"/>
                  </a:cubicBezTo>
                  <a:cubicBezTo>
                    <a:pt x="0" y="2156"/>
                    <a:pt x="24" y="2227"/>
                    <a:pt x="83" y="2275"/>
                  </a:cubicBezTo>
                  <a:lnTo>
                    <a:pt x="2786" y="4203"/>
                  </a:lnTo>
                  <a:cubicBezTo>
                    <a:pt x="2810" y="4221"/>
                    <a:pt x="2837" y="4230"/>
                    <a:pt x="2863" y="4230"/>
                  </a:cubicBezTo>
                  <a:cubicBezTo>
                    <a:pt x="2890" y="4230"/>
                    <a:pt x="2917" y="4221"/>
                    <a:pt x="2941" y="4203"/>
                  </a:cubicBezTo>
                  <a:lnTo>
                    <a:pt x="6703" y="1513"/>
                  </a:lnTo>
                  <a:lnTo>
                    <a:pt x="6703" y="6049"/>
                  </a:lnTo>
                  <a:lnTo>
                    <a:pt x="786" y="6049"/>
                  </a:lnTo>
                  <a:cubicBezTo>
                    <a:pt x="702" y="6049"/>
                    <a:pt x="643" y="6108"/>
                    <a:pt x="643" y="6192"/>
                  </a:cubicBezTo>
                  <a:cubicBezTo>
                    <a:pt x="643" y="6263"/>
                    <a:pt x="702" y="6323"/>
                    <a:pt x="786" y="6323"/>
                  </a:cubicBezTo>
                  <a:lnTo>
                    <a:pt x="6834" y="6323"/>
                  </a:lnTo>
                  <a:cubicBezTo>
                    <a:pt x="6918" y="6323"/>
                    <a:pt x="6977" y="6263"/>
                    <a:pt x="6977" y="6192"/>
                  </a:cubicBezTo>
                  <a:lnTo>
                    <a:pt x="6977" y="1263"/>
                  </a:lnTo>
                  <a:cubicBezTo>
                    <a:pt x="6941" y="1263"/>
                    <a:pt x="6941" y="1239"/>
                    <a:pt x="6941" y="1239"/>
                  </a:cubicBezTo>
                  <a:cubicBezTo>
                    <a:pt x="6929" y="1191"/>
                    <a:pt x="6882" y="1132"/>
                    <a:pt x="6810" y="1132"/>
                  </a:cubicBezTo>
                  <a:lnTo>
                    <a:pt x="6370" y="1132"/>
                  </a:lnTo>
                  <a:lnTo>
                    <a:pt x="6370" y="132"/>
                  </a:lnTo>
                  <a:cubicBezTo>
                    <a:pt x="6370" y="48"/>
                    <a:pt x="6310" y="1"/>
                    <a:pt x="6239"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
        <p:nvSpPr>
          <p:cNvPr id="67" name="Text Placeholder 2">
            <a:extLst>
              <a:ext uri="{FF2B5EF4-FFF2-40B4-BE49-F238E27FC236}">
                <a16:creationId xmlns:a16="http://schemas.microsoft.com/office/drawing/2014/main" id="{4A587EF0-8583-9945-B79F-431ADB828F81}"/>
              </a:ext>
            </a:extLst>
          </p:cNvPr>
          <p:cNvSpPr>
            <a:spLocks noGrp="1"/>
          </p:cNvSpPr>
          <p:nvPr>
            <p:ph type="body" sz="quarter" idx="17" hasCustomPrompt="1"/>
          </p:nvPr>
        </p:nvSpPr>
        <p:spPr>
          <a:xfrm>
            <a:off x="2145027" y="3599594"/>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email address</a:t>
            </a:r>
            <a:endParaRPr lang="en-DE"/>
          </a:p>
        </p:txBody>
      </p:sp>
      <p:grpSp>
        <p:nvGrpSpPr>
          <p:cNvPr id="68" name="Google Shape;10758;p61">
            <a:extLst>
              <a:ext uri="{FF2B5EF4-FFF2-40B4-BE49-F238E27FC236}">
                <a16:creationId xmlns:a16="http://schemas.microsoft.com/office/drawing/2014/main" id="{DD679451-04E9-DD4A-94B4-9FB04C294C28}"/>
              </a:ext>
            </a:extLst>
          </p:cNvPr>
          <p:cNvGrpSpPr/>
          <p:nvPr userDrawn="1"/>
        </p:nvGrpSpPr>
        <p:grpSpPr>
          <a:xfrm>
            <a:off x="1386401" y="4382500"/>
            <a:ext cx="460360" cy="459894"/>
            <a:chOff x="4201447" y="3817349"/>
            <a:chExt cx="346024" cy="345674"/>
          </a:xfrm>
          <a:solidFill>
            <a:schemeClr val="bg1"/>
          </a:solidFill>
        </p:grpSpPr>
        <p:sp>
          <p:nvSpPr>
            <p:cNvPr id="69" name="Google Shape;10759;p61">
              <a:extLst>
                <a:ext uri="{FF2B5EF4-FFF2-40B4-BE49-F238E27FC236}">
                  <a16:creationId xmlns:a16="http://schemas.microsoft.com/office/drawing/2014/main" id="{EEB342D9-0627-974F-A4ED-B1ECADABB028}"/>
                </a:ext>
              </a:extLst>
            </p:cNvPr>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0" name="Google Shape;10760;p61">
              <a:extLst>
                <a:ext uri="{FF2B5EF4-FFF2-40B4-BE49-F238E27FC236}">
                  <a16:creationId xmlns:a16="http://schemas.microsoft.com/office/drawing/2014/main" id="{01092CF2-1FD4-BF48-8142-487CFDDEB4B8}"/>
                </a:ext>
              </a:extLst>
            </p:cNvPr>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grpSp>
        <p:nvGrpSpPr>
          <p:cNvPr id="71" name="Google Shape;10745;p61">
            <a:extLst>
              <a:ext uri="{FF2B5EF4-FFF2-40B4-BE49-F238E27FC236}">
                <a16:creationId xmlns:a16="http://schemas.microsoft.com/office/drawing/2014/main" id="{50526588-C40D-4F4D-80E1-E80972CC15A5}"/>
              </a:ext>
            </a:extLst>
          </p:cNvPr>
          <p:cNvGrpSpPr/>
          <p:nvPr userDrawn="1"/>
        </p:nvGrpSpPr>
        <p:grpSpPr>
          <a:xfrm>
            <a:off x="1386380" y="6016546"/>
            <a:ext cx="460402" cy="459894"/>
            <a:chOff x="3752358" y="3817349"/>
            <a:chExt cx="346056" cy="345674"/>
          </a:xfrm>
          <a:solidFill>
            <a:schemeClr val="bg1"/>
          </a:solidFill>
        </p:grpSpPr>
        <p:sp>
          <p:nvSpPr>
            <p:cNvPr id="72" name="Google Shape;10746;p61">
              <a:extLst>
                <a:ext uri="{FF2B5EF4-FFF2-40B4-BE49-F238E27FC236}">
                  <a16:creationId xmlns:a16="http://schemas.microsoft.com/office/drawing/2014/main" id="{A2855DA4-C57C-094A-B2F8-CA7A47FBB087}"/>
                </a:ext>
              </a:extLst>
            </p:cNvPr>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3" name="Google Shape;10747;p61">
              <a:extLst>
                <a:ext uri="{FF2B5EF4-FFF2-40B4-BE49-F238E27FC236}">
                  <a16:creationId xmlns:a16="http://schemas.microsoft.com/office/drawing/2014/main" id="{FED9DF3C-DC59-D34E-9B11-4AA8F65D294D}"/>
                </a:ext>
              </a:extLst>
            </p:cNvPr>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4" name="Google Shape;10748;p61">
              <a:extLst>
                <a:ext uri="{FF2B5EF4-FFF2-40B4-BE49-F238E27FC236}">
                  <a16:creationId xmlns:a16="http://schemas.microsoft.com/office/drawing/2014/main" id="{5B9FDF5E-EA8F-B04E-AAFB-CEF16EDF0533}"/>
                </a:ext>
              </a:extLst>
            </p:cNvPr>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5" name="Google Shape;10749;p61">
              <a:extLst>
                <a:ext uri="{FF2B5EF4-FFF2-40B4-BE49-F238E27FC236}">
                  <a16:creationId xmlns:a16="http://schemas.microsoft.com/office/drawing/2014/main" id="{D946ED08-FE9D-9A43-814F-DB7C7C7151ED}"/>
                </a:ext>
              </a:extLst>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
        <p:nvSpPr>
          <p:cNvPr id="76" name="Google Shape;10739;p61">
            <a:extLst>
              <a:ext uri="{FF2B5EF4-FFF2-40B4-BE49-F238E27FC236}">
                <a16:creationId xmlns:a16="http://schemas.microsoft.com/office/drawing/2014/main" id="{0EF3DD1E-183F-F54D-8FB3-72CD89E55E72}"/>
              </a:ext>
            </a:extLst>
          </p:cNvPr>
          <p:cNvSpPr/>
          <p:nvPr userDrawn="1"/>
        </p:nvSpPr>
        <p:spPr>
          <a:xfrm>
            <a:off x="1386634" y="5189251"/>
            <a:ext cx="459894" cy="460402"/>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77" name="Text Placeholder 2">
            <a:extLst>
              <a:ext uri="{FF2B5EF4-FFF2-40B4-BE49-F238E27FC236}">
                <a16:creationId xmlns:a16="http://schemas.microsoft.com/office/drawing/2014/main" id="{39703721-999F-2A4C-BE13-0FD4CB3D8992}"/>
              </a:ext>
            </a:extLst>
          </p:cNvPr>
          <p:cNvSpPr>
            <a:spLocks noGrp="1"/>
          </p:cNvSpPr>
          <p:nvPr>
            <p:ph type="body" sz="quarter" idx="14" hasCustomPrompt="1"/>
          </p:nvPr>
        </p:nvSpPr>
        <p:spPr>
          <a:xfrm>
            <a:off x="2145027" y="4417316"/>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Twitter account</a:t>
            </a:r>
            <a:endParaRPr lang="en-DE"/>
          </a:p>
        </p:txBody>
      </p:sp>
      <p:sp>
        <p:nvSpPr>
          <p:cNvPr id="78" name="Text Placeholder 2">
            <a:extLst>
              <a:ext uri="{FF2B5EF4-FFF2-40B4-BE49-F238E27FC236}">
                <a16:creationId xmlns:a16="http://schemas.microsoft.com/office/drawing/2014/main" id="{9271EC80-0D48-DE46-8DA7-FCC73C2ED664}"/>
              </a:ext>
            </a:extLst>
          </p:cNvPr>
          <p:cNvSpPr>
            <a:spLocks noGrp="1"/>
          </p:cNvSpPr>
          <p:nvPr>
            <p:ph type="body" sz="quarter" idx="15" hasCustomPrompt="1"/>
          </p:nvPr>
        </p:nvSpPr>
        <p:spPr>
          <a:xfrm>
            <a:off x="2145027" y="5235038"/>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Facebook account</a:t>
            </a:r>
            <a:endParaRPr lang="en-DE"/>
          </a:p>
        </p:txBody>
      </p:sp>
      <p:sp>
        <p:nvSpPr>
          <p:cNvPr id="79" name="Text Placeholder 2">
            <a:extLst>
              <a:ext uri="{FF2B5EF4-FFF2-40B4-BE49-F238E27FC236}">
                <a16:creationId xmlns:a16="http://schemas.microsoft.com/office/drawing/2014/main" id="{73E1BAFF-028E-EB4E-9036-7C52BFA2B7BC}"/>
              </a:ext>
            </a:extLst>
          </p:cNvPr>
          <p:cNvSpPr>
            <a:spLocks noGrp="1"/>
          </p:cNvSpPr>
          <p:nvPr>
            <p:ph type="body" sz="quarter" idx="16" hasCustomPrompt="1"/>
          </p:nvPr>
        </p:nvSpPr>
        <p:spPr>
          <a:xfrm>
            <a:off x="2145027" y="6052761"/>
            <a:ext cx="2795463" cy="393478"/>
          </a:xfrm>
          <a:prstGeom prst="rect">
            <a:avLst/>
          </a:prstGeom>
        </p:spPr>
        <p:txBody>
          <a:bodyPr anchor="ctr" anchorCtr="0"/>
          <a:lstStyle>
            <a:lvl1pPr marL="0" indent="0">
              <a:lnSpc>
                <a:spcPct val="90000"/>
              </a:lnSpc>
              <a:spcBef>
                <a:spcPts val="600"/>
              </a:spcBef>
              <a:buNone/>
              <a:tabLst/>
              <a:defRPr sz="1400" b="0">
                <a:solidFill>
                  <a:schemeClr val="bg1"/>
                </a:solidFill>
                <a:latin typeface="Gravur-Condensed" panose="02000506020000020004" pitchFamily="2" charset="0"/>
              </a:defRPr>
            </a:lvl1pPr>
          </a:lstStyle>
          <a:p>
            <a:pPr lvl="0"/>
            <a:r>
              <a:rPr lang="en-GB"/>
              <a:t>Insert LinkedIn account</a:t>
            </a:r>
            <a:endParaRPr lang="en-DE"/>
          </a:p>
        </p:txBody>
      </p:sp>
      <p:sp>
        <p:nvSpPr>
          <p:cNvPr id="2" name="Rectangle 1">
            <a:extLst>
              <a:ext uri="{FF2B5EF4-FFF2-40B4-BE49-F238E27FC236}">
                <a16:creationId xmlns:a16="http://schemas.microsoft.com/office/drawing/2014/main" id="{7500D030-F291-4C4D-A167-309FD4F99818}"/>
              </a:ext>
            </a:extLst>
          </p:cNvPr>
          <p:cNvSpPr/>
          <p:nvPr userDrawn="1"/>
        </p:nvSpPr>
        <p:spPr>
          <a:xfrm>
            <a:off x="2099767" y="2144682"/>
            <a:ext cx="2581156" cy="286232"/>
          </a:xfrm>
          <a:prstGeom prst="rect">
            <a:avLst/>
          </a:prstGeom>
        </p:spPr>
        <p:txBody>
          <a:bodyPr wrap="none">
            <a:spAutoFit/>
          </a:bodyPr>
          <a:lstStyle/>
          <a:p>
            <a:pPr marL="0" lvl="0" indent="0">
              <a:lnSpc>
                <a:spcPct val="90000"/>
              </a:lnSpc>
              <a:spcBef>
                <a:spcPts val="600"/>
              </a:spcBef>
            </a:pPr>
            <a:r>
              <a:rPr lang="en-GB" sz="1400">
                <a:solidFill>
                  <a:schemeClr val="bg1"/>
                </a:solidFill>
                <a:latin typeface="Gravur-Condensed" panose="02000506020000020004" pitchFamily="2" charset="0"/>
              </a:rPr>
              <a:t>Subscribe to our newsletter </a:t>
            </a:r>
            <a:r>
              <a:rPr lang="en-GB" sz="1400">
                <a:solidFill>
                  <a:schemeClr val="bg1"/>
                </a:solidFill>
                <a:latin typeface="Gravur-Condensed" panose="02000506020000020004" pitchFamily="2" charset="0"/>
                <a:hlinkClick r:id="rId2">
                  <a:extLst>
                    <a:ext uri="{A12FA001-AC4F-418D-AE19-62706E023703}">
                      <ahyp:hlinkClr xmlns:ahyp="http://schemas.microsoft.com/office/drawing/2018/hyperlinkcolor" val="tx"/>
                    </a:ext>
                  </a:extLst>
                </a:hlinkClick>
              </a:rPr>
              <a:t>here</a:t>
            </a:r>
            <a:endParaRPr lang="en-DE" sz="1400">
              <a:solidFill>
                <a:schemeClr val="bg1"/>
              </a:solidFill>
              <a:latin typeface="Gravur-Condensed" panose="02000506020000020004" pitchFamily="2" charset="0"/>
            </a:endParaRPr>
          </a:p>
        </p:txBody>
      </p:sp>
      <p:grpSp>
        <p:nvGrpSpPr>
          <p:cNvPr id="56" name="Google Shape;9841;p59">
            <a:extLst>
              <a:ext uri="{FF2B5EF4-FFF2-40B4-BE49-F238E27FC236}">
                <a16:creationId xmlns:a16="http://schemas.microsoft.com/office/drawing/2014/main" id="{44EC22ED-5C3A-E440-A113-B50C5F014E7E}"/>
              </a:ext>
            </a:extLst>
          </p:cNvPr>
          <p:cNvGrpSpPr/>
          <p:nvPr userDrawn="1"/>
        </p:nvGrpSpPr>
        <p:grpSpPr>
          <a:xfrm>
            <a:off x="1457759" y="1985964"/>
            <a:ext cx="433079" cy="486880"/>
            <a:chOff x="3567553" y="1499912"/>
            <a:chExt cx="320022" cy="359778"/>
          </a:xfrm>
          <a:solidFill>
            <a:schemeClr val="bg1"/>
          </a:solidFill>
        </p:grpSpPr>
        <p:sp>
          <p:nvSpPr>
            <p:cNvPr id="57" name="Google Shape;9842;p59">
              <a:extLst>
                <a:ext uri="{FF2B5EF4-FFF2-40B4-BE49-F238E27FC236}">
                  <a16:creationId xmlns:a16="http://schemas.microsoft.com/office/drawing/2014/main" id="{9A5F6CC6-72B8-6342-BC65-0B7FF9885632}"/>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58" name="Google Shape;9843;p59">
              <a:extLst>
                <a:ext uri="{FF2B5EF4-FFF2-40B4-BE49-F238E27FC236}">
                  <a16:creationId xmlns:a16="http://schemas.microsoft.com/office/drawing/2014/main" id="{23A80317-1C74-094E-94C3-DCA8E2FD6B93}"/>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0" name="Google Shape;9844;p59">
              <a:extLst>
                <a:ext uri="{FF2B5EF4-FFF2-40B4-BE49-F238E27FC236}">
                  <a16:creationId xmlns:a16="http://schemas.microsoft.com/office/drawing/2014/main" id="{92071F86-9529-7647-B36F-F66863898B1A}"/>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1" name="Google Shape;9845;p59">
              <a:extLst>
                <a:ext uri="{FF2B5EF4-FFF2-40B4-BE49-F238E27FC236}">
                  <a16:creationId xmlns:a16="http://schemas.microsoft.com/office/drawing/2014/main" id="{01C43522-0397-C14C-93C5-6A2CB30FE286}"/>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2" name="Google Shape;9846;p59">
              <a:extLst>
                <a:ext uri="{FF2B5EF4-FFF2-40B4-BE49-F238E27FC236}">
                  <a16:creationId xmlns:a16="http://schemas.microsoft.com/office/drawing/2014/main" id="{3D886E75-70F3-B94F-80E3-8CF61B4861DA}"/>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sp>
          <p:nvSpPr>
            <p:cNvPr id="83" name="Google Shape;9847;p59">
              <a:extLst>
                <a:ext uri="{FF2B5EF4-FFF2-40B4-BE49-F238E27FC236}">
                  <a16:creationId xmlns:a16="http://schemas.microsoft.com/office/drawing/2014/main" id="{DB4C3B02-6440-494D-BA6E-270092ACF280}"/>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lnSpc>
                  <a:spcPct val="90000"/>
                </a:lnSpc>
                <a:spcBef>
                  <a:spcPts val="600"/>
                </a:spcBef>
                <a:spcAft>
                  <a:spcPts val="0"/>
                </a:spcAft>
                <a:buNone/>
              </a:pPr>
              <a:endParaRPr/>
            </a:p>
          </p:txBody>
        </p:sp>
      </p:grpSp>
    </p:spTree>
    <p:extLst>
      <p:ext uri="{BB962C8B-B14F-4D97-AF65-F5344CB8AC3E}">
        <p14:creationId xmlns:p14="http://schemas.microsoft.com/office/powerpoint/2010/main" val="40833945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84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 image_2">
  <p:cSld name="Text + image_2">
    <p:bg>
      <p:bgPr>
        <a:solidFill>
          <a:schemeClr val="lt1"/>
        </a:solidFill>
        <a:effectLst/>
      </p:bgPr>
    </p:bg>
    <p:spTree>
      <p:nvGrpSpPr>
        <p:cNvPr id="1" name="Shape 16"/>
        <p:cNvGrpSpPr/>
        <p:nvPr/>
      </p:nvGrpSpPr>
      <p:grpSpPr>
        <a:xfrm>
          <a:off x="0" y="0"/>
          <a:ext cx="0" cy="0"/>
          <a:chOff x="0" y="0"/>
          <a:chExt cx="0" cy="0"/>
        </a:xfrm>
      </p:grpSpPr>
      <p:sp>
        <p:nvSpPr>
          <p:cNvPr id="17" name="Google Shape;17;p32"/>
          <p:cNvSpPr>
            <a:spLocks noGrp="1"/>
          </p:cNvSpPr>
          <p:nvPr>
            <p:ph type="pic" idx="2"/>
          </p:nvPr>
        </p:nvSpPr>
        <p:spPr>
          <a:xfrm>
            <a:off x="0" y="0"/>
            <a:ext cx="6096000" cy="6858000"/>
          </a:xfrm>
          <a:prstGeom prst="rect">
            <a:avLst/>
          </a:prstGeom>
          <a:solidFill>
            <a:schemeClr val="lt1"/>
          </a:solidFill>
          <a:ln>
            <a:noFill/>
          </a:ln>
        </p:spPr>
      </p:sp>
      <p:sp>
        <p:nvSpPr>
          <p:cNvPr id="18" name="Google Shape;18;p32"/>
          <p:cNvSpPr txBox="1">
            <a:spLocks noGrp="1"/>
          </p:cNvSpPr>
          <p:nvPr>
            <p:ph type="body" idx="1"/>
          </p:nvPr>
        </p:nvSpPr>
        <p:spPr>
          <a:xfrm>
            <a:off x="6963656" y="2112883"/>
            <a:ext cx="3776889" cy="5775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32"/>
          <p:cNvSpPr txBox="1">
            <a:spLocks noGrp="1"/>
          </p:cNvSpPr>
          <p:nvPr>
            <p:ph type="body" idx="3"/>
          </p:nvPr>
        </p:nvSpPr>
        <p:spPr>
          <a:xfrm>
            <a:off x="6963656" y="2986605"/>
            <a:ext cx="3776889" cy="5775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61600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 bullets_2">
    <p:bg>
      <p:bgPr>
        <a:solidFill>
          <a:schemeClr val="bg1"/>
        </a:solidFill>
        <a:effectLst/>
      </p:bgPr>
    </p:bg>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FA87B95B-EE79-AD49-8A4E-A181A93EEF60}"/>
              </a:ext>
            </a:extLst>
          </p:cNvPr>
          <p:cNvSpPr>
            <a:spLocks noGrp="1"/>
          </p:cNvSpPr>
          <p:nvPr>
            <p:ph type="body" sz="quarter" idx="11" hasCustomPrompt="1"/>
          </p:nvPr>
        </p:nvSpPr>
        <p:spPr>
          <a:xfrm>
            <a:off x="1477646" y="2035854"/>
            <a:ext cx="4090397" cy="577569"/>
          </a:xfrm>
          <a:prstGeom prst="rect">
            <a:avLst/>
          </a:prstGeom>
        </p:spPr>
        <p:txBody>
          <a:bodyPr/>
          <a:lstStyle>
            <a:lvl1pPr marL="9525" indent="-9525">
              <a:buNone/>
              <a:tabLst/>
              <a:defRPr sz="18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13" name="Text Placeholder 7">
            <a:extLst>
              <a:ext uri="{FF2B5EF4-FFF2-40B4-BE49-F238E27FC236}">
                <a16:creationId xmlns:a16="http://schemas.microsoft.com/office/drawing/2014/main" id="{578F1B78-CE88-A849-8394-B0024572BD29}"/>
              </a:ext>
            </a:extLst>
          </p:cNvPr>
          <p:cNvSpPr>
            <a:spLocks noGrp="1"/>
          </p:cNvSpPr>
          <p:nvPr>
            <p:ph type="body" sz="quarter" idx="13" hasCustomPrompt="1"/>
          </p:nvPr>
        </p:nvSpPr>
        <p:spPr>
          <a:xfrm>
            <a:off x="6310449" y="2035854"/>
            <a:ext cx="4205151" cy="577569"/>
          </a:xfrm>
          <a:prstGeom prst="rect">
            <a:avLst/>
          </a:prstGeom>
        </p:spPr>
        <p:txBody>
          <a:bodyPr/>
          <a:lstStyle>
            <a:lvl1pPr marL="9525" indent="-9525">
              <a:buNone/>
              <a:tabLst/>
              <a:defRPr sz="1800" b="0" i="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pPr lvl="0"/>
            <a:r>
              <a:rPr lang="en-GB"/>
              <a:t>Insert subtitle here</a:t>
            </a:r>
          </a:p>
        </p:txBody>
      </p:sp>
      <p:sp>
        <p:nvSpPr>
          <p:cNvPr id="6" name="Text Placeholder 7">
            <a:extLst>
              <a:ext uri="{FF2B5EF4-FFF2-40B4-BE49-F238E27FC236}">
                <a16:creationId xmlns:a16="http://schemas.microsoft.com/office/drawing/2014/main" id="{34C73544-10A8-D644-8A1F-978943F5C4B5}"/>
              </a:ext>
            </a:extLst>
          </p:cNvPr>
          <p:cNvSpPr>
            <a:spLocks noGrp="1"/>
          </p:cNvSpPr>
          <p:nvPr>
            <p:ph type="body" sz="quarter" idx="15" hasCustomPrompt="1"/>
          </p:nvPr>
        </p:nvSpPr>
        <p:spPr>
          <a:xfrm>
            <a:off x="1477645" y="2885499"/>
            <a:ext cx="4090397" cy="577569"/>
          </a:xfrm>
          <a:prstGeom prst="rect">
            <a:avLst/>
          </a:prstGeom>
        </p:spPr>
        <p:txBody>
          <a:bodyPr/>
          <a:lstStyle>
            <a:lvl1pPr>
              <a:defRPr lang="en-GB" sz="1600" b="0" i="0" dirty="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7" name="Text Placeholder 7">
            <a:extLst>
              <a:ext uri="{FF2B5EF4-FFF2-40B4-BE49-F238E27FC236}">
                <a16:creationId xmlns:a16="http://schemas.microsoft.com/office/drawing/2014/main" id="{CAC781BF-64EB-B142-9850-4FAEFF2E391F}"/>
              </a:ext>
            </a:extLst>
          </p:cNvPr>
          <p:cNvSpPr>
            <a:spLocks noGrp="1"/>
          </p:cNvSpPr>
          <p:nvPr>
            <p:ph type="body" sz="quarter" idx="16" hasCustomPrompt="1"/>
          </p:nvPr>
        </p:nvSpPr>
        <p:spPr>
          <a:xfrm>
            <a:off x="6309093" y="2852423"/>
            <a:ext cx="4223332" cy="577569"/>
          </a:xfrm>
          <a:prstGeom prst="rect">
            <a:avLst/>
          </a:prstGeom>
        </p:spPr>
        <p:txBody>
          <a:bodyPr/>
          <a:lstStyle>
            <a:lvl1pPr>
              <a:defRPr lang="en-GB" sz="1600" b="0" i="0" dirty="0">
                <a:solidFill>
                  <a:schemeClr val="tx2"/>
                </a:solidFill>
                <a:latin typeface="Roboto Light" panose="02000000000000000000" pitchFamily="2" charset="0"/>
                <a:ea typeface="Roboto Light" panose="02000000000000000000" pitchFamily="2" charset="0"/>
                <a:cs typeface="Roboto Light" panose="02000000000000000000" pitchFamily="2" charset="0"/>
              </a:defRPr>
            </a:lvl1pPr>
          </a:lstStyle>
          <a:p>
            <a:pPr lvl="0">
              <a:buClr>
                <a:srgbClr val="9E2986"/>
              </a:buClr>
              <a:buSzPct val="90000"/>
              <a:buFont typeface="Wingdings" panose="05000000000000000000" pitchFamily="2" charset="2"/>
              <a:buChar char=""/>
            </a:pPr>
            <a:r>
              <a:rPr lang="en-GB"/>
              <a:t>Insert bullet point here</a:t>
            </a:r>
          </a:p>
        </p:txBody>
      </p:sp>
      <p:sp>
        <p:nvSpPr>
          <p:cNvPr id="21" name="Text Placeholder 7">
            <a:extLst>
              <a:ext uri="{FF2B5EF4-FFF2-40B4-BE49-F238E27FC236}">
                <a16:creationId xmlns:a16="http://schemas.microsoft.com/office/drawing/2014/main" id="{D971B15A-A92A-401A-A45A-8D8F96A38BCF}"/>
              </a:ext>
            </a:extLst>
          </p:cNvPr>
          <p:cNvSpPr>
            <a:spLocks noGrp="1"/>
          </p:cNvSpPr>
          <p:nvPr>
            <p:ph type="body" sz="quarter" idx="17" hasCustomPrompt="1"/>
          </p:nvPr>
        </p:nvSpPr>
        <p:spPr>
          <a:xfrm>
            <a:off x="1477646" y="1162132"/>
            <a:ext cx="4090397" cy="577569"/>
          </a:xfrm>
          <a:prstGeom prst="rect">
            <a:avLst/>
          </a:prstGeom>
        </p:spPr>
        <p:txBody>
          <a:bodyPr/>
          <a:lstStyle>
            <a:lvl1pPr marL="9525" indent="-9525">
              <a:buNone/>
              <a:tabLst/>
              <a:defRPr sz="3600">
                <a:solidFill>
                  <a:schemeClr val="accent1"/>
                </a:solidFill>
                <a:latin typeface="Gravur-CondensedBold" panose="02000506020000020004" pitchFamily="2" charset="0"/>
              </a:defRPr>
            </a:lvl1pPr>
          </a:lstStyle>
          <a:p>
            <a:pPr lvl="0"/>
            <a:r>
              <a:rPr lang="en-GB"/>
              <a:t>Insert title here</a:t>
            </a:r>
          </a:p>
        </p:txBody>
      </p:sp>
      <p:sp>
        <p:nvSpPr>
          <p:cNvPr id="24" name="Text Placeholder 7">
            <a:extLst>
              <a:ext uri="{FF2B5EF4-FFF2-40B4-BE49-F238E27FC236}">
                <a16:creationId xmlns:a16="http://schemas.microsoft.com/office/drawing/2014/main" id="{B5C72468-3ACF-4C05-A5DF-6DBBA61827F2}"/>
              </a:ext>
            </a:extLst>
          </p:cNvPr>
          <p:cNvSpPr>
            <a:spLocks noGrp="1"/>
          </p:cNvSpPr>
          <p:nvPr>
            <p:ph type="body" sz="quarter" idx="20" hasCustomPrompt="1"/>
          </p:nvPr>
        </p:nvSpPr>
        <p:spPr>
          <a:xfrm>
            <a:off x="6309093" y="1162132"/>
            <a:ext cx="4206507" cy="577569"/>
          </a:xfrm>
          <a:prstGeom prst="rect">
            <a:avLst/>
          </a:prstGeom>
        </p:spPr>
        <p:txBody>
          <a:bodyPr/>
          <a:lstStyle>
            <a:lvl1pPr marL="9525" indent="-9525">
              <a:buNone/>
              <a:tabLst/>
              <a:defRPr sz="3600">
                <a:solidFill>
                  <a:schemeClr val="accent1"/>
                </a:solidFill>
                <a:latin typeface="Gravur-CondensedBold" panose="02000506020000020004" pitchFamily="2" charset="0"/>
              </a:defRPr>
            </a:lvl1pPr>
          </a:lstStyle>
          <a:p>
            <a:pPr lvl="0"/>
            <a:r>
              <a:rPr lang="en-GB"/>
              <a:t>Insert title here</a:t>
            </a:r>
          </a:p>
        </p:txBody>
      </p:sp>
    </p:spTree>
    <p:extLst>
      <p:ext uri="{BB962C8B-B14F-4D97-AF65-F5344CB8AC3E}">
        <p14:creationId xmlns:p14="http://schemas.microsoft.com/office/powerpoint/2010/main" val="95903459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953708" y="888558"/>
            <a:ext cx="8383475" cy="953505"/>
          </a:xfrm>
          <a:prstGeom prst="rect">
            <a:avLst/>
          </a:prstGeom>
        </p:spPr>
        <p:txBody>
          <a:bodyPr/>
          <a:lstStyle>
            <a:lvl1pPr marL="9525" indent="-9525">
              <a:buNone/>
              <a:tabLst/>
              <a:defRPr sz="6000">
                <a:solidFill>
                  <a:schemeClr val="bg1"/>
                </a:solidFill>
                <a:latin typeface="Gravur-CondensedBold" panose="02000506020000020004" pitchFamily="2" charset="0"/>
              </a:defRPr>
            </a:lvl1pPr>
          </a:lstStyle>
          <a:p>
            <a:pPr lvl="0"/>
            <a:r>
              <a:rPr lang="en-GB"/>
              <a:t>Insert presentation title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953708" y="2315966"/>
            <a:ext cx="8383475" cy="953505"/>
          </a:xfrm>
          <a:prstGeom prst="rect">
            <a:avLst/>
          </a:prstGeom>
        </p:spPr>
        <p:txBody>
          <a:bodyPr/>
          <a:lstStyle>
            <a:lvl1pPr marL="9525" indent="-9525">
              <a:buNone/>
              <a:tabLst/>
              <a:defRPr sz="3200" b="0">
                <a:solidFill>
                  <a:schemeClr val="bg1"/>
                </a:solidFill>
                <a:latin typeface="Gravur-Condensed" panose="02000506020000020004" pitchFamily="2" charset="0"/>
              </a:defRPr>
            </a:lvl1pPr>
          </a:lstStyle>
          <a:p>
            <a:pPr lvl="0"/>
            <a:r>
              <a:rPr lang="en-GB"/>
              <a:t>Insert presentation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792611" y="3873993"/>
            <a:ext cx="3492638" cy="587326"/>
          </a:xfrm>
          <a:prstGeom prst="roundRect">
            <a:avLst/>
          </a:prstGeom>
          <a:solidFill>
            <a:srgbClr val="25B1D1"/>
          </a:solidFill>
          <a:effectLst>
            <a:softEdge rad="0"/>
          </a:effectLst>
        </p:spPr>
        <p:txBody>
          <a:bodyPr rIns="360000" anchor="ctr" anchorCtr="0"/>
          <a:lstStyle>
            <a:lvl1pPr algn="r">
              <a:buNone/>
              <a:defRPr sz="2000">
                <a:solidFill>
                  <a:schemeClr val="bg1"/>
                </a:solidFill>
                <a:latin typeface="Gravur-CondensedBold" panose="02000506020000020004" pitchFamily="2" charset="0"/>
              </a:defRPr>
            </a:lvl1pPr>
          </a:lstStyle>
          <a:p>
            <a:pPr lvl="0"/>
            <a:r>
              <a:rPr lang="en-GB"/>
              <a:t>INSERT DATE</a:t>
            </a:r>
            <a:endParaRPr lang="en-DE"/>
          </a:p>
        </p:txBody>
      </p:sp>
      <p:sp>
        <p:nvSpPr>
          <p:cNvPr id="6" name="Text Placeholder 2">
            <a:extLst>
              <a:ext uri="{FF2B5EF4-FFF2-40B4-BE49-F238E27FC236}">
                <a16:creationId xmlns:a16="http://schemas.microsoft.com/office/drawing/2014/main" id="{BF947602-A4DF-EB46-921A-7BDFE7CBFFD3}"/>
              </a:ext>
            </a:extLst>
          </p:cNvPr>
          <p:cNvSpPr>
            <a:spLocks noGrp="1"/>
          </p:cNvSpPr>
          <p:nvPr>
            <p:ph type="body" sz="quarter" idx="13" hasCustomPrompt="1"/>
          </p:nvPr>
        </p:nvSpPr>
        <p:spPr>
          <a:xfrm>
            <a:off x="953708" y="5065841"/>
            <a:ext cx="8383475" cy="953505"/>
          </a:xfrm>
          <a:prstGeom prst="rect">
            <a:avLst/>
          </a:prstGeom>
        </p:spPr>
        <p:txBody>
          <a:bodyPr/>
          <a:lstStyle>
            <a:lvl1pPr marL="9525" marR="0" indent="-9525" algn="l" defTabSz="914400" rtl="0" eaLnBrk="1" fontAlgn="auto" latinLnBrk="0" hangingPunct="1">
              <a:lnSpc>
                <a:spcPct val="90000"/>
              </a:lnSpc>
              <a:spcBef>
                <a:spcPts val="1000"/>
              </a:spcBef>
              <a:spcAft>
                <a:spcPts val="0"/>
              </a:spcAft>
              <a:buClrTx/>
              <a:buSzTx/>
              <a:buFont typeface="Arial"/>
              <a:buNone/>
              <a:tabLst/>
              <a:defRPr sz="1800" b="0">
                <a:solidFill>
                  <a:schemeClr val="bg1"/>
                </a:solidFill>
                <a:latin typeface="Gravur-Condensed" panose="02000506020000020004" pitchFamily="2" charset="0"/>
              </a:defRPr>
            </a:lvl1pPr>
          </a:lstStyle>
          <a:p>
            <a:pPr lvl="0"/>
            <a:r>
              <a:rPr lang="en-GB"/>
              <a:t>Insert presenter name</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position</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GB"/>
              <a:t>Insert presenter contact details</a:t>
            </a:r>
          </a:p>
        </p:txBody>
      </p:sp>
    </p:spTree>
    <p:extLst>
      <p:ext uri="{BB962C8B-B14F-4D97-AF65-F5344CB8AC3E}">
        <p14:creationId xmlns:p14="http://schemas.microsoft.com/office/powerpoint/2010/main" val="1712794318"/>
      </p:ext>
    </p:extLst>
  </p:cSld>
  <p:clrMapOvr>
    <a:masterClrMapping/>
  </p:clrMapOvr>
  <p:extLst>
    <p:ext uri="{DCECCB84-F9BA-43D5-87BE-67443E8EF086}">
      <p15:sldGuideLst xmlns:p15="http://schemas.microsoft.com/office/powerpoint/2012/main">
        <p15:guide id="2" pos="5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cover_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1611551"/>
            <a:ext cx="7635121" cy="587327"/>
          </a:xfrm>
          <a:prstGeom prst="rect">
            <a:avLst/>
          </a:prstGeom>
        </p:spPr>
        <p:txBody>
          <a:bodyPr/>
          <a:lstStyle>
            <a:lvl1pPr marL="9525" indent="-9525">
              <a:buNone/>
              <a:tabLst/>
              <a:defRPr sz="3600">
                <a:solidFill>
                  <a:schemeClr val="bg1"/>
                </a:solidFill>
                <a:latin typeface="Gravur-CondensedBold" panose="02000506020000020004" pitchFamily="2" charset="0"/>
              </a:defRPr>
            </a:lvl1pPr>
          </a:lstStyle>
          <a:p>
            <a:pPr lvl="0"/>
            <a:r>
              <a:rPr lang="en-GB"/>
              <a:t>Insert section name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2401976"/>
            <a:ext cx="7635121" cy="393478"/>
          </a:xfrm>
          <a:prstGeom prst="rect">
            <a:avLst/>
          </a:prstGeom>
        </p:spPr>
        <p:txBody>
          <a:bodyPr/>
          <a:lstStyle>
            <a:lvl1pPr marL="9525" indent="-9525">
              <a:buNone/>
              <a:tabLst/>
              <a:defRPr sz="2400" b="0">
                <a:solidFill>
                  <a:schemeClr val="bg1"/>
                </a:solidFill>
                <a:latin typeface="Gravur-Condensed" panose="02000506020000020004" pitchFamily="2" charset="0"/>
              </a:defRPr>
            </a:lvl1pPr>
          </a:lstStyle>
          <a:p>
            <a:pPr lvl="0"/>
            <a:r>
              <a:rPr lang="en-GB"/>
              <a:t>Insert section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1611551"/>
            <a:ext cx="3492638" cy="587326"/>
          </a:xfrm>
          <a:prstGeom prst="roundRect">
            <a:avLst/>
          </a:prstGeom>
          <a:solidFill>
            <a:srgbClr val="25B1D1"/>
          </a:solidFill>
          <a:effectLst>
            <a:softEdge rad="0"/>
          </a:effectLst>
        </p:spPr>
        <p:txBody>
          <a:bodyPr rIns="360000" anchor="ctr" anchorCtr="0"/>
          <a:lstStyle>
            <a:lvl1pPr algn="r">
              <a:buNone/>
              <a:defRPr sz="2000">
                <a:solidFill>
                  <a:schemeClr val="bg1"/>
                </a:solidFill>
                <a:latin typeface="Gravur-CondensedBold" panose="02000506020000020004" pitchFamily="2" charset="0"/>
              </a:defRPr>
            </a:lvl1pPr>
          </a:lstStyle>
          <a:p>
            <a:pPr lvl="0"/>
            <a:r>
              <a:rPr lang="en-GB"/>
              <a:t>Nº</a:t>
            </a:r>
            <a:endParaRPr lang="en-DE"/>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3862525"/>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4632210"/>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5401895"/>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Tree>
    <p:extLst>
      <p:ext uri="{BB962C8B-B14F-4D97-AF65-F5344CB8AC3E}">
        <p14:creationId xmlns:p14="http://schemas.microsoft.com/office/powerpoint/2010/main" val="829720639"/>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1347408" y="871918"/>
            <a:ext cx="7635121" cy="587327"/>
          </a:xfrm>
          <a:prstGeom prst="rect">
            <a:avLst/>
          </a:prstGeom>
        </p:spPr>
        <p:txBody>
          <a:bodyPr/>
          <a:lstStyle>
            <a:lvl1pPr marL="9525" indent="-9525">
              <a:buNone/>
              <a:tabLst/>
              <a:defRPr sz="3600">
                <a:solidFill>
                  <a:schemeClr val="bg1"/>
                </a:solidFill>
                <a:latin typeface="Gravur-CondensedBold" panose="02000506020000020004" pitchFamily="2" charset="0"/>
              </a:defRPr>
            </a:lvl1pPr>
          </a:lstStyle>
          <a:p>
            <a:pPr lvl="0"/>
            <a:r>
              <a:rPr lang="en-GB"/>
              <a:t>Insert section name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1347408" y="1662343"/>
            <a:ext cx="7635121" cy="393478"/>
          </a:xfrm>
          <a:prstGeom prst="rect">
            <a:avLst/>
          </a:prstGeom>
        </p:spPr>
        <p:txBody>
          <a:bodyPr/>
          <a:lstStyle>
            <a:lvl1pPr marL="9525" indent="-9525">
              <a:buNone/>
              <a:tabLst/>
              <a:defRPr sz="2400" b="0">
                <a:solidFill>
                  <a:schemeClr val="bg1"/>
                </a:solidFill>
                <a:latin typeface="Gravur-Condensed" panose="02000506020000020004" pitchFamily="2" charset="0"/>
              </a:defRPr>
            </a:lvl1pPr>
          </a:lstStyle>
          <a:p>
            <a:pPr lvl="0"/>
            <a:r>
              <a:rPr lang="en-GB"/>
              <a:t>Insert section subtitle</a:t>
            </a:r>
            <a:endParaRPr lang="en-DE"/>
          </a:p>
        </p:txBody>
      </p:sp>
      <p:sp>
        <p:nvSpPr>
          <p:cNvPr id="5" name="Text Placeholder 17">
            <a:extLst>
              <a:ext uri="{FF2B5EF4-FFF2-40B4-BE49-F238E27FC236}">
                <a16:creationId xmlns:a16="http://schemas.microsoft.com/office/drawing/2014/main" id="{15FCC5A3-56E2-7A43-977A-8AD76618D048}"/>
              </a:ext>
            </a:extLst>
          </p:cNvPr>
          <p:cNvSpPr>
            <a:spLocks noGrp="1"/>
          </p:cNvSpPr>
          <p:nvPr>
            <p:ph type="body" sz="quarter" idx="12" hasCustomPrompt="1"/>
          </p:nvPr>
        </p:nvSpPr>
        <p:spPr>
          <a:xfrm>
            <a:off x="-2430911" y="871918"/>
            <a:ext cx="3492638" cy="587326"/>
          </a:xfrm>
          <a:prstGeom prst="roundRect">
            <a:avLst/>
          </a:prstGeom>
          <a:solidFill>
            <a:srgbClr val="25B1D1"/>
          </a:solidFill>
          <a:effectLst>
            <a:softEdge rad="0"/>
          </a:effectLst>
        </p:spPr>
        <p:txBody>
          <a:bodyPr rIns="360000" anchor="ctr" anchorCtr="0"/>
          <a:lstStyle>
            <a:lvl1pPr algn="r">
              <a:buNone/>
              <a:defRPr sz="2000">
                <a:solidFill>
                  <a:schemeClr val="bg1"/>
                </a:solidFill>
                <a:latin typeface="Gravur-CondensedBold" panose="02000506020000020004" pitchFamily="2" charset="0"/>
              </a:defRPr>
            </a:lvl1pPr>
          </a:lstStyle>
          <a:p>
            <a:pPr lvl="0"/>
            <a:r>
              <a:rPr lang="en-GB"/>
              <a:t>Nº</a:t>
            </a:r>
            <a:endParaRPr lang="en-DE"/>
          </a:p>
        </p:txBody>
      </p:sp>
      <p:sp>
        <p:nvSpPr>
          <p:cNvPr id="11" name="Text Placeholder 17">
            <a:extLst>
              <a:ext uri="{FF2B5EF4-FFF2-40B4-BE49-F238E27FC236}">
                <a16:creationId xmlns:a16="http://schemas.microsoft.com/office/drawing/2014/main" id="{C2A10C76-042C-C640-A0C1-6098F6EE4221}"/>
              </a:ext>
            </a:extLst>
          </p:cNvPr>
          <p:cNvSpPr>
            <a:spLocks noGrp="1"/>
          </p:cNvSpPr>
          <p:nvPr>
            <p:ph type="body" sz="quarter" idx="13" hasCustomPrompt="1"/>
          </p:nvPr>
        </p:nvSpPr>
        <p:spPr>
          <a:xfrm>
            <a:off x="1347408" y="2411692"/>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2" name="Text Placeholder 17">
            <a:extLst>
              <a:ext uri="{FF2B5EF4-FFF2-40B4-BE49-F238E27FC236}">
                <a16:creationId xmlns:a16="http://schemas.microsoft.com/office/drawing/2014/main" id="{CB91D9FF-6FBB-534E-A404-0B9B459DA422}"/>
              </a:ext>
            </a:extLst>
          </p:cNvPr>
          <p:cNvSpPr>
            <a:spLocks noGrp="1"/>
          </p:cNvSpPr>
          <p:nvPr>
            <p:ph type="body" sz="quarter" idx="14" hasCustomPrompt="1"/>
          </p:nvPr>
        </p:nvSpPr>
        <p:spPr>
          <a:xfrm>
            <a:off x="1347407" y="3181377"/>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13" name="Text Placeholder 17">
            <a:extLst>
              <a:ext uri="{FF2B5EF4-FFF2-40B4-BE49-F238E27FC236}">
                <a16:creationId xmlns:a16="http://schemas.microsoft.com/office/drawing/2014/main" id="{1D59FA2F-B203-FE41-BA46-DB787E82FAB1}"/>
              </a:ext>
            </a:extLst>
          </p:cNvPr>
          <p:cNvSpPr>
            <a:spLocks noGrp="1"/>
          </p:cNvSpPr>
          <p:nvPr>
            <p:ph type="body" sz="quarter" idx="15" hasCustomPrompt="1"/>
          </p:nvPr>
        </p:nvSpPr>
        <p:spPr>
          <a:xfrm>
            <a:off x="1347406" y="3951062"/>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8" name="Text Placeholder 17">
            <a:extLst>
              <a:ext uri="{FF2B5EF4-FFF2-40B4-BE49-F238E27FC236}">
                <a16:creationId xmlns:a16="http://schemas.microsoft.com/office/drawing/2014/main" id="{EF587F54-CC9E-4A45-BC0A-05B3CEDBB5EE}"/>
              </a:ext>
            </a:extLst>
          </p:cNvPr>
          <p:cNvSpPr>
            <a:spLocks noGrp="1"/>
          </p:cNvSpPr>
          <p:nvPr>
            <p:ph type="body" sz="quarter" idx="16" hasCustomPrompt="1"/>
          </p:nvPr>
        </p:nvSpPr>
        <p:spPr>
          <a:xfrm>
            <a:off x="1347408" y="4720747"/>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
        <p:nvSpPr>
          <p:cNvPr id="9" name="Text Placeholder 17">
            <a:extLst>
              <a:ext uri="{FF2B5EF4-FFF2-40B4-BE49-F238E27FC236}">
                <a16:creationId xmlns:a16="http://schemas.microsoft.com/office/drawing/2014/main" id="{B1EA5806-D569-C04C-801A-35B7ECA6F82F}"/>
              </a:ext>
            </a:extLst>
          </p:cNvPr>
          <p:cNvSpPr>
            <a:spLocks noGrp="1"/>
          </p:cNvSpPr>
          <p:nvPr>
            <p:ph type="body" sz="quarter" idx="17" hasCustomPrompt="1"/>
          </p:nvPr>
        </p:nvSpPr>
        <p:spPr>
          <a:xfrm>
            <a:off x="1347407" y="5490432"/>
            <a:ext cx="3079449" cy="587326"/>
          </a:xfrm>
          <a:prstGeom prst="roundRect">
            <a:avLst/>
          </a:prstGeom>
          <a:noFill/>
          <a:ln>
            <a:solidFill>
              <a:schemeClr val="bg1"/>
            </a:solidFill>
          </a:ln>
          <a:effectLst>
            <a:softEdge rad="0"/>
          </a:effectLst>
        </p:spPr>
        <p:txBody>
          <a:bodyPr rIns="360000" anchor="ctr" anchorCtr="0"/>
          <a:lstStyle>
            <a:lvl1pPr marL="9525" indent="-9525" algn="ctr">
              <a:buNone/>
              <a:tabLst/>
              <a:defRPr sz="2000">
                <a:solidFill>
                  <a:schemeClr val="bg1"/>
                </a:solidFill>
                <a:latin typeface="Gravur-Condensed" panose="02000506020000020004" pitchFamily="2" charset="0"/>
              </a:defRPr>
            </a:lvl1pPr>
          </a:lstStyle>
          <a:p>
            <a:pPr lvl="0"/>
            <a:r>
              <a:rPr lang="en-GB"/>
              <a:t>Sub-section</a:t>
            </a:r>
            <a:endParaRPr lang="en-DE"/>
          </a:p>
        </p:txBody>
      </p:sp>
    </p:spTree>
    <p:extLst>
      <p:ext uri="{BB962C8B-B14F-4D97-AF65-F5344CB8AC3E}">
        <p14:creationId xmlns:p14="http://schemas.microsoft.com/office/powerpoint/2010/main" val="806265290"/>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cover_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CEC509-F7FA-494D-B441-52C5E89CE026}"/>
              </a:ext>
            </a:extLst>
          </p:cNvPr>
          <p:cNvSpPr>
            <a:spLocks noGrp="1"/>
          </p:cNvSpPr>
          <p:nvPr>
            <p:ph type="body" sz="quarter" idx="10" hasCustomPrompt="1"/>
          </p:nvPr>
        </p:nvSpPr>
        <p:spPr>
          <a:xfrm>
            <a:off x="941009" y="598963"/>
            <a:ext cx="7635121" cy="587327"/>
          </a:xfrm>
          <a:prstGeom prst="rect">
            <a:avLst/>
          </a:prstGeom>
        </p:spPr>
        <p:txBody>
          <a:bodyPr/>
          <a:lstStyle>
            <a:lvl1pPr marL="9525" indent="-9525">
              <a:buNone/>
              <a:tabLst/>
              <a:defRPr sz="3600">
                <a:solidFill>
                  <a:schemeClr val="bg1"/>
                </a:solidFill>
                <a:latin typeface="Gravur-CondensedBold" panose="02000506020000020004" pitchFamily="2" charset="0"/>
              </a:defRPr>
            </a:lvl1pPr>
          </a:lstStyle>
          <a:p>
            <a:pPr lvl="0"/>
            <a:r>
              <a:rPr lang="en-GB"/>
              <a:t>Insert goodbye message</a:t>
            </a:r>
            <a:endParaRPr lang="en-DE"/>
          </a:p>
        </p:txBody>
      </p:sp>
      <p:sp>
        <p:nvSpPr>
          <p:cNvPr id="4" name="Text Placeholder 2">
            <a:extLst>
              <a:ext uri="{FF2B5EF4-FFF2-40B4-BE49-F238E27FC236}">
                <a16:creationId xmlns:a16="http://schemas.microsoft.com/office/drawing/2014/main" id="{C74C8410-E136-F14C-9278-20F0C1146566}"/>
              </a:ext>
            </a:extLst>
          </p:cNvPr>
          <p:cNvSpPr>
            <a:spLocks noGrp="1"/>
          </p:cNvSpPr>
          <p:nvPr>
            <p:ph type="body" sz="quarter" idx="11" hasCustomPrompt="1"/>
          </p:nvPr>
        </p:nvSpPr>
        <p:spPr>
          <a:xfrm>
            <a:off x="941009" y="1389388"/>
            <a:ext cx="7635121" cy="393478"/>
          </a:xfrm>
          <a:prstGeom prst="rect">
            <a:avLst/>
          </a:prstGeom>
        </p:spPr>
        <p:txBody>
          <a:bodyPr/>
          <a:lstStyle>
            <a:lvl1pPr marL="9525" indent="-9525">
              <a:buNone/>
              <a:tabLst/>
              <a:defRPr sz="2400" b="0">
                <a:solidFill>
                  <a:schemeClr val="bg1"/>
                </a:solidFill>
                <a:latin typeface="Gravur-Condensed" panose="02000506020000020004" pitchFamily="2" charset="0"/>
              </a:defRPr>
            </a:lvl1pPr>
          </a:lstStyle>
          <a:p>
            <a:pPr lvl="0"/>
            <a:r>
              <a:rPr lang="en-GB"/>
              <a:t>Insert goodbye subtitle</a:t>
            </a:r>
            <a:endParaRPr lang="en-DE"/>
          </a:p>
        </p:txBody>
      </p:sp>
      <p:grpSp>
        <p:nvGrpSpPr>
          <p:cNvPr id="44" name="Google Shape;7410;p55">
            <a:extLst>
              <a:ext uri="{FF2B5EF4-FFF2-40B4-BE49-F238E27FC236}">
                <a16:creationId xmlns:a16="http://schemas.microsoft.com/office/drawing/2014/main" id="{456D057C-C73F-894D-9B90-A3816855F166}"/>
              </a:ext>
            </a:extLst>
          </p:cNvPr>
          <p:cNvGrpSpPr/>
          <p:nvPr userDrawn="1"/>
        </p:nvGrpSpPr>
        <p:grpSpPr>
          <a:xfrm>
            <a:off x="848034" y="2770928"/>
            <a:ext cx="538346" cy="491278"/>
            <a:chOff x="1958520" y="2302574"/>
            <a:chExt cx="359213" cy="327807"/>
          </a:xfrm>
          <a:solidFill>
            <a:schemeClr val="bg1"/>
          </a:solidFill>
        </p:grpSpPr>
        <p:sp>
          <p:nvSpPr>
            <p:cNvPr id="45" name="Google Shape;7411;p55">
              <a:extLst>
                <a:ext uri="{FF2B5EF4-FFF2-40B4-BE49-F238E27FC236}">
                  <a16:creationId xmlns:a16="http://schemas.microsoft.com/office/drawing/2014/main" id="{E5EACA8C-1C35-5944-85E0-5952CC233512}"/>
                </a:ext>
              </a:extLst>
            </p:cNvPr>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12;p55">
              <a:extLst>
                <a:ext uri="{FF2B5EF4-FFF2-40B4-BE49-F238E27FC236}">
                  <a16:creationId xmlns:a16="http://schemas.microsoft.com/office/drawing/2014/main" id="{3081B0A5-CBC9-E248-9EF8-6F3A733A67C9}"/>
                </a:ext>
              </a:extLst>
            </p:cNvPr>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13;p55">
              <a:extLst>
                <a:ext uri="{FF2B5EF4-FFF2-40B4-BE49-F238E27FC236}">
                  <a16:creationId xmlns:a16="http://schemas.microsoft.com/office/drawing/2014/main" id="{3F85041E-5DA9-FC43-BB08-6F13A7A80E43}"/>
                </a:ext>
              </a:extLst>
            </p:cNvPr>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Text Placeholder 2">
            <a:extLst>
              <a:ext uri="{FF2B5EF4-FFF2-40B4-BE49-F238E27FC236}">
                <a16:creationId xmlns:a16="http://schemas.microsoft.com/office/drawing/2014/main" id="{B3CBF42E-82A5-0D47-9755-B0BCB5899EF1}"/>
              </a:ext>
            </a:extLst>
          </p:cNvPr>
          <p:cNvSpPr>
            <a:spLocks noGrp="1"/>
          </p:cNvSpPr>
          <p:nvPr>
            <p:ph type="body" sz="quarter" idx="13" hasCustomPrompt="1"/>
          </p:nvPr>
        </p:nvSpPr>
        <p:spPr>
          <a:xfrm>
            <a:off x="1433835" y="2781872"/>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a:t>Insert website</a:t>
            </a:r>
            <a:endParaRPr lang="en-DE"/>
          </a:p>
        </p:txBody>
      </p:sp>
      <p:grpSp>
        <p:nvGrpSpPr>
          <p:cNvPr id="59" name="Google Shape;10935;p61">
            <a:extLst>
              <a:ext uri="{FF2B5EF4-FFF2-40B4-BE49-F238E27FC236}">
                <a16:creationId xmlns:a16="http://schemas.microsoft.com/office/drawing/2014/main" id="{28BDCC06-02B2-CC48-BAA8-DAE36DFB2D17}"/>
              </a:ext>
            </a:extLst>
          </p:cNvPr>
          <p:cNvGrpSpPr/>
          <p:nvPr userDrawn="1"/>
        </p:nvGrpSpPr>
        <p:grpSpPr>
          <a:xfrm>
            <a:off x="939488" y="3581280"/>
            <a:ext cx="348477" cy="373251"/>
            <a:chOff x="5170480" y="2934639"/>
            <a:chExt cx="261929" cy="280550"/>
          </a:xfrm>
        </p:grpSpPr>
        <p:sp>
          <p:nvSpPr>
            <p:cNvPr id="60" name="Google Shape;10936;p61">
              <a:extLst>
                <a:ext uri="{FF2B5EF4-FFF2-40B4-BE49-F238E27FC236}">
                  <a16:creationId xmlns:a16="http://schemas.microsoft.com/office/drawing/2014/main" id="{BBC4D4A6-DE04-9E46-AA39-930045349E52}"/>
                </a:ext>
              </a:extLst>
            </p:cNvPr>
            <p:cNvSpPr/>
            <p:nvPr/>
          </p:nvSpPr>
          <p:spPr>
            <a:xfrm>
              <a:off x="5170480" y="2934639"/>
              <a:ext cx="243340" cy="280550"/>
            </a:xfrm>
            <a:custGeom>
              <a:avLst/>
              <a:gdLst/>
              <a:ahLst/>
              <a:cxnLst/>
              <a:rect l="l" t="t" r="r" b="b"/>
              <a:pathLst>
                <a:path w="7645" h="8814" extrusionOk="0">
                  <a:moveTo>
                    <a:pt x="4192" y="301"/>
                  </a:moveTo>
                  <a:lnTo>
                    <a:pt x="5228" y="1337"/>
                  </a:lnTo>
                  <a:lnTo>
                    <a:pt x="3144" y="1337"/>
                  </a:lnTo>
                  <a:lnTo>
                    <a:pt x="4192" y="301"/>
                  </a:lnTo>
                  <a:close/>
                  <a:moveTo>
                    <a:pt x="4190" y="0"/>
                  </a:moveTo>
                  <a:cubicBezTo>
                    <a:pt x="4156" y="0"/>
                    <a:pt x="4120" y="9"/>
                    <a:pt x="4097" y="27"/>
                  </a:cubicBezTo>
                  <a:lnTo>
                    <a:pt x="2787" y="1337"/>
                  </a:lnTo>
                  <a:lnTo>
                    <a:pt x="703" y="1337"/>
                  </a:lnTo>
                  <a:cubicBezTo>
                    <a:pt x="632" y="1337"/>
                    <a:pt x="572" y="1396"/>
                    <a:pt x="572" y="1480"/>
                  </a:cubicBezTo>
                  <a:lnTo>
                    <a:pt x="572" y="3623"/>
                  </a:lnTo>
                  <a:lnTo>
                    <a:pt x="144" y="3623"/>
                  </a:lnTo>
                  <a:cubicBezTo>
                    <a:pt x="60" y="3623"/>
                    <a:pt x="1" y="3682"/>
                    <a:pt x="1" y="3754"/>
                  </a:cubicBezTo>
                  <a:lnTo>
                    <a:pt x="1" y="8683"/>
                  </a:lnTo>
                  <a:cubicBezTo>
                    <a:pt x="1" y="8754"/>
                    <a:pt x="60" y="8814"/>
                    <a:pt x="144" y="8814"/>
                  </a:cubicBezTo>
                  <a:lnTo>
                    <a:pt x="1489" y="8814"/>
                  </a:lnTo>
                  <a:cubicBezTo>
                    <a:pt x="1572" y="8814"/>
                    <a:pt x="1632" y="8754"/>
                    <a:pt x="1632" y="8683"/>
                  </a:cubicBezTo>
                  <a:cubicBezTo>
                    <a:pt x="1632" y="8599"/>
                    <a:pt x="1572" y="8540"/>
                    <a:pt x="1489" y="8540"/>
                  </a:cubicBezTo>
                  <a:lnTo>
                    <a:pt x="275" y="8540"/>
                  </a:lnTo>
                  <a:lnTo>
                    <a:pt x="275" y="4004"/>
                  </a:lnTo>
                  <a:lnTo>
                    <a:pt x="882" y="4456"/>
                  </a:lnTo>
                  <a:cubicBezTo>
                    <a:pt x="904" y="4469"/>
                    <a:pt x="928" y="4476"/>
                    <a:pt x="952" y="4476"/>
                  </a:cubicBezTo>
                  <a:cubicBezTo>
                    <a:pt x="992" y="4476"/>
                    <a:pt x="1031" y="4458"/>
                    <a:pt x="1061" y="4420"/>
                  </a:cubicBezTo>
                  <a:cubicBezTo>
                    <a:pt x="1108" y="4361"/>
                    <a:pt x="1096" y="4289"/>
                    <a:pt x="1037" y="4242"/>
                  </a:cubicBezTo>
                  <a:lnTo>
                    <a:pt x="834" y="4087"/>
                  </a:lnTo>
                  <a:lnTo>
                    <a:pt x="834" y="3766"/>
                  </a:lnTo>
                  <a:lnTo>
                    <a:pt x="834" y="3754"/>
                  </a:lnTo>
                  <a:lnTo>
                    <a:pt x="834" y="3730"/>
                  </a:lnTo>
                  <a:lnTo>
                    <a:pt x="834" y="1610"/>
                  </a:lnTo>
                  <a:lnTo>
                    <a:pt x="7371" y="1610"/>
                  </a:lnTo>
                  <a:lnTo>
                    <a:pt x="7371" y="2099"/>
                  </a:lnTo>
                  <a:cubicBezTo>
                    <a:pt x="7371" y="2170"/>
                    <a:pt x="7430" y="2230"/>
                    <a:pt x="7502" y="2230"/>
                  </a:cubicBezTo>
                  <a:cubicBezTo>
                    <a:pt x="7585" y="2230"/>
                    <a:pt x="7645" y="2170"/>
                    <a:pt x="7645" y="2099"/>
                  </a:cubicBezTo>
                  <a:lnTo>
                    <a:pt x="7645" y="1468"/>
                  </a:lnTo>
                  <a:cubicBezTo>
                    <a:pt x="7633" y="1396"/>
                    <a:pt x="7573" y="1337"/>
                    <a:pt x="7490" y="1337"/>
                  </a:cubicBezTo>
                  <a:lnTo>
                    <a:pt x="5585" y="1337"/>
                  </a:lnTo>
                  <a:lnTo>
                    <a:pt x="4275" y="27"/>
                  </a:lnTo>
                  <a:cubicBezTo>
                    <a:pt x="4257" y="9"/>
                    <a:pt x="4225" y="0"/>
                    <a:pt x="4190"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37;p61">
              <a:extLst>
                <a:ext uri="{FF2B5EF4-FFF2-40B4-BE49-F238E27FC236}">
                  <a16:creationId xmlns:a16="http://schemas.microsoft.com/office/drawing/2014/main" id="{01B13783-C3BC-2146-A718-4C38FC03C653}"/>
                </a:ext>
              </a:extLst>
            </p:cNvPr>
            <p:cNvSpPr/>
            <p:nvPr/>
          </p:nvSpPr>
          <p:spPr>
            <a:xfrm>
              <a:off x="5217493" y="3007116"/>
              <a:ext cx="34122" cy="34122"/>
            </a:xfrm>
            <a:custGeom>
              <a:avLst/>
              <a:gdLst/>
              <a:ahLst/>
              <a:cxnLst/>
              <a:rect l="l" t="t" r="r" b="b"/>
              <a:pathLst>
                <a:path w="1072" h="1072" extrusionOk="0">
                  <a:moveTo>
                    <a:pt x="810" y="262"/>
                  </a:moveTo>
                  <a:lnTo>
                    <a:pt x="810" y="810"/>
                  </a:lnTo>
                  <a:lnTo>
                    <a:pt x="274" y="810"/>
                  </a:lnTo>
                  <a:lnTo>
                    <a:pt x="274" y="262"/>
                  </a:lnTo>
                  <a:close/>
                  <a:moveTo>
                    <a:pt x="143" y="0"/>
                  </a:moveTo>
                  <a:cubicBezTo>
                    <a:pt x="60" y="0"/>
                    <a:pt x="0" y="60"/>
                    <a:pt x="0" y="131"/>
                  </a:cubicBezTo>
                  <a:lnTo>
                    <a:pt x="0" y="941"/>
                  </a:lnTo>
                  <a:cubicBezTo>
                    <a:pt x="0" y="1012"/>
                    <a:pt x="60" y="1072"/>
                    <a:pt x="143" y="1072"/>
                  </a:cubicBezTo>
                  <a:lnTo>
                    <a:pt x="941" y="1072"/>
                  </a:lnTo>
                  <a:cubicBezTo>
                    <a:pt x="1012" y="1072"/>
                    <a:pt x="1072" y="1012"/>
                    <a:pt x="1072" y="941"/>
                  </a:cubicBezTo>
                  <a:lnTo>
                    <a:pt x="1072" y="131"/>
                  </a:lnTo>
                  <a:cubicBezTo>
                    <a:pt x="1060" y="60"/>
                    <a:pt x="1000" y="0"/>
                    <a:pt x="941"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38;p61">
              <a:extLst>
                <a:ext uri="{FF2B5EF4-FFF2-40B4-BE49-F238E27FC236}">
                  <a16:creationId xmlns:a16="http://schemas.microsoft.com/office/drawing/2014/main" id="{45D04D90-9AE8-EB47-83C9-5FD387E5E4B0}"/>
                </a:ext>
              </a:extLst>
            </p:cNvPr>
            <p:cNvSpPr/>
            <p:nvPr/>
          </p:nvSpPr>
          <p:spPr>
            <a:xfrm>
              <a:off x="5264474" y="3007116"/>
              <a:ext cx="26196" cy="8371"/>
            </a:xfrm>
            <a:custGeom>
              <a:avLst/>
              <a:gdLst/>
              <a:ahLst/>
              <a:cxnLst/>
              <a:rect l="l" t="t" r="r" b="b"/>
              <a:pathLst>
                <a:path w="823" h="263" extrusionOk="0">
                  <a:moveTo>
                    <a:pt x="132" y="0"/>
                  </a:moveTo>
                  <a:cubicBezTo>
                    <a:pt x="60" y="0"/>
                    <a:pt x="1" y="60"/>
                    <a:pt x="1" y="131"/>
                  </a:cubicBezTo>
                  <a:cubicBezTo>
                    <a:pt x="1" y="215"/>
                    <a:pt x="60" y="262"/>
                    <a:pt x="132" y="262"/>
                  </a:cubicBezTo>
                  <a:lnTo>
                    <a:pt x="679" y="262"/>
                  </a:lnTo>
                  <a:cubicBezTo>
                    <a:pt x="763" y="262"/>
                    <a:pt x="822" y="215"/>
                    <a:pt x="822" y="131"/>
                  </a:cubicBezTo>
                  <a:cubicBezTo>
                    <a:pt x="822" y="60"/>
                    <a:pt x="763" y="0"/>
                    <a:pt x="67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39;p61">
              <a:extLst>
                <a:ext uri="{FF2B5EF4-FFF2-40B4-BE49-F238E27FC236}">
                  <a16:creationId xmlns:a16="http://schemas.microsoft.com/office/drawing/2014/main" id="{EE434B76-A4E3-DA47-B5D6-04290F9E3954}"/>
                </a:ext>
              </a:extLst>
            </p:cNvPr>
            <p:cNvSpPr/>
            <p:nvPr/>
          </p:nvSpPr>
          <p:spPr>
            <a:xfrm>
              <a:off x="5264856" y="3029079"/>
              <a:ext cx="86068" cy="8371"/>
            </a:xfrm>
            <a:custGeom>
              <a:avLst/>
              <a:gdLst/>
              <a:ahLst/>
              <a:cxnLst/>
              <a:rect l="l" t="t" r="r" b="b"/>
              <a:pathLst>
                <a:path w="2704" h="263" extrusionOk="0">
                  <a:moveTo>
                    <a:pt x="143" y="1"/>
                  </a:moveTo>
                  <a:cubicBezTo>
                    <a:pt x="60" y="1"/>
                    <a:pt x="1" y="60"/>
                    <a:pt x="1" y="132"/>
                  </a:cubicBezTo>
                  <a:cubicBezTo>
                    <a:pt x="1" y="203"/>
                    <a:pt x="60" y="263"/>
                    <a:pt x="143" y="263"/>
                  </a:cubicBezTo>
                  <a:lnTo>
                    <a:pt x="2560" y="263"/>
                  </a:lnTo>
                  <a:cubicBezTo>
                    <a:pt x="2644" y="263"/>
                    <a:pt x="2703" y="203"/>
                    <a:pt x="2703" y="132"/>
                  </a:cubicBezTo>
                  <a:cubicBezTo>
                    <a:pt x="2679" y="60"/>
                    <a:pt x="2620" y="1"/>
                    <a:pt x="2548"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940;p61">
              <a:extLst>
                <a:ext uri="{FF2B5EF4-FFF2-40B4-BE49-F238E27FC236}">
                  <a16:creationId xmlns:a16="http://schemas.microsoft.com/office/drawing/2014/main" id="{87F29E8B-138E-4B4E-B089-36DF53BC7F4D}"/>
                </a:ext>
              </a:extLst>
            </p:cNvPr>
            <p:cNvSpPr/>
            <p:nvPr/>
          </p:nvSpPr>
          <p:spPr>
            <a:xfrm>
              <a:off x="5227710" y="3062819"/>
              <a:ext cx="51565" cy="8753"/>
            </a:xfrm>
            <a:custGeom>
              <a:avLst/>
              <a:gdLst/>
              <a:ahLst/>
              <a:cxnLst/>
              <a:rect l="l" t="t" r="r" b="b"/>
              <a:pathLst>
                <a:path w="1620" h="275" extrusionOk="0">
                  <a:moveTo>
                    <a:pt x="132" y="0"/>
                  </a:moveTo>
                  <a:cubicBezTo>
                    <a:pt x="60" y="0"/>
                    <a:pt x="1" y="60"/>
                    <a:pt x="1" y="143"/>
                  </a:cubicBezTo>
                  <a:cubicBezTo>
                    <a:pt x="1" y="215"/>
                    <a:pt x="60" y="274"/>
                    <a:pt x="132" y="274"/>
                  </a:cubicBezTo>
                  <a:lnTo>
                    <a:pt x="1489" y="274"/>
                  </a:lnTo>
                  <a:cubicBezTo>
                    <a:pt x="1560" y="274"/>
                    <a:pt x="1620" y="215"/>
                    <a:pt x="1620" y="143"/>
                  </a:cubicBezTo>
                  <a:cubicBezTo>
                    <a:pt x="1620" y="72"/>
                    <a:pt x="1560" y="0"/>
                    <a:pt x="1489" y="0"/>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941;p61">
              <a:extLst>
                <a:ext uri="{FF2B5EF4-FFF2-40B4-BE49-F238E27FC236}">
                  <a16:creationId xmlns:a16="http://schemas.microsoft.com/office/drawing/2014/main" id="{29771DC4-0F5A-3447-A24C-E68883A10029}"/>
                </a:ext>
              </a:extLst>
            </p:cNvPr>
            <p:cNvSpPr/>
            <p:nvPr/>
          </p:nvSpPr>
          <p:spPr>
            <a:xfrm>
              <a:off x="5196644" y="3182945"/>
              <a:ext cx="42461" cy="8371"/>
            </a:xfrm>
            <a:custGeom>
              <a:avLst/>
              <a:gdLst/>
              <a:ahLst/>
              <a:cxnLst/>
              <a:rect l="l" t="t" r="r" b="b"/>
              <a:pathLst>
                <a:path w="1334" h="263" extrusionOk="0">
                  <a:moveTo>
                    <a:pt x="143" y="1"/>
                  </a:moveTo>
                  <a:cubicBezTo>
                    <a:pt x="60" y="1"/>
                    <a:pt x="0" y="60"/>
                    <a:pt x="0" y="132"/>
                  </a:cubicBezTo>
                  <a:cubicBezTo>
                    <a:pt x="0" y="203"/>
                    <a:pt x="60" y="263"/>
                    <a:pt x="143" y="263"/>
                  </a:cubicBezTo>
                  <a:lnTo>
                    <a:pt x="1191" y="263"/>
                  </a:lnTo>
                  <a:cubicBezTo>
                    <a:pt x="1274" y="263"/>
                    <a:pt x="1334" y="203"/>
                    <a:pt x="1334" y="132"/>
                  </a:cubicBezTo>
                  <a:cubicBezTo>
                    <a:pt x="1310" y="60"/>
                    <a:pt x="1274" y="1"/>
                    <a:pt x="1191"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942;p61">
              <a:extLst>
                <a:ext uri="{FF2B5EF4-FFF2-40B4-BE49-F238E27FC236}">
                  <a16:creationId xmlns:a16="http://schemas.microsoft.com/office/drawing/2014/main" id="{7D6DC928-69B0-BD4F-BFF0-D6583F51D969}"/>
                </a:ext>
              </a:extLst>
            </p:cNvPr>
            <p:cNvSpPr/>
            <p:nvPr/>
          </p:nvSpPr>
          <p:spPr>
            <a:xfrm>
              <a:off x="5210299" y="3013928"/>
              <a:ext cx="222110" cy="201261"/>
            </a:xfrm>
            <a:custGeom>
              <a:avLst/>
              <a:gdLst/>
              <a:ahLst/>
              <a:cxnLst/>
              <a:rect l="l" t="t" r="r" b="b"/>
              <a:pathLst>
                <a:path w="6978" h="6323" extrusionOk="0">
                  <a:moveTo>
                    <a:pt x="4679" y="2632"/>
                  </a:moveTo>
                  <a:lnTo>
                    <a:pt x="4274" y="2929"/>
                  </a:lnTo>
                  <a:lnTo>
                    <a:pt x="1441" y="2929"/>
                  </a:lnTo>
                  <a:lnTo>
                    <a:pt x="1024" y="2632"/>
                  </a:lnTo>
                  <a:close/>
                  <a:moveTo>
                    <a:pt x="3905" y="3168"/>
                  </a:moveTo>
                  <a:lnTo>
                    <a:pt x="3500" y="3465"/>
                  </a:lnTo>
                  <a:lnTo>
                    <a:pt x="2179" y="3465"/>
                  </a:lnTo>
                  <a:lnTo>
                    <a:pt x="1774" y="3168"/>
                  </a:lnTo>
                  <a:close/>
                  <a:moveTo>
                    <a:pt x="3143" y="3727"/>
                  </a:moveTo>
                  <a:lnTo>
                    <a:pt x="2846" y="3942"/>
                  </a:lnTo>
                  <a:lnTo>
                    <a:pt x="2548" y="3727"/>
                  </a:lnTo>
                  <a:close/>
                  <a:moveTo>
                    <a:pt x="6239" y="1"/>
                  </a:moveTo>
                  <a:cubicBezTo>
                    <a:pt x="6167" y="1"/>
                    <a:pt x="6108" y="48"/>
                    <a:pt x="6108" y="132"/>
                  </a:cubicBezTo>
                  <a:lnTo>
                    <a:pt x="6108" y="1263"/>
                  </a:lnTo>
                  <a:lnTo>
                    <a:pt x="6108" y="1596"/>
                  </a:lnTo>
                  <a:lnTo>
                    <a:pt x="5036" y="2382"/>
                  </a:lnTo>
                  <a:lnTo>
                    <a:pt x="667" y="2382"/>
                  </a:lnTo>
                  <a:lnTo>
                    <a:pt x="226" y="2060"/>
                  </a:lnTo>
                  <a:cubicBezTo>
                    <a:pt x="204" y="2047"/>
                    <a:pt x="180" y="2040"/>
                    <a:pt x="156" y="2040"/>
                  </a:cubicBezTo>
                  <a:cubicBezTo>
                    <a:pt x="116" y="2040"/>
                    <a:pt x="77" y="2059"/>
                    <a:pt x="48" y="2096"/>
                  </a:cubicBezTo>
                  <a:cubicBezTo>
                    <a:pt x="0" y="2156"/>
                    <a:pt x="24" y="2227"/>
                    <a:pt x="83" y="2275"/>
                  </a:cubicBezTo>
                  <a:lnTo>
                    <a:pt x="2786" y="4203"/>
                  </a:lnTo>
                  <a:cubicBezTo>
                    <a:pt x="2810" y="4221"/>
                    <a:pt x="2837" y="4230"/>
                    <a:pt x="2863" y="4230"/>
                  </a:cubicBezTo>
                  <a:cubicBezTo>
                    <a:pt x="2890" y="4230"/>
                    <a:pt x="2917" y="4221"/>
                    <a:pt x="2941" y="4203"/>
                  </a:cubicBezTo>
                  <a:lnTo>
                    <a:pt x="6703" y="1513"/>
                  </a:lnTo>
                  <a:lnTo>
                    <a:pt x="6703" y="6049"/>
                  </a:lnTo>
                  <a:lnTo>
                    <a:pt x="786" y="6049"/>
                  </a:lnTo>
                  <a:cubicBezTo>
                    <a:pt x="702" y="6049"/>
                    <a:pt x="643" y="6108"/>
                    <a:pt x="643" y="6192"/>
                  </a:cubicBezTo>
                  <a:cubicBezTo>
                    <a:pt x="643" y="6263"/>
                    <a:pt x="702" y="6323"/>
                    <a:pt x="786" y="6323"/>
                  </a:cubicBezTo>
                  <a:lnTo>
                    <a:pt x="6834" y="6323"/>
                  </a:lnTo>
                  <a:cubicBezTo>
                    <a:pt x="6918" y="6323"/>
                    <a:pt x="6977" y="6263"/>
                    <a:pt x="6977" y="6192"/>
                  </a:cubicBezTo>
                  <a:lnTo>
                    <a:pt x="6977" y="1263"/>
                  </a:lnTo>
                  <a:cubicBezTo>
                    <a:pt x="6941" y="1263"/>
                    <a:pt x="6941" y="1239"/>
                    <a:pt x="6941" y="1239"/>
                  </a:cubicBezTo>
                  <a:cubicBezTo>
                    <a:pt x="6929" y="1191"/>
                    <a:pt x="6882" y="1132"/>
                    <a:pt x="6810" y="1132"/>
                  </a:cubicBezTo>
                  <a:lnTo>
                    <a:pt x="6370" y="1132"/>
                  </a:lnTo>
                  <a:lnTo>
                    <a:pt x="6370" y="132"/>
                  </a:lnTo>
                  <a:cubicBezTo>
                    <a:pt x="6370" y="48"/>
                    <a:pt x="6310" y="1"/>
                    <a:pt x="6239" y="1"/>
                  </a:cubicBezTo>
                  <a:close/>
                </a:path>
              </a:pathLst>
            </a:custGeom>
            <a:solidFill>
              <a:srgbClr val="657E93"/>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Text Placeholder 2">
            <a:extLst>
              <a:ext uri="{FF2B5EF4-FFF2-40B4-BE49-F238E27FC236}">
                <a16:creationId xmlns:a16="http://schemas.microsoft.com/office/drawing/2014/main" id="{4A587EF0-8583-9945-B79F-431ADB828F81}"/>
              </a:ext>
            </a:extLst>
          </p:cNvPr>
          <p:cNvSpPr>
            <a:spLocks noGrp="1"/>
          </p:cNvSpPr>
          <p:nvPr>
            <p:ph type="body" sz="quarter" idx="17" hasCustomPrompt="1"/>
          </p:nvPr>
        </p:nvSpPr>
        <p:spPr>
          <a:xfrm>
            <a:off x="1433835" y="3599594"/>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a:t>Insert email address</a:t>
            </a:r>
            <a:endParaRPr lang="en-DE"/>
          </a:p>
        </p:txBody>
      </p:sp>
      <p:grpSp>
        <p:nvGrpSpPr>
          <p:cNvPr id="68" name="Google Shape;10758;p61">
            <a:extLst>
              <a:ext uri="{FF2B5EF4-FFF2-40B4-BE49-F238E27FC236}">
                <a16:creationId xmlns:a16="http://schemas.microsoft.com/office/drawing/2014/main" id="{DD679451-04E9-DD4A-94B4-9FB04C294C28}"/>
              </a:ext>
            </a:extLst>
          </p:cNvPr>
          <p:cNvGrpSpPr/>
          <p:nvPr userDrawn="1"/>
        </p:nvGrpSpPr>
        <p:grpSpPr>
          <a:xfrm>
            <a:off x="869170" y="4382500"/>
            <a:ext cx="460360" cy="459894"/>
            <a:chOff x="4201447" y="3817349"/>
            <a:chExt cx="346024" cy="345674"/>
          </a:xfrm>
          <a:solidFill>
            <a:schemeClr val="bg1"/>
          </a:solidFill>
        </p:grpSpPr>
        <p:sp>
          <p:nvSpPr>
            <p:cNvPr id="69" name="Google Shape;10759;p61">
              <a:extLst>
                <a:ext uri="{FF2B5EF4-FFF2-40B4-BE49-F238E27FC236}">
                  <a16:creationId xmlns:a16="http://schemas.microsoft.com/office/drawing/2014/main" id="{EEB342D9-0627-974F-A4ED-B1ECADABB028}"/>
                </a:ext>
              </a:extLst>
            </p:cNvPr>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60;p61">
              <a:extLst>
                <a:ext uri="{FF2B5EF4-FFF2-40B4-BE49-F238E27FC236}">
                  <a16:creationId xmlns:a16="http://schemas.microsoft.com/office/drawing/2014/main" id="{01092CF2-1FD4-BF48-8142-487CFDDEB4B8}"/>
                </a:ext>
              </a:extLst>
            </p:cNvPr>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10745;p61">
            <a:extLst>
              <a:ext uri="{FF2B5EF4-FFF2-40B4-BE49-F238E27FC236}">
                <a16:creationId xmlns:a16="http://schemas.microsoft.com/office/drawing/2014/main" id="{50526588-C40D-4F4D-80E1-E80972CC15A5}"/>
              </a:ext>
            </a:extLst>
          </p:cNvPr>
          <p:cNvGrpSpPr/>
          <p:nvPr userDrawn="1"/>
        </p:nvGrpSpPr>
        <p:grpSpPr>
          <a:xfrm>
            <a:off x="869149" y="6016546"/>
            <a:ext cx="460402" cy="459894"/>
            <a:chOff x="3752358" y="3817349"/>
            <a:chExt cx="346056" cy="345674"/>
          </a:xfrm>
          <a:solidFill>
            <a:schemeClr val="bg1"/>
          </a:solidFill>
        </p:grpSpPr>
        <p:sp>
          <p:nvSpPr>
            <p:cNvPr id="72" name="Google Shape;10746;p61">
              <a:extLst>
                <a:ext uri="{FF2B5EF4-FFF2-40B4-BE49-F238E27FC236}">
                  <a16:creationId xmlns:a16="http://schemas.microsoft.com/office/drawing/2014/main" id="{A2855DA4-C57C-094A-B2F8-CA7A47FBB087}"/>
                </a:ext>
              </a:extLst>
            </p:cNvPr>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747;p61">
              <a:extLst>
                <a:ext uri="{FF2B5EF4-FFF2-40B4-BE49-F238E27FC236}">
                  <a16:creationId xmlns:a16="http://schemas.microsoft.com/office/drawing/2014/main" id="{FED9DF3C-DC59-D34E-9B11-4AA8F65D294D}"/>
                </a:ext>
              </a:extLst>
            </p:cNvPr>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748;p61">
              <a:extLst>
                <a:ext uri="{FF2B5EF4-FFF2-40B4-BE49-F238E27FC236}">
                  <a16:creationId xmlns:a16="http://schemas.microsoft.com/office/drawing/2014/main" id="{5B9FDF5E-EA8F-B04E-AAFB-CEF16EDF0533}"/>
                </a:ext>
              </a:extLst>
            </p:cNvPr>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749;p61">
              <a:extLst>
                <a:ext uri="{FF2B5EF4-FFF2-40B4-BE49-F238E27FC236}">
                  <a16:creationId xmlns:a16="http://schemas.microsoft.com/office/drawing/2014/main" id="{D946ED08-FE9D-9A43-814F-DB7C7C7151ED}"/>
                </a:ext>
              </a:extLst>
            </p:cNvPr>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10739;p61">
            <a:extLst>
              <a:ext uri="{FF2B5EF4-FFF2-40B4-BE49-F238E27FC236}">
                <a16:creationId xmlns:a16="http://schemas.microsoft.com/office/drawing/2014/main" id="{0EF3DD1E-183F-F54D-8FB3-72CD89E55E72}"/>
              </a:ext>
            </a:extLst>
          </p:cNvPr>
          <p:cNvSpPr/>
          <p:nvPr userDrawn="1"/>
        </p:nvSpPr>
        <p:spPr>
          <a:xfrm>
            <a:off x="869403" y="5189251"/>
            <a:ext cx="459894" cy="460402"/>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Text Placeholder 2">
            <a:extLst>
              <a:ext uri="{FF2B5EF4-FFF2-40B4-BE49-F238E27FC236}">
                <a16:creationId xmlns:a16="http://schemas.microsoft.com/office/drawing/2014/main" id="{39703721-999F-2A4C-BE13-0FD4CB3D8992}"/>
              </a:ext>
            </a:extLst>
          </p:cNvPr>
          <p:cNvSpPr>
            <a:spLocks noGrp="1"/>
          </p:cNvSpPr>
          <p:nvPr>
            <p:ph type="body" sz="quarter" idx="14" hasCustomPrompt="1"/>
          </p:nvPr>
        </p:nvSpPr>
        <p:spPr>
          <a:xfrm>
            <a:off x="1433835" y="4417316"/>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a:t>Insert Twitter account</a:t>
            </a:r>
            <a:endParaRPr lang="en-DE"/>
          </a:p>
        </p:txBody>
      </p:sp>
      <p:sp>
        <p:nvSpPr>
          <p:cNvPr id="78" name="Text Placeholder 2">
            <a:extLst>
              <a:ext uri="{FF2B5EF4-FFF2-40B4-BE49-F238E27FC236}">
                <a16:creationId xmlns:a16="http://schemas.microsoft.com/office/drawing/2014/main" id="{9271EC80-0D48-DE46-8DA7-FCC73C2ED664}"/>
              </a:ext>
            </a:extLst>
          </p:cNvPr>
          <p:cNvSpPr>
            <a:spLocks noGrp="1"/>
          </p:cNvSpPr>
          <p:nvPr>
            <p:ph type="body" sz="quarter" idx="15" hasCustomPrompt="1"/>
          </p:nvPr>
        </p:nvSpPr>
        <p:spPr>
          <a:xfrm>
            <a:off x="1433835" y="5235038"/>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a:t>Insert Facebook account</a:t>
            </a:r>
            <a:endParaRPr lang="en-DE"/>
          </a:p>
        </p:txBody>
      </p:sp>
      <p:sp>
        <p:nvSpPr>
          <p:cNvPr id="79" name="Text Placeholder 2">
            <a:extLst>
              <a:ext uri="{FF2B5EF4-FFF2-40B4-BE49-F238E27FC236}">
                <a16:creationId xmlns:a16="http://schemas.microsoft.com/office/drawing/2014/main" id="{73E1BAFF-028E-EB4E-9036-7C52BFA2B7BC}"/>
              </a:ext>
            </a:extLst>
          </p:cNvPr>
          <p:cNvSpPr>
            <a:spLocks noGrp="1"/>
          </p:cNvSpPr>
          <p:nvPr>
            <p:ph type="body" sz="quarter" idx="16" hasCustomPrompt="1"/>
          </p:nvPr>
        </p:nvSpPr>
        <p:spPr>
          <a:xfrm>
            <a:off x="1433835" y="6052761"/>
            <a:ext cx="2795463" cy="393478"/>
          </a:xfrm>
          <a:prstGeom prst="rect">
            <a:avLst/>
          </a:prstGeom>
        </p:spPr>
        <p:txBody>
          <a:bodyPr anchor="ctr" anchorCtr="0"/>
          <a:lstStyle>
            <a:lvl1pPr marL="9525" indent="-9525">
              <a:buNone/>
              <a:tabLst/>
              <a:defRPr sz="1400" b="0">
                <a:solidFill>
                  <a:schemeClr val="bg1"/>
                </a:solidFill>
                <a:latin typeface="Gravur-Condensed" panose="02000506020000020004" pitchFamily="2" charset="0"/>
              </a:defRPr>
            </a:lvl1pPr>
          </a:lstStyle>
          <a:p>
            <a:pPr lvl="0"/>
            <a:r>
              <a:rPr lang="en-GB"/>
              <a:t>Insert LinkedIn account</a:t>
            </a:r>
            <a:endParaRPr lang="en-DE"/>
          </a:p>
        </p:txBody>
      </p:sp>
      <p:sp>
        <p:nvSpPr>
          <p:cNvPr id="2" name="Rectangle 1">
            <a:extLst>
              <a:ext uri="{FF2B5EF4-FFF2-40B4-BE49-F238E27FC236}">
                <a16:creationId xmlns:a16="http://schemas.microsoft.com/office/drawing/2014/main" id="{7500D030-F291-4C4D-A167-309FD4F99818}"/>
              </a:ext>
            </a:extLst>
          </p:cNvPr>
          <p:cNvSpPr/>
          <p:nvPr userDrawn="1"/>
        </p:nvSpPr>
        <p:spPr>
          <a:xfrm>
            <a:off x="1433835" y="2092947"/>
            <a:ext cx="2581156" cy="307777"/>
          </a:xfrm>
          <a:prstGeom prst="rect">
            <a:avLst/>
          </a:prstGeom>
        </p:spPr>
        <p:txBody>
          <a:bodyPr wrap="none">
            <a:spAutoFit/>
          </a:bodyPr>
          <a:lstStyle/>
          <a:p>
            <a:pPr lvl="0"/>
            <a:r>
              <a:rPr lang="en-GB" sz="1400" dirty="0">
                <a:solidFill>
                  <a:schemeClr val="bg1"/>
                </a:solidFill>
                <a:latin typeface="Gravur-Condensed" panose="02000506020000020004" pitchFamily="2" charset="0"/>
              </a:rPr>
              <a:t>Subscribe to our newsletter </a:t>
            </a:r>
            <a:r>
              <a:rPr lang="en-GB" sz="1400" dirty="0">
                <a:solidFill>
                  <a:schemeClr val="bg1"/>
                </a:solidFill>
                <a:latin typeface="Gravur-Condensed" panose="02000506020000020004" pitchFamily="2" charset="0"/>
                <a:hlinkClick r:id="rId2">
                  <a:extLst>
                    <a:ext uri="{A12FA001-AC4F-418D-AE19-62706E023703}">
                      <ahyp:hlinkClr xmlns:ahyp="http://schemas.microsoft.com/office/drawing/2018/hyperlinkcolor" val="tx"/>
                    </a:ext>
                  </a:extLst>
                </a:hlinkClick>
              </a:rPr>
              <a:t>here</a:t>
            </a:r>
            <a:endParaRPr lang="en-DE" sz="1400" dirty="0">
              <a:solidFill>
                <a:schemeClr val="bg1"/>
              </a:solidFill>
              <a:latin typeface="Gravur-Condensed" panose="02000506020000020004" pitchFamily="2" charset="0"/>
            </a:endParaRPr>
          </a:p>
        </p:txBody>
      </p:sp>
      <p:grpSp>
        <p:nvGrpSpPr>
          <p:cNvPr id="56" name="Google Shape;9841;p59">
            <a:extLst>
              <a:ext uri="{FF2B5EF4-FFF2-40B4-BE49-F238E27FC236}">
                <a16:creationId xmlns:a16="http://schemas.microsoft.com/office/drawing/2014/main" id="{44EC22ED-5C3A-E440-A113-B50C5F014E7E}"/>
              </a:ext>
            </a:extLst>
          </p:cNvPr>
          <p:cNvGrpSpPr/>
          <p:nvPr userDrawn="1"/>
        </p:nvGrpSpPr>
        <p:grpSpPr>
          <a:xfrm>
            <a:off x="911624" y="1985964"/>
            <a:ext cx="433079" cy="486880"/>
            <a:chOff x="3567553" y="1499912"/>
            <a:chExt cx="320022" cy="359778"/>
          </a:xfrm>
          <a:solidFill>
            <a:schemeClr val="bg1"/>
          </a:solidFill>
        </p:grpSpPr>
        <p:sp>
          <p:nvSpPr>
            <p:cNvPr id="57" name="Google Shape;9842;p59">
              <a:extLst>
                <a:ext uri="{FF2B5EF4-FFF2-40B4-BE49-F238E27FC236}">
                  <a16:creationId xmlns:a16="http://schemas.microsoft.com/office/drawing/2014/main" id="{9A5F6CC6-72B8-6342-BC65-0B7FF9885632}"/>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843;p59">
              <a:extLst>
                <a:ext uri="{FF2B5EF4-FFF2-40B4-BE49-F238E27FC236}">
                  <a16:creationId xmlns:a16="http://schemas.microsoft.com/office/drawing/2014/main" id="{23A80317-1C74-094E-94C3-DCA8E2FD6B93}"/>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844;p59">
              <a:extLst>
                <a:ext uri="{FF2B5EF4-FFF2-40B4-BE49-F238E27FC236}">
                  <a16:creationId xmlns:a16="http://schemas.microsoft.com/office/drawing/2014/main" id="{92071F86-9529-7647-B36F-F66863898B1A}"/>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845;p59">
              <a:extLst>
                <a:ext uri="{FF2B5EF4-FFF2-40B4-BE49-F238E27FC236}">
                  <a16:creationId xmlns:a16="http://schemas.microsoft.com/office/drawing/2014/main" id="{01C43522-0397-C14C-93C5-6A2CB30FE286}"/>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846;p59">
              <a:extLst>
                <a:ext uri="{FF2B5EF4-FFF2-40B4-BE49-F238E27FC236}">
                  <a16:creationId xmlns:a16="http://schemas.microsoft.com/office/drawing/2014/main" id="{3D886E75-70F3-B94F-80E3-8CF61B4861DA}"/>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847;p59">
              <a:extLst>
                <a:ext uri="{FF2B5EF4-FFF2-40B4-BE49-F238E27FC236}">
                  <a16:creationId xmlns:a16="http://schemas.microsoft.com/office/drawing/2014/main" id="{DB4C3B02-6440-494D-BA6E-270092ACF280}"/>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18106146"/>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x3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4146852" y="3421407"/>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grpSp>
        <p:nvGrpSpPr>
          <p:cNvPr id="19" name="Group 18">
            <a:extLst>
              <a:ext uri="{FF2B5EF4-FFF2-40B4-BE49-F238E27FC236}">
                <a16:creationId xmlns:a16="http://schemas.microsoft.com/office/drawing/2014/main" id="{FECCB441-CA3F-F246-A074-6C650CEE2B3A}"/>
              </a:ext>
            </a:extLst>
          </p:cNvPr>
          <p:cNvGrpSpPr/>
          <p:nvPr userDrawn="1"/>
        </p:nvGrpSpPr>
        <p:grpSpPr>
          <a:xfrm>
            <a:off x="3596642" y="718734"/>
            <a:ext cx="4998718" cy="734207"/>
            <a:chOff x="3596642" y="531886"/>
            <a:chExt cx="4998718" cy="734207"/>
          </a:xfrm>
        </p:grpSpPr>
        <p:sp>
          <p:nvSpPr>
            <p:cNvPr id="20" name="Title 6">
              <a:extLst>
                <a:ext uri="{FF2B5EF4-FFF2-40B4-BE49-F238E27FC236}">
                  <a16:creationId xmlns:a16="http://schemas.microsoft.com/office/drawing/2014/main" id="{7AA822BF-1D70-F341-917A-E3EECA55B503}"/>
                </a:ext>
              </a:extLst>
            </p:cNvPr>
            <p:cNvSpPr txBox="1">
              <a:spLocks/>
            </p:cNvSpPr>
            <p:nvPr userDrawn="1"/>
          </p:nvSpPr>
          <p:spPr bwMode="auto">
            <a:xfrm>
              <a:off x="3596642" y="531886"/>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a:solidFill>
                    <a:srgbClr val="9E2986"/>
                  </a:solidFill>
                  <a:latin typeface="Gravur Condensed Bold" pitchFamily="50" charset="0"/>
                  <a:ea typeface="Gravur-CondensedBold" charset="0"/>
                  <a:cs typeface="Gravur-CondensedBold" charset="0"/>
                </a:rPr>
                <a:t>Contents</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266093"/>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 name="Text Placeholder 7">
            <a:extLst>
              <a:ext uri="{FF2B5EF4-FFF2-40B4-BE49-F238E27FC236}">
                <a16:creationId xmlns:a16="http://schemas.microsoft.com/office/drawing/2014/main" id="{58796C31-4CAB-7648-A448-FDF1F6B1DFC0}"/>
              </a:ext>
            </a:extLst>
          </p:cNvPr>
          <p:cNvSpPr>
            <a:spLocks noGrp="1"/>
          </p:cNvSpPr>
          <p:nvPr>
            <p:ph type="body" sz="quarter" idx="11" hasCustomPrompt="1"/>
          </p:nvPr>
        </p:nvSpPr>
        <p:spPr>
          <a:xfrm>
            <a:off x="4146852" y="5063558"/>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16" name="Text Placeholder 7">
            <a:extLst>
              <a:ext uri="{FF2B5EF4-FFF2-40B4-BE49-F238E27FC236}">
                <a16:creationId xmlns:a16="http://schemas.microsoft.com/office/drawing/2014/main" id="{780AE922-479E-EA4F-968A-2F8C70D61A8C}"/>
              </a:ext>
            </a:extLst>
          </p:cNvPr>
          <p:cNvSpPr>
            <a:spLocks noGrp="1"/>
          </p:cNvSpPr>
          <p:nvPr>
            <p:ph type="body" sz="quarter" idx="12" hasCustomPrompt="1"/>
          </p:nvPr>
        </p:nvSpPr>
        <p:spPr>
          <a:xfrm>
            <a:off x="4146852" y="1768049"/>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Tree>
    <p:extLst>
      <p:ext uri="{BB962C8B-B14F-4D97-AF65-F5344CB8AC3E}">
        <p14:creationId xmlns:p14="http://schemas.microsoft.com/office/powerpoint/2010/main" val="1181947457"/>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x4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1774825" y="4278735"/>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26" name="Text Placeholder 7">
            <a:extLst>
              <a:ext uri="{FF2B5EF4-FFF2-40B4-BE49-F238E27FC236}">
                <a16:creationId xmlns:a16="http://schemas.microsoft.com/office/drawing/2014/main" id="{36D8E0AA-5F80-E34C-849D-F56031DA56CF}"/>
              </a:ext>
            </a:extLst>
          </p:cNvPr>
          <p:cNvSpPr>
            <a:spLocks noGrp="1"/>
          </p:cNvSpPr>
          <p:nvPr>
            <p:ph type="body" sz="quarter" idx="12" hasCustomPrompt="1"/>
          </p:nvPr>
        </p:nvSpPr>
        <p:spPr>
          <a:xfrm>
            <a:off x="6497927" y="2275571"/>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27" name="Text Placeholder 7">
            <a:extLst>
              <a:ext uri="{FF2B5EF4-FFF2-40B4-BE49-F238E27FC236}">
                <a16:creationId xmlns:a16="http://schemas.microsoft.com/office/drawing/2014/main" id="{2385246B-06EC-094A-9629-A7D0C2532C8B}"/>
              </a:ext>
            </a:extLst>
          </p:cNvPr>
          <p:cNvSpPr>
            <a:spLocks noGrp="1"/>
          </p:cNvSpPr>
          <p:nvPr>
            <p:ph type="body" sz="quarter" idx="13" hasCustomPrompt="1"/>
          </p:nvPr>
        </p:nvSpPr>
        <p:spPr>
          <a:xfrm>
            <a:off x="6497927" y="4278735"/>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1795777" y="2291903"/>
            <a:ext cx="3898296" cy="1137097"/>
          </a:xfrm>
          <a:prstGeom prst="roundRect">
            <a:avLst/>
          </a:prstGeom>
          <a:solidFill>
            <a:schemeClr val="bg2">
              <a:alpha val="60000"/>
            </a:schemeClr>
          </a:solidFill>
          <a:ln>
            <a:noFill/>
          </a:ln>
        </p:spPr>
        <p:txBody>
          <a:bodyPr lIns="360000" rIns="360000" anchor="ctr" anchorCtr="0"/>
          <a:lstStyle>
            <a:lvl1pPr marL="9525" indent="-9525">
              <a:buNone/>
              <a:tabLst/>
              <a:defRPr sz="2400">
                <a:solidFill>
                  <a:schemeClr val="tx2"/>
                </a:solidFill>
                <a:latin typeface="Gravur-CondensedBold" panose="02000506020000020004" pitchFamily="2" charset="0"/>
              </a:defRPr>
            </a:lvl1pPr>
          </a:lstStyle>
          <a:p>
            <a:pPr lvl="0"/>
            <a:r>
              <a:rPr lang="en-GB"/>
              <a:t>Insert agenda point here</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452941"/>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itle 6">
            <a:extLst>
              <a:ext uri="{FF2B5EF4-FFF2-40B4-BE49-F238E27FC236}">
                <a16:creationId xmlns:a16="http://schemas.microsoft.com/office/drawing/2014/main" id="{C38A46FE-9627-44B1-AE65-17B961122216}"/>
              </a:ext>
            </a:extLst>
          </p:cNvPr>
          <p:cNvSpPr txBox="1">
            <a:spLocks/>
          </p:cNvSpPr>
          <p:nvPr userDrawn="1"/>
        </p:nvSpPr>
        <p:spPr bwMode="auto">
          <a:xfrm>
            <a:off x="3596642" y="718734"/>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a:solidFill>
                  <a:srgbClr val="9E2986"/>
                </a:solidFill>
                <a:latin typeface="Gravur Condensed Bold" pitchFamily="50" charset="0"/>
                <a:ea typeface="Gravur-CondensedBold" charset="0"/>
                <a:cs typeface="Gravur-CondensedBold" charset="0"/>
              </a:rPr>
              <a:t>Contents</a:t>
            </a:r>
          </a:p>
        </p:txBody>
      </p:sp>
    </p:spTree>
    <p:extLst>
      <p:ext uri="{BB962C8B-B14F-4D97-AF65-F5344CB8AC3E}">
        <p14:creationId xmlns:p14="http://schemas.microsoft.com/office/powerpoint/2010/main" val="3016390204"/>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x6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6518879" y="3508994"/>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6539831"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3" name="Text Placeholder 7">
            <a:extLst>
              <a:ext uri="{FF2B5EF4-FFF2-40B4-BE49-F238E27FC236}">
                <a16:creationId xmlns:a16="http://schemas.microsoft.com/office/drawing/2014/main" id="{C9A90C2D-819F-EA41-95C5-1CF585E7685C}"/>
              </a:ext>
            </a:extLst>
          </p:cNvPr>
          <p:cNvSpPr>
            <a:spLocks noGrp="1"/>
          </p:cNvSpPr>
          <p:nvPr>
            <p:ph type="body" sz="quarter" idx="14" hasCustomPrompt="1"/>
          </p:nvPr>
        </p:nvSpPr>
        <p:spPr>
          <a:xfrm>
            <a:off x="6518879" y="4981083"/>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2" name="Text Placeholder 7">
            <a:extLst>
              <a:ext uri="{FF2B5EF4-FFF2-40B4-BE49-F238E27FC236}">
                <a16:creationId xmlns:a16="http://schemas.microsoft.com/office/drawing/2014/main" id="{F421D0B0-620F-2647-AE64-FD23D7252C76}"/>
              </a:ext>
            </a:extLst>
          </p:cNvPr>
          <p:cNvSpPr>
            <a:spLocks noGrp="1"/>
          </p:cNvSpPr>
          <p:nvPr>
            <p:ph type="body" sz="quarter" idx="15" hasCustomPrompt="1"/>
          </p:nvPr>
        </p:nvSpPr>
        <p:spPr>
          <a:xfrm>
            <a:off x="1814806" y="3508994"/>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1835758" y="2036905"/>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6" name="Text Placeholder 7">
            <a:extLst>
              <a:ext uri="{FF2B5EF4-FFF2-40B4-BE49-F238E27FC236}">
                <a16:creationId xmlns:a16="http://schemas.microsoft.com/office/drawing/2014/main" id="{97EADBFB-E5B7-2945-A6BC-849977891436}"/>
              </a:ext>
            </a:extLst>
          </p:cNvPr>
          <p:cNvSpPr>
            <a:spLocks noGrp="1"/>
          </p:cNvSpPr>
          <p:nvPr>
            <p:ph type="body" sz="quarter" idx="17" hasCustomPrompt="1"/>
          </p:nvPr>
        </p:nvSpPr>
        <p:spPr>
          <a:xfrm>
            <a:off x="1814806" y="4981083"/>
            <a:ext cx="3898296" cy="819974"/>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cxnSp>
        <p:nvCxnSpPr>
          <p:cNvPr id="14" name="Straight Connector 20">
            <a:extLst>
              <a:ext uri="{FF2B5EF4-FFF2-40B4-BE49-F238E27FC236}">
                <a16:creationId xmlns:a16="http://schemas.microsoft.com/office/drawing/2014/main" id="{28EB81E2-5D79-4D10-BA68-C90E842CD7B3}"/>
              </a:ext>
            </a:extLst>
          </p:cNvPr>
          <p:cNvCxnSpPr/>
          <p:nvPr/>
        </p:nvCxnSpPr>
        <p:spPr>
          <a:xfrm>
            <a:off x="5025625" y="1452941"/>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itle 6">
            <a:extLst>
              <a:ext uri="{FF2B5EF4-FFF2-40B4-BE49-F238E27FC236}">
                <a16:creationId xmlns:a16="http://schemas.microsoft.com/office/drawing/2014/main" id="{2AA9D4D9-EB7C-446F-88A6-7F4FD655DD50}"/>
              </a:ext>
            </a:extLst>
          </p:cNvPr>
          <p:cNvSpPr txBox="1">
            <a:spLocks/>
          </p:cNvSpPr>
          <p:nvPr userDrawn="1"/>
        </p:nvSpPr>
        <p:spPr bwMode="auto">
          <a:xfrm>
            <a:off x="3596642" y="718734"/>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a:solidFill>
                  <a:srgbClr val="9E2986"/>
                </a:solidFill>
                <a:latin typeface="Gravur Condensed Bold" pitchFamily="50" charset="0"/>
                <a:ea typeface="Gravur-CondensedBold" charset="0"/>
                <a:cs typeface="Gravur-CondensedBold" charset="0"/>
              </a:rPr>
              <a:t>Contents</a:t>
            </a:r>
          </a:p>
        </p:txBody>
      </p:sp>
    </p:spTree>
    <p:extLst>
      <p:ext uri="{BB962C8B-B14F-4D97-AF65-F5344CB8AC3E}">
        <p14:creationId xmlns:p14="http://schemas.microsoft.com/office/powerpoint/2010/main" val="2108623344"/>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x8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6518881" y="2975085"/>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3" name="Text Placeholder 7">
            <a:extLst>
              <a:ext uri="{FF2B5EF4-FFF2-40B4-BE49-F238E27FC236}">
                <a16:creationId xmlns:a16="http://schemas.microsoft.com/office/drawing/2014/main" id="{BD37F84B-114F-BA41-B3B0-3357BFD4236F}"/>
              </a:ext>
            </a:extLst>
          </p:cNvPr>
          <p:cNvSpPr>
            <a:spLocks noGrp="1"/>
          </p:cNvSpPr>
          <p:nvPr>
            <p:ph type="body" sz="quarter" idx="16" hasCustomPrompt="1"/>
          </p:nvPr>
        </p:nvSpPr>
        <p:spPr>
          <a:xfrm>
            <a:off x="1807483" y="2975085"/>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7" name="Text Placeholder 7">
            <a:extLst>
              <a:ext uri="{FF2B5EF4-FFF2-40B4-BE49-F238E27FC236}">
                <a16:creationId xmlns:a16="http://schemas.microsoft.com/office/drawing/2014/main" id="{E66D3E1E-A2F5-594C-B7CB-EA93A3123A27}"/>
              </a:ext>
            </a:extLst>
          </p:cNvPr>
          <p:cNvSpPr>
            <a:spLocks noGrp="1"/>
          </p:cNvSpPr>
          <p:nvPr>
            <p:ph type="body" sz="quarter" idx="17" hasCustomPrompt="1"/>
          </p:nvPr>
        </p:nvSpPr>
        <p:spPr>
          <a:xfrm>
            <a:off x="6518881" y="3991780"/>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2" name="Text Placeholder 7">
            <a:extLst>
              <a:ext uri="{FF2B5EF4-FFF2-40B4-BE49-F238E27FC236}">
                <a16:creationId xmlns:a16="http://schemas.microsoft.com/office/drawing/2014/main" id="{23D76AA6-D0E2-8144-B755-51FA32B6AB5A}"/>
              </a:ext>
            </a:extLst>
          </p:cNvPr>
          <p:cNvSpPr>
            <a:spLocks noGrp="1"/>
          </p:cNvSpPr>
          <p:nvPr>
            <p:ph type="body" sz="quarter" idx="18" hasCustomPrompt="1"/>
          </p:nvPr>
        </p:nvSpPr>
        <p:spPr>
          <a:xfrm>
            <a:off x="1807483" y="3991780"/>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6" name="Text Placeholder 7">
            <a:extLst>
              <a:ext uri="{FF2B5EF4-FFF2-40B4-BE49-F238E27FC236}">
                <a16:creationId xmlns:a16="http://schemas.microsoft.com/office/drawing/2014/main" id="{50153E58-E28D-634B-BDE7-ECB7A8443C83}"/>
              </a:ext>
            </a:extLst>
          </p:cNvPr>
          <p:cNvSpPr>
            <a:spLocks noGrp="1"/>
          </p:cNvSpPr>
          <p:nvPr>
            <p:ph type="body" sz="quarter" idx="19" hasCustomPrompt="1"/>
          </p:nvPr>
        </p:nvSpPr>
        <p:spPr>
          <a:xfrm>
            <a:off x="6518881" y="5008473"/>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28" name="Text Placeholder 7">
            <a:extLst>
              <a:ext uri="{FF2B5EF4-FFF2-40B4-BE49-F238E27FC236}">
                <a16:creationId xmlns:a16="http://schemas.microsoft.com/office/drawing/2014/main" id="{3D2CE216-C8E8-A749-8432-50E20FA34534}"/>
              </a:ext>
            </a:extLst>
          </p:cNvPr>
          <p:cNvSpPr>
            <a:spLocks noGrp="1"/>
          </p:cNvSpPr>
          <p:nvPr>
            <p:ph type="body" sz="quarter" idx="20" hasCustomPrompt="1"/>
          </p:nvPr>
        </p:nvSpPr>
        <p:spPr>
          <a:xfrm>
            <a:off x="1807483" y="5008473"/>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0" name="Text Placeholder 7">
            <a:extLst>
              <a:ext uri="{FF2B5EF4-FFF2-40B4-BE49-F238E27FC236}">
                <a16:creationId xmlns:a16="http://schemas.microsoft.com/office/drawing/2014/main" id="{576D3828-86A0-564A-BD9E-E8AB49BB7660}"/>
              </a:ext>
            </a:extLst>
          </p:cNvPr>
          <p:cNvSpPr>
            <a:spLocks noGrp="1"/>
          </p:cNvSpPr>
          <p:nvPr>
            <p:ph type="body" sz="quarter" idx="21" hasCustomPrompt="1"/>
          </p:nvPr>
        </p:nvSpPr>
        <p:spPr>
          <a:xfrm>
            <a:off x="6518881"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38" name="Text Placeholder 7">
            <a:extLst>
              <a:ext uri="{FF2B5EF4-FFF2-40B4-BE49-F238E27FC236}">
                <a16:creationId xmlns:a16="http://schemas.microsoft.com/office/drawing/2014/main" id="{1D83B9E0-0665-1B48-805E-49C96DF5A25C}"/>
              </a:ext>
            </a:extLst>
          </p:cNvPr>
          <p:cNvSpPr>
            <a:spLocks noGrp="1"/>
          </p:cNvSpPr>
          <p:nvPr>
            <p:ph type="body" sz="quarter" idx="22" hasCustomPrompt="1"/>
          </p:nvPr>
        </p:nvSpPr>
        <p:spPr>
          <a:xfrm>
            <a:off x="1807483" y="1958391"/>
            <a:ext cx="3898296" cy="617205"/>
          </a:xfrm>
          <a:prstGeom prst="roundRect">
            <a:avLst/>
          </a:prstGeom>
          <a:solidFill>
            <a:schemeClr val="bg2">
              <a:alpha val="60000"/>
            </a:schemeClr>
          </a:solidFill>
          <a:ln>
            <a:noFill/>
          </a:ln>
        </p:spPr>
        <p:txBody>
          <a:bodyPr lIns="360000" rIns="360000" anchor="ctr" anchorCtr="0"/>
          <a:lstStyle>
            <a:lvl1pPr marL="9525" indent="-9525">
              <a:buNone/>
              <a:tabLst/>
              <a:defRPr sz="2000">
                <a:solidFill>
                  <a:schemeClr val="tx2"/>
                </a:solidFill>
                <a:latin typeface="Gravur-CondensedBold" panose="02000506020000020004" pitchFamily="2" charset="0"/>
              </a:defRPr>
            </a:lvl1pPr>
          </a:lstStyle>
          <a:p>
            <a:pPr lvl="0"/>
            <a:r>
              <a:rPr lang="en-GB"/>
              <a:t>Insert agenda point here</a:t>
            </a:r>
          </a:p>
        </p:txBody>
      </p:sp>
      <p:sp>
        <p:nvSpPr>
          <p:cNvPr id="13" name="Title 6">
            <a:extLst>
              <a:ext uri="{FF2B5EF4-FFF2-40B4-BE49-F238E27FC236}">
                <a16:creationId xmlns:a16="http://schemas.microsoft.com/office/drawing/2014/main" id="{D4C3042B-D685-4485-BD51-1EC1C72EF30C}"/>
              </a:ext>
            </a:extLst>
          </p:cNvPr>
          <p:cNvSpPr txBox="1">
            <a:spLocks/>
          </p:cNvSpPr>
          <p:nvPr userDrawn="1"/>
        </p:nvSpPr>
        <p:spPr bwMode="auto">
          <a:xfrm>
            <a:off x="3596642" y="718734"/>
            <a:ext cx="499871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defRPr sz="2800">
                <a:solidFill>
                  <a:schemeClr val="bg2"/>
                </a:solidFill>
                <a:latin typeface="Raleway" charset="0"/>
              </a:defRPr>
            </a:lvl1pPr>
            <a:lvl2pPr marL="742950" indent="-285750">
              <a:lnSpc>
                <a:spcPct val="90000"/>
              </a:lnSpc>
              <a:spcBef>
                <a:spcPts val="500"/>
              </a:spcBef>
              <a:buFont typeface="Arial" charset="0"/>
              <a:defRPr sz="2400">
                <a:solidFill>
                  <a:schemeClr val="bg2"/>
                </a:solidFill>
                <a:latin typeface="Raleway" charset="0"/>
              </a:defRPr>
            </a:lvl2pPr>
            <a:lvl3pPr marL="1143000" indent="-228600">
              <a:lnSpc>
                <a:spcPct val="90000"/>
              </a:lnSpc>
              <a:spcBef>
                <a:spcPts val="500"/>
              </a:spcBef>
              <a:buFont typeface="Arial" charset="0"/>
              <a:defRPr sz="2000">
                <a:solidFill>
                  <a:schemeClr val="bg2"/>
                </a:solidFill>
                <a:latin typeface="Raleway" charset="0"/>
              </a:defRPr>
            </a:lvl3pPr>
            <a:lvl4pPr marL="1600200" indent="-228600">
              <a:lnSpc>
                <a:spcPct val="90000"/>
              </a:lnSpc>
              <a:spcBef>
                <a:spcPts val="500"/>
              </a:spcBef>
              <a:buFont typeface="Arial" charset="0"/>
              <a:defRPr>
                <a:solidFill>
                  <a:schemeClr val="bg2"/>
                </a:solidFill>
                <a:latin typeface="Raleway" charset="0"/>
              </a:defRPr>
            </a:lvl4pPr>
            <a:lvl5pPr marL="2057400" indent="-228600">
              <a:lnSpc>
                <a:spcPct val="90000"/>
              </a:lnSpc>
              <a:spcBef>
                <a:spcPts val="500"/>
              </a:spcBef>
              <a:buFont typeface="Arial" charset="0"/>
              <a:defRPr>
                <a:solidFill>
                  <a:schemeClr val="bg2"/>
                </a:solidFill>
                <a:latin typeface="Raleway" charset="0"/>
              </a:defRPr>
            </a:lvl5pPr>
            <a:lvl6pPr marL="2514600" indent="-228600" eaLnBrk="0" fontAlgn="base" hangingPunct="0">
              <a:lnSpc>
                <a:spcPct val="90000"/>
              </a:lnSpc>
              <a:spcBef>
                <a:spcPts val="500"/>
              </a:spcBef>
              <a:spcAft>
                <a:spcPct val="0"/>
              </a:spcAft>
              <a:buFont typeface="Arial" charset="0"/>
              <a:defRPr>
                <a:solidFill>
                  <a:schemeClr val="bg2"/>
                </a:solidFill>
                <a:latin typeface="Raleway" charset="0"/>
              </a:defRPr>
            </a:lvl6pPr>
            <a:lvl7pPr marL="2971800" indent="-228600" eaLnBrk="0" fontAlgn="base" hangingPunct="0">
              <a:lnSpc>
                <a:spcPct val="90000"/>
              </a:lnSpc>
              <a:spcBef>
                <a:spcPts val="500"/>
              </a:spcBef>
              <a:spcAft>
                <a:spcPct val="0"/>
              </a:spcAft>
              <a:buFont typeface="Arial" charset="0"/>
              <a:defRPr>
                <a:solidFill>
                  <a:schemeClr val="bg2"/>
                </a:solidFill>
                <a:latin typeface="Raleway" charset="0"/>
              </a:defRPr>
            </a:lvl7pPr>
            <a:lvl8pPr marL="3429000" indent="-228600" eaLnBrk="0" fontAlgn="base" hangingPunct="0">
              <a:lnSpc>
                <a:spcPct val="90000"/>
              </a:lnSpc>
              <a:spcBef>
                <a:spcPts val="500"/>
              </a:spcBef>
              <a:spcAft>
                <a:spcPct val="0"/>
              </a:spcAft>
              <a:buFont typeface="Arial" charset="0"/>
              <a:defRPr>
                <a:solidFill>
                  <a:schemeClr val="bg2"/>
                </a:solidFill>
                <a:latin typeface="Raleway" charset="0"/>
              </a:defRPr>
            </a:lvl8pPr>
            <a:lvl9pPr marL="3886200" indent="-228600" eaLnBrk="0" fontAlgn="base" hangingPunct="0">
              <a:lnSpc>
                <a:spcPct val="90000"/>
              </a:lnSpc>
              <a:spcBef>
                <a:spcPts val="500"/>
              </a:spcBef>
              <a:spcAft>
                <a:spcPct val="0"/>
              </a:spcAft>
              <a:buFont typeface="Arial" charset="0"/>
              <a:defRPr>
                <a:solidFill>
                  <a:schemeClr val="bg2"/>
                </a:solidFill>
                <a:latin typeface="Raleway" charset="0"/>
              </a:defRPr>
            </a:lvl9pPr>
          </a:lstStyle>
          <a:p>
            <a:pPr marL="0" algn="ctr" defTabSz="914400" rtl="0" eaLnBrk="1" latinLnBrk="0" hangingPunct="1">
              <a:lnSpc>
                <a:spcPct val="90000"/>
              </a:lnSpc>
              <a:spcBef>
                <a:spcPct val="0"/>
              </a:spcBef>
              <a:buFontTx/>
              <a:buNone/>
            </a:pPr>
            <a:r>
              <a:rPr lang="en-US" altLang="en-US" sz="3600" kern="1200">
                <a:solidFill>
                  <a:srgbClr val="9E2986"/>
                </a:solidFill>
                <a:latin typeface="Gravur Condensed Bold" pitchFamily="50" charset="0"/>
                <a:ea typeface="Gravur-CondensedBold" charset="0"/>
                <a:cs typeface="Gravur-CondensedBold" charset="0"/>
              </a:rPr>
              <a:t>Contents</a:t>
            </a:r>
          </a:p>
        </p:txBody>
      </p:sp>
    </p:spTree>
    <p:extLst>
      <p:ext uri="{BB962C8B-B14F-4D97-AF65-F5344CB8AC3E}">
        <p14:creationId xmlns:p14="http://schemas.microsoft.com/office/powerpoint/2010/main" val="70918966"/>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35E59-2514-40C8-853B-C7BB58588B94}"/>
              </a:ext>
            </a:extLst>
          </p:cNvPr>
          <p:cNvSpPr>
            <a:spLocks noGrp="1"/>
          </p:cNvSpPr>
          <p:nvPr>
            <p:ph type="title" hasCustomPrompt="1"/>
          </p:nvPr>
        </p:nvSpPr>
        <p:spPr>
          <a:xfrm>
            <a:off x="4068891" y="608646"/>
            <a:ext cx="4054219" cy="577568"/>
          </a:xfrm>
        </p:spPr>
        <p:txBody>
          <a:bodyPr>
            <a:noAutofit/>
          </a:bodyPr>
          <a:lstStyle>
            <a:lvl1pPr algn="ctr">
              <a:defRPr>
                <a:latin typeface="Gravur Condensed Bold" pitchFamily="50" charset="0"/>
              </a:defRPr>
            </a:lvl1pPr>
          </a:lstStyle>
          <a:p>
            <a:r>
              <a:rPr lang="fr-FR"/>
              <a:t>Insert people </a:t>
            </a:r>
            <a:r>
              <a:rPr lang="fr-FR" err="1"/>
              <a:t>here</a:t>
            </a:r>
            <a:endParaRPr lang="fr-FR"/>
          </a:p>
        </p:txBody>
      </p:sp>
      <p:sp>
        <p:nvSpPr>
          <p:cNvPr id="25" name="Text Placeholder 7">
            <a:extLst>
              <a:ext uri="{FF2B5EF4-FFF2-40B4-BE49-F238E27FC236}">
                <a16:creationId xmlns:a16="http://schemas.microsoft.com/office/drawing/2014/main" id="{8CD0FE00-428C-BD41-90E9-4365C5EE69DB}"/>
              </a:ext>
            </a:extLst>
          </p:cNvPr>
          <p:cNvSpPr>
            <a:spLocks noGrp="1"/>
          </p:cNvSpPr>
          <p:nvPr>
            <p:ph type="body" sz="quarter" idx="11" hasCustomPrompt="1"/>
          </p:nvPr>
        </p:nvSpPr>
        <p:spPr>
          <a:xfrm>
            <a:off x="2415655" y="4278735"/>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lang="en-GB" sz="2400" b="0" i="0" kern="1200" dirty="0">
                <a:solidFill>
                  <a:schemeClr val="tx2"/>
                </a:solidFill>
                <a:latin typeface="Gravur-CondensedBold" panose="02000506020000020004" pitchFamily="2" charset="0"/>
                <a:ea typeface="Roboto" panose="02000000000000000000" pitchFamily="2" charset="0"/>
                <a:cs typeface="Roboto" panose="02000000000000000000" pitchFamily="2" charset="0"/>
              </a:defRPr>
            </a:lvl1pPr>
          </a:lstStyle>
          <a:p>
            <a:pPr lvl="0"/>
            <a:r>
              <a:rPr lang="en-GB"/>
              <a:t>Insert name here</a:t>
            </a:r>
          </a:p>
        </p:txBody>
      </p:sp>
      <p:sp>
        <p:nvSpPr>
          <p:cNvPr id="23" name="Text Placeholder 7">
            <a:extLst>
              <a:ext uri="{FF2B5EF4-FFF2-40B4-BE49-F238E27FC236}">
                <a16:creationId xmlns:a16="http://schemas.microsoft.com/office/drawing/2014/main" id="{1081D69A-F52D-E747-A109-CC054C9A2503}"/>
              </a:ext>
            </a:extLst>
          </p:cNvPr>
          <p:cNvSpPr>
            <a:spLocks noGrp="1"/>
          </p:cNvSpPr>
          <p:nvPr>
            <p:ph type="body" sz="quarter" idx="10" hasCustomPrompt="1"/>
          </p:nvPr>
        </p:nvSpPr>
        <p:spPr>
          <a:xfrm>
            <a:off x="2436607" y="2291903"/>
            <a:ext cx="3498766" cy="1137097"/>
          </a:xfrm>
          <a:prstGeom prst="roundRect">
            <a:avLst/>
          </a:prstGeom>
          <a:solidFill>
            <a:schemeClr val="bg2">
              <a:alpha val="60000"/>
            </a:schemeClr>
          </a:solidFill>
          <a:ln>
            <a:noFill/>
          </a:ln>
        </p:spPr>
        <p:txBody>
          <a:bodyPr lIns="649440" tIns="45720" rIns="91440" bIns="45720" anchor="ctr" anchorCtr="0"/>
          <a:lstStyle>
            <a:lvl1pPr marL="9525" indent="-9525" algn="l">
              <a:buNone/>
              <a:tabLst/>
              <a:defRPr sz="2400">
                <a:solidFill>
                  <a:schemeClr val="tx2"/>
                </a:solidFill>
                <a:latin typeface="Gravur-CondensedBold" panose="02000506020000020004" pitchFamily="2" charset="0"/>
              </a:defRPr>
            </a:lvl1pPr>
          </a:lstStyle>
          <a:p>
            <a:pPr lvl="0"/>
            <a:r>
              <a:rPr lang="en-GB"/>
              <a:t>Insert name here</a:t>
            </a:r>
          </a:p>
        </p:txBody>
      </p:sp>
      <p:cxnSp>
        <p:nvCxnSpPr>
          <p:cNvPr id="21" name="Straight Connector 20">
            <a:extLst>
              <a:ext uri="{FF2B5EF4-FFF2-40B4-BE49-F238E27FC236}">
                <a16:creationId xmlns:a16="http://schemas.microsoft.com/office/drawing/2014/main" id="{57C9E348-9FAA-B04C-ADAE-9FD1943AADE7}"/>
              </a:ext>
            </a:extLst>
          </p:cNvPr>
          <p:cNvCxnSpPr/>
          <p:nvPr/>
        </p:nvCxnSpPr>
        <p:spPr>
          <a:xfrm>
            <a:off x="5031068" y="1452941"/>
            <a:ext cx="212986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C2B832C6-9B87-F74C-B0C4-8D34D53517D8}"/>
              </a:ext>
            </a:extLst>
          </p:cNvPr>
          <p:cNvSpPr>
            <a:spLocks noGrp="1"/>
          </p:cNvSpPr>
          <p:nvPr>
            <p:ph type="pic" sz="quarter" idx="15" hasCustomPrompt="1"/>
          </p:nvPr>
        </p:nvSpPr>
        <p:spPr>
          <a:xfrm>
            <a:off x="1073404" y="1917730"/>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1" name="Picture Placeholder 3">
            <a:extLst>
              <a:ext uri="{FF2B5EF4-FFF2-40B4-BE49-F238E27FC236}">
                <a16:creationId xmlns:a16="http://schemas.microsoft.com/office/drawing/2014/main" id="{6F9B28EF-C2C7-044D-8D54-2FBB64123A25}"/>
              </a:ext>
            </a:extLst>
          </p:cNvPr>
          <p:cNvSpPr>
            <a:spLocks noGrp="1"/>
          </p:cNvSpPr>
          <p:nvPr>
            <p:ph type="pic" sz="quarter" idx="16" hasCustomPrompt="1"/>
          </p:nvPr>
        </p:nvSpPr>
        <p:spPr>
          <a:xfrm>
            <a:off x="1073404" y="3904562"/>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4" name="Text Placeholder 7">
            <a:extLst>
              <a:ext uri="{FF2B5EF4-FFF2-40B4-BE49-F238E27FC236}">
                <a16:creationId xmlns:a16="http://schemas.microsoft.com/office/drawing/2014/main" id="{27C72ECC-F9C8-C746-915E-A4458F1EAB37}"/>
              </a:ext>
            </a:extLst>
          </p:cNvPr>
          <p:cNvSpPr>
            <a:spLocks noGrp="1"/>
          </p:cNvSpPr>
          <p:nvPr>
            <p:ph type="body" sz="quarter" idx="17" hasCustomPrompt="1"/>
          </p:nvPr>
        </p:nvSpPr>
        <p:spPr>
          <a:xfrm>
            <a:off x="7927455" y="4278735"/>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lang="en-GB" sz="2400" b="0" i="0" kern="1200" dirty="0">
                <a:solidFill>
                  <a:schemeClr val="tx2"/>
                </a:solidFill>
                <a:latin typeface="Gravur-CondensedBold" panose="02000506020000020004" pitchFamily="2" charset="0"/>
                <a:ea typeface="Roboto" panose="02000000000000000000" pitchFamily="2" charset="0"/>
                <a:cs typeface="Roboto" panose="02000000000000000000" pitchFamily="2" charset="0"/>
              </a:defRPr>
            </a:lvl1pPr>
          </a:lstStyle>
          <a:p>
            <a:pPr lvl="0"/>
            <a:r>
              <a:rPr lang="en-GB"/>
              <a:t>Insert name here</a:t>
            </a:r>
          </a:p>
        </p:txBody>
      </p:sp>
      <p:sp>
        <p:nvSpPr>
          <p:cNvPr id="15" name="Text Placeholder 7">
            <a:extLst>
              <a:ext uri="{FF2B5EF4-FFF2-40B4-BE49-F238E27FC236}">
                <a16:creationId xmlns:a16="http://schemas.microsoft.com/office/drawing/2014/main" id="{2F653026-3D26-8048-A994-D71513A89BE9}"/>
              </a:ext>
            </a:extLst>
          </p:cNvPr>
          <p:cNvSpPr>
            <a:spLocks noGrp="1"/>
          </p:cNvSpPr>
          <p:nvPr>
            <p:ph type="body" sz="quarter" idx="18" hasCustomPrompt="1"/>
          </p:nvPr>
        </p:nvSpPr>
        <p:spPr>
          <a:xfrm>
            <a:off x="7948407" y="2291903"/>
            <a:ext cx="3498766" cy="1137097"/>
          </a:xfrm>
          <a:prstGeom prst="roundRect">
            <a:avLst/>
          </a:prstGeom>
          <a:solidFill>
            <a:schemeClr val="bg2">
              <a:alpha val="60000"/>
            </a:schemeClr>
          </a:solidFill>
          <a:ln>
            <a:noFill/>
          </a:ln>
        </p:spPr>
        <p:txBody>
          <a:bodyPr lIns="648000" tIns="90000" rIns="90000" bIns="90000" anchor="ctr" anchorCtr="0"/>
          <a:lstStyle>
            <a:lvl1pPr marL="9525" indent="-9525" algn="l">
              <a:buNone/>
              <a:tabLst/>
              <a:defRPr sz="2400">
                <a:solidFill>
                  <a:schemeClr val="tx2"/>
                </a:solidFill>
                <a:latin typeface="Gravur-CondensedBold" panose="02000506020000020004" pitchFamily="2" charset="0"/>
              </a:defRPr>
            </a:lvl1pPr>
          </a:lstStyle>
          <a:p>
            <a:pPr lvl="0"/>
            <a:r>
              <a:rPr lang="en-GB"/>
              <a:t>Insert name here</a:t>
            </a:r>
          </a:p>
        </p:txBody>
      </p:sp>
      <p:sp>
        <p:nvSpPr>
          <p:cNvPr id="17" name="Picture Placeholder 3">
            <a:extLst>
              <a:ext uri="{FF2B5EF4-FFF2-40B4-BE49-F238E27FC236}">
                <a16:creationId xmlns:a16="http://schemas.microsoft.com/office/drawing/2014/main" id="{ED9052A2-441A-D448-87B6-2294BB0A5C42}"/>
              </a:ext>
            </a:extLst>
          </p:cNvPr>
          <p:cNvSpPr>
            <a:spLocks noGrp="1"/>
          </p:cNvSpPr>
          <p:nvPr>
            <p:ph type="pic" sz="quarter" idx="19" hasCustomPrompt="1"/>
          </p:nvPr>
        </p:nvSpPr>
        <p:spPr>
          <a:xfrm>
            <a:off x="6585204" y="1917730"/>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
        <p:nvSpPr>
          <p:cNvPr id="18" name="Picture Placeholder 3">
            <a:extLst>
              <a:ext uri="{FF2B5EF4-FFF2-40B4-BE49-F238E27FC236}">
                <a16:creationId xmlns:a16="http://schemas.microsoft.com/office/drawing/2014/main" id="{80817BF1-F641-8A49-BE8F-20B6030E87FF}"/>
              </a:ext>
            </a:extLst>
          </p:cNvPr>
          <p:cNvSpPr>
            <a:spLocks noGrp="1"/>
          </p:cNvSpPr>
          <p:nvPr>
            <p:ph type="pic" sz="quarter" idx="20" hasCustomPrompt="1"/>
          </p:nvPr>
        </p:nvSpPr>
        <p:spPr>
          <a:xfrm>
            <a:off x="6585204" y="3904562"/>
            <a:ext cx="1885442" cy="1885442"/>
          </a:xfrm>
          <a:prstGeom prst="ellipse">
            <a:avLst/>
          </a:prstGeom>
          <a:pattFill prst="pct5">
            <a:fgClr>
              <a:schemeClr val="accent1"/>
            </a:fgClr>
            <a:bgClr>
              <a:schemeClr val="bg1"/>
            </a:bgClr>
          </a:pattFill>
        </p:spPr>
        <p:txBody>
          <a:bodyPr anchor="ctr" anchorCtr="0"/>
          <a:lstStyle>
            <a:lvl1pPr marL="0" indent="0" algn="ctr">
              <a:buNone/>
              <a:defRPr sz="1800"/>
            </a:lvl1pPr>
          </a:lstStyle>
          <a:p>
            <a:r>
              <a:rPr lang="en-DE"/>
              <a:t>Add headshot</a:t>
            </a:r>
          </a:p>
        </p:txBody>
      </p:sp>
    </p:spTree>
    <p:extLst>
      <p:ext uri="{BB962C8B-B14F-4D97-AF65-F5344CB8AC3E}">
        <p14:creationId xmlns:p14="http://schemas.microsoft.com/office/powerpoint/2010/main" val="3254087248"/>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png"/><Relationship Id="rId5" Type="http://schemas.openxmlformats.org/officeDocument/2006/relationships/slideLayout" Target="../slideLayouts/slideLayout42.xml"/><Relationship Id="rId10" Type="http://schemas.openxmlformats.org/officeDocument/2006/relationships/image" Target="../media/image4.jpeg"/><Relationship Id="rId4" Type="http://schemas.openxmlformats.org/officeDocument/2006/relationships/slideLayout" Target="../slideLayouts/slideLayout4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5.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0924113" y="6185442"/>
            <a:ext cx="1049179" cy="469173"/>
          </a:xfrm>
          <a:prstGeom prst="rect">
            <a:avLst/>
          </a:prstGeom>
        </p:spPr>
      </p:pic>
      <p:sp>
        <p:nvSpPr>
          <p:cNvPr id="8" name="Rectangle 7"/>
          <p:cNvSpPr/>
          <p:nvPr userDrawn="1"/>
        </p:nvSpPr>
        <p:spPr>
          <a:xfrm>
            <a:off x="311435" y="6400699"/>
            <a:ext cx="3147015" cy="253916"/>
          </a:xfrm>
          <a:prstGeom prst="rect">
            <a:avLst/>
          </a:prstGeom>
        </p:spPr>
        <p:txBody>
          <a:bodyPr wrap="none">
            <a:spAutoFit/>
          </a:bodyPr>
          <a:lstStyle/>
          <a:p>
            <a:pPr>
              <a:spcBef>
                <a:spcPct val="0"/>
              </a:spcBef>
            </a:pPr>
            <a:fld id="{9B9B73EA-133C-F14B-8C11-4BA818F8EAEF}" type="slidenum">
              <a:rPr lang="en-US" altLang="en-US" sz="1050" b="0" i="0" smtClean="0">
                <a:solidFill>
                  <a:schemeClr val="accent1"/>
                </a:solidFill>
                <a:latin typeface="Roboto Medium" panose="02000000000000000000" pitchFamily="2" charset="0"/>
                <a:ea typeface="Roboto Medium" panose="02000000000000000000" pitchFamily="2" charset="0"/>
                <a:cs typeface="Roboto Light" charset="0"/>
              </a:rPr>
              <a:t>‹N›</a:t>
            </a:fld>
            <a:r>
              <a:rPr lang="en-US" altLang="en-US" sz="1050" b="0" i="0" dirty="0">
                <a:solidFill>
                  <a:schemeClr val="accent1"/>
                </a:solidFill>
                <a:latin typeface="Roboto Medium" panose="02000000000000000000" pitchFamily="2" charset="0"/>
                <a:ea typeface="Roboto Medium" panose="02000000000000000000" pitchFamily="2" charset="0"/>
                <a:cs typeface="Roboto Light" charset="0"/>
              </a:rPr>
              <a:t> - Introduction to </a:t>
            </a:r>
            <a:r>
              <a:rPr lang="en-US" altLang="en-US" sz="1050" b="0" i="0" dirty="0" err="1">
                <a:solidFill>
                  <a:schemeClr val="accent1"/>
                </a:solidFill>
                <a:latin typeface="Roboto Medium" panose="02000000000000000000" pitchFamily="2" charset="0"/>
                <a:ea typeface="Roboto Medium" panose="02000000000000000000" pitchFamily="2" charset="0"/>
                <a:cs typeface="Roboto Light" charset="0"/>
              </a:rPr>
              <a:t>MobiliseYourCity</a:t>
            </a:r>
            <a:r>
              <a:rPr lang="en-US" altLang="en-US" sz="1050" b="0" i="0" dirty="0">
                <a:solidFill>
                  <a:schemeClr val="accent1"/>
                </a:solidFill>
                <a:latin typeface="Roboto Medium" panose="02000000000000000000" pitchFamily="2" charset="0"/>
                <a:ea typeface="Roboto Medium" panose="02000000000000000000" pitchFamily="2" charset="0"/>
                <a:cs typeface="Roboto Light" charset="0"/>
              </a:rPr>
              <a:t> Partnership</a:t>
            </a:r>
          </a:p>
        </p:txBody>
      </p:sp>
      <p:sp>
        <p:nvSpPr>
          <p:cNvPr id="2" name="Espace réservé du titre 1">
            <a:extLst>
              <a:ext uri="{FF2B5EF4-FFF2-40B4-BE49-F238E27FC236}">
                <a16:creationId xmlns:a16="http://schemas.microsoft.com/office/drawing/2014/main" id="{2F8FFAB4-2FED-4F58-A468-B31B4EED92AC}"/>
              </a:ext>
            </a:extLst>
          </p:cNvPr>
          <p:cNvSpPr>
            <a:spLocks noGrp="1"/>
          </p:cNvSpPr>
          <p:nvPr>
            <p:ph type="title"/>
          </p:nvPr>
        </p:nvSpPr>
        <p:spPr>
          <a:xfrm>
            <a:off x="838200" y="365125"/>
            <a:ext cx="10515600" cy="1325563"/>
          </a:xfrm>
          <a:prstGeom prst="rect">
            <a:avLst/>
          </a:prstGeom>
        </p:spPr>
        <p:txBody>
          <a:bodyPr vert="horz" lIns="91440" tIns="45720" rIns="91440" bIns="45720" rtlCol="0">
            <a:noAutofit/>
          </a:bodyPr>
          <a:lstStyle/>
          <a:p>
            <a:pPr marL="9525" lvl="0" indent="-9525">
              <a:spcBef>
                <a:spcPts val="1000"/>
              </a:spcBef>
              <a:buFont typeface="Arial"/>
              <a:tabLst/>
            </a:pPr>
            <a:r>
              <a:rPr lang="fr-FR"/>
              <a:t>Modifiez le style du titre</a:t>
            </a:r>
          </a:p>
        </p:txBody>
      </p:sp>
      <p:sp>
        <p:nvSpPr>
          <p:cNvPr id="3" name="Espace réservé du texte 2">
            <a:extLst>
              <a:ext uri="{FF2B5EF4-FFF2-40B4-BE49-F238E27FC236}">
                <a16:creationId xmlns:a16="http://schemas.microsoft.com/office/drawing/2014/main" id="{125EDA15-4FFC-4D24-B7E2-6C1F5D8EF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buClr>
                <a:srgbClr val="9E2986"/>
              </a:buClr>
              <a:buSzPct val="90000"/>
              <a:buFont typeface="Wingdings" panose="05000000000000000000" pitchFamily="2" charset="2"/>
              <a:buChar char=""/>
            </a:pPr>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04011843"/>
      </p:ext>
    </p:extLst>
  </p:cSld>
  <p:clrMap bg1="lt1" tx1="dk1" bg2="lt2" tx2="dk2" accent1="accent1" accent2="accent2" accent3="accent3" accent4="accent4" accent5="accent5" accent6="accent6" hlink="hlink" folHlink="folHlink"/>
  <p:sldLayoutIdLst>
    <p:sldLayoutId id="2147483682" r:id="rId1"/>
    <p:sldLayoutId id="2147483680" r:id="rId2"/>
    <p:sldLayoutId id="2147483681" r:id="rId3"/>
    <p:sldLayoutId id="2147483683" r:id="rId4"/>
    <p:sldLayoutId id="2147483684" r:id="rId5"/>
    <p:sldLayoutId id="2147483693" r:id="rId6"/>
    <p:sldLayoutId id="2147483694" r:id="rId7"/>
    <p:sldLayoutId id="2147483695" r:id="rId8"/>
    <p:sldLayoutId id="2147483698" r:id="rId9"/>
    <p:sldLayoutId id="2147483699" r:id="rId10"/>
    <p:sldLayoutId id="2147483671" r:id="rId11"/>
    <p:sldLayoutId id="2147483708" r:id="rId12"/>
    <p:sldLayoutId id="2147483716" r:id="rId13"/>
    <p:sldLayoutId id="2147483717" r:id="rId14"/>
    <p:sldLayoutId id="2147483709" r:id="rId15"/>
    <p:sldLayoutId id="2147483712" r:id="rId16"/>
    <p:sldLayoutId id="2147483710" r:id="rId17"/>
    <p:sldLayoutId id="2147483713" r:id="rId18"/>
    <p:sldLayoutId id="2147483714" r:id="rId19"/>
    <p:sldLayoutId id="2147483711" r:id="rId20"/>
    <p:sldLayoutId id="2147483700" r:id="rId21"/>
    <p:sldLayoutId id="2147483724" r:id="rId22"/>
    <p:sldLayoutId id="2147483701" r:id="rId23"/>
    <p:sldLayoutId id="2147483702" r:id="rId24"/>
    <p:sldLayoutId id="2147483723" r:id="rId25"/>
    <p:sldLayoutId id="2147483703" r:id="rId26"/>
    <p:sldLayoutId id="2147483704" r:id="rId27"/>
    <p:sldLayoutId id="2147483705" r:id="rId28"/>
    <p:sldLayoutId id="2147483725" r:id="rId29"/>
    <p:sldLayoutId id="2147483706" r:id="rId30"/>
    <p:sldLayoutId id="2147483726" r:id="rId31"/>
    <p:sldLayoutId id="2147483707" r:id="rId32"/>
    <p:sldLayoutId id="2147483718" r:id="rId33"/>
    <p:sldLayoutId id="2147483719" r:id="rId34"/>
    <p:sldLayoutId id="2147483720" r:id="rId35"/>
    <p:sldLayoutId id="2147483721" r:id="rId36"/>
    <p:sldLayoutId id="2147483735" r:id="rId37"/>
  </p:sldLayoutIdLst>
  <p:txStyles>
    <p:titleStyle>
      <a:lvl1pPr algn="l" defTabSz="914400" rtl="0" eaLnBrk="1" latinLnBrk="0" hangingPunct="1">
        <a:lnSpc>
          <a:spcPct val="90000"/>
        </a:lnSpc>
        <a:spcBef>
          <a:spcPct val="0"/>
        </a:spcBef>
        <a:buNone/>
        <a:defRPr lang="fr-FR" sz="3600" kern="1200" smtClean="0">
          <a:solidFill>
            <a:schemeClr val="accent1"/>
          </a:solidFill>
          <a:latin typeface="Gravur-CondensedBold" panose="02000506020000020004" pitchFamily="2" charset="0"/>
          <a:ea typeface="+mn-ea"/>
          <a:cs typeface="+mn-cs"/>
        </a:defRPr>
      </a:lvl1pPr>
    </p:titleStyle>
    <p:bodyStyle>
      <a:lvl1pPr marL="266700" indent="-266700" algn="l" defTabSz="914400" rtl="0" eaLnBrk="1" latinLnBrk="0" hangingPunct="1">
        <a:lnSpc>
          <a:spcPct val="90000"/>
        </a:lnSpc>
        <a:spcBef>
          <a:spcPts val="1000"/>
        </a:spcBef>
        <a:buFont typeface="Wingdings" panose="05000000000000000000" pitchFamily="2" charset="2"/>
        <a:buChar char=""/>
        <a:defRPr lang="fr-FR" sz="1600" b="0" i="0" kern="120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1118" userDrawn="1">
          <p15:clr>
            <a:srgbClr val="F26B43"/>
          </p15:clr>
        </p15:guide>
        <p15:guide id="4" pos="6562" userDrawn="1">
          <p15:clr>
            <a:srgbClr val="F26B43"/>
          </p15:clr>
        </p15:guide>
        <p15:guide id="5" orient="horz" pos="572" userDrawn="1">
          <p15:clr>
            <a:srgbClr val="F26B43"/>
          </p15:clr>
        </p15:guide>
        <p15:guide id="6"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EC4DF6-92B0-6448-B91C-CC1F08810B7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290220" y="5804085"/>
            <a:ext cx="1661299" cy="742902"/>
          </a:xfrm>
          <a:prstGeom prst="rect">
            <a:avLst/>
          </a:prstGeom>
        </p:spPr>
      </p:pic>
    </p:spTree>
    <p:extLst>
      <p:ext uri="{BB962C8B-B14F-4D97-AF65-F5344CB8AC3E}">
        <p14:creationId xmlns:p14="http://schemas.microsoft.com/office/powerpoint/2010/main" val="1914439630"/>
      </p:ext>
    </p:extLst>
  </p:cSld>
  <p:clrMap bg1="lt1" tx1="dk1" bg2="lt2" tx2="dk2" accent1="accent1" accent2="accent2" accent3="accent3" accent4="accent4" accent5="accent5" accent6="accent6" hlink="hlink" folHlink="folHlink"/>
  <p:sldLayoutIdLst>
    <p:sldLayoutId id="2147483664" r:id="rId1"/>
    <p:sldLayoutId id="2147483727" r:id="rId2"/>
    <p:sldLayoutId id="2147483728" r:id="rId3"/>
    <p:sldLayoutId id="2147483696" r:id="rId4"/>
    <p:sldLayoutId id="2147483697" r:id="rId5"/>
    <p:sldLayoutId id="2147483722" r:id="rId6"/>
    <p:sldLayoutId id="2147483734" r:id="rId7"/>
    <p:sldLayoutId id="214748373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EC4DF6-92B0-6448-B91C-CC1F08810B7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290220" y="5804085"/>
            <a:ext cx="1661299" cy="742902"/>
          </a:xfrm>
          <a:prstGeom prst="rect">
            <a:avLst/>
          </a:prstGeom>
        </p:spPr>
      </p:pic>
    </p:spTree>
    <p:extLst>
      <p:ext uri="{BB962C8B-B14F-4D97-AF65-F5344CB8AC3E}">
        <p14:creationId xmlns:p14="http://schemas.microsoft.com/office/powerpoint/2010/main" val="45556650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hyperlink" Target="https://www.mobiliseyourcity.net/become-city-or-country-member" TargetMode="External"/><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26" Type="http://schemas.openxmlformats.org/officeDocument/2006/relationships/image" Target="../media/image30.jpe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jpeg"/><Relationship Id="rId25" Type="http://schemas.openxmlformats.org/officeDocument/2006/relationships/image" Target="../media/image29.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15.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9.jpe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jpe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jpeg"/><Relationship Id="rId30"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5.jpg"/><Relationship Id="rId3" Type="http://schemas.openxmlformats.org/officeDocument/2006/relationships/image" Target="../media/image38.jpg"/><Relationship Id="rId7" Type="http://schemas.openxmlformats.org/officeDocument/2006/relationships/image" Target="../media/image8.jpeg"/><Relationship Id="rId12" Type="http://schemas.openxmlformats.org/officeDocument/2006/relationships/image" Target="../media/image11.jpeg"/><Relationship Id="rId2" Type="http://schemas.openxmlformats.org/officeDocument/2006/relationships/notesSlide" Target="../notesSlides/notesSlide3.xml"/><Relationship Id="rId16" Type="http://schemas.openxmlformats.org/officeDocument/2006/relationships/image" Target="../media/image48.jpg"/><Relationship Id="rId1" Type="http://schemas.openxmlformats.org/officeDocument/2006/relationships/slideLayout" Target="../slideLayouts/slideLayout37.xml"/><Relationship Id="rId6" Type="http://schemas.openxmlformats.org/officeDocument/2006/relationships/image" Target="../media/image41.jpg"/><Relationship Id="rId11" Type="http://schemas.openxmlformats.org/officeDocument/2006/relationships/image" Target="../media/image44.png"/><Relationship Id="rId5" Type="http://schemas.openxmlformats.org/officeDocument/2006/relationships/image" Target="../media/image40.jpg"/><Relationship Id="rId15" Type="http://schemas.openxmlformats.org/officeDocument/2006/relationships/image" Target="../media/image47.jpg"/><Relationship Id="rId10" Type="http://schemas.openxmlformats.org/officeDocument/2006/relationships/image" Target="../media/image43.jpg"/><Relationship Id="rId4" Type="http://schemas.openxmlformats.org/officeDocument/2006/relationships/image" Target="../media/image39.jpg"/><Relationship Id="rId9" Type="http://schemas.openxmlformats.org/officeDocument/2006/relationships/image" Target="../media/image27.png"/><Relationship Id="rId14"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73851-E9D2-4DD5-9413-4CB5D3E4F84E}"/>
              </a:ext>
            </a:extLst>
          </p:cNvPr>
          <p:cNvSpPr>
            <a:spLocks noGrp="1"/>
          </p:cNvSpPr>
          <p:nvPr>
            <p:ph type="body" sz="quarter" idx="10"/>
          </p:nvPr>
        </p:nvSpPr>
        <p:spPr/>
        <p:txBody>
          <a:bodyPr/>
          <a:lstStyle/>
          <a:p>
            <a:r>
              <a:rPr lang="en-GB" sz="5400" dirty="0">
                <a:latin typeface="Gravur-Condensed" panose="02000506020000020004" pitchFamily="2" charset="0"/>
              </a:rPr>
              <a:t>The </a:t>
            </a:r>
            <a:r>
              <a:rPr lang="en-GB" sz="5400" dirty="0" err="1">
                <a:latin typeface="Gravur-Condensed" panose="02000506020000020004" pitchFamily="2" charset="0"/>
              </a:rPr>
              <a:t>MobiliseYourCity</a:t>
            </a:r>
            <a:r>
              <a:rPr lang="en-GB" sz="5400" dirty="0">
                <a:latin typeface="Gravur-Condensed" panose="02000506020000020004" pitchFamily="2" charset="0"/>
              </a:rPr>
              <a:t> Partnership</a:t>
            </a:r>
          </a:p>
          <a:p>
            <a:endParaRPr lang="en-US" dirty="0">
              <a:latin typeface="Gravur Condensed Bold"/>
            </a:endParaRPr>
          </a:p>
        </p:txBody>
      </p:sp>
      <p:sp>
        <p:nvSpPr>
          <p:cNvPr id="3" name="Text Placeholder 2">
            <a:extLst>
              <a:ext uri="{FF2B5EF4-FFF2-40B4-BE49-F238E27FC236}">
                <a16:creationId xmlns:a16="http://schemas.microsoft.com/office/drawing/2014/main" id="{3061973F-BD85-450D-8FDD-8DB50B40D148}"/>
              </a:ext>
            </a:extLst>
          </p:cNvPr>
          <p:cNvSpPr>
            <a:spLocks noGrp="1"/>
          </p:cNvSpPr>
          <p:nvPr>
            <p:ph type="body" sz="quarter" idx="11"/>
          </p:nvPr>
        </p:nvSpPr>
        <p:spPr>
          <a:xfrm>
            <a:off x="953708" y="2618227"/>
            <a:ext cx="8383475" cy="953505"/>
          </a:xfrm>
        </p:spPr>
        <p:txBody>
          <a:bodyPr/>
          <a:lstStyle/>
          <a:p>
            <a:r>
              <a:rPr lang="en-GB"/>
              <a:t>An introduction</a:t>
            </a:r>
          </a:p>
          <a:p>
            <a:endParaRPr lang="en-US"/>
          </a:p>
        </p:txBody>
      </p:sp>
      <p:sp>
        <p:nvSpPr>
          <p:cNvPr id="4" name="Text Placeholder 3">
            <a:extLst>
              <a:ext uri="{FF2B5EF4-FFF2-40B4-BE49-F238E27FC236}">
                <a16:creationId xmlns:a16="http://schemas.microsoft.com/office/drawing/2014/main" id="{C7AC794A-CC6C-43D5-99CC-FABC9F09D7A7}"/>
              </a:ext>
            </a:extLst>
          </p:cNvPr>
          <p:cNvSpPr>
            <a:spLocks noGrp="1"/>
          </p:cNvSpPr>
          <p:nvPr>
            <p:ph type="body" sz="quarter" idx="12"/>
          </p:nvPr>
        </p:nvSpPr>
        <p:spPr>
          <a:xfrm>
            <a:off x="-792612" y="3873993"/>
            <a:ext cx="3633465" cy="587326"/>
          </a:xfrm>
        </p:spPr>
        <p:txBody>
          <a:bodyPr/>
          <a:lstStyle/>
          <a:p>
            <a:r>
              <a:rPr lang="de-DE" dirty="0" err="1"/>
              <a:t>October</a:t>
            </a:r>
            <a:r>
              <a:rPr lang="de-DE" dirty="0"/>
              <a:t> 2024</a:t>
            </a:r>
            <a:endParaRPr lang="en-US" dirty="0"/>
          </a:p>
        </p:txBody>
      </p:sp>
    </p:spTree>
    <p:extLst>
      <p:ext uri="{BB962C8B-B14F-4D97-AF65-F5344CB8AC3E}">
        <p14:creationId xmlns:p14="http://schemas.microsoft.com/office/powerpoint/2010/main" val="210624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BB30C85-05C9-4ACC-A82D-9F8A797000BE}"/>
              </a:ext>
            </a:extLst>
          </p:cNvPr>
          <p:cNvSpPr>
            <a:spLocks noGrp="1"/>
          </p:cNvSpPr>
          <p:nvPr>
            <p:ph type="body" sz="quarter" idx="10"/>
          </p:nvPr>
        </p:nvSpPr>
        <p:spPr>
          <a:xfrm>
            <a:off x="1379780" y="1611550"/>
            <a:ext cx="5791833" cy="587327"/>
          </a:xfrm>
        </p:spPr>
        <p:txBody>
          <a:bodyPr/>
          <a:lstStyle/>
          <a:p>
            <a:r>
              <a:rPr lang="en-GB" sz="5400" dirty="0">
                <a:latin typeface="Gravur-Condensed" panose="02000506020000020004" pitchFamily="2" charset="0"/>
              </a:rPr>
              <a:t>Sustainable Urban Mobility Planning</a:t>
            </a:r>
          </a:p>
        </p:txBody>
      </p:sp>
      <p:sp>
        <p:nvSpPr>
          <p:cNvPr id="4" name="Espace réservé du texte 3">
            <a:extLst>
              <a:ext uri="{FF2B5EF4-FFF2-40B4-BE49-F238E27FC236}">
                <a16:creationId xmlns:a16="http://schemas.microsoft.com/office/drawing/2014/main" id="{4D6E4206-F4FA-4043-8A9A-8BE742452DB1}"/>
              </a:ext>
            </a:extLst>
          </p:cNvPr>
          <p:cNvSpPr>
            <a:spLocks noGrp="1"/>
          </p:cNvSpPr>
          <p:nvPr>
            <p:ph type="body" sz="quarter" idx="12"/>
          </p:nvPr>
        </p:nvSpPr>
        <p:spPr/>
        <p:txBody>
          <a:bodyPr/>
          <a:lstStyle/>
          <a:p>
            <a:r>
              <a:rPr lang="en-GB"/>
              <a:t>2</a:t>
            </a:r>
          </a:p>
        </p:txBody>
      </p:sp>
    </p:spTree>
    <p:extLst>
      <p:ext uri="{BB962C8B-B14F-4D97-AF65-F5344CB8AC3E}">
        <p14:creationId xmlns:p14="http://schemas.microsoft.com/office/powerpoint/2010/main" val="101226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60D79DC-2BF8-6280-DAC0-C2EA929076DB}"/>
              </a:ext>
            </a:extLst>
          </p:cNvPr>
          <p:cNvGraphicFramePr>
            <a:graphicFrameLocks noGrp="1"/>
          </p:cNvGraphicFramePr>
          <p:nvPr>
            <p:extLst>
              <p:ext uri="{D42A27DB-BD31-4B8C-83A1-F6EECF244321}">
                <p14:modId xmlns:p14="http://schemas.microsoft.com/office/powerpoint/2010/main" val="2426517659"/>
              </p:ext>
            </p:extLst>
          </p:nvPr>
        </p:nvGraphicFramePr>
        <p:xfrm>
          <a:off x="216641" y="328614"/>
          <a:ext cx="7790317" cy="6200771"/>
        </p:xfrm>
        <a:graphic>
          <a:graphicData uri="http://schemas.openxmlformats.org/drawingml/2006/table">
            <a:tbl>
              <a:tblPr firstRow="1" bandRow="1">
                <a:tableStyleId>{6E25E649-3F16-4E02-A733-19D2CDBF48F0}</a:tableStyleId>
              </a:tblPr>
              <a:tblGrid>
                <a:gridCol w="3047852">
                  <a:extLst>
                    <a:ext uri="{9D8B030D-6E8A-4147-A177-3AD203B41FA5}">
                      <a16:colId xmlns:a16="http://schemas.microsoft.com/office/drawing/2014/main" val="4234181824"/>
                    </a:ext>
                  </a:extLst>
                </a:gridCol>
                <a:gridCol w="316115">
                  <a:extLst>
                    <a:ext uri="{9D8B030D-6E8A-4147-A177-3AD203B41FA5}">
                      <a16:colId xmlns:a16="http://schemas.microsoft.com/office/drawing/2014/main" val="971195097"/>
                    </a:ext>
                  </a:extLst>
                </a:gridCol>
                <a:gridCol w="4426350">
                  <a:extLst>
                    <a:ext uri="{9D8B030D-6E8A-4147-A177-3AD203B41FA5}">
                      <a16:colId xmlns:a16="http://schemas.microsoft.com/office/drawing/2014/main" val="2364922005"/>
                    </a:ext>
                  </a:extLst>
                </a:gridCol>
              </a:tblGrid>
              <a:tr h="416391">
                <a:tc>
                  <a:txBody>
                    <a:bodyPr/>
                    <a:lstStyle/>
                    <a:p>
                      <a:r>
                        <a:rPr lang="en-GB" sz="1800" dirty="0">
                          <a:latin typeface="Gravur-CondensedBold" panose="02000506020000020004" pitchFamily="2" charset="0"/>
                          <a:ea typeface="Roboto" panose="02000000000000000000" pitchFamily="2" charset="0"/>
                          <a:cs typeface="Roboto" panose="02000000000000000000" pitchFamily="2" charset="0"/>
                        </a:rPr>
                        <a:t>Traditional Transport Planning</a:t>
                      </a:r>
                      <a:endParaRPr lang="en-BE" sz="1800" dirty="0">
                        <a:latin typeface="Gravur-CondensedBold" panose="02000506020000020004"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endParaRPr lang="en-BE" sz="1400" dirty="0">
                        <a:latin typeface="Roboto" panose="02000000000000000000" pitchFamily="2" charset="0"/>
                        <a:ea typeface="Roboto" panose="02000000000000000000" pitchFamily="2" charset="0"/>
                        <a:cs typeface="Roboto" panose="02000000000000000000" pitchFamily="2" charset="0"/>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marL="0" algn="l" defTabSz="914400" rtl="0" eaLnBrk="1" latinLnBrk="0" hangingPunct="1"/>
                      <a:r>
                        <a:rPr lang="en-GB" sz="1800" b="1" kern="1200" dirty="0">
                          <a:solidFill>
                            <a:schemeClr val="lt1"/>
                          </a:solidFill>
                          <a:latin typeface="Gravur-CondensedBold" panose="02000506020000020004" pitchFamily="2" charset="0"/>
                          <a:ea typeface="Roboto" panose="02000000000000000000" pitchFamily="2" charset="0"/>
                          <a:cs typeface="Roboto" panose="02000000000000000000" pitchFamily="2" charset="0"/>
                        </a:rPr>
                        <a:t>Sustainable Urban Mobility Planning (SUMP)</a:t>
                      </a:r>
                      <a:endParaRPr lang="en-BE" sz="1800" b="1" kern="1200" dirty="0">
                        <a:solidFill>
                          <a:schemeClr val="lt1"/>
                        </a:solidFill>
                        <a:latin typeface="Gravur-CondensedBold" panose="02000506020000020004" pitchFamily="2" charset="0"/>
                        <a:ea typeface="Roboto" panose="02000000000000000000" pitchFamily="2" charset="0"/>
                        <a:cs typeface="Roboto" panose="02000000000000000000" pitchFamily="2"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556902456"/>
                  </a:ext>
                </a:extLst>
              </a:tr>
              <a:tr h="334596">
                <a:tc>
                  <a:txBody>
                    <a:bodyPr/>
                    <a:lstStyle/>
                    <a:p>
                      <a:r>
                        <a:rPr lang="en-GB" sz="1400" dirty="0">
                          <a:latin typeface="Roboto" panose="02000000000000000000" pitchFamily="2" charset="0"/>
                          <a:ea typeface="Roboto" panose="02000000000000000000" pitchFamily="2" charset="0"/>
                          <a:cs typeface="Roboto" panose="02000000000000000000" pitchFamily="2" charset="0"/>
                        </a:rPr>
                        <a:t>Focus on traffic</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tc>
                  <a:txBody>
                    <a:bodyPr/>
                    <a:lstStyle/>
                    <a:p>
                      <a:r>
                        <a:rPr lang="en-GB" sz="1400" dirty="0">
                          <a:solidFill>
                            <a:srgbClr val="9E2986"/>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endParaRPr lang="en-BE" sz="1400" dirty="0">
                        <a:solidFill>
                          <a:srgbClr val="9E2986"/>
                        </a:solidFill>
                        <a:latin typeface="Roboto" panose="02000000000000000000" pitchFamily="2" charset="0"/>
                        <a:ea typeface="Roboto" panose="02000000000000000000" pitchFamily="2" charset="0"/>
                        <a:cs typeface="Roboto" panose="02000000000000000000" pitchFamily="2" charset="0"/>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Focus on people</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71812728"/>
                  </a:ext>
                </a:extLst>
              </a:tr>
              <a:tr h="825031">
                <a:tc>
                  <a:txBody>
                    <a:bodyPr/>
                    <a:lstStyle/>
                    <a:p>
                      <a:r>
                        <a:rPr lang="en-GB" sz="1400" dirty="0">
                          <a:latin typeface="Roboto" panose="02000000000000000000" pitchFamily="2" charset="0"/>
                          <a:ea typeface="Roboto" panose="02000000000000000000" pitchFamily="2" charset="0"/>
                          <a:cs typeface="Roboto" panose="02000000000000000000" pitchFamily="2" charset="0"/>
                        </a:rPr>
                        <a:t>Primary objectives: traffic flow capacity and speed</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9E2986"/>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endParaRPr lang="en-BE" sz="1400" dirty="0">
                        <a:solidFill>
                          <a:srgbClr val="9E2986"/>
                        </a:solidFill>
                        <a:latin typeface="Roboto" panose="02000000000000000000" pitchFamily="2" charset="0"/>
                        <a:ea typeface="Roboto" panose="02000000000000000000" pitchFamily="2" charset="0"/>
                        <a:cs typeface="Roboto" panose="020000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Primary objectives: </a:t>
                      </a:r>
                      <a:r>
                        <a:rPr lang="en-GB" sz="1400" b="1" dirty="0">
                          <a:latin typeface="Roboto" panose="02000000000000000000" pitchFamily="2" charset="0"/>
                          <a:ea typeface="Roboto" panose="02000000000000000000" pitchFamily="2" charset="0"/>
                          <a:cs typeface="Roboto" panose="02000000000000000000" pitchFamily="2" charset="0"/>
                        </a:rPr>
                        <a:t>Accessibility </a:t>
                      </a:r>
                      <a:r>
                        <a:rPr lang="en-GB" sz="1400" b="0" dirty="0">
                          <a:latin typeface="Roboto" panose="02000000000000000000" pitchFamily="2" charset="0"/>
                          <a:ea typeface="Roboto" panose="02000000000000000000" pitchFamily="2" charset="0"/>
                          <a:cs typeface="Roboto" panose="02000000000000000000" pitchFamily="2" charset="0"/>
                        </a:rPr>
                        <a:t>and </a:t>
                      </a:r>
                      <a:r>
                        <a:rPr lang="en-GB" sz="1400" b="1" dirty="0">
                          <a:latin typeface="Roboto" panose="02000000000000000000" pitchFamily="2" charset="0"/>
                          <a:ea typeface="Roboto" panose="02000000000000000000" pitchFamily="2" charset="0"/>
                          <a:cs typeface="Roboto" panose="02000000000000000000" pitchFamily="2" charset="0"/>
                        </a:rPr>
                        <a:t>quality of life</a:t>
                      </a:r>
                      <a:r>
                        <a:rPr lang="en-GB" sz="1400" b="0" dirty="0">
                          <a:latin typeface="Roboto" panose="02000000000000000000" pitchFamily="2" charset="0"/>
                          <a:ea typeface="Roboto" panose="02000000000000000000" pitchFamily="2" charset="0"/>
                          <a:cs typeface="Roboto" panose="02000000000000000000" pitchFamily="2" charset="0"/>
                        </a:rPr>
                        <a:t>, including social equity, health and environmental quality, and economic viability</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38650590"/>
                  </a:ext>
                </a:extLst>
              </a:tr>
              <a:tr h="577521">
                <a:tc>
                  <a:txBody>
                    <a:bodyPr/>
                    <a:lstStyle/>
                    <a:p>
                      <a:r>
                        <a:rPr lang="en-GB" sz="1400" dirty="0">
                          <a:latin typeface="Roboto" panose="02000000000000000000" pitchFamily="2" charset="0"/>
                          <a:ea typeface="Roboto" panose="02000000000000000000" pitchFamily="2" charset="0"/>
                          <a:cs typeface="Roboto" panose="02000000000000000000" pitchFamily="2" charset="0"/>
                        </a:rPr>
                        <a:t>Mode-focussed</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9E2986"/>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endParaRPr lang="en-BE" sz="1400" dirty="0">
                        <a:solidFill>
                          <a:srgbClr val="9E2986"/>
                        </a:solidFill>
                        <a:latin typeface="Roboto" panose="02000000000000000000" pitchFamily="2" charset="0"/>
                        <a:ea typeface="Roboto" panose="02000000000000000000" pitchFamily="2" charset="0"/>
                        <a:cs typeface="Roboto" panose="020000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GB" sz="1400" b="1" dirty="0">
                          <a:latin typeface="Roboto" panose="02000000000000000000" pitchFamily="2" charset="0"/>
                          <a:ea typeface="Roboto" panose="02000000000000000000" pitchFamily="2" charset="0"/>
                          <a:cs typeface="Roboto" panose="02000000000000000000" pitchFamily="2" charset="0"/>
                        </a:rPr>
                        <a:t>Integrated development of all transport modes </a:t>
                      </a:r>
                      <a:r>
                        <a:rPr lang="en-GB" sz="1400" b="0" dirty="0">
                          <a:latin typeface="Roboto" panose="02000000000000000000" pitchFamily="2" charset="0"/>
                          <a:ea typeface="Roboto" panose="02000000000000000000" pitchFamily="2" charset="0"/>
                          <a:cs typeface="Roboto" panose="02000000000000000000" pitchFamily="2" charset="0"/>
                        </a:rPr>
                        <a:t>and shift towards sustainable mobility</a:t>
                      </a:r>
                      <a:endParaRPr lang="en-BE" sz="1400" b="1" dirty="0">
                        <a:latin typeface="Roboto" panose="02000000000000000000" pitchFamily="2" charset="0"/>
                        <a:ea typeface="Roboto" panose="02000000000000000000" pitchFamily="2" charset="0"/>
                        <a:cs typeface="Roboto" panose="02000000000000000000" pitchFamily="2" charset="0"/>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4377180"/>
                  </a:ext>
                </a:extLst>
              </a:tr>
              <a:tr h="577521">
                <a:tc>
                  <a:txBody>
                    <a:bodyPr/>
                    <a:lstStyle/>
                    <a:p>
                      <a:r>
                        <a:rPr lang="en-GB" sz="1400" dirty="0">
                          <a:latin typeface="Roboto" panose="02000000000000000000" pitchFamily="2" charset="0"/>
                          <a:ea typeface="Roboto" panose="02000000000000000000" pitchFamily="2" charset="0"/>
                          <a:cs typeface="Roboto" panose="02000000000000000000" pitchFamily="2" charset="0"/>
                        </a:rPr>
                        <a:t>Infrastructure as the main topic</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9E2986"/>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endParaRPr lang="en-BE" sz="1400" dirty="0">
                        <a:solidFill>
                          <a:srgbClr val="9E2986"/>
                        </a:solidFill>
                        <a:latin typeface="Roboto" panose="02000000000000000000" pitchFamily="2" charset="0"/>
                        <a:ea typeface="Roboto" panose="02000000000000000000" pitchFamily="2" charset="0"/>
                        <a:cs typeface="Roboto" panose="02000000000000000000" pitchFamily="2"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Roboto" panose="02000000000000000000" pitchFamily="2" charset="0"/>
                          <a:ea typeface="Roboto" panose="02000000000000000000" pitchFamily="2" charset="0"/>
                          <a:cs typeface="Roboto" panose="02000000000000000000" pitchFamily="2" charset="0"/>
                        </a:rPr>
                        <a:t>Combination </a:t>
                      </a:r>
                      <a:r>
                        <a:rPr lang="en-GB" sz="1400" b="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of infrastructure, market, regulation, information and promotion</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9673649"/>
                  </a:ext>
                </a:extLst>
              </a:tr>
              <a:tr h="577521">
                <a:tc>
                  <a:txBody>
                    <a:bodyPr/>
                    <a:lstStyle/>
                    <a:p>
                      <a:r>
                        <a:rPr lang="en-GB" sz="1400" dirty="0">
                          <a:latin typeface="Roboto" panose="02000000000000000000" pitchFamily="2" charset="0"/>
                          <a:ea typeface="Roboto" panose="02000000000000000000" pitchFamily="2" charset="0"/>
                          <a:cs typeface="Roboto" panose="02000000000000000000" pitchFamily="2" charset="0"/>
                        </a:rPr>
                        <a:t>Sectoral planning document</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9E2986"/>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endParaRPr lang="en-BE" sz="1400" dirty="0">
                        <a:solidFill>
                          <a:srgbClr val="9E2986"/>
                        </a:solidFill>
                        <a:latin typeface="Roboto" panose="02000000000000000000" pitchFamily="2" charset="0"/>
                        <a:ea typeface="Roboto" panose="02000000000000000000" pitchFamily="2" charset="0"/>
                        <a:cs typeface="Roboto" panose="020000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Planning document </a:t>
                      </a:r>
                      <a:r>
                        <a:rPr lang="en-GB" sz="1400" b="1" dirty="0">
                          <a:latin typeface="Roboto" panose="02000000000000000000" pitchFamily="2" charset="0"/>
                          <a:ea typeface="Roboto" panose="02000000000000000000" pitchFamily="2" charset="0"/>
                          <a:cs typeface="Roboto" panose="02000000000000000000" pitchFamily="2" charset="0"/>
                        </a:rPr>
                        <a:t>consistent with related policy areas</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538847193"/>
                  </a:ext>
                </a:extLst>
              </a:tr>
              <a:tr h="577521">
                <a:tc>
                  <a:txBody>
                    <a:bodyPr/>
                    <a:lstStyle/>
                    <a:p>
                      <a:r>
                        <a:rPr lang="en-GB" sz="1400" dirty="0">
                          <a:latin typeface="Roboto" panose="02000000000000000000" pitchFamily="2" charset="0"/>
                          <a:ea typeface="Roboto" panose="02000000000000000000" pitchFamily="2" charset="0"/>
                          <a:cs typeface="Roboto" panose="02000000000000000000" pitchFamily="2" charset="0"/>
                        </a:rPr>
                        <a:t>Short and medium-term delivery plan</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9E2986"/>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endParaRPr lang="en-BE" sz="1400" dirty="0">
                        <a:solidFill>
                          <a:srgbClr val="9E2986"/>
                        </a:solidFill>
                        <a:latin typeface="Roboto" panose="02000000000000000000" pitchFamily="2" charset="0"/>
                        <a:ea typeface="Roboto" panose="02000000000000000000" pitchFamily="2" charset="0"/>
                        <a:cs typeface="Roboto" panose="020000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GB" sz="1400" b="0" dirty="0">
                          <a:latin typeface="Roboto" panose="02000000000000000000" pitchFamily="2" charset="0"/>
                          <a:ea typeface="Roboto" panose="02000000000000000000" pitchFamily="2" charset="0"/>
                          <a:cs typeface="Roboto" panose="02000000000000000000" pitchFamily="2" charset="0"/>
                        </a:rPr>
                        <a:t>Short and medium-term delivery plan embedded in a </a:t>
                      </a:r>
                      <a:r>
                        <a:rPr lang="en-GB" sz="1400" b="1" dirty="0">
                          <a:latin typeface="Roboto" panose="02000000000000000000" pitchFamily="2" charset="0"/>
                          <a:ea typeface="Roboto" panose="02000000000000000000" pitchFamily="2" charset="0"/>
                          <a:cs typeface="Roboto" panose="02000000000000000000" pitchFamily="2" charset="0"/>
                        </a:rPr>
                        <a:t>long-term vision and strategy</a:t>
                      </a:r>
                      <a:endParaRPr lang="en-BE" sz="1400" b="1" dirty="0">
                        <a:latin typeface="Roboto" panose="02000000000000000000" pitchFamily="2" charset="0"/>
                        <a:ea typeface="Roboto" panose="02000000000000000000" pitchFamily="2" charset="0"/>
                        <a:cs typeface="Roboto" panose="02000000000000000000" pitchFamily="2"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5768983"/>
                  </a:ext>
                </a:extLst>
              </a:tr>
              <a:tr h="577521">
                <a:tc>
                  <a:txBody>
                    <a:bodyPr/>
                    <a:lstStyle/>
                    <a:p>
                      <a:r>
                        <a:rPr lang="en-GB" sz="1400" dirty="0">
                          <a:latin typeface="Roboto" panose="02000000000000000000" pitchFamily="2" charset="0"/>
                          <a:ea typeface="Roboto" panose="02000000000000000000" pitchFamily="2" charset="0"/>
                          <a:cs typeface="Roboto" panose="02000000000000000000" pitchFamily="2" charset="0"/>
                        </a:rPr>
                        <a:t>Covering an administrative area</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9E2986"/>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endParaRPr lang="en-BE" sz="1400" dirty="0">
                        <a:solidFill>
                          <a:srgbClr val="9E2986"/>
                        </a:solidFill>
                        <a:latin typeface="Roboto" panose="02000000000000000000" pitchFamily="2" charset="0"/>
                        <a:ea typeface="Roboto" panose="02000000000000000000" pitchFamily="2" charset="0"/>
                        <a:cs typeface="Roboto" panose="020000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GB" sz="1400" b="0" dirty="0">
                          <a:latin typeface="Roboto" panose="02000000000000000000" pitchFamily="2" charset="0"/>
                          <a:ea typeface="Roboto" panose="02000000000000000000" pitchFamily="2" charset="0"/>
                          <a:cs typeface="Roboto" panose="02000000000000000000" pitchFamily="2" charset="0"/>
                        </a:rPr>
                        <a:t>Covering a </a:t>
                      </a:r>
                      <a:r>
                        <a:rPr lang="en-GB" sz="1400" b="1" dirty="0">
                          <a:latin typeface="Roboto" panose="02000000000000000000" pitchFamily="2" charset="0"/>
                          <a:ea typeface="Roboto" panose="02000000000000000000" pitchFamily="2" charset="0"/>
                          <a:cs typeface="Roboto" panose="02000000000000000000" pitchFamily="2" charset="0"/>
                        </a:rPr>
                        <a:t>functional urban area </a:t>
                      </a:r>
                      <a:r>
                        <a:rPr lang="en-GB" sz="1400" b="0" dirty="0">
                          <a:latin typeface="Roboto" panose="02000000000000000000" pitchFamily="2" charset="0"/>
                          <a:ea typeface="Roboto" panose="02000000000000000000" pitchFamily="2" charset="0"/>
                          <a:cs typeface="Roboto" panose="02000000000000000000" pitchFamily="2" charset="0"/>
                        </a:rPr>
                        <a:t>based on travel-to-work flows</a:t>
                      </a:r>
                      <a:endParaRPr lang="en-BE" sz="1400" b="0" dirty="0">
                        <a:latin typeface="Roboto" panose="02000000000000000000" pitchFamily="2" charset="0"/>
                        <a:ea typeface="Roboto" panose="02000000000000000000" pitchFamily="2" charset="0"/>
                        <a:cs typeface="Roboto" panose="02000000000000000000" pitchFamily="2"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22498417"/>
                  </a:ext>
                </a:extLst>
              </a:tr>
              <a:tr h="334596">
                <a:tc>
                  <a:txBody>
                    <a:bodyPr/>
                    <a:lstStyle/>
                    <a:p>
                      <a:r>
                        <a:rPr lang="en-GB" sz="1400" dirty="0">
                          <a:latin typeface="Roboto" panose="02000000000000000000" pitchFamily="2" charset="0"/>
                          <a:ea typeface="Roboto" panose="02000000000000000000" pitchFamily="2" charset="0"/>
                          <a:cs typeface="Roboto" panose="02000000000000000000" pitchFamily="2" charset="0"/>
                        </a:rPr>
                        <a:t>Domain of traffic engineers</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9E2986"/>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endParaRPr lang="en-BE" sz="1400" dirty="0">
                        <a:solidFill>
                          <a:srgbClr val="9E2986"/>
                        </a:solidFill>
                        <a:latin typeface="Roboto" panose="02000000000000000000" pitchFamily="2" charset="0"/>
                        <a:ea typeface="Roboto" panose="02000000000000000000" pitchFamily="2" charset="0"/>
                        <a:cs typeface="Roboto" panose="020000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GB" sz="1400" b="1" dirty="0">
                          <a:latin typeface="Roboto" panose="02000000000000000000" pitchFamily="2" charset="0"/>
                          <a:ea typeface="Roboto" panose="02000000000000000000" pitchFamily="2" charset="0"/>
                          <a:cs typeface="Roboto" panose="02000000000000000000" pitchFamily="2" charset="0"/>
                        </a:rPr>
                        <a:t>Interdisciplinary </a:t>
                      </a:r>
                      <a:r>
                        <a:rPr lang="en-GB" sz="1400" b="0" dirty="0">
                          <a:latin typeface="Roboto" panose="02000000000000000000" pitchFamily="2" charset="0"/>
                          <a:ea typeface="Roboto" panose="02000000000000000000" pitchFamily="2" charset="0"/>
                          <a:cs typeface="Roboto" panose="02000000000000000000" pitchFamily="2" charset="0"/>
                        </a:rPr>
                        <a:t>planning teams</a:t>
                      </a:r>
                      <a:endParaRPr lang="en-BE" sz="1400" b="1" dirty="0">
                        <a:latin typeface="Roboto" panose="02000000000000000000" pitchFamily="2" charset="0"/>
                        <a:ea typeface="Roboto" panose="02000000000000000000" pitchFamily="2" charset="0"/>
                        <a:cs typeface="Roboto" panose="02000000000000000000" pitchFamily="2"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06850030"/>
                  </a:ext>
                </a:extLst>
              </a:tr>
              <a:tr h="825031">
                <a:tc>
                  <a:txBody>
                    <a:bodyPr/>
                    <a:lstStyle/>
                    <a:p>
                      <a:r>
                        <a:rPr lang="en-GB" sz="1400" dirty="0">
                          <a:latin typeface="Roboto" panose="02000000000000000000" pitchFamily="2" charset="0"/>
                          <a:ea typeface="Roboto" panose="02000000000000000000" pitchFamily="2" charset="0"/>
                          <a:cs typeface="Roboto" panose="02000000000000000000" pitchFamily="2" charset="0"/>
                        </a:rPr>
                        <a:t>Planning by experts</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9E2986"/>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endParaRPr lang="en-BE" sz="1400" dirty="0">
                        <a:solidFill>
                          <a:srgbClr val="9E2986"/>
                        </a:solidFill>
                        <a:latin typeface="Roboto" panose="02000000000000000000" pitchFamily="2" charset="0"/>
                        <a:ea typeface="Roboto" panose="02000000000000000000" pitchFamily="2" charset="0"/>
                        <a:cs typeface="Roboto" panose="020000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Planning with the </a:t>
                      </a:r>
                      <a:r>
                        <a:rPr lang="en-GB" sz="1400" b="1" dirty="0">
                          <a:latin typeface="Roboto" panose="02000000000000000000" pitchFamily="2" charset="0"/>
                          <a:ea typeface="Roboto" panose="02000000000000000000" pitchFamily="2" charset="0"/>
                          <a:cs typeface="Roboto" panose="02000000000000000000" pitchFamily="2" charset="0"/>
                        </a:rPr>
                        <a:t>involvement of stakeholders and citizens </a:t>
                      </a:r>
                      <a:r>
                        <a:rPr lang="en-GB" sz="1400" b="0" dirty="0">
                          <a:latin typeface="Roboto" panose="02000000000000000000" pitchFamily="2" charset="0"/>
                          <a:ea typeface="Roboto" panose="02000000000000000000" pitchFamily="2" charset="0"/>
                          <a:cs typeface="Roboto" panose="02000000000000000000" pitchFamily="2" charset="0"/>
                        </a:rPr>
                        <a:t>using a transparent and participatory approach</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34951687"/>
                  </a:ext>
                </a:extLst>
              </a:tr>
              <a:tr h="577521">
                <a:tc>
                  <a:txBody>
                    <a:bodyPr/>
                    <a:lstStyle/>
                    <a:p>
                      <a:r>
                        <a:rPr lang="en-GB" sz="1400" dirty="0">
                          <a:latin typeface="Roboto" panose="02000000000000000000" pitchFamily="2" charset="0"/>
                          <a:ea typeface="Roboto" panose="02000000000000000000" pitchFamily="2" charset="0"/>
                          <a:cs typeface="Roboto" panose="02000000000000000000" pitchFamily="2" charset="0"/>
                        </a:rPr>
                        <a:t>Limited impact assessment</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9E2986"/>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endParaRPr lang="en-BE" sz="1400" dirty="0">
                        <a:solidFill>
                          <a:srgbClr val="9E2986"/>
                        </a:solidFill>
                        <a:latin typeface="Roboto" panose="02000000000000000000" pitchFamily="2" charset="0"/>
                        <a:ea typeface="Roboto" panose="02000000000000000000" pitchFamily="2" charset="0"/>
                        <a:cs typeface="Roboto" panose="02000000000000000000" pitchFamily="2"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latin typeface="Roboto" panose="02000000000000000000" pitchFamily="2" charset="0"/>
                          <a:ea typeface="Roboto" panose="02000000000000000000" pitchFamily="2" charset="0"/>
                          <a:cs typeface="Roboto" panose="02000000000000000000" pitchFamily="2" charset="0"/>
                        </a:rPr>
                        <a:t>Systemic </a:t>
                      </a:r>
                      <a:r>
                        <a:rPr lang="en-GB" sz="1400" b="1" dirty="0">
                          <a:latin typeface="Roboto" panose="02000000000000000000" pitchFamily="2" charset="0"/>
                          <a:ea typeface="Roboto" panose="02000000000000000000" pitchFamily="2" charset="0"/>
                          <a:cs typeface="Roboto" panose="02000000000000000000" pitchFamily="2" charset="0"/>
                        </a:rPr>
                        <a:t>evaluation </a:t>
                      </a:r>
                      <a:r>
                        <a:rPr lang="en-GB" sz="1400" b="0" dirty="0">
                          <a:latin typeface="Roboto" panose="02000000000000000000" pitchFamily="2" charset="0"/>
                          <a:ea typeface="Roboto" panose="02000000000000000000" pitchFamily="2" charset="0"/>
                          <a:cs typeface="Roboto" panose="02000000000000000000" pitchFamily="2" charset="0"/>
                        </a:rPr>
                        <a:t>of impacts to facilitate </a:t>
                      </a:r>
                      <a:r>
                        <a:rPr lang="en-GB" sz="1400" b="1" dirty="0">
                          <a:latin typeface="Roboto" panose="02000000000000000000" pitchFamily="2" charset="0"/>
                          <a:ea typeface="Roboto" panose="02000000000000000000" pitchFamily="2" charset="0"/>
                          <a:cs typeface="Roboto" panose="02000000000000000000" pitchFamily="2" charset="0"/>
                        </a:rPr>
                        <a:t>learning </a:t>
                      </a:r>
                      <a:r>
                        <a:rPr lang="en-GB" sz="1400" b="0" dirty="0">
                          <a:latin typeface="Roboto" panose="02000000000000000000" pitchFamily="2" charset="0"/>
                          <a:ea typeface="Roboto" panose="02000000000000000000" pitchFamily="2" charset="0"/>
                          <a:cs typeface="Roboto" panose="02000000000000000000" pitchFamily="2" charset="0"/>
                        </a:rPr>
                        <a:t>and improvement</a:t>
                      </a:r>
                      <a:endParaRPr lang="en-BE" sz="1400" dirty="0">
                        <a:latin typeface="Roboto" panose="02000000000000000000" pitchFamily="2" charset="0"/>
                        <a:ea typeface="Roboto" panose="02000000000000000000" pitchFamily="2" charset="0"/>
                        <a:cs typeface="Roboto" panose="02000000000000000000" pitchFamily="2" charset="0"/>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6396905"/>
                  </a:ext>
                </a:extLst>
              </a:tr>
            </a:tbl>
          </a:graphicData>
        </a:graphic>
      </p:graphicFrame>
      <p:sp>
        <p:nvSpPr>
          <p:cNvPr id="12" name="Text Placeholder 13">
            <a:extLst>
              <a:ext uri="{FF2B5EF4-FFF2-40B4-BE49-F238E27FC236}">
                <a16:creationId xmlns:a16="http://schemas.microsoft.com/office/drawing/2014/main" id="{7B1D8593-EF08-5CB6-6698-E56F25111EC8}"/>
              </a:ext>
            </a:extLst>
          </p:cNvPr>
          <p:cNvSpPr txBox="1">
            <a:spLocks/>
          </p:cNvSpPr>
          <p:nvPr/>
        </p:nvSpPr>
        <p:spPr>
          <a:xfrm>
            <a:off x="8112505" y="2551227"/>
            <a:ext cx="3885156" cy="1755544"/>
          </a:xfrm>
          <a:prstGeom prst="rect">
            <a:avLst/>
          </a:prstGeom>
        </p:spPr>
        <p:txBody>
          <a:bodyPr/>
          <a:lstStyle>
            <a:lvl1pPr marL="9525" indent="-9525" algn="l" defTabSz="914400" rtl="0" eaLnBrk="1" latinLnBrk="0" hangingPunct="1">
              <a:lnSpc>
                <a:spcPct val="90000"/>
              </a:lnSpc>
              <a:spcBef>
                <a:spcPts val="1000"/>
              </a:spcBef>
              <a:buFont typeface="Arial"/>
              <a:buNone/>
              <a:tabLst/>
              <a:defRPr sz="3600" kern="1200">
                <a:solidFill>
                  <a:schemeClr val="accent1"/>
                </a:solidFill>
                <a:latin typeface="Gravur-CondensedBold" panose="02000506020000020004" pitchFamily="2"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spc="-1" dirty="0">
                <a:uFill>
                  <a:solidFill>
                    <a:srgbClr val="FFFFFF"/>
                  </a:solidFill>
                </a:uFill>
              </a:rPr>
              <a:t>SUMP concept and </a:t>
            </a:r>
            <a:r>
              <a:rPr lang="fr-FR" spc="-1" dirty="0" err="1">
                <a:uFill>
                  <a:solidFill>
                    <a:srgbClr val="FFFFFF"/>
                  </a:solidFill>
                </a:uFill>
              </a:rPr>
              <a:t>comparison</a:t>
            </a:r>
            <a:r>
              <a:rPr lang="fr-FR" spc="-1" dirty="0">
                <a:uFill>
                  <a:solidFill>
                    <a:srgbClr val="FFFFFF"/>
                  </a:solidFill>
                </a:uFill>
              </a:rPr>
              <a:t> </a:t>
            </a:r>
            <a:r>
              <a:rPr lang="fr-FR" spc="-1" dirty="0" err="1">
                <a:uFill>
                  <a:solidFill>
                    <a:srgbClr val="FFFFFF"/>
                  </a:solidFill>
                </a:uFill>
              </a:rPr>
              <a:t>with</a:t>
            </a:r>
            <a:r>
              <a:rPr lang="fr-FR" spc="-1" dirty="0">
                <a:uFill>
                  <a:solidFill>
                    <a:srgbClr val="FFFFFF"/>
                  </a:solidFill>
                </a:uFill>
              </a:rPr>
              <a:t> the </a:t>
            </a:r>
            <a:r>
              <a:rPr lang="fr-FR" spc="-1" dirty="0" err="1">
                <a:uFill>
                  <a:solidFill>
                    <a:srgbClr val="FFFFFF"/>
                  </a:solidFill>
                </a:uFill>
              </a:rPr>
              <a:t>traditional</a:t>
            </a:r>
            <a:r>
              <a:rPr lang="fr-FR" spc="-1" dirty="0">
                <a:uFill>
                  <a:solidFill>
                    <a:srgbClr val="FFFFFF"/>
                  </a:solidFill>
                </a:uFill>
              </a:rPr>
              <a:t> </a:t>
            </a:r>
            <a:r>
              <a:rPr lang="fr-FR" spc="-1" dirty="0" err="1">
                <a:uFill>
                  <a:solidFill>
                    <a:srgbClr val="FFFFFF"/>
                  </a:solidFill>
                </a:uFill>
              </a:rPr>
              <a:t>approach</a:t>
            </a:r>
            <a:endParaRPr lang="fr-FR" spc="-1" dirty="0">
              <a:uFill>
                <a:solidFill>
                  <a:srgbClr val="FFFFFF"/>
                </a:solidFill>
              </a:uFill>
            </a:endParaRPr>
          </a:p>
        </p:txBody>
      </p:sp>
    </p:spTree>
    <p:extLst>
      <p:ext uri="{BB962C8B-B14F-4D97-AF65-F5344CB8AC3E}">
        <p14:creationId xmlns:p14="http://schemas.microsoft.com/office/powerpoint/2010/main" val="261479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
          <p:cNvSpPr txBox="1">
            <a:spLocks noGrp="1"/>
          </p:cNvSpPr>
          <p:nvPr>
            <p:ph type="body" idx="1"/>
          </p:nvPr>
        </p:nvSpPr>
        <p:spPr>
          <a:xfrm>
            <a:off x="6318377" y="495057"/>
            <a:ext cx="5488162" cy="1824178"/>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accent1"/>
              </a:buClr>
              <a:buSzPts val="3600"/>
              <a:buNone/>
            </a:pPr>
            <a:r>
              <a:rPr lang="es-CO" sz="3200" dirty="0" err="1">
                <a:latin typeface="Gravur-CondensedBold" panose="02000506020000020004" pitchFamily="2" charset="0"/>
                <a:sym typeface="Arial"/>
              </a:rPr>
              <a:t>What</a:t>
            </a:r>
            <a:r>
              <a:rPr lang="es-CO" sz="3200" dirty="0">
                <a:latin typeface="Gravur-CondensedBold" panose="02000506020000020004" pitchFamily="2" charset="0"/>
                <a:sym typeface="Arial"/>
              </a:rPr>
              <a:t> </a:t>
            </a:r>
            <a:r>
              <a:rPr lang="es-CO" sz="3200" dirty="0" err="1">
                <a:latin typeface="Gravur-CondensedBold" panose="02000506020000020004" pitchFamily="2" charset="0"/>
                <a:sym typeface="Arial"/>
              </a:rPr>
              <a:t>is</a:t>
            </a:r>
            <a:r>
              <a:rPr lang="es-CO" sz="3200" dirty="0">
                <a:latin typeface="Gravur-CondensedBold" panose="02000506020000020004" pitchFamily="2" charset="0"/>
                <a:sym typeface="Arial"/>
              </a:rPr>
              <a:t> a </a:t>
            </a:r>
          </a:p>
          <a:p>
            <a:pPr marL="228600" lvl="0" indent="-228600" algn="ctr" rtl="0">
              <a:lnSpc>
                <a:spcPct val="90000"/>
              </a:lnSpc>
              <a:spcBef>
                <a:spcPts val="0"/>
              </a:spcBef>
              <a:spcAft>
                <a:spcPts val="0"/>
              </a:spcAft>
              <a:buClr>
                <a:schemeClr val="accent1"/>
              </a:buClr>
              <a:buSzPts val="3600"/>
              <a:buNone/>
            </a:pPr>
            <a:r>
              <a:rPr lang="es-CO" sz="3200" dirty="0" err="1">
                <a:latin typeface="Gravur-CondensedBold" panose="02000506020000020004" pitchFamily="2" charset="0"/>
                <a:sym typeface="Arial"/>
              </a:rPr>
              <a:t>Sustainable</a:t>
            </a:r>
            <a:r>
              <a:rPr lang="es-CO" sz="3200" dirty="0">
                <a:latin typeface="Gravur-CondensedBold" panose="02000506020000020004" pitchFamily="2" charset="0"/>
                <a:sym typeface="Arial"/>
              </a:rPr>
              <a:t> Urban </a:t>
            </a:r>
            <a:r>
              <a:rPr lang="es-CO" sz="3200" dirty="0" err="1">
                <a:latin typeface="Gravur-CondensedBold" panose="02000506020000020004" pitchFamily="2" charset="0"/>
                <a:sym typeface="Arial"/>
              </a:rPr>
              <a:t>Mobility</a:t>
            </a:r>
            <a:r>
              <a:rPr lang="es-CO" sz="3200" dirty="0">
                <a:latin typeface="Gravur-CondensedBold" panose="02000506020000020004" pitchFamily="2" charset="0"/>
                <a:sym typeface="Arial"/>
              </a:rPr>
              <a:t> Plan?</a:t>
            </a:r>
          </a:p>
          <a:p>
            <a:pPr marL="228600" lvl="0" indent="-228600" algn="ctr" rtl="0">
              <a:lnSpc>
                <a:spcPct val="90000"/>
              </a:lnSpc>
              <a:spcBef>
                <a:spcPts val="0"/>
              </a:spcBef>
              <a:spcAft>
                <a:spcPts val="0"/>
              </a:spcAft>
              <a:buClr>
                <a:schemeClr val="accent1"/>
              </a:buClr>
              <a:buSzPts val="3600"/>
              <a:buNone/>
            </a:pPr>
            <a:r>
              <a:rPr lang="es-CO" sz="3200" dirty="0">
                <a:latin typeface="Gravur-CondensedBold" panose="02000506020000020004" pitchFamily="2" charset="0"/>
              </a:rPr>
              <a:t>(SUMP)</a:t>
            </a:r>
            <a:r>
              <a:rPr lang="es-CO" sz="3200" dirty="0">
                <a:latin typeface="Gravur-CondensedBold" panose="02000506020000020004" pitchFamily="2" charset="0"/>
                <a:sym typeface="Arial"/>
              </a:rPr>
              <a:t> </a:t>
            </a:r>
            <a:endParaRPr sz="3200" dirty="0">
              <a:latin typeface="Gravur-CondensedBold" panose="02000506020000020004" pitchFamily="2" charset="0"/>
              <a:sym typeface="Arial"/>
            </a:endParaRPr>
          </a:p>
        </p:txBody>
      </p:sp>
      <p:pic>
        <p:nvPicPr>
          <p:cNvPr id="649" name="Google Shape;649;p7" descr="Timeline&#10;&#10;Description automatically generated"/>
          <p:cNvPicPr preferRelativeResize="0">
            <a:picLocks noGrp="1"/>
          </p:cNvPicPr>
          <p:nvPr>
            <p:ph type="pic" idx="2"/>
          </p:nvPr>
        </p:nvPicPr>
        <p:blipFill rotWithShape="1">
          <a:blip r:embed="rId3">
            <a:alphaModFix/>
          </a:blip>
          <a:srcRect t="3555" b="3554"/>
          <a:stretch/>
        </p:blipFill>
        <p:spPr>
          <a:xfrm>
            <a:off x="380377" y="372396"/>
            <a:ext cx="5713081" cy="6113208"/>
          </a:xfrm>
          <a:prstGeom prst="rect">
            <a:avLst/>
          </a:prstGeom>
          <a:solidFill>
            <a:schemeClr val="lt1"/>
          </a:solidFill>
          <a:ln>
            <a:noFill/>
          </a:ln>
        </p:spPr>
      </p:pic>
      <p:pic>
        <p:nvPicPr>
          <p:cNvPr id="651" name="Google Shape;651;p7"/>
          <p:cNvPicPr preferRelativeResize="0"/>
          <p:nvPr/>
        </p:nvPicPr>
        <p:blipFill rotWithShape="1">
          <a:blip r:embed="rId4">
            <a:alphaModFix/>
          </a:blip>
          <a:srcRect t="29481" r="42347"/>
          <a:stretch/>
        </p:blipFill>
        <p:spPr>
          <a:xfrm>
            <a:off x="6558267" y="4446181"/>
            <a:ext cx="5365221" cy="2155494"/>
          </a:xfrm>
          <a:prstGeom prst="rect">
            <a:avLst/>
          </a:prstGeom>
          <a:noFill/>
          <a:ln>
            <a:noFill/>
          </a:ln>
        </p:spPr>
      </p:pic>
      <p:sp>
        <p:nvSpPr>
          <p:cNvPr id="3" name="Text Placeholder 2">
            <a:extLst>
              <a:ext uri="{FF2B5EF4-FFF2-40B4-BE49-F238E27FC236}">
                <a16:creationId xmlns:a16="http://schemas.microsoft.com/office/drawing/2014/main" id="{DEF228F6-B6AF-E54A-0728-A3AD3331DF6E}"/>
              </a:ext>
            </a:extLst>
          </p:cNvPr>
          <p:cNvSpPr>
            <a:spLocks noGrp="1"/>
          </p:cNvSpPr>
          <p:nvPr>
            <p:ph type="body" idx="3"/>
          </p:nvPr>
        </p:nvSpPr>
        <p:spPr>
          <a:xfrm>
            <a:off x="6022334" y="1993076"/>
            <a:ext cx="6080247" cy="2155494"/>
          </a:xfrm>
        </p:spPr>
        <p:txBody>
          <a:bodyPr/>
          <a:lstStyle/>
          <a:p>
            <a:pPr marL="514350" indent="-285750">
              <a:buFont typeface="Arial" panose="020B0604020202020204" pitchFamily="34" charset="0"/>
              <a:buChar char="•"/>
            </a:pPr>
            <a:r>
              <a:rPr lang="en-GB" dirty="0"/>
              <a:t>A SUMP is a strategic plan developed with a sustainable urban mobility approach. </a:t>
            </a:r>
          </a:p>
          <a:p>
            <a:pPr marL="514350" indent="-285750">
              <a:buFont typeface="Arial" panose="020B0604020202020204" pitchFamily="34" charset="0"/>
              <a:buChar char="•"/>
            </a:pPr>
            <a:r>
              <a:rPr lang="en-GB" dirty="0"/>
              <a:t>It aims to meet people's and businesses' mobility needs in cities and to harmonise and integrate existing planning.</a:t>
            </a:r>
          </a:p>
          <a:p>
            <a:pPr marL="514350" indent="-285750">
              <a:buFont typeface="Arial" panose="020B0604020202020204" pitchFamily="34" charset="0"/>
              <a:buChar char="•"/>
            </a:pPr>
            <a:r>
              <a:rPr lang="en-GB" dirty="0"/>
              <a:t>The </a:t>
            </a:r>
            <a:r>
              <a:rPr lang="en-GB" dirty="0" err="1"/>
              <a:t>MobiliseYourCity</a:t>
            </a:r>
            <a:r>
              <a:rPr lang="en-GB" dirty="0"/>
              <a:t> Partnership develops SUMP in the Global South, thanks to donors and implementing Partners. </a:t>
            </a:r>
            <a:br>
              <a:rPr lang="en-GB" dirty="0"/>
            </a:br>
            <a:r>
              <a:rPr lang="en-GB" b="1" dirty="0"/>
              <a:t>The Secretariat intervenes in the implementation phase: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8E2A3-A7DE-9C65-EFD2-1172C6586F85}"/>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E1E04C3-AECE-2EC2-6B94-5DE616ED6352}"/>
              </a:ext>
            </a:extLst>
          </p:cNvPr>
          <p:cNvSpPr>
            <a:spLocks noGrp="1"/>
          </p:cNvSpPr>
          <p:nvPr>
            <p:ph type="body" sz="quarter" idx="10"/>
          </p:nvPr>
        </p:nvSpPr>
        <p:spPr>
          <a:xfrm>
            <a:off x="1379780" y="1611550"/>
            <a:ext cx="5791833" cy="2926996"/>
          </a:xfrm>
        </p:spPr>
        <p:txBody>
          <a:bodyPr/>
          <a:lstStyle/>
          <a:p>
            <a:r>
              <a:rPr lang="en-GB" sz="5400" dirty="0">
                <a:latin typeface="Gravur-Condensed" panose="02000506020000020004" pitchFamily="2" charset="0"/>
              </a:rPr>
              <a:t>The </a:t>
            </a:r>
            <a:r>
              <a:rPr lang="en-GB" sz="5400" dirty="0" err="1">
                <a:latin typeface="Gravur-Condensed" panose="02000506020000020004" pitchFamily="2" charset="0"/>
              </a:rPr>
              <a:t>MobiliseYourCity</a:t>
            </a:r>
            <a:r>
              <a:rPr lang="en-GB" sz="5400" dirty="0">
                <a:latin typeface="Gravur-Condensed" panose="02000506020000020004" pitchFamily="2" charset="0"/>
              </a:rPr>
              <a:t> Partnership’s recent achievements</a:t>
            </a:r>
          </a:p>
        </p:txBody>
      </p:sp>
      <p:sp>
        <p:nvSpPr>
          <p:cNvPr id="4" name="Espace réservé du texte 3">
            <a:extLst>
              <a:ext uri="{FF2B5EF4-FFF2-40B4-BE49-F238E27FC236}">
                <a16:creationId xmlns:a16="http://schemas.microsoft.com/office/drawing/2014/main" id="{E85EE8F6-8A68-7E48-FA20-6C52768216C6}"/>
              </a:ext>
            </a:extLst>
          </p:cNvPr>
          <p:cNvSpPr>
            <a:spLocks noGrp="1"/>
          </p:cNvSpPr>
          <p:nvPr>
            <p:ph type="body" sz="quarter" idx="12"/>
          </p:nvPr>
        </p:nvSpPr>
        <p:spPr/>
        <p:txBody>
          <a:bodyPr/>
          <a:lstStyle/>
          <a:p>
            <a:r>
              <a:rPr lang="en-GB" dirty="0"/>
              <a:t>3</a:t>
            </a:r>
          </a:p>
        </p:txBody>
      </p:sp>
    </p:spTree>
    <p:extLst>
      <p:ext uri="{BB962C8B-B14F-4D97-AF65-F5344CB8AC3E}">
        <p14:creationId xmlns:p14="http://schemas.microsoft.com/office/powerpoint/2010/main" val="347874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0788C8-D1BD-47A0-BB3A-6194446BAAEA}"/>
              </a:ext>
            </a:extLst>
          </p:cNvPr>
          <p:cNvSpPr txBox="1"/>
          <p:nvPr/>
        </p:nvSpPr>
        <p:spPr bwMode="auto">
          <a:xfrm>
            <a:off x="3637722" y="3244334"/>
            <a:ext cx="2584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Bef>
                <a:spcPts val="600"/>
              </a:spcBef>
              <a:spcAft>
                <a:spcPts val="600"/>
              </a:spcAft>
            </a:pPr>
            <a:r>
              <a:rPr lang="en-GB" b="1">
                <a:solidFill>
                  <a:schemeClr val="bg1"/>
                </a:solidFill>
                <a:latin typeface="+mj-lt"/>
                <a:ea typeface="Gravur-Condensed" charset="0"/>
                <a:cs typeface="Gravur-Condensed" charset="0"/>
              </a:rPr>
              <a:t>i</a:t>
            </a:r>
            <a:endParaRPr lang="fr-BE" b="1" err="1">
              <a:solidFill>
                <a:schemeClr val="bg1"/>
              </a:solidFill>
              <a:latin typeface="+mj-lt"/>
              <a:ea typeface="Gravur-Condensed" charset="0"/>
              <a:cs typeface="Gravur-Condensed" charset="0"/>
            </a:endParaRPr>
          </a:p>
        </p:txBody>
      </p:sp>
      <p:pic>
        <p:nvPicPr>
          <p:cNvPr id="3" name="Google Shape;656;p8" descr="A screenshot of a diagram&#10;&#10;Description automatically generated">
            <a:extLst>
              <a:ext uri="{FF2B5EF4-FFF2-40B4-BE49-F238E27FC236}">
                <a16:creationId xmlns:a16="http://schemas.microsoft.com/office/drawing/2014/main" id="{4A6E87D3-0F95-6362-7233-4FFDF9D5685D}"/>
              </a:ext>
            </a:extLst>
          </p:cNvPr>
          <p:cNvPicPr preferRelativeResize="0"/>
          <p:nvPr/>
        </p:nvPicPr>
        <p:blipFill rotWithShape="1">
          <a:blip r:embed="rId2">
            <a:alphaModFix/>
          </a:blip>
          <a:srcRect l="8173" r="12569" b="48931"/>
          <a:stretch/>
        </p:blipFill>
        <p:spPr>
          <a:xfrm>
            <a:off x="0" y="184309"/>
            <a:ext cx="7786838" cy="5296619"/>
          </a:xfrm>
          <a:prstGeom prst="rect">
            <a:avLst/>
          </a:prstGeom>
          <a:noFill/>
          <a:ln>
            <a:noFill/>
          </a:ln>
        </p:spPr>
      </p:pic>
      <p:pic>
        <p:nvPicPr>
          <p:cNvPr id="4" name="Google Shape;657;p8" descr="A screenshot of a diagram&#10;&#10;Description automatically generated">
            <a:extLst>
              <a:ext uri="{FF2B5EF4-FFF2-40B4-BE49-F238E27FC236}">
                <a16:creationId xmlns:a16="http://schemas.microsoft.com/office/drawing/2014/main" id="{C7BC1192-0AED-1548-2BDB-454806590866}"/>
              </a:ext>
            </a:extLst>
          </p:cNvPr>
          <p:cNvPicPr preferRelativeResize="0"/>
          <p:nvPr/>
        </p:nvPicPr>
        <p:blipFill rotWithShape="1">
          <a:blip r:embed="rId2">
            <a:alphaModFix/>
          </a:blip>
          <a:srcRect l="16538" t="76164" r="15256"/>
          <a:stretch/>
        </p:blipFill>
        <p:spPr>
          <a:xfrm>
            <a:off x="7831231" y="1676679"/>
            <a:ext cx="4360770" cy="1608827"/>
          </a:xfrm>
          <a:prstGeom prst="rect">
            <a:avLst/>
          </a:prstGeom>
          <a:noFill/>
          <a:ln>
            <a:noFill/>
          </a:ln>
        </p:spPr>
      </p:pic>
      <p:pic>
        <p:nvPicPr>
          <p:cNvPr id="5" name="Google Shape;658;p8" descr="A screenshot of a diagram&#10;&#10;Description automatically generated">
            <a:extLst>
              <a:ext uri="{FF2B5EF4-FFF2-40B4-BE49-F238E27FC236}">
                <a16:creationId xmlns:a16="http://schemas.microsoft.com/office/drawing/2014/main" id="{69C09859-8F11-C285-6CE6-F3E68EB15544}"/>
              </a:ext>
            </a:extLst>
          </p:cNvPr>
          <p:cNvPicPr preferRelativeResize="0"/>
          <p:nvPr/>
        </p:nvPicPr>
        <p:blipFill rotWithShape="1">
          <a:blip r:embed="rId2">
            <a:alphaModFix/>
          </a:blip>
          <a:srcRect l="16538" t="55910" r="39908" b="25790"/>
          <a:stretch/>
        </p:blipFill>
        <p:spPr>
          <a:xfrm>
            <a:off x="8017185" y="3358830"/>
            <a:ext cx="4025971" cy="1785668"/>
          </a:xfrm>
          <a:prstGeom prst="rect">
            <a:avLst/>
          </a:prstGeom>
          <a:noFill/>
          <a:ln>
            <a:noFill/>
          </a:ln>
        </p:spPr>
      </p:pic>
      <p:cxnSp>
        <p:nvCxnSpPr>
          <p:cNvPr id="7" name="Google Shape;659;p8">
            <a:extLst>
              <a:ext uri="{FF2B5EF4-FFF2-40B4-BE49-F238E27FC236}">
                <a16:creationId xmlns:a16="http://schemas.microsoft.com/office/drawing/2014/main" id="{23257AD5-B274-7CA3-D9FC-C1079E93038F}"/>
              </a:ext>
            </a:extLst>
          </p:cNvPr>
          <p:cNvCxnSpPr>
            <a:stCxn id="3" idx="2"/>
            <a:endCxn id="5" idx="2"/>
          </p:cNvCxnSpPr>
          <p:nvPr/>
        </p:nvCxnSpPr>
        <p:spPr>
          <a:xfrm rot="5400000" flipH="1" flipV="1">
            <a:off x="6793580" y="2244337"/>
            <a:ext cx="336430" cy="6136752"/>
          </a:xfrm>
          <a:prstGeom prst="bentConnector3">
            <a:avLst>
              <a:gd name="adj1" fmla="val -67949"/>
            </a:avLst>
          </a:prstGeom>
          <a:noFill/>
          <a:ln w="38100" cap="flat" cmpd="sng">
            <a:solidFill>
              <a:srgbClr val="25B1D1"/>
            </a:solidFill>
            <a:prstDash val="solid"/>
            <a:miter lim="800000"/>
            <a:headEnd type="none" w="sm" len="sm"/>
            <a:tailEnd type="none" w="sm" len="sm"/>
          </a:ln>
        </p:spPr>
      </p:cxnSp>
    </p:spTree>
    <p:extLst>
      <p:ext uri="{BB962C8B-B14F-4D97-AF65-F5344CB8AC3E}">
        <p14:creationId xmlns:p14="http://schemas.microsoft.com/office/powerpoint/2010/main" val="181422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BC3F9B5-5CDA-48AF-B014-0E7A9A7C758B}"/>
              </a:ext>
            </a:extLst>
          </p:cNvPr>
          <p:cNvSpPr txBox="1"/>
          <p:nvPr/>
        </p:nvSpPr>
        <p:spPr bwMode="auto">
          <a:xfrm>
            <a:off x="2445247" y="4807207"/>
            <a:ext cx="2584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Bef>
                <a:spcPts val="600"/>
              </a:spcBef>
              <a:spcAft>
                <a:spcPts val="600"/>
              </a:spcAft>
            </a:pPr>
            <a:r>
              <a:rPr lang="en-GB" b="1">
                <a:solidFill>
                  <a:schemeClr val="bg1"/>
                </a:solidFill>
                <a:latin typeface="+mj-lt"/>
                <a:ea typeface="Gravur-Condensed" charset="0"/>
                <a:cs typeface="Gravur-Condensed" charset="0"/>
              </a:rPr>
              <a:t>i</a:t>
            </a:r>
            <a:endParaRPr lang="fr-BE" b="1" err="1">
              <a:solidFill>
                <a:schemeClr val="bg1"/>
              </a:solidFill>
              <a:latin typeface="+mj-lt"/>
              <a:ea typeface="Gravur-Condensed" charset="0"/>
              <a:cs typeface="Gravur-Condensed" charset="0"/>
            </a:endParaRPr>
          </a:p>
        </p:txBody>
      </p:sp>
      <p:pic>
        <p:nvPicPr>
          <p:cNvPr id="2" name="Google Shape;664;p9" descr="A chart with text and numbers&#10;&#10;Description automatically generated with medium confidence">
            <a:extLst>
              <a:ext uri="{FF2B5EF4-FFF2-40B4-BE49-F238E27FC236}">
                <a16:creationId xmlns:a16="http://schemas.microsoft.com/office/drawing/2014/main" id="{04DC3702-554D-AFD3-0160-0B7D376D2083}"/>
              </a:ext>
            </a:extLst>
          </p:cNvPr>
          <p:cNvPicPr preferRelativeResize="0"/>
          <p:nvPr/>
        </p:nvPicPr>
        <p:blipFill rotWithShape="1">
          <a:blip r:embed="rId2">
            <a:alphaModFix/>
          </a:blip>
          <a:srcRect t="6037" b="38113"/>
          <a:stretch/>
        </p:blipFill>
        <p:spPr>
          <a:xfrm>
            <a:off x="0" y="167401"/>
            <a:ext cx="6605753" cy="4639806"/>
          </a:xfrm>
          <a:prstGeom prst="rect">
            <a:avLst/>
          </a:prstGeom>
          <a:noFill/>
          <a:ln>
            <a:noFill/>
          </a:ln>
        </p:spPr>
      </p:pic>
      <p:cxnSp>
        <p:nvCxnSpPr>
          <p:cNvPr id="5" name="Google Shape;659;p8">
            <a:extLst>
              <a:ext uri="{FF2B5EF4-FFF2-40B4-BE49-F238E27FC236}">
                <a16:creationId xmlns:a16="http://schemas.microsoft.com/office/drawing/2014/main" id="{AA557CDA-6AAD-40C5-6D14-2DB1E5917429}"/>
              </a:ext>
            </a:extLst>
          </p:cNvPr>
          <p:cNvCxnSpPr/>
          <p:nvPr/>
        </p:nvCxnSpPr>
        <p:spPr>
          <a:xfrm rot="5400000" flipH="1" flipV="1">
            <a:off x="6203037" y="1570616"/>
            <a:ext cx="336430" cy="6136752"/>
          </a:xfrm>
          <a:prstGeom prst="bentConnector3">
            <a:avLst>
              <a:gd name="adj1" fmla="val -67949"/>
            </a:avLst>
          </a:prstGeom>
          <a:noFill/>
          <a:ln w="38100" cap="flat" cmpd="sng">
            <a:solidFill>
              <a:srgbClr val="25B1D1"/>
            </a:solidFill>
            <a:prstDash val="solid"/>
            <a:miter lim="800000"/>
            <a:headEnd type="none" w="sm" len="sm"/>
            <a:tailEnd type="none" w="sm" len="sm"/>
          </a:ln>
        </p:spPr>
      </p:cxnSp>
      <p:pic>
        <p:nvPicPr>
          <p:cNvPr id="4" name="Google Shape;665;p9" descr="A chart with text and numbers&#10;&#10;Description automatically generated with medium confidence">
            <a:extLst>
              <a:ext uri="{FF2B5EF4-FFF2-40B4-BE49-F238E27FC236}">
                <a16:creationId xmlns:a16="http://schemas.microsoft.com/office/drawing/2014/main" id="{E78392AD-D6DC-80DB-7FA3-156CD8EECE6C}"/>
              </a:ext>
            </a:extLst>
          </p:cNvPr>
          <p:cNvPicPr preferRelativeResize="0"/>
          <p:nvPr/>
        </p:nvPicPr>
        <p:blipFill rotWithShape="1">
          <a:blip r:embed="rId2">
            <a:alphaModFix/>
          </a:blip>
          <a:srcRect t="62591"/>
          <a:stretch/>
        </p:blipFill>
        <p:spPr>
          <a:xfrm>
            <a:off x="6068516" y="4011561"/>
            <a:ext cx="6123484" cy="2880945"/>
          </a:xfrm>
          <a:prstGeom prst="rect">
            <a:avLst/>
          </a:prstGeom>
          <a:noFill/>
          <a:ln>
            <a:noFill/>
          </a:ln>
        </p:spPr>
      </p:pic>
    </p:spTree>
    <p:extLst>
      <p:ext uri="{BB962C8B-B14F-4D97-AF65-F5344CB8AC3E}">
        <p14:creationId xmlns:p14="http://schemas.microsoft.com/office/powerpoint/2010/main" val="2824223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DC1ADC66-62CA-4B67-95AB-EFB56F45DDC8}"/>
              </a:ext>
            </a:extLst>
          </p:cNvPr>
          <p:cNvSpPr txBox="1">
            <a:spLocks/>
          </p:cNvSpPr>
          <p:nvPr/>
        </p:nvSpPr>
        <p:spPr>
          <a:xfrm>
            <a:off x="576358" y="357159"/>
            <a:ext cx="10627261" cy="577569"/>
          </a:xfrm>
          <a:prstGeom prst="rect">
            <a:avLst/>
          </a:prstGeom>
        </p:spPr>
        <p:txBody>
          <a:bodyPr/>
          <a:lstStyle>
            <a:lvl1pPr marL="266700" indent="-266700" algn="l" defTabSz="914400" rtl="0" eaLnBrk="1" latinLnBrk="0" hangingPunct="1">
              <a:lnSpc>
                <a:spcPct val="90000"/>
              </a:lnSpc>
              <a:spcBef>
                <a:spcPts val="1000"/>
              </a:spcBef>
              <a:buFont typeface="Wingdings" panose="05000000000000000000" pitchFamily="2" charset="2"/>
              <a:buChar char=""/>
              <a:defRPr lang="fr-FR" sz="1600" b="0" i="0" kern="120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9525">
              <a:buNone/>
            </a:pPr>
            <a:r>
              <a:rPr lang="en-GB" sz="3600" dirty="0" err="1">
                <a:solidFill>
                  <a:schemeClr val="accent1"/>
                </a:solidFill>
                <a:latin typeface="+mj-lt"/>
              </a:rPr>
              <a:t>MobiliseYourCity</a:t>
            </a:r>
            <a:r>
              <a:rPr lang="en-GB" sz="3600" dirty="0">
                <a:solidFill>
                  <a:schemeClr val="accent1"/>
                </a:solidFill>
                <a:latin typeface="+mj-lt"/>
              </a:rPr>
              <a:t> tackles sustainable mobility through several angles</a:t>
            </a:r>
          </a:p>
        </p:txBody>
      </p:sp>
      <p:sp>
        <p:nvSpPr>
          <p:cNvPr id="7" name="Text Placeholder 9">
            <a:extLst>
              <a:ext uri="{FF2B5EF4-FFF2-40B4-BE49-F238E27FC236}">
                <a16:creationId xmlns:a16="http://schemas.microsoft.com/office/drawing/2014/main" id="{8218C8D3-CBB6-4C23-9C49-ED17DA971D25}"/>
              </a:ext>
            </a:extLst>
          </p:cNvPr>
          <p:cNvSpPr txBox="1">
            <a:spLocks/>
          </p:cNvSpPr>
          <p:nvPr/>
        </p:nvSpPr>
        <p:spPr>
          <a:xfrm>
            <a:off x="1461429" y="1672266"/>
            <a:ext cx="4193647" cy="1407177"/>
          </a:xfrm>
          <a:prstGeom prst="rect">
            <a:avLst/>
          </a:prstGeom>
        </p:spPr>
        <p:txBody>
          <a:bodyPr vert="horz" lIns="91440" tIns="45720" rIns="91440" bIns="45720" rtlCol="0">
            <a:noAutofit/>
          </a:bodyPr>
          <a:lstStyle>
            <a:lvl1pPr marL="9525" indent="-9525" algn="l" defTabSz="914400" rtl="0" eaLnBrk="1" latinLnBrk="0" hangingPunct="1">
              <a:lnSpc>
                <a:spcPct val="90000"/>
              </a:lnSpc>
              <a:spcBef>
                <a:spcPts val="1000"/>
              </a:spcBef>
              <a:buFont typeface="Wingdings" panose="05000000000000000000" pitchFamily="2" charset="2"/>
              <a:buNone/>
              <a:tabLst/>
              <a:defRPr lang="fr-F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r>
              <a:rPr lang="en-US" sz="1400" dirty="0">
                <a:solidFill>
                  <a:srgbClr val="9E2986"/>
                </a:solidFill>
                <a:latin typeface="+mn-lt"/>
                <a:ea typeface="Gravur-Condensed" charset="0"/>
                <a:cs typeface="Gravur-Condensed" charset="0"/>
              </a:rPr>
              <a:t>We are constantly evolving our methodological offer to better respond to the needs of our projects on the ground</a:t>
            </a:r>
          </a:p>
          <a:p>
            <a:pPr marL="0" indent="0">
              <a:spcBef>
                <a:spcPts val="600"/>
              </a:spcBef>
              <a:spcAft>
                <a:spcPts val="600"/>
              </a:spcAft>
              <a:buClr>
                <a:srgbClr val="9E2986"/>
              </a:buClr>
              <a:defRPr/>
            </a:pPr>
            <a:r>
              <a:rPr lang="en-US" altLang="en-US" sz="1200" dirty="0">
                <a:solidFill>
                  <a:prstClr val="black">
                    <a:lumMod val="85000"/>
                    <a:lumOff val="15000"/>
                  </a:prstClr>
                </a:solidFill>
                <a:latin typeface="+mn-lt"/>
              </a:rPr>
              <a:t>The comprehensive methodology includes a range from national policy support (NUMP Guidelines) to post-SUMPs implementation, e.g. such as paratransit toolkit</a:t>
            </a:r>
          </a:p>
          <a:p>
            <a:endParaRPr lang="en-US" sz="1400" dirty="0">
              <a:solidFill>
                <a:srgbClr val="3C3C3C">
                  <a:lumMod val="75000"/>
                  <a:lumOff val="25000"/>
                </a:srgbClr>
              </a:solidFill>
              <a:latin typeface="+mn-lt"/>
            </a:endParaRPr>
          </a:p>
          <a:p>
            <a:r>
              <a:rPr lang="en-US" sz="1400" dirty="0">
                <a:solidFill>
                  <a:srgbClr val="9E2986"/>
                </a:solidFill>
                <a:latin typeface="+mn-lt"/>
              </a:rPr>
              <a:t>Our capacity building service has been tailored for a Global Community of Practice by leveraging on the expertise generated through our local projects</a:t>
            </a:r>
          </a:p>
          <a:p>
            <a:pPr marL="0" indent="0">
              <a:spcBef>
                <a:spcPts val="600"/>
              </a:spcBef>
              <a:spcAft>
                <a:spcPts val="600"/>
              </a:spcAft>
              <a:buClr>
                <a:srgbClr val="9E2986"/>
              </a:buClr>
              <a:defRPr/>
            </a:pPr>
            <a:r>
              <a:rPr lang="en-US" altLang="en-US" sz="1200" dirty="0">
                <a:solidFill>
                  <a:prstClr val="black">
                    <a:lumMod val="85000"/>
                    <a:lumOff val="15000"/>
                  </a:prstClr>
                </a:solidFill>
                <a:latin typeface="+mn-lt"/>
              </a:rPr>
              <a:t>Delivered 20 trainings this year, preparing as many raining modules as possible for our implementing organizations</a:t>
            </a:r>
          </a:p>
          <a:p>
            <a:endParaRPr lang="en-US" altLang="en-US" sz="1400" dirty="0">
              <a:solidFill>
                <a:srgbClr val="3C3C3C">
                  <a:lumMod val="75000"/>
                  <a:lumOff val="25000"/>
                </a:srgbClr>
              </a:solidFill>
              <a:latin typeface="+mn-lt"/>
              <a:ea typeface="Gravur-CondensedBold" charset="0"/>
              <a:cs typeface="Gravur-CondensedBold" charset="0"/>
            </a:endParaRPr>
          </a:p>
          <a:p>
            <a:r>
              <a:rPr lang="en-US" sz="1400" dirty="0">
                <a:solidFill>
                  <a:srgbClr val="9E2986"/>
                </a:solidFill>
                <a:latin typeface="+mn-lt"/>
              </a:rPr>
              <a:t>We enable knowledge dissemination by offering a space to share valuable resources and insights from practice </a:t>
            </a:r>
          </a:p>
          <a:p>
            <a:pPr marL="0" indent="0">
              <a:spcBef>
                <a:spcPts val="600"/>
              </a:spcBef>
              <a:spcAft>
                <a:spcPts val="600"/>
              </a:spcAft>
              <a:buClr>
                <a:srgbClr val="9E2986"/>
              </a:buClr>
              <a:defRPr/>
            </a:pPr>
            <a:r>
              <a:rPr lang="en-US" altLang="en-US" sz="1200" dirty="0">
                <a:solidFill>
                  <a:prstClr val="black">
                    <a:lumMod val="85000"/>
                    <a:lumOff val="15000"/>
                  </a:prstClr>
                </a:solidFill>
                <a:latin typeface="+mn-lt"/>
              </a:rPr>
              <a:t>Our Knowledge Platform contains more than 370 knowledge products generated by the Partnership and its partner organizations and three regional communities of practice</a:t>
            </a:r>
          </a:p>
          <a:p>
            <a:endParaRPr lang="en-US" altLang="en-US" sz="1400" dirty="0">
              <a:solidFill>
                <a:srgbClr val="3C3C3C">
                  <a:lumMod val="75000"/>
                  <a:lumOff val="25000"/>
                </a:srgbClr>
              </a:solidFill>
              <a:latin typeface="+mn-lt"/>
              <a:ea typeface="Gravur-CondensedBold" charset="0"/>
              <a:cs typeface="Gravur-CondensedBold" charset="0"/>
            </a:endParaRPr>
          </a:p>
          <a:p>
            <a:endParaRPr lang="en-US" altLang="en-US" sz="1400" dirty="0">
              <a:solidFill>
                <a:srgbClr val="3C3C3C">
                  <a:lumMod val="75000"/>
                  <a:lumOff val="25000"/>
                </a:srgbClr>
              </a:solidFill>
              <a:latin typeface="+mn-lt"/>
              <a:ea typeface="Gravur-CondensedBold" charset="0"/>
              <a:cs typeface="Gravur-CondensedBold" charset="0"/>
            </a:endParaRPr>
          </a:p>
          <a:p>
            <a:pPr marL="962025" lvl="1" indent="-285750">
              <a:buFont typeface="Arial" panose="020B0604020202020204" pitchFamily="34" charset="0"/>
              <a:buChar char="•"/>
            </a:pPr>
            <a:endParaRPr lang="en-US" sz="2200" b="1" dirty="0">
              <a:solidFill>
                <a:srgbClr val="9E2986"/>
              </a:solidFill>
              <a:ea typeface="Gravur-Condensed" charset="0"/>
              <a:cs typeface="Gravur-Condensed" charset="0"/>
            </a:endParaRPr>
          </a:p>
          <a:p>
            <a:endParaRPr lang="en-US" sz="1400" b="1" dirty="0">
              <a:solidFill>
                <a:srgbClr val="9E2986"/>
              </a:solidFill>
              <a:latin typeface="+mn-lt"/>
              <a:ea typeface="Gravur-Condensed" charset="0"/>
              <a:cs typeface="Gravur-Condensed" charset="0"/>
            </a:endParaRPr>
          </a:p>
          <a:p>
            <a:endParaRPr lang="en-GB" sz="1100" dirty="0">
              <a:latin typeface="+mn-lt"/>
            </a:endParaRPr>
          </a:p>
        </p:txBody>
      </p:sp>
      <p:sp>
        <p:nvSpPr>
          <p:cNvPr id="8" name="Text Placeholder 9">
            <a:extLst>
              <a:ext uri="{FF2B5EF4-FFF2-40B4-BE49-F238E27FC236}">
                <a16:creationId xmlns:a16="http://schemas.microsoft.com/office/drawing/2014/main" id="{D8CFE9C4-26B5-4B6A-ADB5-9965E41DC787}"/>
              </a:ext>
            </a:extLst>
          </p:cNvPr>
          <p:cNvSpPr txBox="1">
            <a:spLocks/>
          </p:cNvSpPr>
          <p:nvPr/>
        </p:nvSpPr>
        <p:spPr>
          <a:xfrm>
            <a:off x="7048603" y="1672266"/>
            <a:ext cx="4773227" cy="3234040"/>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400" dirty="0">
                <a:solidFill>
                  <a:srgbClr val="9E2986"/>
                </a:solidFill>
                <a:latin typeface="+mn-lt"/>
              </a:rPr>
              <a:t>We have secured a firm footing in the international transport community and climate regime</a:t>
            </a:r>
          </a:p>
          <a:p>
            <a:pPr marL="0" indent="0">
              <a:spcBef>
                <a:spcPts val="600"/>
              </a:spcBef>
              <a:spcAft>
                <a:spcPts val="600"/>
              </a:spcAft>
              <a:buClr>
                <a:srgbClr val="9E2986"/>
              </a:buClr>
              <a:defRPr/>
            </a:pPr>
            <a:r>
              <a:rPr lang="en-US" altLang="en-US" sz="1200" dirty="0">
                <a:solidFill>
                  <a:prstClr val="black">
                    <a:lumMod val="85000"/>
                    <a:lumOff val="15000"/>
                  </a:prstClr>
                </a:solidFill>
                <a:latin typeface="+mn-lt"/>
              </a:rPr>
              <a:t>Since its inception during COP21, </a:t>
            </a:r>
            <a:r>
              <a:rPr lang="en-US" altLang="en-US" sz="1200" dirty="0" err="1">
                <a:solidFill>
                  <a:prstClr val="black">
                    <a:lumMod val="85000"/>
                    <a:lumOff val="15000"/>
                  </a:prstClr>
                </a:solidFill>
                <a:latin typeface="+mn-lt"/>
              </a:rPr>
              <a:t>MobiliseYourCity’s</a:t>
            </a:r>
            <a:r>
              <a:rPr lang="en-US" altLang="en-US" sz="1200" dirty="0">
                <a:solidFill>
                  <a:prstClr val="black">
                    <a:lumMod val="85000"/>
                    <a:lumOff val="15000"/>
                  </a:prstClr>
                </a:solidFill>
                <a:latin typeface="+mn-lt"/>
              </a:rPr>
              <a:t> advocacy efforts towards greater investment for urban mobility at all COPs and other high-level international events, such as UN’s Sustainable Transport Conference and the Transport and Climate Change Week. </a:t>
            </a:r>
            <a:br>
              <a:rPr lang="en-US" altLang="en-US" sz="1200" dirty="0">
                <a:solidFill>
                  <a:prstClr val="black">
                    <a:lumMod val="85000"/>
                    <a:lumOff val="15000"/>
                  </a:prstClr>
                </a:solidFill>
                <a:latin typeface="+mn-lt"/>
              </a:rPr>
            </a:br>
            <a:br>
              <a:rPr lang="en-US" altLang="en-US" sz="1200" dirty="0">
                <a:solidFill>
                  <a:prstClr val="black">
                    <a:lumMod val="85000"/>
                    <a:lumOff val="15000"/>
                  </a:prstClr>
                </a:solidFill>
                <a:latin typeface="+mn-lt"/>
              </a:rPr>
            </a:br>
            <a:br>
              <a:rPr lang="en-US" altLang="en-US" sz="1200" dirty="0">
                <a:solidFill>
                  <a:prstClr val="black">
                    <a:lumMod val="85000"/>
                    <a:lumOff val="15000"/>
                  </a:prstClr>
                </a:solidFill>
                <a:latin typeface="+mn-lt"/>
              </a:rPr>
            </a:br>
            <a:r>
              <a:rPr lang="en-US" sz="1400" dirty="0">
                <a:solidFill>
                  <a:srgbClr val="9E2986"/>
                </a:solidFill>
                <a:latin typeface="+mn-lt"/>
              </a:rPr>
              <a:t>We facilitate dialogue and encourage coordination among donors, implementing partners and member countries and cities</a:t>
            </a:r>
          </a:p>
          <a:p>
            <a:pPr marL="0" indent="0">
              <a:spcBef>
                <a:spcPts val="600"/>
              </a:spcBef>
              <a:spcAft>
                <a:spcPts val="600"/>
              </a:spcAft>
              <a:buClr>
                <a:srgbClr val="9E2986"/>
              </a:buClr>
              <a:defRPr/>
            </a:pPr>
            <a:r>
              <a:rPr lang="en-US" altLang="en-US" sz="1200" dirty="0">
                <a:solidFill>
                  <a:prstClr val="black">
                    <a:lumMod val="85000"/>
                    <a:lumOff val="15000"/>
                  </a:prstClr>
                </a:solidFill>
                <a:latin typeface="+mn-lt"/>
              </a:rPr>
              <a:t>After 6 years of working together, we have developed strong ties based on trust, thus enabling coordination and alignment of efforts to transform urban mobility through sustainable urban, helping to identify new ways to keep supporting our member cities and countries beyond the planning phase. </a:t>
            </a:r>
          </a:p>
          <a:p>
            <a:endParaRPr lang="en-US" altLang="en-US" sz="1400" dirty="0">
              <a:solidFill>
                <a:srgbClr val="3C3C3C">
                  <a:lumMod val="75000"/>
                  <a:lumOff val="25000"/>
                </a:srgbClr>
              </a:solidFill>
              <a:latin typeface="+mn-lt"/>
              <a:ea typeface="Gravur-CondensedBold" charset="0"/>
              <a:cs typeface="Gravur-CondensedBold" charset="0"/>
            </a:endParaRPr>
          </a:p>
          <a:p>
            <a:pPr marL="962025" lvl="1" indent="-285750">
              <a:buFont typeface="Arial" panose="020B0604020202020204" pitchFamily="34" charset="0"/>
              <a:buChar char="•"/>
            </a:pPr>
            <a:endParaRPr lang="en-US" sz="2200" b="1" dirty="0">
              <a:solidFill>
                <a:srgbClr val="9E2986"/>
              </a:solidFill>
              <a:ea typeface="Gravur-Condensed" charset="0"/>
              <a:cs typeface="Gravur-Condensed" charset="0"/>
            </a:endParaRPr>
          </a:p>
          <a:p>
            <a:endParaRPr lang="en-US" sz="1400" b="1" dirty="0">
              <a:solidFill>
                <a:srgbClr val="9E2986"/>
              </a:solidFill>
              <a:latin typeface="+mn-lt"/>
              <a:ea typeface="Gravur-Condensed" charset="0"/>
              <a:cs typeface="Gravur-Condensed" charset="0"/>
            </a:endParaRPr>
          </a:p>
          <a:p>
            <a:endParaRPr lang="en-GB" sz="1100" dirty="0">
              <a:latin typeface="+mn-lt"/>
            </a:endParaRPr>
          </a:p>
        </p:txBody>
      </p:sp>
      <p:grpSp>
        <p:nvGrpSpPr>
          <p:cNvPr id="9" name="Google Shape;10230;p59">
            <a:extLst>
              <a:ext uri="{FF2B5EF4-FFF2-40B4-BE49-F238E27FC236}">
                <a16:creationId xmlns:a16="http://schemas.microsoft.com/office/drawing/2014/main" id="{1A80EA3F-B168-40A7-85E3-98DCF7C4D438}"/>
              </a:ext>
            </a:extLst>
          </p:cNvPr>
          <p:cNvGrpSpPr/>
          <p:nvPr/>
        </p:nvGrpSpPr>
        <p:grpSpPr>
          <a:xfrm>
            <a:off x="605737" y="1850437"/>
            <a:ext cx="637060" cy="696434"/>
            <a:chOff x="3532345" y="3362635"/>
            <a:chExt cx="339328" cy="336274"/>
          </a:xfrm>
          <a:solidFill>
            <a:schemeClr val="accent1"/>
          </a:solidFill>
        </p:grpSpPr>
        <p:sp>
          <p:nvSpPr>
            <p:cNvPr id="10" name="Google Shape;10231;p59">
              <a:extLst>
                <a:ext uri="{FF2B5EF4-FFF2-40B4-BE49-F238E27FC236}">
                  <a16:creationId xmlns:a16="http://schemas.microsoft.com/office/drawing/2014/main" id="{9FA2CAAB-1027-4750-AD7B-FF9DBAD215AF}"/>
                </a:ext>
              </a:extLst>
            </p:cNvPr>
            <p:cNvSpPr/>
            <p:nvPr/>
          </p:nvSpPr>
          <p:spPr>
            <a:xfrm>
              <a:off x="3819385" y="3493258"/>
              <a:ext cx="32" cy="32"/>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232;p59">
              <a:extLst>
                <a:ext uri="{FF2B5EF4-FFF2-40B4-BE49-F238E27FC236}">
                  <a16:creationId xmlns:a16="http://schemas.microsoft.com/office/drawing/2014/main" id="{0AA7C07C-7FB1-4990-A4E7-10ABA750439D}"/>
                </a:ext>
              </a:extLst>
            </p:cNvPr>
            <p:cNvSpPr/>
            <p:nvPr/>
          </p:nvSpPr>
          <p:spPr>
            <a:xfrm>
              <a:off x="3819385" y="3493258"/>
              <a:ext cx="32" cy="32"/>
            </a:xfrm>
            <a:custGeom>
              <a:avLst/>
              <a:gdLst/>
              <a:ahLst/>
              <a:cxnLst/>
              <a:rect l="l" t="t" r="r" b="b"/>
              <a:pathLst>
                <a:path w="1" h="1" extrusionOk="0">
                  <a:moveTo>
                    <a:pt x="0" y="1"/>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233;p59">
              <a:extLst>
                <a:ext uri="{FF2B5EF4-FFF2-40B4-BE49-F238E27FC236}">
                  <a16:creationId xmlns:a16="http://schemas.microsoft.com/office/drawing/2014/main" id="{14ECCD8F-14E9-418E-8B1D-702D732F09F8}"/>
                </a:ext>
              </a:extLst>
            </p:cNvPr>
            <p:cNvSpPr/>
            <p:nvPr/>
          </p:nvSpPr>
          <p:spPr>
            <a:xfrm>
              <a:off x="3532345" y="3362635"/>
              <a:ext cx="339328" cy="282142"/>
            </a:xfrm>
            <a:custGeom>
              <a:avLst/>
              <a:gdLst/>
              <a:ahLst/>
              <a:cxnLst/>
              <a:rect l="l" t="t" r="r" b="b"/>
              <a:pathLst>
                <a:path w="10669" h="8871" extrusionOk="0">
                  <a:moveTo>
                    <a:pt x="6299" y="262"/>
                  </a:moveTo>
                  <a:cubicBezTo>
                    <a:pt x="6465" y="262"/>
                    <a:pt x="6596" y="393"/>
                    <a:pt x="6596" y="560"/>
                  </a:cubicBezTo>
                  <a:lnTo>
                    <a:pt x="6596" y="2084"/>
                  </a:lnTo>
                  <a:cubicBezTo>
                    <a:pt x="6382" y="2119"/>
                    <a:pt x="6322" y="2155"/>
                    <a:pt x="6322" y="2155"/>
                  </a:cubicBezTo>
                  <a:cubicBezTo>
                    <a:pt x="6203" y="2179"/>
                    <a:pt x="6108" y="2227"/>
                    <a:pt x="6049" y="2238"/>
                  </a:cubicBezTo>
                  <a:cubicBezTo>
                    <a:pt x="5941" y="2119"/>
                    <a:pt x="6001" y="1988"/>
                    <a:pt x="5989" y="1846"/>
                  </a:cubicBezTo>
                  <a:lnTo>
                    <a:pt x="5989" y="560"/>
                  </a:lnTo>
                  <a:cubicBezTo>
                    <a:pt x="5989" y="393"/>
                    <a:pt x="6120" y="262"/>
                    <a:pt x="6287" y="262"/>
                  </a:cubicBezTo>
                  <a:close/>
                  <a:moveTo>
                    <a:pt x="3489" y="262"/>
                  </a:moveTo>
                  <a:cubicBezTo>
                    <a:pt x="3655" y="262"/>
                    <a:pt x="3786" y="393"/>
                    <a:pt x="3786" y="560"/>
                  </a:cubicBezTo>
                  <a:lnTo>
                    <a:pt x="3786" y="1846"/>
                  </a:lnTo>
                  <a:cubicBezTo>
                    <a:pt x="3786" y="2084"/>
                    <a:pt x="3786" y="2096"/>
                    <a:pt x="3775" y="2155"/>
                  </a:cubicBezTo>
                  <a:cubicBezTo>
                    <a:pt x="3727" y="2274"/>
                    <a:pt x="3620" y="2357"/>
                    <a:pt x="3477" y="2357"/>
                  </a:cubicBezTo>
                  <a:cubicBezTo>
                    <a:pt x="3477" y="2357"/>
                    <a:pt x="3470" y="2358"/>
                    <a:pt x="3457" y="2358"/>
                  </a:cubicBezTo>
                  <a:cubicBezTo>
                    <a:pt x="3399" y="2358"/>
                    <a:pt x="3228" y="2342"/>
                    <a:pt x="3179" y="2155"/>
                  </a:cubicBezTo>
                  <a:cubicBezTo>
                    <a:pt x="3167" y="2084"/>
                    <a:pt x="3191" y="2024"/>
                    <a:pt x="3179" y="1846"/>
                  </a:cubicBezTo>
                  <a:lnTo>
                    <a:pt x="3179" y="560"/>
                  </a:lnTo>
                  <a:cubicBezTo>
                    <a:pt x="3179" y="393"/>
                    <a:pt x="3310" y="262"/>
                    <a:pt x="3477" y="262"/>
                  </a:cubicBezTo>
                  <a:close/>
                  <a:moveTo>
                    <a:pt x="5370" y="262"/>
                  </a:moveTo>
                  <a:cubicBezTo>
                    <a:pt x="5525" y="262"/>
                    <a:pt x="5668" y="393"/>
                    <a:pt x="5668" y="560"/>
                  </a:cubicBezTo>
                  <a:lnTo>
                    <a:pt x="5668" y="1846"/>
                  </a:lnTo>
                  <a:cubicBezTo>
                    <a:pt x="5668" y="2060"/>
                    <a:pt x="5668" y="2096"/>
                    <a:pt x="5644" y="2155"/>
                  </a:cubicBezTo>
                  <a:cubicBezTo>
                    <a:pt x="5608" y="2274"/>
                    <a:pt x="5501" y="2357"/>
                    <a:pt x="5346" y="2357"/>
                  </a:cubicBezTo>
                  <a:cubicBezTo>
                    <a:pt x="5346" y="2357"/>
                    <a:pt x="5339" y="2358"/>
                    <a:pt x="5327" y="2358"/>
                  </a:cubicBezTo>
                  <a:cubicBezTo>
                    <a:pt x="5269" y="2358"/>
                    <a:pt x="5098" y="2342"/>
                    <a:pt x="5049" y="2155"/>
                  </a:cubicBezTo>
                  <a:lnTo>
                    <a:pt x="5049" y="1846"/>
                  </a:lnTo>
                  <a:lnTo>
                    <a:pt x="5049" y="560"/>
                  </a:lnTo>
                  <a:cubicBezTo>
                    <a:pt x="5049" y="393"/>
                    <a:pt x="5191" y="262"/>
                    <a:pt x="5346" y="262"/>
                  </a:cubicBezTo>
                  <a:close/>
                  <a:moveTo>
                    <a:pt x="4429" y="262"/>
                  </a:moveTo>
                  <a:cubicBezTo>
                    <a:pt x="4596" y="262"/>
                    <a:pt x="4727" y="393"/>
                    <a:pt x="4727" y="560"/>
                  </a:cubicBezTo>
                  <a:lnTo>
                    <a:pt x="4727" y="2060"/>
                  </a:lnTo>
                  <a:cubicBezTo>
                    <a:pt x="4727" y="2264"/>
                    <a:pt x="4567" y="2368"/>
                    <a:pt x="4408" y="2368"/>
                  </a:cubicBezTo>
                  <a:cubicBezTo>
                    <a:pt x="4251" y="2368"/>
                    <a:pt x="4096" y="2267"/>
                    <a:pt x="4096" y="2060"/>
                  </a:cubicBezTo>
                  <a:cubicBezTo>
                    <a:pt x="4120" y="1726"/>
                    <a:pt x="4120" y="869"/>
                    <a:pt x="4120" y="560"/>
                  </a:cubicBezTo>
                  <a:cubicBezTo>
                    <a:pt x="4120" y="393"/>
                    <a:pt x="4251" y="262"/>
                    <a:pt x="4417" y="262"/>
                  </a:cubicBezTo>
                  <a:close/>
                  <a:moveTo>
                    <a:pt x="2882" y="2155"/>
                  </a:moveTo>
                  <a:cubicBezTo>
                    <a:pt x="2927" y="2488"/>
                    <a:pt x="3212" y="2686"/>
                    <a:pt x="3503" y="2686"/>
                  </a:cubicBezTo>
                  <a:cubicBezTo>
                    <a:pt x="3670" y="2686"/>
                    <a:pt x="3839" y="2620"/>
                    <a:pt x="3965" y="2477"/>
                  </a:cubicBezTo>
                  <a:cubicBezTo>
                    <a:pt x="4090" y="2619"/>
                    <a:pt x="4260" y="2691"/>
                    <a:pt x="4431" y="2691"/>
                  </a:cubicBezTo>
                  <a:cubicBezTo>
                    <a:pt x="4602" y="2691"/>
                    <a:pt x="4775" y="2619"/>
                    <a:pt x="4906" y="2477"/>
                  </a:cubicBezTo>
                  <a:cubicBezTo>
                    <a:pt x="5001" y="2596"/>
                    <a:pt x="5168" y="2691"/>
                    <a:pt x="5346" y="2691"/>
                  </a:cubicBezTo>
                  <a:cubicBezTo>
                    <a:pt x="5275" y="2750"/>
                    <a:pt x="5203" y="2822"/>
                    <a:pt x="5120" y="2893"/>
                  </a:cubicBezTo>
                  <a:lnTo>
                    <a:pt x="2227" y="2893"/>
                  </a:lnTo>
                  <a:lnTo>
                    <a:pt x="2227" y="2155"/>
                  </a:lnTo>
                  <a:close/>
                  <a:moveTo>
                    <a:pt x="8370" y="2155"/>
                  </a:moveTo>
                  <a:lnTo>
                    <a:pt x="8370" y="2893"/>
                  </a:lnTo>
                  <a:lnTo>
                    <a:pt x="7870" y="2893"/>
                  </a:lnTo>
                  <a:lnTo>
                    <a:pt x="7870" y="2155"/>
                  </a:lnTo>
                  <a:close/>
                  <a:moveTo>
                    <a:pt x="9906" y="2798"/>
                  </a:moveTo>
                  <a:lnTo>
                    <a:pt x="10228" y="2977"/>
                  </a:lnTo>
                  <a:cubicBezTo>
                    <a:pt x="10287" y="2989"/>
                    <a:pt x="10287" y="3072"/>
                    <a:pt x="10228" y="3108"/>
                  </a:cubicBezTo>
                  <a:lnTo>
                    <a:pt x="9906" y="3286"/>
                  </a:lnTo>
                  <a:cubicBezTo>
                    <a:pt x="9835" y="3131"/>
                    <a:pt x="9835" y="2941"/>
                    <a:pt x="9906" y="2798"/>
                  </a:cubicBezTo>
                  <a:close/>
                  <a:moveTo>
                    <a:pt x="1917" y="2167"/>
                  </a:moveTo>
                  <a:lnTo>
                    <a:pt x="1917" y="3905"/>
                  </a:lnTo>
                  <a:lnTo>
                    <a:pt x="1298" y="3905"/>
                  </a:lnTo>
                  <a:lnTo>
                    <a:pt x="1298" y="2167"/>
                  </a:lnTo>
                  <a:close/>
                  <a:moveTo>
                    <a:pt x="4870" y="3227"/>
                  </a:moveTo>
                  <a:cubicBezTo>
                    <a:pt x="4834" y="3274"/>
                    <a:pt x="4751" y="3393"/>
                    <a:pt x="4715" y="3512"/>
                  </a:cubicBezTo>
                  <a:cubicBezTo>
                    <a:pt x="4656" y="3631"/>
                    <a:pt x="4596" y="3774"/>
                    <a:pt x="4596" y="3774"/>
                  </a:cubicBezTo>
                  <a:lnTo>
                    <a:pt x="4548" y="3905"/>
                  </a:lnTo>
                  <a:lnTo>
                    <a:pt x="2227" y="3905"/>
                  </a:lnTo>
                  <a:lnTo>
                    <a:pt x="2227" y="3227"/>
                  </a:lnTo>
                  <a:close/>
                  <a:moveTo>
                    <a:pt x="8370" y="3227"/>
                  </a:moveTo>
                  <a:lnTo>
                    <a:pt x="8370" y="3905"/>
                  </a:lnTo>
                  <a:lnTo>
                    <a:pt x="7775" y="3905"/>
                  </a:lnTo>
                  <a:cubicBezTo>
                    <a:pt x="7882" y="3548"/>
                    <a:pt x="7870" y="3286"/>
                    <a:pt x="7870" y="3227"/>
                  </a:cubicBezTo>
                  <a:close/>
                  <a:moveTo>
                    <a:pt x="7109" y="843"/>
                  </a:moveTo>
                  <a:cubicBezTo>
                    <a:pt x="7144" y="843"/>
                    <a:pt x="7181" y="849"/>
                    <a:pt x="7215" y="857"/>
                  </a:cubicBezTo>
                  <a:cubicBezTo>
                    <a:pt x="7358" y="905"/>
                    <a:pt x="7477" y="1024"/>
                    <a:pt x="7525" y="1167"/>
                  </a:cubicBezTo>
                  <a:cubicBezTo>
                    <a:pt x="7549" y="1286"/>
                    <a:pt x="7537" y="1393"/>
                    <a:pt x="7537" y="1524"/>
                  </a:cubicBezTo>
                  <a:cubicBezTo>
                    <a:pt x="7537" y="3370"/>
                    <a:pt x="7585" y="3489"/>
                    <a:pt x="7454" y="3870"/>
                  </a:cubicBezTo>
                  <a:cubicBezTo>
                    <a:pt x="7394" y="4024"/>
                    <a:pt x="7311" y="4179"/>
                    <a:pt x="7215" y="4322"/>
                  </a:cubicBezTo>
                  <a:lnTo>
                    <a:pt x="4751" y="4322"/>
                  </a:lnTo>
                  <a:cubicBezTo>
                    <a:pt x="4846" y="3786"/>
                    <a:pt x="5156" y="3250"/>
                    <a:pt x="5537" y="2941"/>
                  </a:cubicBezTo>
                  <a:cubicBezTo>
                    <a:pt x="5763" y="2750"/>
                    <a:pt x="6108" y="2560"/>
                    <a:pt x="6465" y="2453"/>
                  </a:cubicBezTo>
                  <a:cubicBezTo>
                    <a:pt x="6763" y="2381"/>
                    <a:pt x="6799" y="2405"/>
                    <a:pt x="6870" y="2346"/>
                  </a:cubicBezTo>
                  <a:cubicBezTo>
                    <a:pt x="6894" y="2322"/>
                    <a:pt x="6894" y="2298"/>
                    <a:pt x="6918" y="2286"/>
                  </a:cubicBezTo>
                  <a:cubicBezTo>
                    <a:pt x="6930" y="2238"/>
                    <a:pt x="6930" y="2203"/>
                    <a:pt x="6930" y="2167"/>
                  </a:cubicBezTo>
                  <a:lnTo>
                    <a:pt x="6930" y="988"/>
                  </a:lnTo>
                  <a:cubicBezTo>
                    <a:pt x="6930" y="964"/>
                    <a:pt x="6942" y="929"/>
                    <a:pt x="6954" y="905"/>
                  </a:cubicBezTo>
                  <a:cubicBezTo>
                    <a:pt x="6991" y="860"/>
                    <a:pt x="7048" y="843"/>
                    <a:pt x="7109" y="843"/>
                  </a:cubicBezTo>
                  <a:close/>
                  <a:moveTo>
                    <a:pt x="4453" y="4227"/>
                  </a:moveTo>
                  <a:cubicBezTo>
                    <a:pt x="4453" y="4251"/>
                    <a:pt x="4441" y="4286"/>
                    <a:pt x="4441" y="4322"/>
                  </a:cubicBezTo>
                  <a:lnTo>
                    <a:pt x="3548" y="4322"/>
                  </a:lnTo>
                  <a:cubicBezTo>
                    <a:pt x="3489" y="4322"/>
                    <a:pt x="3441" y="4322"/>
                    <a:pt x="3405" y="4346"/>
                  </a:cubicBezTo>
                  <a:cubicBezTo>
                    <a:pt x="3370" y="4298"/>
                    <a:pt x="3358" y="4262"/>
                    <a:pt x="3322" y="4227"/>
                  </a:cubicBezTo>
                  <a:close/>
                  <a:moveTo>
                    <a:pt x="3489" y="0"/>
                  </a:moveTo>
                  <a:cubicBezTo>
                    <a:pt x="3144" y="0"/>
                    <a:pt x="2858" y="274"/>
                    <a:pt x="2858" y="619"/>
                  </a:cubicBezTo>
                  <a:lnTo>
                    <a:pt x="2858" y="1905"/>
                  </a:lnTo>
                  <a:lnTo>
                    <a:pt x="1167" y="1905"/>
                  </a:lnTo>
                  <a:cubicBezTo>
                    <a:pt x="750" y="1905"/>
                    <a:pt x="357" y="2107"/>
                    <a:pt x="155" y="2465"/>
                  </a:cubicBezTo>
                  <a:cubicBezTo>
                    <a:pt x="107" y="2536"/>
                    <a:pt x="143" y="2643"/>
                    <a:pt x="215" y="2691"/>
                  </a:cubicBezTo>
                  <a:cubicBezTo>
                    <a:pt x="237" y="2706"/>
                    <a:pt x="263" y="2713"/>
                    <a:pt x="289" y="2713"/>
                  </a:cubicBezTo>
                  <a:cubicBezTo>
                    <a:pt x="347" y="2713"/>
                    <a:pt x="408" y="2680"/>
                    <a:pt x="441" y="2631"/>
                  </a:cubicBezTo>
                  <a:cubicBezTo>
                    <a:pt x="572" y="2417"/>
                    <a:pt x="762" y="2274"/>
                    <a:pt x="1000" y="2227"/>
                  </a:cubicBezTo>
                  <a:lnTo>
                    <a:pt x="1000" y="3941"/>
                  </a:lnTo>
                  <a:cubicBezTo>
                    <a:pt x="631" y="3846"/>
                    <a:pt x="334" y="3536"/>
                    <a:pt x="322" y="3155"/>
                  </a:cubicBezTo>
                  <a:cubicBezTo>
                    <a:pt x="322" y="3060"/>
                    <a:pt x="238" y="3000"/>
                    <a:pt x="155" y="3000"/>
                  </a:cubicBezTo>
                  <a:cubicBezTo>
                    <a:pt x="60" y="3000"/>
                    <a:pt x="0" y="3072"/>
                    <a:pt x="0" y="3167"/>
                  </a:cubicBezTo>
                  <a:cubicBezTo>
                    <a:pt x="48" y="3762"/>
                    <a:pt x="536" y="4239"/>
                    <a:pt x="1131" y="4286"/>
                  </a:cubicBezTo>
                  <a:lnTo>
                    <a:pt x="3001" y="4286"/>
                  </a:lnTo>
                  <a:cubicBezTo>
                    <a:pt x="3024" y="4370"/>
                    <a:pt x="3072" y="4465"/>
                    <a:pt x="3120" y="4536"/>
                  </a:cubicBezTo>
                  <a:cubicBezTo>
                    <a:pt x="2941" y="4667"/>
                    <a:pt x="2834" y="4882"/>
                    <a:pt x="2834" y="5120"/>
                  </a:cubicBezTo>
                  <a:lnTo>
                    <a:pt x="2834" y="5632"/>
                  </a:lnTo>
                  <a:cubicBezTo>
                    <a:pt x="2834" y="6025"/>
                    <a:pt x="3144" y="6346"/>
                    <a:pt x="3536" y="6370"/>
                  </a:cubicBezTo>
                  <a:lnTo>
                    <a:pt x="3536" y="8704"/>
                  </a:lnTo>
                  <a:cubicBezTo>
                    <a:pt x="3536" y="8787"/>
                    <a:pt x="3608" y="8870"/>
                    <a:pt x="3691" y="8870"/>
                  </a:cubicBezTo>
                  <a:cubicBezTo>
                    <a:pt x="3786" y="8870"/>
                    <a:pt x="3858" y="8787"/>
                    <a:pt x="3858" y="8704"/>
                  </a:cubicBezTo>
                  <a:lnTo>
                    <a:pt x="3858" y="6310"/>
                  </a:lnTo>
                  <a:lnTo>
                    <a:pt x="5001" y="6310"/>
                  </a:lnTo>
                  <a:cubicBezTo>
                    <a:pt x="5096" y="6310"/>
                    <a:pt x="5168" y="6227"/>
                    <a:pt x="5168" y="6144"/>
                  </a:cubicBezTo>
                  <a:cubicBezTo>
                    <a:pt x="5168" y="6048"/>
                    <a:pt x="5096" y="5977"/>
                    <a:pt x="5001" y="5977"/>
                  </a:cubicBezTo>
                  <a:lnTo>
                    <a:pt x="3548" y="5977"/>
                  </a:lnTo>
                  <a:cubicBezTo>
                    <a:pt x="3334" y="5965"/>
                    <a:pt x="3155" y="5786"/>
                    <a:pt x="3155" y="5572"/>
                  </a:cubicBezTo>
                  <a:lnTo>
                    <a:pt x="3155" y="5048"/>
                  </a:lnTo>
                  <a:cubicBezTo>
                    <a:pt x="3155" y="4917"/>
                    <a:pt x="3215" y="4798"/>
                    <a:pt x="3322" y="4727"/>
                  </a:cubicBezTo>
                  <a:cubicBezTo>
                    <a:pt x="3394" y="4667"/>
                    <a:pt x="3489" y="4632"/>
                    <a:pt x="3572" y="4632"/>
                  </a:cubicBezTo>
                  <a:lnTo>
                    <a:pt x="7215" y="4632"/>
                  </a:lnTo>
                  <a:cubicBezTo>
                    <a:pt x="7275" y="4632"/>
                    <a:pt x="7311" y="4655"/>
                    <a:pt x="7358" y="4667"/>
                  </a:cubicBezTo>
                  <a:lnTo>
                    <a:pt x="7370" y="4667"/>
                  </a:lnTo>
                  <a:cubicBezTo>
                    <a:pt x="7525" y="4727"/>
                    <a:pt x="7608" y="4870"/>
                    <a:pt x="7608" y="5036"/>
                  </a:cubicBezTo>
                  <a:lnTo>
                    <a:pt x="7608" y="5560"/>
                  </a:lnTo>
                  <a:cubicBezTo>
                    <a:pt x="7608" y="5786"/>
                    <a:pt x="7430" y="5977"/>
                    <a:pt x="7192" y="5977"/>
                  </a:cubicBezTo>
                  <a:lnTo>
                    <a:pt x="5620" y="5977"/>
                  </a:lnTo>
                  <a:cubicBezTo>
                    <a:pt x="5525" y="5977"/>
                    <a:pt x="5453" y="6048"/>
                    <a:pt x="5453" y="6144"/>
                  </a:cubicBezTo>
                  <a:cubicBezTo>
                    <a:pt x="5453" y="6227"/>
                    <a:pt x="5525" y="6298"/>
                    <a:pt x="5620" y="6298"/>
                  </a:cubicBezTo>
                  <a:lnTo>
                    <a:pt x="6751" y="6298"/>
                  </a:lnTo>
                  <a:lnTo>
                    <a:pt x="6751" y="6751"/>
                  </a:lnTo>
                  <a:cubicBezTo>
                    <a:pt x="6751" y="6834"/>
                    <a:pt x="6823" y="6918"/>
                    <a:pt x="6918" y="6918"/>
                  </a:cubicBezTo>
                  <a:cubicBezTo>
                    <a:pt x="7001" y="6918"/>
                    <a:pt x="7073" y="6834"/>
                    <a:pt x="7073" y="6751"/>
                  </a:cubicBezTo>
                  <a:lnTo>
                    <a:pt x="7073" y="6298"/>
                  </a:lnTo>
                  <a:lnTo>
                    <a:pt x="7215" y="6298"/>
                  </a:lnTo>
                  <a:cubicBezTo>
                    <a:pt x="7608" y="6298"/>
                    <a:pt x="7942" y="5977"/>
                    <a:pt x="7942" y="5572"/>
                  </a:cubicBezTo>
                  <a:lnTo>
                    <a:pt x="7942" y="5048"/>
                  </a:lnTo>
                  <a:cubicBezTo>
                    <a:pt x="7942" y="4786"/>
                    <a:pt x="7787" y="4560"/>
                    <a:pt x="7585" y="4429"/>
                  </a:cubicBezTo>
                  <a:lnTo>
                    <a:pt x="7585" y="4393"/>
                  </a:lnTo>
                  <a:cubicBezTo>
                    <a:pt x="7608" y="4334"/>
                    <a:pt x="7644" y="4298"/>
                    <a:pt x="7668" y="4239"/>
                  </a:cubicBezTo>
                  <a:lnTo>
                    <a:pt x="8561" y="4239"/>
                  </a:lnTo>
                  <a:cubicBezTo>
                    <a:pt x="8728" y="4239"/>
                    <a:pt x="8894" y="4191"/>
                    <a:pt x="9037" y="4120"/>
                  </a:cubicBezTo>
                  <a:cubicBezTo>
                    <a:pt x="9073" y="4096"/>
                    <a:pt x="9263" y="4001"/>
                    <a:pt x="10394" y="3405"/>
                  </a:cubicBezTo>
                  <a:cubicBezTo>
                    <a:pt x="10621" y="3250"/>
                    <a:pt x="10668" y="2929"/>
                    <a:pt x="10466" y="2750"/>
                  </a:cubicBezTo>
                  <a:cubicBezTo>
                    <a:pt x="10394" y="2691"/>
                    <a:pt x="10383" y="2691"/>
                    <a:pt x="9918" y="2453"/>
                  </a:cubicBezTo>
                  <a:lnTo>
                    <a:pt x="9632" y="2298"/>
                  </a:lnTo>
                  <a:cubicBezTo>
                    <a:pt x="9610" y="2287"/>
                    <a:pt x="9585" y="2282"/>
                    <a:pt x="9559" y="2282"/>
                  </a:cubicBezTo>
                  <a:cubicBezTo>
                    <a:pt x="9503" y="2282"/>
                    <a:pt x="9446" y="2308"/>
                    <a:pt x="9430" y="2357"/>
                  </a:cubicBezTo>
                  <a:cubicBezTo>
                    <a:pt x="9382" y="2441"/>
                    <a:pt x="9418" y="2536"/>
                    <a:pt x="9490" y="2572"/>
                  </a:cubicBezTo>
                  <a:lnTo>
                    <a:pt x="9621" y="2643"/>
                  </a:lnTo>
                  <a:cubicBezTo>
                    <a:pt x="9490" y="2881"/>
                    <a:pt x="9490" y="3179"/>
                    <a:pt x="9621" y="3429"/>
                  </a:cubicBezTo>
                  <a:lnTo>
                    <a:pt x="8882" y="3834"/>
                  </a:lnTo>
                  <a:cubicBezTo>
                    <a:pt x="8823" y="3870"/>
                    <a:pt x="8763" y="3893"/>
                    <a:pt x="8680" y="3905"/>
                  </a:cubicBezTo>
                  <a:lnTo>
                    <a:pt x="8680" y="2203"/>
                  </a:lnTo>
                  <a:cubicBezTo>
                    <a:pt x="8823" y="2227"/>
                    <a:pt x="8894" y="2274"/>
                    <a:pt x="8942" y="2298"/>
                  </a:cubicBezTo>
                  <a:cubicBezTo>
                    <a:pt x="8966" y="2314"/>
                    <a:pt x="8995" y="2322"/>
                    <a:pt x="9023" y="2322"/>
                  </a:cubicBezTo>
                  <a:cubicBezTo>
                    <a:pt x="9077" y="2322"/>
                    <a:pt x="9129" y="2293"/>
                    <a:pt x="9144" y="2238"/>
                  </a:cubicBezTo>
                  <a:cubicBezTo>
                    <a:pt x="9192" y="2167"/>
                    <a:pt x="9156" y="2060"/>
                    <a:pt x="9085" y="2036"/>
                  </a:cubicBezTo>
                  <a:lnTo>
                    <a:pt x="9025" y="2000"/>
                  </a:lnTo>
                  <a:cubicBezTo>
                    <a:pt x="8882" y="1929"/>
                    <a:pt x="8716" y="1881"/>
                    <a:pt x="8549" y="1881"/>
                  </a:cubicBezTo>
                  <a:lnTo>
                    <a:pt x="7882" y="1881"/>
                  </a:lnTo>
                  <a:lnTo>
                    <a:pt x="7882" y="1345"/>
                  </a:lnTo>
                  <a:cubicBezTo>
                    <a:pt x="7882" y="1048"/>
                    <a:pt x="7704" y="750"/>
                    <a:pt x="7370" y="619"/>
                  </a:cubicBezTo>
                  <a:cubicBezTo>
                    <a:pt x="7297" y="590"/>
                    <a:pt x="7200" y="569"/>
                    <a:pt x="7107" y="569"/>
                  </a:cubicBezTo>
                  <a:cubicBezTo>
                    <a:pt x="7049" y="569"/>
                    <a:pt x="6992" y="577"/>
                    <a:pt x="6942" y="595"/>
                  </a:cubicBezTo>
                  <a:cubicBezTo>
                    <a:pt x="6930" y="262"/>
                    <a:pt x="6656" y="0"/>
                    <a:pt x="6322" y="0"/>
                  </a:cubicBezTo>
                  <a:lnTo>
                    <a:pt x="6299" y="0"/>
                  </a:lnTo>
                  <a:cubicBezTo>
                    <a:pt x="6120" y="0"/>
                    <a:pt x="5965" y="71"/>
                    <a:pt x="5846" y="202"/>
                  </a:cubicBezTo>
                  <a:cubicBezTo>
                    <a:pt x="5727" y="71"/>
                    <a:pt x="5560" y="0"/>
                    <a:pt x="5382" y="0"/>
                  </a:cubicBezTo>
                  <a:lnTo>
                    <a:pt x="5370" y="0"/>
                  </a:lnTo>
                  <a:cubicBezTo>
                    <a:pt x="5191" y="0"/>
                    <a:pt x="5025" y="71"/>
                    <a:pt x="4906" y="202"/>
                  </a:cubicBezTo>
                  <a:cubicBezTo>
                    <a:pt x="4787" y="71"/>
                    <a:pt x="4620" y="0"/>
                    <a:pt x="4441" y="0"/>
                  </a:cubicBezTo>
                  <a:lnTo>
                    <a:pt x="4429" y="0"/>
                  </a:lnTo>
                  <a:cubicBezTo>
                    <a:pt x="4251" y="0"/>
                    <a:pt x="4084" y="71"/>
                    <a:pt x="3965" y="202"/>
                  </a:cubicBezTo>
                  <a:cubicBezTo>
                    <a:pt x="3846" y="71"/>
                    <a:pt x="3679" y="0"/>
                    <a:pt x="35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234;p59">
              <a:extLst>
                <a:ext uri="{FF2B5EF4-FFF2-40B4-BE49-F238E27FC236}">
                  <a16:creationId xmlns:a16="http://schemas.microsoft.com/office/drawing/2014/main" id="{E074B8E4-341A-425E-BFC6-A3ECC0F801A9}"/>
                </a:ext>
              </a:extLst>
            </p:cNvPr>
            <p:cNvSpPr/>
            <p:nvPr/>
          </p:nvSpPr>
          <p:spPr>
            <a:xfrm>
              <a:off x="3819385" y="3493258"/>
              <a:ext cx="32" cy="32"/>
            </a:xfrm>
            <a:custGeom>
              <a:avLst/>
              <a:gdLst/>
              <a:ahLst/>
              <a:cxnLst/>
              <a:rect l="l" t="t" r="r" b="b"/>
              <a:pathLst>
                <a:path w="1" h="1" extrusionOk="0">
                  <a:moveTo>
                    <a:pt x="0" y="1"/>
                  </a:move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235;p59">
              <a:extLst>
                <a:ext uri="{FF2B5EF4-FFF2-40B4-BE49-F238E27FC236}">
                  <a16:creationId xmlns:a16="http://schemas.microsoft.com/office/drawing/2014/main" id="{4AA01090-3757-4D11-B708-3B1FE8317199}"/>
                </a:ext>
              </a:extLst>
            </p:cNvPr>
            <p:cNvSpPr/>
            <p:nvPr/>
          </p:nvSpPr>
          <p:spPr>
            <a:xfrm>
              <a:off x="3644044" y="3592490"/>
              <a:ext cx="112494" cy="106420"/>
            </a:xfrm>
            <a:custGeom>
              <a:avLst/>
              <a:gdLst/>
              <a:ahLst/>
              <a:cxnLst/>
              <a:rect l="l" t="t" r="r" b="b"/>
              <a:pathLst>
                <a:path w="3537" h="3346" extrusionOk="0">
                  <a:moveTo>
                    <a:pt x="3382" y="0"/>
                  </a:moveTo>
                  <a:cubicBezTo>
                    <a:pt x="3299" y="0"/>
                    <a:pt x="3227" y="72"/>
                    <a:pt x="3227" y="167"/>
                  </a:cubicBezTo>
                  <a:lnTo>
                    <a:pt x="3227" y="2798"/>
                  </a:lnTo>
                  <a:cubicBezTo>
                    <a:pt x="3227" y="2929"/>
                    <a:pt x="3120" y="3036"/>
                    <a:pt x="2989" y="3036"/>
                  </a:cubicBezTo>
                  <a:lnTo>
                    <a:pt x="572" y="3036"/>
                  </a:lnTo>
                  <a:cubicBezTo>
                    <a:pt x="441" y="3036"/>
                    <a:pt x="334" y="2929"/>
                    <a:pt x="334" y="2798"/>
                  </a:cubicBezTo>
                  <a:lnTo>
                    <a:pt x="334" y="2060"/>
                  </a:lnTo>
                  <a:cubicBezTo>
                    <a:pt x="334" y="1965"/>
                    <a:pt x="263" y="1893"/>
                    <a:pt x="167" y="1893"/>
                  </a:cubicBezTo>
                  <a:cubicBezTo>
                    <a:pt x="84" y="1893"/>
                    <a:pt x="1" y="1965"/>
                    <a:pt x="1" y="2060"/>
                  </a:cubicBezTo>
                  <a:lnTo>
                    <a:pt x="1" y="2798"/>
                  </a:lnTo>
                  <a:cubicBezTo>
                    <a:pt x="1" y="3108"/>
                    <a:pt x="263" y="3346"/>
                    <a:pt x="560" y="3346"/>
                  </a:cubicBezTo>
                  <a:lnTo>
                    <a:pt x="2989" y="3346"/>
                  </a:lnTo>
                  <a:cubicBezTo>
                    <a:pt x="3299" y="3346"/>
                    <a:pt x="3537" y="3096"/>
                    <a:pt x="3537" y="2798"/>
                  </a:cubicBezTo>
                  <a:lnTo>
                    <a:pt x="3537" y="167"/>
                  </a:lnTo>
                  <a:cubicBezTo>
                    <a:pt x="3537" y="60"/>
                    <a:pt x="3465" y="0"/>
                    <a:pt x="33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8430;p57">
            <a:extLst>
              <a:ext uri="{FF2B5EF4-FFF2-40B4-BE49-F238E27FC236}">
                <a16:creationId xmlns:a16="http://schemas.microsoft.com/office/drawing/2014/main" id="{B756313B-6AD6-4258-B701-B66E6EF69B4A}"/>
              </a:ext>
            </a:extLst>
          </p:cNvPr>
          <p:cNvGrpSpPr/>
          <p:nvPr/>
        </p:nvGrpSpPr>
        <p:grpSpPr>
          <a:xfrm>
            <a:off x="576357" y="3466787"/>
            <a:ext cx="724067" cy="555325"/>
            <a:chOff x="1289311" y="2926222"/>
            <a:chExt cx="408156" cy="299783"/>
          </a:xfrm>
          <a:solidFill>
            <a:schemeClr val="accent1"/>
          </a:solidFill>
        </p:grpSpPr>
        <p:sp>
          <p:nvSpPr>
            <p:cNvPr id="16" name="Google Shape;8431;p57">
              <a:extLst>
                <a:ext uri="{FF2B5EF4-FFF2-40B4-BE49-F238E27FC236}">
                  <a16:creationId xmlns:a16="http://schemas.microsoft.com/office/drawing/2014/main" id="{10619553-FC00-48C6-8B42-3989CBF6E5CB}"/>
                </a:ext>
              </a:extLst>
            </p:cNvPr>
            <p:cNvSpPr/>
            <p:nvPr/>
          </p:nvSpPr>
          <p:spPr>
            <a:xfrm>
              <a:off x="1334029" y="2952385"/>
              <a:ext cx="318339" cy="216395"/>
            </a:xfrm>
            <a:custGeom>
              <a:avLst/>
              <a:gdLst/>
              <a:ahLst/>
              <a:cxnLst/>
              <a:rect l="l" t="t" r="r" b="b"/>
              <a:pathLst>
                <a:path w="10002" h="6799" extrusionOk="0">
                  <a:moveTo>
                    <a:pt x="3203" y="1369"/>
                  </a:moveTo>
                  <a:cubicBezTo>
                    <a:pt x="3429" y="1369"/>
                    <a:pt x="3620" y="1548"/>
                    <a:pt x="3620" y="1786"/>
                  </a:cubicBezTo>
                  <a:lnTo>
                    <a:pt x="3620" y="2179"/>
                  </a:lnTo>
                  <a:cubicBezTo>
                    <a:pt x="3620" y="2524"/>
                    <a:pt x="3334" y="2798"/>
                    <a:pt x="3012" y="2798"/>
                  </a:cubicBezTo>
                  <a:cubicBezTo>
                    <a:pt x="2679" y="2798"/>
                    <a:pt x="2381" y="2524"/>
                    <a:pt x="2381" y="2179"/>
                  </a:cubicBezTo>
                  <a:lnTo>
                    <a:pt x="2381" y="1786"/>
                  </a:lnTo>
                  <a:cubicBezTo>
                    <a:pt x="2381" y="1560"/>
                    <a:pt x="2560" y="1369"/>
                    <a:pt x="2798" y="1369"/>
                  </a:cubicBezTo>
                  <a:close/>
                  <a:moveTo>
                    <a:pt x="8013" y="1191"/>
                  </a:moveTo>
                  <a:cubicBezTo>
                    <a:pt x="8132" y="1191"/>
                    <a:pt x="8215" y="1274"/>
                    <a:pt x="8215" y="1393"/>
                  </a:cubicBezTo>
                  <a:lnTo>
                    <a:pt x="8215" y="1989"/>
                  </a:lnTo>
                  <a:cubicBezTo>
                    <a:pt x="8215" y="2060"/>
                    <a:pt x="8168" y="2131"/>
                    <a:pt x="8108" y="2167"/>
                  </a:cubicBezTo>
                  <a:cubicBezTo>
                    <a:pt x="8061" y="2203"/>
                    <a:pt x="8025" y="2262"/>
                    <a:pt x="8025" y="2334"/>
                  </a:cubicBezTo>
                  <a:lnTo>
                    <a:pt x="8025" y="2632"/>
                  </a:lnTo>
                  <a:cubicBezTo>
                    <a:pt x="8025" y="2715"/>
                    <a:pt x="8085" y="2798"/>
                    <a:pt x="8168" y="2810"/>
                  </a:cubicBezTo>
                  <a:lnTo>
                    <a:pt x="8680" y="2929"/>
                  </a:lnTo>
                  <a:cubicBezTo>
                    <a:pt x="8763" y="2953"/>
                    <a:pt x="8847" y="3036"/>
                    <a:pt x="8847" y="3132"/>
                  </a:cubicBezTo>
                  <a:lnTo>
                    <a:pt x="8847" y="3191"/>
                  </a:lnTo>
                  <a:lnTo>
                    <a:pt x="6799" y="3191"/>
                  </a:lnTo>
                  <a:lnTo>
                    <a:pt x="6799" y="3132"/>
                  </a:lnTo>
                  <a:cubicBezTo>
                    <a:pt x="6799" y="3024"/>
                    <a:pt x="6858" y="2953"/>
                    <a:pt x="6965" y="2929"/>
                  </a:cubicBezTo>
                  <a:lnTo>
                    <a:pt x="7477" y="2810"/>
                  </a:lnTo>
                  <a:cubicBezTo>
                    <a:pt x="7561" y="2798"/>
                    <a:pt x="7620" y="2715"/>
                    <a:pt x="7620" y="2632"/>
                  </a:cubicBezTo>
                  <a:lnTo>
                    <a:pt x="7620" y="2334"/>
                  </a:lnTo>
                  <a:cubicBezTo>
                    <a:pt x="7596" y="2274"/>
                    <a:pt x="7561" y="2215"/>
                    <a:pt x="7501" y="2167"/>
                  </a:cubicBezTo>
                  <a:cubicBezTo>
                    <a:pt x="7430" y="2120"/>
                    <a:pt x="7406" y="2060"/>
                    <a:pt x="7406" y="1989"/>
                  </a:cubicBezTo>
                  <a:lnTo>
                    <a:pt x="7406" y="1393"/>
                  </a:lnTo>
                  <a:cubicBezTo>
                    <a:pt x="7406" y="1274"/>
                    <a:pt x="7489" y="1191"/>
                    <a:pt x="7608" y="1191"/>
                  </a:cubicBezTo>
                  <a:close/>
                  <a:moveTo>
                    <a:pt x="9620" y="369"/>
                  </a:moveTo>
                  <a:lnTo>
                    <a:pt x="9620" y="3191"/>
                  </a:lnTo>
                  <a:lnTo>
                    <a:pt x="9192" y="3191"/>
                  </a:lnTo>
                  <a:lnTo>
                    <a:pt x="9192" y="3132"/>
                  </a:lnTo>
                  <a:cubicBezTo>
                    <a:pt x="9192" y="2870"/>
                    <a:pt x="9013" y="2632"/>
                    <a:pt x="8739" y="2572"/>
                  </a:cubicBezTo>
                  <a:lnTo>
                    <a:pt x="8382" y="2477"/>
                  </a:lnTo>
                  <a:lnTo>
                    <a:pt x="8382" y="2417"/>
                  </a:lnTo>
                  <a:cubicBezTo>
                    <a:pt x="8501" y="2322"/>
                    <a:pt x="8573" y="2155"/>
                    <a:pt x="8573" y="1977"/>
                  </a:cubicBezTo>
                  <a:lnTo>
                    <a:pt x="8573" y="1381"/>
                  </a:lnTo>
                  <a:cubicBezTo>
                    <a:pt x="8573" y="1048"/>
                    <a:pt x="8311" y="786"/>
                    <a:pt x="7977" y="786"/>
                  </a:cubicBezTo>
                  <a:lnTo>
                    <a:pt x="7584" y="786"/>
                  </a:lnTo>
                  <a:cubicBezTo>
                    <a:pt x="7251" y="786"/>
                    <a:pt x="6989" y="1048"/>
                    <a:pt x="6989" y="1381"/>
                  </a:cubicBezTo>
                  <a:lnTo>
                    <a:pt x="6989" y="1977"/>
                  </a:lnTo>
                  <a:cubicBezTo>
                    <a:pt x="6989" y="2143"/>
                    <a:pt x="7061" y="2298"/>
                    <a:pt x="7180" y="2417"/>
                  </a:cubicBezTo>
                  <a:lnTo>
                    <a:pt x="7180" y="2477"/>
                  </a:lnTo>
                  <a:lnTo>
                    <a:pt x="6822" y="2572"/>
                  </a:lnTo>
                  <a:cubicBezTo>
                    <a:pt x="6549" y="2632"/>
                    <a:pt x="6370" y="2870"/>
                    <a:pt x="6370" y="3132"/>
                  </a:cubicBezTo>
                  <a:lnTo>
                    <a:pt x="6370" y="3191"/>
                  </a:lnTo>
                  <a:lnTo>
                    <a:pt x="5941" y="3191"/>
                  </a:lnTo>
                  <a:lnTo>
                    <a:pt x="5941" y="369"/>
                  </a:lnTo>
                  <a:close/>
                  <a:moveTo>
                    <a:pt x="3227" y="3179"/>
                  </a:moveTo>
                  <a:lnTo>
                    <a:pt x="3227" y="3274"/>
                  </a:lnTo>
                  <a:cubicBezTo>
                    <a:pt x="3203" y="3346"/>
                    <a:pt x="3239" y="3405"/>
                    <a:pt x="3262" y="3465"/>
                  </a:cubicBezTo>
                  <a:lnTo>
                    <a:pt x="3012" y="3715"/>
                  </a:lnTo>
                  <a:lnTo>
                    <a:pt x="3001" y="3715"/>
                  </a:lnTo>
                  <a:lnTo>
                    <a:pt x="2739" y="3465"/>
                  </a:lnTo>
                  <a:cubicBezTo>
                    <a:pt x="2774" y="3405"/>
                    <a:pt x="2798" y="3346"/>
                    <a:pt x="2798" y="3274"/>
                  </a:cubicBezTo>
                  <a:lnTo>
                    <a:pt x="2798" y="3179"/>
                  </a:lnTo>
                  <a:close/>
                  <a:moveTo>
                    <a:pt x="3572" y="3667"/>
                  </a:moveTo>
                  <a:lnTo>
                    <a:pt x="3953" y="3822"/>
                  </a:lnTo>
                  <a:cubicBezTo>
                    <a:pt x="4108" y="3882"/>
                    <a:pt x="4215" y="4048"/>
                    <a:pt x="4215" y="4203"/>
                  </a:cubicBezTo>
                  <a:lnTo>
                    <a:pt x="4215" y="5394"/>
                  </a:lnTo>
                  <a:cubicBezTo>
                    <a:pt x="4215" y="5513"/>
                    <a:pt x="4132" y="5608"/>
                    <a:pt x="4013" y="5608"/>
                  </a:cubicBezTo>
                  <a:lnTo>
                    <a:pt x="3191" y="5608"/>
                  </a:lnTo>
                  <a:lnTo>
                    <a:pt x="3191" y="5382"/>
                  </a:lnTo>
                  <a:lnTo>
                    <a:pt x="3608" y="5382"/>
                  </a:lnTo>
                  <a:cubicBezTo>
                    <a:pt x="3715" y="5382"/>
                    <a:pt x="3798" y="5299"/>
                    <a:pt x="3798" y="5191"/>
                  </a:cubicBezTo>
                  <a:lnTo>
                    <a:pt x="3798" y="4596"/>
                  </a:lnTo>
                  <a:cubicBezTo>
                    <a:pt x="3798" y="4489"/>
                    <a:pt x="3715" y="4406"/>
                    <a:pt x="3608" y="4406"/>
                  </a:cubicBezTo>
                  <a:cubicBezTo>
                    <a:pt x="3501" y="4406"/>
                    <a:pt x="3417" y="4489"/>
                    <a:pt x="3417" y="4596"/>
                  </a:cubicBezTo>
                  <a:lnTo>
                    <a:pt x="3417" y="5013"/>
                  </a:lnTo>
                  <a:lnTo>
                    <a:pt x="2584" y="5013"/>
                  </a:lnTo>
                  <a:lnTo>
                    <a:pt x="2584" y="4596"/>
                  </a:lnTo>
                  <a:cubicBezTo>
                    <a:pt x="2584" y="4489"/>
                    <a:pt x="2489" y="4406"/>
                    <a:pt x="2381" y="4406"/>
                  </a:cubicBezTo>
                  <a:cubicBezTo>
                    <a:pt x="2286" y="4406"/>
                    <a:pt x="2191" y="4489"/>
                    <a:pt x="2191" y="4596"/>
                  </a:cubicBezTo>
                  <a:lnTo>
                    <a:pt x="2191" y="5191"/>
                  </a:lnTo>
                  <a:cubicBezTo>
                    <a:pt x="2191" y="5299"/>
                    <a:pt x="2286" y="5382"/>
                    <a:pt x="2381" y="5382"/>
                  </a:cubicBezTo>
                  <a:lnTo>
                    <a:pt x="2798" y="5382"/>
                  </a:lnTo>
                  <a:lnTo>
                    <a:pt x="2798" y="5608"/>
                  </a:lnTo>
                  <a:lnTo>
                    <a:pt x="1989" y="5608"/>
                  </a:lnTo>
                  <a:cubicBezTo>
                    <a:pt x="1869" y="5608"/>
                    <a:pt x="1774" y="5513"/>
                    <a:pt x="1774" y="5394"/>
                  </a:cubicBezTo>
                  <a:lnTo>
                    <a:pt x="1774" y="4203"/>
                  </a:lnTo>
                  <a:cubicBezTo>
                    <a:pt x="1774" y="4048"/>
                    <a:pt x="1881" y="3882"/>
                    <a:pt x="2048" y="3822"/>
                  </a:cubicBezTo>
                  <a:lnTo>
                    <a:pt x="2417" y="3667"/>
                  </a:lnTo>
                  <a:lnTo>
                    <a:pt x="2727" y="3989"/>
                  </a:lnTo>
                  <a:cubicBezTo>
                    <a:pt x="2798" y="4060"/>
                    <a:pt x="2905" y="4108"/>
                    <a:pt x="3001" y="4108"/>
                  </a:cubicBezTo>
                  <a:cubicBezTo>
                    <a:pt x="3096" y="4108"/>
                    <a:pt x="3191" y="4060"/>
                    <a:pt x="3262" y="3989"/>
                  </a:cubicBezTo>
                  <a:lnTo>
                    <a:pt x="3572" y="3667"/>
                  </a:lnTo>
                  <a:close/>
                  <a:moveTo>
                    <a:pt x="5632" y="5596"/>
                  </a:moveTo>
                  <a:lnTo>
                    <a:pt x="5632" y="6406"/>
                  </a:lnTo>
                  <a:lnTo>
                    <a:pt x="381" y="6406"/>
                  </a:lnTo>
                  <a:lnTo>
                    <a:pt x="381" y="5596"/>
                  </a:lnTo>
                  <a:lnTo>
                    <a:pt x="1429" y="5596"/>
                  </a:lnTo>
                  <a:cubicBezTo>
                    <a:pt x="1512" y="5834"/>
                    <a:pt x="1727" y="5989"/>
                    <a:pt x="2000" y="5989"/>
                  </a:cubicBezTo>
                  <a:lnTo>
                    <a:pt x="4013" y="5989"/>
                  </a:lnTo>
                  <a:cubicBezTo>
                    <a:pt x="4263" y="5989"/>
                    <a:pt x="4489" y="5834"/>
                    <a:pt x="4572" y="5596"/>
                  </a:cubicBezTo>
                  <a:close/>
                  <a:moveTo>
                    <a:pt x="8025" y="4406"/>
                  </a:moveTo>
                  <a:cubicBezTo>
                    <a:pt x="8144" y="4406"/>
                    <a:pt x="8227" y="4489"/>
                    <a:pt x="8227" y="4608"/>
                  </a:cubicBezTo>
                  <a:lnTo>
                    <a:pt x="8227" y="5203"/>
                  </a:lnTo>
                  <a:cubicBezTo>
                    <a:pt x="8227" y="5275"/>
                    <a:pt x="8192" y="5358"/>
                    <a:pt x="8132" y="5382"/>
                  </a:cubicBezTo>
                  <a:cubicBezTo>
                    <a:pt x="8073" y="5418"/>
                    <a:pt x="8037" y="5477"/>
                    <a:pt x="8037" y="5549"/>
                  </a:cubicBezTo>
                  <a:lnTo>
                    <a:pt x="8037" y="5846"/>
                  </a:lnTo>
                  <a:cubicBezTo>
                    <a:pt x="8037" y="5930"/>
                    <a:pt x="8096" y="6013"/>
                    <a:pt x="8192" y="6025"/>
                  </a:cubicBezTo>
                  <a:lnTo>
                    <a:pt x="8692" y="6144"/>
                  </a:lnTo>
                  <a:cubicBezTo>
                    <a:pt x="8787" y="6168"/>
                    <a:pt x="8858" y="6251"/>
                    <a:pt x="8858" y="6346"/>
                  </a:cubicBezTo>
                  <a:lnTo>
                    <a:pt x="8858" y="6406"/>
                  </a:lnTo>
                  <a:lnTo>
                    <a:pt x="6787" y="6406"/>
                  </a:lnTo>
                  <a:lnTo>
                    <a:pt x="6787" y="6346"/>
                  </a:lnTo>
                  <a:cubicBezTo>
                    <a:pt x="6787" y="6251"/>
                    <a:pt x="6846" y="6168"/>
                    <a:pt x="6953" y="6144"/>
                  </a:cubicBezTo>
                  <a:lnTo>
                    <a:pt x="7465" y="6025"/>
                  </a:lnTo>
                  <a:cubicBezTo>
                    <a:pt x="7549" y="6013"/>
                    <a:pt x="7608" y="5930"/>
                    <a:pt x="7608" y="5846"/>
                  </a:cubicBezTo>
                  <a:lnTo>
                    <a:pt x="7608" y="5549"/>
                  </a:lnTo>
                  <a:cubicBezTo>
                    <a:pt x="7608" y="5489"/>
                    <a:pt x="7584" y="5418"/>
                    <a:pt x="7513" y="5382"/>
                  </a:cubicBezTo>
                  <a:cubicBezTo>
                    <a:pt x="7442" y="5334"/>
                    <a:pt x="7418" y="5275"/>
                    <a:pt x="7418" y="5203"/>
                  </a:cubicBezTo>
                  <a:lnTo>
                    <a:pt x="7418" y="4608"/>
                  </a:lnTo>
                  <a:cubicBezTo>
                    <a:pt x="7418" y="4489"/>
                    <a:pt x="7501" y="4406"/>
                    <a:pt x="7620" y="4406"/>
                  </a:cubicBezTo>
                  <a:close/>
                  <a:moveTo>
                    <a:pt x="9585" y="3584"/>
                  </a:moveTo>
                  <a:lnTo>
                    <a:pt x="9585" y="6406"/>
                  </a:lnTo>
                  <a:lnTo>
                    <a:pt x="9204" y="6406"/>
                  </a:lnTo>
                  <a:lnTo>
                    <a:pt x="9204" y="6346"/>
                  </a:lnTo>
                  <a:cubicBezTo>
                    <a:pt x="9204" y="6084"/>
                    <a:pt x="9025" y="5846"/>
                    <a:pt x="8751" y="5787"/>
                  </a:cubicBezTo>
                  <a:lnTo>
                    <a:pt x="8394" y="5691"/>
                  </a:lnTo>
                  <a:lnTo>
                    <a:pt x="8394" y="5632"/>
                  </a:lnTo>
                  <a:cubicBezTo>
                    <a:pt x="8513" y="5537"/>
                    <a:pt x="8596" y="5370"/>
                    <a:pt x="8596" y="5191"/>
                  </a:cubicBezTo>
                  <a:lnTo>
                    <a:pt x="8596" y="4596"/>
                  </a:lnTo>
                  <a:cubicBezTo>
                    <a:pt x="8596" y="4263"/>
                    <a:pt x="8323" y="4001"/>
                    <a:pt x="8001" y="4001"/>
                  </a:cubicBezTo>
                  <a:lnTo>
                    <a:pt x="7596" y="4001"/>
                  </a:lnTo>
                  <a:cubicBezTo>
                    <a:pt x="7263" y="4001"/>
                    <a:pt x="7001" y="4263"/>
                    <a:pt x="7001" y="4596"/>
                  </a:cubicBezTo>
                  <a:lnTo>
                    <a:pt x="7001" y="5191"/>
                  </a:lnTo>
                  <a:cubicBezTo>
                    <a:pt x="7001" y="5358"/>
                    <a:pt x="7072" y="5513"/>
                    <a:pt x="7192" y="5632"/>
                  </a:cubicBezTo>
                  <a:lnTo>
                    <a:pt x="7192" y="5691"/>
                  </a:lnTo>
                  <a:lnTo>
                    <a:pt x="6834" y="5787"/>
                  </a:lnTo>
                  <a:cubicBezTo>
                    <a:pt x="6572" y="5846"/>
                    <a:pt x="6394" y="6084"/>
                    <a:pt x="6394" y="6346"/>
                  </a:cubicBezTo>
                  <a:lnTo>
                    <a:pt x="6394" y="6406"/>
                  </a:lnTo>
                  <a:lnTo>
                    <a:pt x="5953" y="6406"/>
                  </a:lnTo>
                  <a:lnTo>
                    <a:pt x="5953" y="3584"/>
                  </a:lnTo>
                  <a:close/>
                  <a:moveTo>
                    <a:pt x="203" y="0"/>
                  </a:moveTo>
                  <a:cubicBezTo>
                    <a:pt x="95" y="0"/>
                    <a:pt x="0" y="84"/>
                    <a:pt x="0" y="191"/>
                  </a:cubicBezTo>
                  <a:lnTo>
                    <a:pt x="0" y="6596"/>
                  </a:lnTo>
                  <a:cubicBezTo>
                    <a:pt x="0" y="6703"/>
                    <a:pt x="95" y="6799"/>
                    <a:pt x="203" y="6799"/>
                  </a:cubicBezTo>
                  <a:lnTo>
                    <a:pt x="9811" y="6799"/>
                  </a:lnTo>
                  <a:cubicBezTo>
                    <a:pt x="9918" y="6799"/>
                    <a:pt x="10001" y="6703"/>
                    <a:pt x="10001" y="6596"/>
                  </a:cubicBezTo>
                  <a:lnTo>
                    <a:pt x="10001" y="191"/>
                  </a:lnTo>
                  <a:cubicBezTo>
                    <a:pt x="10001" y="84"/>
                    <a:pt x="9918" y="0"/>
                    <a:pt x="9811" y="0"/>
                  </a:cubicBezTo>
                  <a:lnTo>
                    <a:pt x="1584" y="0"/>
                  </a:lnTo>
                  <a:cubicBezTo>
                    <a:pt x="1477" y="0"/>
                    <a:pt x="1381" y="84"/>
                    <a:pt x="1381" y="191"/>
                  </a:cubicBezTo>
                  <a:cubicBezTo>
                    <a:pt x="1381" y="286"/>
                    <a:pt x="1477" y="381"/>
                    <a:pt x="1584" y="381"/>
                  </a:cubicBezTo>
                  <a:lnTo>
                    <a:pt x="5596" y="381"/>
                  </a:lnTo>
                  <a:lnTo>
                    <a:pt x="5596" y="5215"/>
                  </a:lnTo>
                  <a:lnTo>
                    <a:pt x="4572" y="5215"/>
                  </a:lnTo>
                  <a:lnTo>
                    <a:pt x="4572" y="4203"/>
                  </a:lnTo>
                  <a:cubicBezTo>
                    <a:pt x="4572" y="3882"/>
                    <a:pt x="4370" y="3584"/>
                    <a:pt x="4072" y="3477"/>
                  </a:cubicBezTo>
                  <a:lnTo>
                    <a:pt x="3572" y="3286"/>
                  </a:lnTo>
                  <a:lnTo>
                    <a:pt x="3572" y="3274"/>
                  </a:lnTo>
                  <a:lnTo>
                    <a:pt x="3572" y="2989"/>
                  </a:lnTo>
                  <a:cubicBezTo>
                    <a:pt x="3810" y="2810"/>
                    <a:pt x="3977" y="2512"/>
                    <a:pt x="3977" y="2203"/>
                  </a:cubicBezTo>
                  <a:lnTo>
                    <a:pt x="3977" y="1798"/>
                  </a:lnTo>
                  <a:cubicBezTo>
                    <a:pt x="3977" y="1369"/>
                    <a:pt x="3620" y="1012"/>
                    <a:pt x="3191" y="1012"/>
                  </a:cubicBezTo>
                  <a:lnTo>
                    <a:pt x="2786" y="1012"/>
                  </a:lnTo>
                  <a:cubicBezTo>
                    <a:pt x="2358" y="1012"/>
                    <a:pt x="2000" y="1369"/>
                    <a:pt x="2000" y="1798"/>
                  </a:cubicBezTo>
                  <a:lnTo>
                    <a:pt x="2000" y="2203"/>
                  </a:lnTo>
                  <a:cubicBezTo>
                    <a:pt x="2000" y="2524"/>
                    <a:pt x="2167" y="2810"/>
                    <a:pt x="2405" y="2989"/>
                  </a:cubicBezTo>
                  <a:lnTo>
                    <a:pt x="2405" y="3274"/>
                  </a:lnTo>
                  <a:lnTo>
                    <a:pt x="2405" y="3286"/>
                  </a:lnTo>
                  <a:lnTo>
                    <a:pt x="1905" y="3477"/>
                  </a:lnTo>
                  <a:cubicBezTo>
                    <a:pt x="1608" y="3596"/>
                    <a:pt x="1405" y="3894"/>
                    <a:pt x="1405" y="4203"/>
                  </a:cubicBezTo>
                  <a:lnTo>
                    <a:pt x="1405" y="5215"/>
                  </a:lnTo>
                  <a:lnTo>
                    <a:pt x="381" y="5215"/>
                  </a:lnTo>
                  <a:lnTo>
                    <a:pt x="381" y="381"/>
                  </a:lnTo>
                  <a:lnTo>
                    <a:pt x="798" y="381"/>
                  </a:lnTo>
                  <a:cubicBezTo>
                    <a:pt x="893" y="381"/>
                    <a:pt x="988" y="286"/>
                    <a:pt x="988" y="191"/>
                  </a:cubicBezTo>
                  <a:cubicBezTo>
                    <a:pt x="988" y="84"/>
                    <a:pt x="893" y="0"/>
                    <a:pt x="7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2;p57">
              <a:extLst>
                <a:ext uri="{FF2B5EF4-FFF2-40B4-BE49-F238E27FC236}">
                  <a16:creationId xmlns:a16="http://schemas.microsoft.com/office/drawing/2014/main" id="{CA27ECED-E477-44DB-85DB-13DF4DB6771D}"/>
                </a:ext>
              </a:extLst>
            </p:cNvPr>
            <p:cNvSpPr/>
            <p:nvPr/>
          </p:nvSpPr>
          <p:spPr>
            <a:xfrm>
              <a:off x="1289311" y="2926222"/>
              <a:ext cx="408156" cy="299783"/>
            </a:xfrm>
            <a:custGeom>
              <a:avLst/>
              <a:gdLst/>
              <a:ahLst/>
              <a:cxnLst/>
              <a:rect l="l" t="t" r="r" b="b"/>
              <a:pathLst>
                <a:path w="12824" h="9419" extrusionOk="0">
                  <a:moveTo>
                    <a:pt x="11621" y="382"/>
                  </a:moveTo>
                  <a:cubicBezTo>
                    <a:pt x="11740" y="382"/>
                    <a:pt x="11823" y="477"/>
                    <a:pt x="11823" y="596"/>
                  </a:cubicBezTo>
                  <a:lnTo>
                    <a:pt x="11823" y="8037"/>
                  </a:lnTo>
                  <a:lnTo>
                    <a:pt x="11406" y="8037"/>
                  </a:lnTo>
                  <a:cubicBezTo>
                    <a:pt x="11299" y="8037"/>
                    <a:pt x="11216" y="8121"/>
                    <a:pt x="11216" y="8228"/>
                  </a:cubicBezTo>
                  <a:cubicBezTo>
                    <a:pt x="11216" y="8335"/>
                    <a:pt x="11299" y="8418"/>
                    <a:pt x="11406" y="8418"/>
                  </a:cubicBezTo>
                  <a:lnTo>
                    <a:pt x="12407" y="8418"/>
                  </a:lnTo>
                  <a:cubicBezTo>
                    <a:pt x="12407" y="8418"/>
                    <a:pt x="12418" y="8418"/>
                    <a:pt x="12418" y="8442"/>
                  </a:cubicBezTo>
                  <a:lnTo>
                    <a:pt x="12418" y="8835"/>
                  </a:lnTo>
                  <a:cubicBezTo>
                    <a:pt x="12442" y="8942"/>
                    <a:pt x="12347" y="9049"/>
                    <a:pt x="12228" y="9049"/>
                  </a:cubicBezTo>
                  <a:lnTo>
                    <a:pt x="596" y="9049"/>
                  </a:lnTo>
                  <a:cubicBezTo>
                    <a:pt x="476" y="9049"/>
                    <a:pt x="381" y="8954"/>
                    <a:pt x="381" y="8835"/>
                  </a:cubicBezTo>
                  <a:lnTo>
                    <a:pt x="381" y="8442"/>
                  </a:lnTo>
                  <a:cubicBezTo>
                    <a:pt x="381" y="8442"/>
                    <a:pt x="381" y="8418"/>
                    <a:pt x="393" y="8418"/>
                  </a:cubicBezTo>
                  <a:lnTo>
                    <a:pt x="10621" y="8418"/>
                  </a:lnTo>
                  <a:cubicBezTo>
                    <a:pt x="10728" y="8418"/>
                    <a:pt x="10811" y="8335"/>
                    <a:pt x="10811" y="8228"/>
                  </a:cubicBezTo>
                  <a:cubicBezTo>
                    <a:pt x="10811" y="8121"/>
                    <a:pt x="10728" y="8037"/>
                    <a:pt x="10621" y="8037"/>
                  </a:cubicBezTo>
                  <a:lnTo>
                    <a:pt x="977" y="8037"/>
                  </a:lnTo>
                  <a:lnTo>
                    <a:pt x="977" y="596"/>
                  </a:lnTo>
                  <a:cubicBezTo>
                    <a:pt x="977" y="477"/>
                    <a:pt x="1072" y="382"/>
                    <a:pt x="1179" y="382"/>
                  </a:cubicBezTo>
                  <a:close/>
                  <a:moveTo>
                    <a:pt x="1191" y="1"/>
                  </a:moveTo>
                  <a:cubicBezTo>
                    <a:pt x="857" y="1"/>
                    <a:pt x="596" y="263"/>
                    <a:pt x="596" y="596"/>
                  </a:cubicBezTo>
                  <a:lnTo>
                    <a:pt x="596" y="8037"/>
                  </a:lnTo>
                  <a:lnTo>
                    <a:pt x="381" y="8037"/>
                  </a:lnTo>
                  <a:cubicBezTo>
                    <a:pt x="179" y="8037"/>
                    <a:pt x="0" y="8216"/>
                    <a:pt x="0" y="8418"/>
                  </a:cubicBezTo>
                  <a:lnTo>
                    <a:pt x="0" y="8823"/>
                  </a:lnTo>
                  <a:cubicBezTo>
                    <a:pt x="0" y="9157"/>
                    <a:pt x="262" y="9419"/>
                    <a:pt x="596" y="9419"/>
                  </a:cubicBezTo>
                  <a:lnTo>
                    <a:pt x="12228" y="9419"/>
                  </a:lnTo>
                  <a:cubicBezTo>
                    <a:pt x="12561" y="9419"/>
                    <a:pt x="12823" y="9157"/>
                    <a:pt x="12823" y="8823"/>
                  </a:cubicBezTo>
                  <a:lnTo>
                    <a:pt x="12823" y="8418"/>
                  </a:lnTo>
                  <a:cubicBezTo>
                    <a:pt x="12811" y="8216"/>
                    <a:pt x="12645" y="8037"/>
                    <a:pt x="12418" y="8037"/>
                  </a:cubicBezTo>
                  <a:lnTo>
                    <a:pt x="12216" y="8037"/>
                  </a:lnTo>
                  <a:lnTo>
                    <a:pt x="12216" y="596"/>
                  </a:lnTo>
                  <a:cubicBezTo>
                    <a:pt x="12216" y="263"/>
                    <a:pt x="11942" y="1"/>
                    <a:pt x="11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8736;p57">
            <a:extLst>
              <a:ext uri="{FF2B5EF4-FFF2-40B4-BE49-F238E27FC236}">
                <a16:creationId xmlns:a16="http://schemas.microsoft.com/office/drawing/2014/main" id="{1E126E45-8FDD-4A43-AE45-FCA224A8A007}"/>
              </a:ext>
            </a:extLst>
          </p:cNvPr>
          <p:cNvGrpSpPr/>
          <p:nvPr/>
        </p:nvGrpSpPr>
        <p:grpSpPr>
          <a:xfrm>
            <a:off x="605737" y="4906306"/>
            <a:ext cx="750959" cy="769889"/>
            <a:chOff x="4886264" y="3366174"/>
            <a:chExt cx="350548" cy="350198"/>
          </a:xfrm>
          <a:solidFill>
            <a:schemeClr val="accent1"/>
          </a:solidFill>
        </p:grpSpPr>
        <p:sp>
          <p:nvSpPr>
            <p:cNvPr id="19" name="Google Shape;8737;p57">
              <a:extLst>
                <a:ext uri="{FF2B5EF4-FFF2-40B4-BE49-F238E27FC236}">
                  <a16:creationId xmlns:a16="http://schemas.microsoft.com/office/drawing/2014/main" id="{638F74C4-BDA0-41C3-A344-E82AB018DAE1}"/>
                </a:ext>
              </a:extLst>
            </p:cNvPr>
            <p:cNvSpPr/>
            <p:nvPr/>
          </p:nvSpPr>
          <p:spPr>
            <a:xfrm>
              <a:off x="4946132" y="3426614"/>
              <a:ext cx="230431" cy="289758"/>
            </a:xfrm>
            <a:custGeom>
              <a:avLst/>
              <a:gdLst/>
              <a:ahLst/>
              <a:cxnLst/>
              <a:rect l="l" t="t" r="r" b="b"/>
              <a:pathLst>
                <a:path w="7240" h="9104" extrusionOk="0">
                  <a:moveTo>
                    <a:pt x="3811" y="3793"/>
                  </a:moveTo>
                  <a:cubicBezTo>
                    <a:pt x="4001" y="3793"/>
                    <a:pt x="4168" y="3948"/>
                    <a:pt x="4168" y="4150"/>
                  </a:cubicBezTo>
                  <a:lnTo>
                    <a:pt x="4168" y="4484"/>
                  </a:lnTo>
                  <a:cubicBezTo>
                    <a:pt x="4156" y="4769"/>
                    <a:pt x="3930" y="5007"/>
                    <a:pt x="3632" y="5007"/>
                  </a:cubicBezTo>
                  <a:cubicBezTo>
                    <a:pt x="3334" y="5007"/>
                    <a:pt x="3108" y="4769"/>
                    <a:pt x="3108" y="4484"/>
                  </a:cubicBezTo>
                  <a:lnTo>
                    <a:pt x="3108" y="4150"/>
                  </a:lnTo>
                  <a:cubicBezTo>
                    <a:pt x="3108" y="3948"/>
                    <a:pt x="3263" y="3793"/>
                    <a:pt x="3465" y="3793"/>
                  </a:cubicBezTo>
                  <a:close/>
                  <a:moveTo>
                    <a:pt x="3787" y="5341"/>
                  </a:moveTo>
                  <a:lnTo>
                    <a:pt x="3787" y="5412"/>
                  </a:lnTo>
                  <a:cubicBezTo>
                    <a:pt x="3811" y="5472"/>
                    <a:pt x="3822" y="5531"/>
                    <a:pt x="3846" y="5579"/>
                  </a:cubicBezTo>
                  <a:lnTo>
                    <a:pt x="3632" y="5793"/>
                  </a:lnTo>
                  <a:lnTo>
                    <a:pt x="3596" y="5793"/>
                  </a:lnTo>
                  <a:lnTo>
                    <a:pt x="3370" y="5579"/>
                  </a:lnTo>
                  <a:cubicBezTo>
                    <a:pt x="3406" y="5531"/>
                    <a:pt x="3418" y="5472"/>
                    <a:pt x="3418" y="5412"/>
                  </a:cubicBezTo>
                  <a:lnTo>
                    <a:pt x="3418" y="5341"/>
                  </a:lnTo>
                  <a:close/>
                  <a:moveTo>
                    <a:pt x="3630" y="314"/>
                  </a:moveTo>
                  <a:cubicBezTo>
                    <a:pt x="4485" y="314"/>
                    <a:pt x="5309" y="622"/>
                    <a:pt x="5930" y="1209"/>
                  </a:cubicBezTo>
                  <a:cubicBezTo>
                    <a:pt x="6585" y="1840"/>
                    <a:pt x="6954" y="2686"/>
                    <a:pt x="6954" y="3591"/>
                  </a:cubicBezTo>
                  <a:cubicBezTo>
                    <a:pt x="6918" y="4293"/>
                    <a:pt x="6704" y="4936"/>
                    <a:pt x="6323" y="5484"/>
                  </a:cubicBezTo>
                  <a:cubicBezTo>
                    <a:pt x="5942" y="6020"/>
                    <a:pt x="5430" y="6436"/>
                    <a:pt x="4823" y="6674"/>
                  </a:cubicBezTo>
                  <a:cubicBezTo>
                    <a:pt x="4620" y="6746"/>
                    <a:pt x="4501" y="6948"/>
                    <a:pt x="4501" y="7151"/>
                  </a:cubicBezTo>
                  <a:lnTo>
                    <a:pt x="4501" y="7603"/>
                  </a:lnTo>
                  <a:cubicBezTo>
                    <a:pt x="4501" y="7674"/>
                    <a:pt x="4489" y="7734"/>
                    <a:pt x="4442" y="7794"/>
                  </a:cubicBezTo>
                  <a:lnTo>
                    <a:pt x="4287" y="8044"/>
                  </a:lnTo>
                  <a:cubicBezTo>
                    <a:pt x="4263" y="8055"/>
                    <a:pt x="4251" y="8091"/>
                    <a:pt x="4251" y="8103"/>
                  </a:cubicBezTo>
                  <a:lnTo>
                    <a:pt x="3037" y="8103"/>
                  </a:lnTo>
                  <a:cubicBezTo>
                    <a:pt x="3013" y="8091"/>
                    <a:pt x="3013" y="8055"/>
                    <a:pt x="3001" y="8044"/>
                  </a:cubicBezTo>
                  <a:lnTo>
                    <a:pt x="2834" y="7794"/>
                  </a:lnTo>
                  <a:cubicBezTo>
                    <a:pt x="2799" y="7734"/>
                    <a:pt x="2775" y="7663"/>
                    <a:pt x="2775" y="7603"/>
                  </a:cubicBezTo>
                  <a:lnTo>
                    <a:pt x="2775" y="6067"/>
                  </a:lnTo>
                  <a:cubicBezTo>
                    <a:pt x="2775" y="5996"/>
                    <a:pt x="2822" y="5936"/>
                    <a:pt x="2882" y="5900"/>
                  </a:cubicBezTo>
                  <a:lnTo>
                    <a:pt x="3168" y="5769"/>
                  </a:lnTo>
                  <a:lnTo>
                    <a:pt x="3418" y="6020"/>
                  </a:lnTo>
                  <a:cubicBezTo>
                    <a:pt x="3477" y="6079"/>
                    <a:pt x="3572" y="6127"/>
                    <a:pt x="3656" y="6127"/>
                  </a:cubicBezTo>
                  <a:cubicBezTo>
                    <a:pt x="3751" y="6127"/>
                    <a:pt x="3834" y="6091"/>
                    <a:pt x="3894" y="6020"/>
                  </a:cubicBezTo>
                  <a:lnTo>
                    <a:pt x="4144" y="5769"/>
                  </a:lnTo>
                  <a:lnTo>
                    <a:pt x="4430" y="5900"/>
                  </a:lnTo>
                  <a:cubicBezTo>
                    <a:pt x="4489" y="5936"/>
                    <a:pt x="4537" y="5996"/>
                    <a:pt x="4537" y="6067"/>
                  </a:cubicBezTo>
                  <a:lnTo>
                    <a:pt x="4537" y="6198"/>
                  </a:lnTo>
                  <a:cubicBezTo>
                    <a:pt x="4537" y="6293"/>
                    <a:pt x="4608" y="6365"/>
                    <a:pt x="4704" y="6365"/>
                  </a:cubicBezTo>
                  <a:cubicBezTo>
                    <a:pt x="4787" y="6365"/>
                    <a:pt x="4858" y="6293"/>
                    <a:pt x="4858" y="6198"/>
                  </a:cubicBezTo>
                  <a:lnTo>
                    <a:pt x="4858" y="6067"/>
                  </a:lnTo>
                  <a:cubicBezTo>
                    <a:pt x="4858" y="5877"/>
                    <a:pt x="4751" y="5698"/>
                    <a:pt x="4573" y="5615"/>
                  </a:cubicBezTo>
                  <a:lnTo>
                    <a:pt x="4180" y="5412"/>
                  </a:lnTo>
                  <a:lnTo>
                    <a:pt x="4180" y="5400"/>
                  </a:lnTo>
                  <a:lnTo>
                    <a:pt x="4180" y="5162"/>
                  </a:lnTo>
                  <a:cubicBezTo>
                    <a:pt x="4382" y="5007"/>
                    <a:pt x="4513" y="4757"/>
                    <a:pt x="4513" y="4472"/>
                  </a:cubicBezTo>
                  <a:lnTo>
                    <a:pt x="4513" y="4126"/>
                  </a:lnTo>
                  <a:cubicBezTo>
                    <a:pt x="4513" y="3757"/>
                    <a:pt x="4215" y="3448"/>
                    <a:pt x="3834" y="3448"/>
                  </a:cubicBezTo>
                  <a:lnTo>
                    <a:pt x="3489" y="3448"/>
                  </a:lnTo>
                  <a:cubicBezTo>
                    <a:pt x="3120" y="3448"/>
                    <a:pt x="2810" y="3745"/>
                    <a:pt x="2810" y="4126"/>
                  </a:cubicBezTo>
                  <a:lnTo>
                    <a:pt x="2810" y="4472"/>
                  </a:lnTo>
                  <a:cubicBezTo>
                    <a:pt x="2810" y="4757"/>
                    <a:pt x="2941" y="5007"/>
                    <a:pt x="3156" y="5162"/>
                  </a:cubicBezTo>
                  <a:lnTo>
                    <a:pt x="3156" y="5400"/>
                  </a:lnTo>
                  <a:lnTo>
                    <a:pt x="3156" y="5412"/>
                  </a:lnTo>
                  <a:lnTo>
                    <a:pt x="2751" y="5615"/>
                  </a:lnTo>
                  <a:cubicBezTo>
                    <a:pt x="2572" y="5710"/>
                    <a:pt x="2465" y="5877"/>
                    <a:pt x="2465" y="6067"/>
                  </a:cubicBezTo>
                  <a:lnTo>
                    <a:pt x="2465" y="6674"/>
                  </a:lnTo>
                  <a:cubicBezTo>
                    <a:pt x="1882" y="6448"/>
                    <a:pt x="1382" y="6055"/>
                    <a:pt x="1001" y="5543"/>
                  </a:cubicBezTo>
                  <a:cubicBezTo>
                    <a:pt x="572" y="4960"/>
                    <a:pt x="370" y="4269"/>
                    <a:pt x="382" y="3531"/>
                  </a:cubicBezTo>
                  <a:cubicBezTo>
                    <a:pt x="393" y="2721"/>
                    <a:pt x="727" y="1924"/>
                    <a:pt x="1322" y="1317"/>
                  </a:cubicBezTo>
                  <a:cubicBezTo>
                    <a:pt x="1894" y="709"/>
                    <a:pt x="2668" y="364"/>
                    <a:pt x="3489" y="316"/>
                  </a:cubicBezTo>
                  <a:cubicBezTo>
                    <a:pt x="3536" y="315"/>
                    <a:pt x="3583" y="314"/>
                    <a:pt x="3630" y="314"/>
                  </a:cubicBezTo>
                  <a:close/>
                  <a:moveTo>
                    <a:pt x="4156" y="8436"/>
                  </a:moveTo>
                  <a:lnTo>
                    <a:pt x="4156" y="8794"/>
                  </a:lnTo>
                  <a:lnTo>
                    <a:pt x="3120" y="8806"/>
                  </a:lnTo>
                  <a:cubicBezTo>
                    <a:pt x="3120" y="8806"/>
                    <a:pt x="3108" y="8806"/>
                    <a:pt x="3108" y="8794"/>
                  </a:cubicBezTo>
                  <a:lnTo>
                    <a:pt x="3108" y="8436"/>
                  </a:lnTo>
                  <a:close/>
                  <a:moveTo>
                    <a:pt x="3645" y="0"/>
                  </a:moveTo>
                  <a:cubicBezTo>
                    <a:pt x="3573" y="0"/>
                    <a:pt x="3501" y="3"/>
                    <a:pt x="3430" y="7"/>
                  </a:cubicBezTo>
                  <a:cubicBezTo>
                    <a:pt x="2525" y="54"/>
                    <a:pt x="1679" y="435"/>
                    <a:pt x="1036" y="1114"/>
                  </a:cubicBezTo>
                  <a:cubicBezTo>
                    <a:pt x="393" y="1769"/>
                    <a:pt x="36" y="2626"/>
                    <a:pt x="12" y="3531"/>
                  </a:cubicBezTo>
                  <a:cubicBezTo>
                    <a:pt x="1" y="4341"/>
                    <a:pt x="239" y="5103"/>
                    <a:pt x="715" y="5734"/>
                  </a:cubicBezTo>
                  <a:cubicBezTo>
                    <a:pt x="1144" y="6317"/>
                    <a:pt x="1751" y="6782"/>
                    <a:pt x="2441" y="7020"/>
                  </a:cubicBezTo>
                  <a:lnTo>
                    <a:pt x="2441" y="7591"/>
                  </a:lnTo>
                  <a:cubicBezTo>
                    <a:pt x="2441" y="7734"/>
                    <a:pt x="2477" y="7865"/>
                    <a:pt x="2560" y="7972"/>
                  </a:cubicBezTo>
                  <a:lnTo>
                    <a:pt x="2715" y="8222"/>
                  </a:lnTo>
                  <a:cubicBezTo>
                    <a:pt x="2763" y="8282"/>
                    <a:pt x="2775" y="8353"/>
                    <a:pt x="2775" y="8413"/>
                  </a:cubicBezTo>
                  <a:lnTo>
                    <a:pt x="2775" y="8770"/>
                  </a:lnTo>
                  <a:cubicBezTo>
                    <a:pt x="2775" y="8948"/>
                    <a:pt x="2929" y="9103"/>
                    <a:pt x="3108" y="9103"/>
                  </a:cubicBezTo>
                  <a:lnTo>
                    <a:pt x="4144" y="9103"/>
                  </a:lnTo>
                  <a:cubicBezTo>
                    <a:pt x="4323" y="9103"/>
                    <a:pt x="4477" y="8948"/>
                    <a:pt x="4477" y="8770"/>
                  </a:cubicBezTo>
                  <a:lnTo>
                    <a:pt x="4477" y="8413"/>
                  </a:lnTo>
                  <a:cubicBezTo>
                    <a:pt x="4477" y="8341"/>
                    <a:pt x="4489" y="8282"/>
                    <a:pt x="4537" y="8222"/>
                  </a:cubicBezTo>
                  <a:lnTo>
                    <a:pt x="4704" y="7972"/>
                  </a:lnTo>
                  <a:cubicBezTo>
                    <a:pt x="4775" y="7853"/>
                    <a:pt x="4823" y="7734"/>
                    <a:pt x="4823" y="7591"/>
                  </a:cubicBezTo>
                  <a:lnTo>
                    <a:pt x="4823" y="7151"/>
                  </a:lnTo>
                  <a:cubicBezTo>
                    <a:pt x="4823" y="7079"/>
                    <a:pt x="4858" y="6996"/>
                    <a:pt x="4942" y="6984"/>
                  </a:cubicBezTo>
                  <a:cubicBezTo>
                    <a:pt x="5608" y="6722"/>
                    <a:pt x="6168" y="6270"/>
                    <a:pt x="6585" y="5674"/>
                  </a:cubicBezTo>
                  <a:cubicBezTo>
                    <a:pt x="7001" y="5067"/>
                    <a:pt x="7228" y="4353"/>
                    <a:pt x="7228" y="3626"/>
                  </a:cubicBezTo>
                  <a:cubicBezTo>
                    <a:pt x="7240" y="2614"/>
                    <a:pt x="6835" y="1686"/>
                    <a:pt x="6108" y="995"/>
                  </a:cubicBezTo>
                  <a:cubicBezTo>
                    <a:pt x="5434" y="354"/>
                    <a:pt x="4566" y="0"/>
                    <a:pt x="36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38;p57">
              <a:extLst>
                <a:ext uri="{FF2B5EF4-FFF2-40B4-BE49-F238E27FC236}">
                  <a16:creationId xmlns:a16="http://schemas.microsoft.com/office/drawing/2014/main" id="{87D4D21F-DA6B-4A0C-83DA-F00B0EF172AF}"/>
                </a:ext>
              </a:extLst>
            </p:cNvPr>
            <p:cNvSpPr/>
            <p:nvPr/>
          </p:nvSpPr>
          <p:spPr>
            <a:xfrm>
              <a:off x="4886264" y="3536706"/>
              <a:ext cx="48919" cy="10662"/>
            </a:xfrm>
            <a:custGeom>
              <a:avLst/>
              <a:gdLst/>
              <a:ahLst/>
              <a:cxnLst/>
              <a:rect l="l" t="t" r="r" b="b"/>
              <a:pathLst>
                <a:path w="1537" h="335" extrusionOk="0">
                  <a:moveTo>
                    <a:pt x="167" y="1"/>
                  </a:moveTo>
                  <a:cubicBezTo>
                    <a:pt x="72" y="1"/>
                    <a:pt x="0" y="72"/>
                    <a:pt x="0" y="167"/>
                  </a:cubicBezTo>
                  <a:cubicBezTo>
                    <a:pt x="0" y="251"/>
                    <a:pt x="72" y="334"/>
                    <a:pt x="167" y="334"/>
                  </a:cubicBezTo>
                  <a:lnTo>
                    <a:pt x="1370" y="334"/>
                  </a:lnTo>
                  <a:cubicBezTo>
                    <a:pt x="1465" y="334"/>
                    <a:pt x="1536" y="251"/>
                    <a:pt x="1536" y="167"/>
                  </a:cubicBezTo>
                  <a:cubicBezTo>
                    <a:pt x="1536" y="60"/>
                    <a:pt x="1465" y="1"/>
                    <a:pt x="13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739;p57">
              <a:extLst>
                <a:ext uri="{FF2B5EF4-FFF2-40B4-BE49-F238E27FC236}">
                  <a16:creationId xmlns:a16="http://schemas.microsoft.com/office/drawing/2014/main" id="{FE0ECD6D-130E-4890-8ED9-19FE6FF8947D}"/>
                </a:ext>
              </a:extLst>
            </p:cNvPr>
            <p:cNvSpPr/>
            <p:nvPr/>
          </p:nvSpPr>
          <p:spPr>
            <a:xfrm>
              <a:off x="5187894" y="3536706"/>
              <a:ext cx="48919" cy="10662"/>
            </a:xfrm>
            <a:custGeom>
              <a:avLst/>
              <a:gdLst/>
              <a:ahLst/>
              <a:cxnLst/>
              <a:rect l="l" t="t" r="r" b="b"/>
              <a:pathLst>
                <a:path w="1537" h="335" extrusionOk="0">
                  <a:moveTo>
                    <a:pt x="167" y="1"/>
                  </a:moveTo>
                  <a:cubicBezTo>
                    <a:pt x="84" y="1"/>
                    <a:pt x="1" y="72"/>
                    <a:pt x="1" y="167"/>
                  </a:cubicBezTo>
                  <a:cubicBezTo>
                    <a:pt x="1" y="251"/>
                    <a:pt x="84" y="334"/>
                    <a:pt x="167" y="334"/>
                  </a:cubicBezTo>
                  <a:lnTo>
                    <a:pt x="1370" y="334"/>
                  </a:lnTo>
                  <a:cubicBezTo>
                    <a:pt x="1465" y="334"/>
                    <a:pt x="1537" y="251"/>
                    <a:pt x="1537" y="167"/>
                  </a:cubicBezTo>
                  <a:cubicBezTo>
                    <a:pt x="1537" y="60"/>
                    <a:pt x="1465" y="1"/>
                    <a:pt x="13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740;p57">
              <a:extLst>
                <a:ext uri="{FF2B5EF4-FFF2-40B4-BE49-F238E27FC236}">
                  <a16:creationId xmlns:a16="http://schemas.microsoft.com/office/drawing/2014/main" id="{D149AE0D-10A8-4E1F-B1F1-25F5B95508F8}"/>
                </a:ext>
              </a:extLst>
            </p:cNvPr>
            <p:cNvSpPr/>
            <p:nvPr/>
          </p:nvSpPr>
          <p:spPr>
            <a:xfrm>
              <a:off x="5056414" y="3366174"/>
              <a:ext cx="10248" cy="48919"/>
            </a:xfrm>
            <a:custGeom>
              <a:avLst/>
              <a:gdLst/>
              <a:ahLst/>
              <a:cxnLst/>
              <a:rect l="l" t="t" r="r" b="b"/>
              <a:pathLst>
                <a:path w="322" h="1537" extrusionOk="0">
                  <a:moveTo>
                    <a:pt x="167" y="1"/>
                  </a:moveTo>
                  <a:cubicBezTo>
                    <a:pt x="72" y="1"/>
                    <a:pt x="0" y="72"/>
                    <a:pt x="0" y="168"/>
                  </a:cubicBezTo>
                  <a:lnTo>
                    <a:pt x="0" y="1370"/>
                  </a:lnTo>
                  <a:cubicBezTo>
                    <a:pt x="0" y="1465"/>
                    <a:pt x="72" y="1537"/>
                    <a:pt x="167" y="1537"/>
                  </a:cubicBezTo>
                  <a:cubicBezTo>
                    <a:pt x="250" y="1537"/>
                    <a:pt x="322" y="1465"/>
                    <a:pt x="322" y="1370"/>
                  </a:cubicBezTo>
                  <a:lnTo>
                    <a:pt x="322" y="168"/>
                  </a:lnTo>
                  <a:cubicBezTo>
                    <a:pt x="322" y="72"/>
                    <a:pt x="250"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741;p57">
              <a:extLst>
                <a:ext uri="{FF2B5EF4-FFF2-40B4-BE49-F238E27FC236}">
                  <a16:creationId xmlns:a16="http://schemas.microsoft.com/office/drawing/2014/main" id="{A6E86F55-1774-4E89-AE56-8B066F1A3E5A}"/>
                </a:ext>
              </a:extLst>
            </p:cNvPr>
            <p:cNvSpPr/>
            <p:nvPr/>
          </p:nvSpPr>
          <p:spPr>
            <a:xfrm>
              <a:off x="4978723" y="3650744"/>
              <a:ext cx="22757" cy="29249"/>
            </a:xfrm>
            <a:custGeom>
              <a:avLst/>
              <a:gdLst/>
              <a:ahLst/>
              <a:cxnLst/>
              <a:rect l="l" t="t" r="r" b="b"/>
              <a:pathLst>
                <a:path w="715" h="919" extrusionOk="0">
                  <a:moveTo>
                    <a:pt x="525" y="1"/>
                  </a:moveTo>
                  <a:cubicBezTo>
                    <a:pt x="470" y="1"/>
                    <a:pt x="413" y="30"/>
                    <a:pt x="381" y="85"/>
                  </a:cubicBezTo>
                  <a:lnTo>
                    <a:pt x="48" y="680"/>
                  </a:lnTo>
                  <a:cubicBezTo>
                    <a:pt x="0" y="752"/>
                    <a:pt x="24" y="859"/>
                    <a:pt x="108" y="894"/>
                  </a:cubicBezTo>
                  <a:cubicBezTo>
                    <a:pt x="131" y="918"/>
                    <a:pt x="167" y="918"/>
                    <a:pt x="179" y="918"/>
                  </a:cubicBezTo>
                  <a:cubicBezTo>
                    <a:pt x="239" y="918"/>
                    <a:pt x="286" y="883"/>
                    <a:pt x="310" y="835"/>
                  </a:cubicBezTo>
                  <a:lnTo>
                    <a:pt x="655" y="240"/>
                  </a:lnTo>
                  <a:cubicBezTo>
                    <a:pt x="715" y="156"/>
                    <a:pt x="703" y="61"/>
                    <a:pt x="608" y="25"/>
                  </a:cubicBezTo>
                  <a:cubicBezTo>
                    <a:pt x="583" y="9"/>
                    <a:pt x="554" y="1"/>
                    <a:pt x="5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742;p57">
              <a:extLst>
                <a:ext uri="{FF2B5EF4-FFF2-40B4-BE49-F238E27FC236}">
                  <a16:creationId xmlns:a16="http://schemas.microsoft.com/office/drawing/2014/main" id="{207759A5-3FC7-412B-A511-C0DC2A0104B0}"/>
                </a:ext>
              </a:extLst>
            </p:cNvPr>
            <p:cNvSpPr/>
            <p:nvPr/>
          </p:nvSpPr>
          <p:spPr>
            <a:xfrm>
              <a:off x="5121597" y="3403380"/>
              <a:ext cx="22757" cy="29154"/>
            </a:xfrm>
            <a:custGeom>
              <a:avLst/>
              <a:gdLst/>
              <a:ahLst/>
              <a:cxnLst/>
              <a:rect l="l" t="t" r="r" b="b"/>
              <a:pathLst>
                <a:path w="715" h="916" extrusionOk="0">
                  <a:moveTo>
                    <a:pt x="537" y="1"/>
                  </a:moveTo>
                  <a:cubicBezTo>
                    <a:pt x="476" y="1"/>
                    <a:pt x="418" y="33"/>
                    <a:pt x="393" y="82"/>
                  </a:cubicBezTo>
                  <a:lnTo>
                    <a:pt x="48" y="677"/>
                  </a:lnTo>
                  <a:cubicBezTo>
                    <a:pt x="0" y="749"/>
                    <a:pt x="36" y="856"/>
                    <a:pt x="107" y="904"/>
                  </a:cubicBezTo>
                  <a:cubicBezTo>
                    <a:pt x="143" y="915"/>
                    <a:pt x="167" y="915"/>
                    <a:pt x="179" y="915"/>
                  </a:cubicBezTo>
                  <a:cubicBezTo>
                    <a:pt x="238" y="915"/>
                    <a:pt x="286" y="880"/>
                    <a:pt x="322" y="844"/>
                  </a:cubicBezTo>
                  <a:lnTo>
                    <a:pt x="655" y="249"/>
                  </a:lnTo>
                  <a:cubicBezTo>
                    <a:pt x="715" y="165"/>
                    <a:pt x="691" y="70"/>
                    <a:pt x="619" y="22"/>
                  </a:cubicBezTo>
                  <a:cubicBezTo>
                    <a:pt x="593" y="8"/>
                    <a:pt x="565" y="1"/>
                    <a:pt x="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743;p57">
              <a:extLst>
                <a:ext uri="{FF2B5EF4-FFF2-40B4-BE49-F238E27FC236}">
                  <a16:creationId xmlns:a16="http://schemas.microsoft.com/office/drawing/2014/main" id="{F8496563-38BE-4863-A88A-DA1E50B6521D}"/>
                </a:ext>
              </a:extLst>
            </p:cNvPr>
            <p:cNvSpPr/>
            <p:nvPr/>
          </p:nvSpPr>
          <p:spPr>
            <a:xfrm>
              <a:off x="4922643" y="3459842"/>
              <a:ext cx="31095" cy="21197"/>
            </a:xfrm>
            <a:custGeom>
              <a:avLst/>
              <a:gdLst/>
              <a:ahLst/>
              <a:cxnLst/>
              <a:rect l="l" t="t" r="r" b="b"/>
              <a:pathLst>
                <a:path w="977" h="666" extrusionOk="0">
                  <a:moveTo>
                    <a:pt x="199" y="1"/>
                  </a:moveTo>
                  <a:cubicBezTo>
                    <a:pt x="141" y="1"/>
                    <a:pt x="81" y="33"/>
                    <a:pt x="48" y="82"/>
                  </a:cubicBezTo>
                  <a:cubicBezTo>
                    <a:pt x="0" y="153"/>
                    <a:pt x="36" y="261"/>
                    <a:pt x="108" y="308"/>
                  </a:cubicBezTo>
                  <a:lnTo>
                    <a:pt x="703" y="642"/>
                  </a:lnTo>
                  <a:cubicBezTo>
                    <a:pt x="739" y="665"/>
                    <a:pt x="762" y="665"/>
                    <a:pt x="774" y="665"/>
                  </a:cubicBezTo>
                  <a:cubicBezTo>
                    <a:pt x="834" y="665"/>
                    <a:pt x="881" y="630"/>
                    <a:pt x="917" y="582"/>
                  </a:cubicBezTo>
                  <a:cubicBezTo>
                    <a:pt x="977" y="511"/>
                    <a:pt x="941" y="404"/>
                    <a:pt x="870" y="368"/>
                  </a:cubicBezTo>
                  <a:lnTo>
                    <a:pt x="274" y="23"/>
                  </a:lnTo>
                  <a:cubicBezTo>
                    <a:pt x="252" y="8"/>
                    <a:pt x="226" y="1"/>
                    <a:pt x="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744;p57">
              <a:extLst>
                <a:ext uri="{FF2B5EF4-FFF2-40B4-BE49-F238E27FC236}">
                  <a16:creationId xmlns:a16="http://schemas.microsoft.com/office/drawing/2014/main" id="{97FF6930-9C23-4453-B405-F6F54D20E336}"/>
                </a:ext>
              </a:extLst>
            </p:cNvPr>
            <p:cNvSpPr/>
            <p:nvPr/>
          </p:nvSpPr>
          <p:spPr>
            <a:xfrm>
              <a:off x="5169720" y="3602334"/>
              <a:ext cx="30714" cy="21197"/>
            </a:xfrm>
            <a:custGeom>
              <a:avLst/>
              <a:gdLst/>
              <a:ahLst/>
              <a:cxnLst/>
              <a:rect l="l" t="t" r="r" b="b"/>
              <a:pathLst>
                <a:path w="965" h="666" extrusionOk="0">
                  <a:moveTo>
                    <a:pt x="187" y="1"/>
                  </a:moveTo>
                  <a:cubicBezTo>
                    <a:pt x="129" y="1"/>
                    <a:pt x="69" y="33"/>
                    <a:pt x="36" y="82"/>
                  </a:cubicBezTo>
                  <a:cubicBezTo>
                    <a:pt x="0" y="153"/>
                    <a:pt x="24" y="260"/>
                    <a:pt x="95" y="308"/>
                  </a:cubicBezTo>
                  <a:lnTo>
                    <a:pt x="691" y="653"/>
                  </a:lnTo>
                  <a:cubicBezTo>
                    <a:pt x="727" y="665"/>
                    <a:pt x="750" y="665"/>
                    <a:pt x="774" y="665"/>
                  </a:cubicBezTo>
                  <a:cubicBezTo>
                    <a:pt x="834" y="665"/>
                    <a:pt x="869" y="629"/>
                    <a:pt x="905" y="594"/>
                  </a:cubicBezTo>
                  <a:cubicBezTo>
                    <a:pt x="965" y="510"/>
                    <a:pt x="953" y="415"/>
                    <a:pt x="857" y="368"/>
                  </a:cubicBezTo>
                  <a:lnTo>
                    <a:pt x="262" y="22"/>
                  </a:lnTo>
                  <a:cubicBezTo>
                    <a:pt x="240" y="7"/>
                    <a:pt x="214" y="1"/>
                    <a:pt x="1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745;p57">
              <a:extLst>
                <a:ext uri="{FF2B5EF4-FFF2-40B4-BE49-F238E27FC236}">
                  <a16:creationId xmlns:a16="http://schemas.microsoft.com/office/drawing/2014/main" id="{80553877-2474-4063-A2E5-285F120AD11F}"/>
                </a:ext>
              </a:extLst>
            </p:cNvPr>
            <p:cNvSpPr/>
            <p:nvPr/>
          </p:nvSpPr>
          <p:spPr>
            <a:xfrm>
              <a:off x="5121597" y="3650744"/>
              <a:ext cx="22757" cy="29249"/>
            </a:xfrm>
            <a:custGeom>
              <a:avLst/>
              <a:gdLst/>
              <a:ahLst/>
              <a:cxnLst/>
              <a:rect l="l" t="t" r="r" b="b"/>
              <a:pathLst>
                <a:path w="715" h="919" extrusionOk="0">
                  <a:moveTo>
                    <a:pt x="190" y="1"/>
                  </a:moveTo>
                  <a:cubicBezTo>
                    <a:pt x="161" y="1"/>
                    <a:pt x="132" y="9"/>
                    <a:pt x="107" y="25"/>
                  </a:cubicBezTo>
                  <a:cubicBezTo>
                    <a:pt x="36" y="61"/>
                    <a:pt x="0" y="168"/>
                    <a:pt x="48" y="240"/>
                  </a:cubicBezTo>
                  <a:lnTo>
                    <a:pt x="393" y="835"/>
                  </a:lnTo>
                  <a:cubicBezTo>
                    <a:pt x="417" y="883"/>
                    <a:pt x="476" y="918"/>
                    <a:pt x="524" y="918"/>
                  </a:cubicBezTo>
                  <a:cubicBezTo>
                    <a:pt x="560" y="918"/>
                    <a:pt x="584" y="918"/>
                    <a:pt x="595" y="894"/>
                  </a:cubicBezTo>
                  <a:cubicBezTo>
                    <a:pt x="691" y="859"/>
                    <a:pt x="715" y="752"/>
                    <a:pt x="679" y="680"/>
                  </a:cubicBezTo>
                  <a:lnTo>
                    <a:pt x="334" y="85"/>
                  </a:lnTo>
                  <a:cubicBezTo>
                    <a:pt x="302" y="30"/>
                    <a:pt x="245" y="1"/>
                    <a:pt x="1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746;p57">
              <a:extLst>
                <a:ext uri="{FF2B5EF4-FFF2-40B4-BE49-F238E27FC236}">
                  <a16:creationId xmlns:a16="http://schemas.microsoft.com/office/drawing/2014/main" id="{B507B204-DDC3-45D1-8552-1F053579419E}"/>
                </a:ext>
              </a:extLst>
            </p:cNvPr>
            <p:cNvSpPr/>
            <p:nvPr/>
          </p:nvSpPr>
          <p:spPr>
            <a:xfrm>
              <a:off x="4978723" y="3403380"/>
              <a:ext cx="22757" cy="29154"/>
            </a:xfrm>
            <a:custGeom>
              <a:avLst/>
              <a:gdLst/>
              <a:ahLst/>
              <a:cxnLst/>
              <a:rect l="l" t="t" r="r" b="b"/>
              <a:pathLst>
                <a:path w="715" h="916" extrusionOk="0">
                  <a:moveTo>
                    <a:pt x="182" y="1"/>
                  </a:moveTo>
                  <a:cubicBezTo>
                    <a:pt x="156" y="1"/>
                    <a:pt x="130" y="8"/>
                    <a:pt x="108" y="22"/>
                  </a:cubicBezTo>
                  <a:cubicBezTo>
                    <a:pt x="24" y="70"/>
                    <a:pt x="0" y="177"/>
                    <a:pt x="48" y="249"/>
                  </a:cubicBezTo>
                  <a:lnTo>
                    <a:pt x="381" y="844"/>
                  </a:lnTo>
                  <a:cubicBezTo>
                    <a:pt x="417" y="892"/>
                    <a:pt x="477" y="915"/>
                    <a:pt x="524" y="915"/>
                  </a:cubicBezTo>
                  <a:cubicBezTo>
                    <a:pt x="548" y="915"/>
                    <a:pt x="584" y="915"/>
                    <a:pt x="596" y="904"/>
                  </a:cubicBezTo>
                  <a:cubicBezTo>
                    <a:pt x="703" y="856"/>
                    <a:pt x="715" y="749"/>
                    <a:pt x="667" y="677"/>
                  </a:cubicBezTo>
                  <a:lnTo>
                    <a:pt x="322" y="82"/>
                  </a:lnTo>
                  <a:cubicBezTo>
                    <a:pt x="297" y="33"/>
                    <a:pt x="239" y="1"/>
                    <a:pt x="1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747;p57">
              <a:extLst>
                <a:ext uri="{FF2B5EF4-FFF2-40B4-BE49-F238E27FC236}">
                  <a16:creationId xmlns:a16="http://schemas.microsoft.com/office/drawing/2014/main" id="{07C38995-0361-4526-B67B-7A3325DF0DE5}"/>
                </a:ext>
              </a:extLst>
            </p:cNvPr>
            <p:cNvSpPr/>
            <p:nvPr/>
          </p:nvSpPr>
          <p:spPr>
            <a:xfrm>
              <a:off x="5169720" y="3459842"/>
              <a:ext cx="30714" cy="21197"/>
            </a:xfrm>
            <a:custGeom>
              <a:avLst/>
              <a:gdLst/>
              <a:ahLst/>
              <a:cxnLst/>
              <a:rect l="l" t="t" r="r" b="b"/>
              <a:pathLst>
                <a:path w="965" h="666" extrusionOk="0">
                  <a:moveTo>
                    <a:pt x="771" y="1"/>
                  </a:moveTo>
                  <a:cubicBezTo>
                    <a:pt x="744" y="1"/>
                    <a:pt x="717" y="8"/>
                    <a:pt x="691" y="23"/>
                  </a:cubicBezTo>
                  <a:lnTo>
                    <a:pt x="95" y="368"/>
                  </a:lnTo>
                  <a:cubicBezTo>
                    <a:pt x="24" y="404"/>
                    <a:pt x="0" y="511"/>
                    <a:pt x="36" y="582"/>
                  </a:cubicBezTo>
                  <a:cubicBezTo>
                    <a:pt x="72" y="630"/>
                    <a:pt x="131" y="665"/>
                    <a:pt x="179" y="665"/>
                  </a:cubicBezTo>
                  <a:cubicBezTo>
                    <a:pt x="203" y="665"/>
                    <a:pt x="238" y="665"/>
                    <a:pt x="250" y="642"/>
                  </a:cubicBezTo>
                  <a:lnTo>
                    <a:pt x="846" y="308"/>
                  </a:lnTo>
                  <a:cubicBezTo>
                    <a:pt x="953" y="261"/>
                    <a:pt x="965" y="153"/>
                    <a:pt x="917" y="82"/>
                  </a:cubicBezTo>
                  <a:cubicBezTo>
                    <a:pt x="884" y="33"/>
                    <a:pt x="829" y="1"/>
                    <a:pt x="7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48;p57">
              <a:extLst>
                <a:ext uri="{FF2B5EF4-FFF2-40B4-BE49-F238E27FC236}">
                  <a16:creationId xmlns:a16="http://schemas.microsoft.com/office/drawing/2014/main" id="{BEBC8AD2-F316-4F72-B4DD-9AE6BD2713CD}"/>
                </a:ext>
              </a:extLst>
            </p:cNvPr>
            <p:cNvSpPr/>
            <p:nvPr/>
          </p:nvSpPr>
          <p:spPr>
            <a:xfrm>
              <a:off x="4922643" y="3602334"/>
              <a:ext cx="31095" cy="21197"/>
            </a:xfrm>
            <a:custGeom>
              <a:avLst/>
              <a:gdLst/>
              <a:ahLst/>
              <a:cxnLst/>
              <a:rect l="l" t="t" r="r" b="b"/>
              <a:pathLst>
                <a:path w="977" h="666" extrusionOk="0">
                  <a:moveTo>
                    <a:pt x="778" y="1"/>
                  </a:moveTo>
                  <a:cubicBezTo>
                    <a:pt x="751" y="1"/>
                    <a:pt x="725" y="7"/>
                    <a:pt x="703" y="22"/>
                  </a:cubicBezTo>
                  <a:lnTo>
                    <a:pt x="108" y="368"/>
                  </a:lnTo>
                  <a:cubicBezTo>
                    <a:pt x="36" y="415"/>
                    <a:pt x="0" y="510"/>
                    <a:pt x="48" y="594"/>
                  </a:cubicBezTo>
                  <a:cubicBezTo>
                    <a:pt x="84" y="629"/>
                    <a:pt x="131" y="665"/>
                    <a:pt x="179" y="665"/>
                  </a:cubicBezTo>
                  <a:cubicBezTo>
                    <a:pt x="215" y="665"/>
                    <a:pt x="238" y="665"/>
                    <a:pt x="262" y="653"/>
                  </a:cubicBezTo>
                  <a:lnTo>
                    <a:pt x="858" y="308"/>
                  </a:lnTo>
                  <a:cubicBezTo>
                    <a:pt x="941" y="260"/>
                    <a:pt x="977" y="153"/>
                    <a:pt x="929" y="82"/>
                  </a:cubicBezTo>
                  <a:cubicBezTo>
                    <a:pt x="896" y="33"/>
                    <a:pt x="836" y="1"/>
                    <a:pt x="7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749;p57">
              <a:extLst>
                <a:ext uri="{FF2B5EF4-FFF2-40B4-BE49-F238E27FC236}">
                  <a16:creationId xmlns:a16="http://schemas.microsoft.com/office/drawing/2014/main" id="{ACE5D218-F80D-4687-9528-7C4DF764A6CB}"/>
                </a:ext>
              </a:extLst>
            </p:cNvPr>
            <p:cNvSpPr/>
            <p:nvPr/>
          </p:nvSpPr>
          <p:spPr>
            <a:xfrm>
              <a:off x="5077993" y="3451758"/>
              <a:ext cx="70912" cy="62637"/>
            </a:xfrm>
            <a:custGeom>
              <a:avLst/>
              <a:gdLst/>
              <a:ahLst/>
              <a:cxnLst/>
              <a:rect l="l" t="t" r="r" b="b"/>
              <a:pathLst>
                <a:path w="2228" h="1968" extrusionOk="0">
                  <a:moveTo>
                    <a:pt x="186" y="1"/>
                  </a:moveTo>
                  <a:cubicBezTo>
                    <a:pt x="104" y="1"/>
                    <a:pt x="35" y="47"/>
                    <a:pt x="25" y="122"/>
                  </a:cubicBezTo>
                  <a:cubicBezTo>
                    <a:pt x="1" y="217"/>
                    <a:pt x="49" y="300"/>
                    <a:pt x="144" y="312"/>
                  </a:cubicBezTo>
                  <a:cubicBezTo>
                    <a:pt x="930" y="527"/>
                    <a:pt x="1584" y="1098"/>
                    <a:pt x="1894" y="1860"/>
                  </a:cubicBezTo>
                  <a:cubicBezTo>
                    <a:pt x="1930" y="1920"/>
                    <a:pt x="1989" y="1967"/>
                    <a:pt x="2049" y="1967"/>
                  </a:cubicBezTo>
                  <a:cubicBezTo>
                    <a:pt x="2061" y="1967"/>
                    <a:pt x="2085" y="1967"/>
                    <a:pt x="2108" y="1955"/>
                  </a:cubicBezTo>
                  <a:cubicBezTo>
                    <a:pt x="2192" y="1908"/>
                    <a:pt x="2227" y="1812"/>
                    <a:pt x="2192" y="1729"/>
                  </a:cubicBezTo>
                  <a:cubicBezTo>
                    <a:pt x="1846" y="884"/>
                    <a:pt x="1108" y="229"/>
                    <a:pt x="215" y="3"/>
                  </a:cubicBezTo>
                  <a:cubicBezTo>
                    <a:pt x="206" y="1"/>
                    <a:pt x="196" y="1"/>
                    <a:pt x="1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8458;p57">
            <a:extLst>
              <a:ext uri="{FF2B5EF4-FFF2-40B4-BE49-F238E27FC236}">
                <a16:creationId xmlns:a16="http://schemas.microsoft.com/office/drawing/2014/main" id="{B296DD0A-13D5-41AE-9900-3D0442AFA177}"/>
              </a:ext>
            </a:extLst>
          </p:cNvPr>
          <p:cNvGrpSpPr/>
          <p:nvPr/>
        </p:nvGrpSpPr>
        <p:grpSpPr>
          <a:xfrm>
            <a:off x="6220792" y="3350008"/>
            <a:ext cx="724066" cy="876304"/>
            <a:chOff x="7098912" y="1969392"/>
            <a:chExt cx="359651" cy="361561"/>
          </a:xfrm>
          <a:solidFill>
            <a:schemeClr val="accent1"/>
          </a:solidFill>
        </p:grpSpPr>
        <p:sp>
          <p:nvSpPr>
            <p:cNvPr id="33" name="Google Shape;8459;p57">
              <a:extLst>
                <a:ext uri="{FF2B5EF4-FFF2-40B4-BE49-F238E27FC236}">
                  <a16:creationId xmlns:a16="http://schemas.microsoft.com/office/drawing/2014/main" id="{9FD54673-61DF-44EE-B71F-27C0A94E40CC}"/>
                </a:ext>
              </a:extLst>
            </p:cNvPr>
            <p:cNvSpPr/>
            <p:nvPr/>
          </p:nvSpPr>
          <p:spPr>
            <a:xfrm>
              <a:off x="7098912" y="2127607"/>
              <a:ext cx="134567" cy="202582"/>
            </a:xfrm>
            <a:custGeom>
              <a:avLst/>
              <a:gdLst/>
              <a:ahLst/>
              <a:cxnLst/>
              <a:rect l="l" t="t" r="r" b="b"/>
              <a:pathLst>
                <a:path w="4228" h="6365" extrusionOk="0">
                  <a:moveTo>
                    <a:pt x="2108" y="331"/>
                  </a:moveTo>
                  <a:cubicBezTo>
                    <a:pt x="2153" y="331"/>
                    <a:pt x="2198" y="334"/>
                    <a:pt x="2239" y="340"/>
                  </a:cubicBezTo>
                  <a:cubicBezTo>
                    <a:pt x="2978" y="399"/>
                    <a:pt x="3537" y="1042"/>
                    <a:pt x="3537" y="1780"/>
                  </a:cubicBezTo>
                  <a:cubicBezTo>
                    <a:pt x="3537" y="2483"/>
                    <a:pt x="3704" y="3138"/>
                    <a:pt x="3847" y="3483"/>
                  </a:cubicBezTo>
                  <a:lnTo>
                    <a:pt x="3847" y="3495"/>
                  </a:lnTo>
                  <a:cubicBezTo>
                    <a:pt x="3656" y="3602"/>
                    <a:pt x="3335" y="3793"/>
                    <a:pt x="2787" y="3912"/>
                  </a:cubicBezTo>
                  <a:lnTo>
                    <a:pt x="2787" y="3864"/>
                  </a:lnTo>
                  <a:lnTo>
                    <a:pt x="2787" y="3531"/>
                  </a:lnTo>
                  <a:cubicBezTo>
                    <a:pt x="3001" y="3412"/>
                    <a:pt x="3180" y="3233"/>
                    <a:pt x="3299" y="3007"/>
                  </a:cubicBezTo>
                  <a:cubicBezTo>
                    <a:pt x="3537" y="2590"/>
                    <a:pt x="3454" y="2066"/>
                    <a:pt x="3108" y="1745"/>
                  </a:cubicBezTo>
                  <a:cubicBezTo>
                    <a:pt x="2870" y="1518"/>
                    <a:pt x="2430" y="1245"/>
                    <a:pt x="1727" y="1245"/>
                  </a:cubicBezTo>
                  <a:cubicBezTo>
                    <a:pt x="1680" y="1245"/>
                    <a:pt x="1632" y="1268"/>
                    <a:pt x="1608" y="1292"/>
                  </a:cubicBezTo>
                  <a:lnTo>
                    <a:pt x="1251" y="1649"/>
                  </a:lnTo>
                  <a:cubicBezTo>
                    <a:pt x="1192" y="1709"/>
                    <a:pt x="1192" y="1816"/>
                    <a:pt x="1251" y="1888"/>
                  </a:cubicBezTo>
                  <a:cubicBezTo>
                    <a:pt x="1281" y="1917"/>
                    <a:pt x="1323" y="1932"/>
                    <a:pt x="1366" y="1932"/>
                  </a:cubicBezTo>
                  <a:cubicBezTo>
                    <a:pt x="1409" y="1932"/>
                    <a:pt x="1454" y="1917"/>
                    <a:pt x="1489" y="1888"/>
                  </a:cubicBezTo>
                  <a:lnTo>
                    <a:pt x="1799" y="1578"/>
                  </a:lnTo>
                  <a:cubicBezTo>
                    <a:pt x="2239" y="1590"/>
                    <a:pt x="2608" y="1721"/>
                    <a:pt x="2882" y="1983"/>
                  </a:cubicBezTo>
                  <a:cubicBezTo>
                    <a:pt x="3120" y="2185"/>
                    <a:pt x="3180" y="2542"/>
                    <a:pt x="3025" y="2828"/>
                  </a:cubicBezTo>
                  <a:cubicBezTo>
                    <a:pt x="2823" y="3173"/>
                    <a:pt x="2466" y="3376"/>
                    <a:pt x="2085" y="3376"/>
                  </a:cubicBezTo>
                  <a:cubicBezTo>
                    <a:pt x="1489" y="3376"/>
                    <a:pt x="1013" y="2900"/>
                    <a:pt x="1013" y="2304"/>
                  </a:cubicBezTo>
                  <a:cubicBezTo>
                    <a:pt x="1013" y="2209"/>
                    <a:pt x="942" y="2138"/>
                    <a:pt x="846" y="2138"/>
                  </a:cubicBezTo>
                  <a:cubicBezTo>
                    <a:pt x="763" y="2138"/>
                    <a:pt x="680" y="2209"/>
                    <a:pt x="680" y="2304"/>
                  </a:cubicBezTo>
                  <a:cubicBezTo>
                    <a:pt x="680" y="2828"/>
                    <a:pt x="965" y="3292"/>
                    <a:pt x="1394" y="3519"/>
                  </a:cubicBezTo>
                  <a:lnTo>
                    <a:pt x="1394" y="3852"/>
                  </a:lnTo>
                  <a:lnTo>
                    <a:pt x="1394" y="3900"/>
                  </a:lnTo>
                  <a:cubicBezTo>
                    <a:pt x="834" y="3781"/>
                    <a:pt x="501" y="3602"/>
                    <a:pt x="370" y="3495"/>
                  </a:cubicBezTo>
                  <a:cubicBezTo>
                    <a:pt x="370" y="3495"/>
                    <a:pt x="358" y="3495"/>
                    <a:pt x="370" y="3483"/>
                  </a:cubicBezTo>
                  <a:cubicBezTo>
                    <a:pt x="525" y="3138"/>
                    <a:pt x="680" y="2483"/>
                    <a:pt x="680" y="1780"/>
                  </a:cubicBezTo>
                  <a:cubicBezTo>
                    <a:pt x="680" y="1042"/>
                    <a:pt x="1251" y="399"/>
                    <a:pt x="1977" y="340"/>
                  </a:cubicBezTo>
                  <a:cubicBezTo>
                    <a:pt x="2019" y="334"/>
                    <a:pt x="2064" y="331"/>
                    <a:pt x="2108" y="331"/>
                  </a:cubicBezTo>
                  <a:close/>
                  <a:moveTo>
                    <a:pt x="2442" y="3662"/>
                  </a:moveTo>
                  <a:lnTo>
                    <a:pt x="2442" y="3852"/>
                  </a:lnTo>
                  <a:cubicBezTo>
                    <a:pt x="2442" y="4043"/>
                    <a:pt x="2549" y="4221"/>
                    <a:pt x="2727" y="4316"/>
                  </a:cubicBezTo>
                  <a:lnTo>
                    <a:pt x="2823" y="4376"/>
                  </a:lnTo>
                  <a:cubicBezTo>
                    <a:pt x="2680" y="4626"/>
                    <a:pt x="2382" y="4793"/>
                    <a:pt x="2073" y="4793"/>
                  </a:cubicBezTo>
                  <a:cubicBezTo>
                    <a:pt x="1751" y="4793"/>
                    <a:pt x="1477" y="4626"/>
                    <a:pt x="1311" y="4376"/>
                  </a:cubicBezTo>
                  <a:lnTo>
                    <a:pt x="1418" y="4316"/>
                  </a:lnTo>
                  <a:cubicBezTo>
                    <a:pt x="1596" y="4221"/>
                    <a:pt x="1692" y="4043"/>
                    <a:pt x="1692" y="3852"/>
                  </a:cubicBezTo>
                  <a:lnTo>
                    <a:pt x="1692" y="3662"/>
                  </a:lnTo>
                  <a:cubicBezTo>
                    <a:pt x="1811" y="3685"/>
                    <a:pt x="1930" y="3709"/>
                    <a:pt x="2073" y="3709"/>
                  </a:cubicBezTo>
                  <a:cubicBezTo>
                    <a:pt x="2192" y="3709"/>
                    <a:pt x="2323" y="3685"/>
                    <a:pt x="2442" y="3662"/>
                  </a:cubicBezTo>
                  <a:close/>
                  <a:moveTo>
                    <a:pt x="2096" y="0"/>
                  </a:moveTo>
                  <a:cubicBezTo>
                    <a:pt x="2040" y="0"/>
                    <a:pt x="1983" y="6"/>
                    <a:pt x="1930" y="18"/>
                  </a:cubicBezTo>
                  <a:cubicBezTo>
                    <a:pt x="1037" y="102"/>
                    <a:pt x="334" y="875"/>
                    <a:pt x="334" y="1780"/>
                  </a:cubicBezTo>
                  <a:cubicBezTo>
                    <a:pt x="334" y="2435"/>
                    <a:pt x="180" y="3042"/>
                    <a:pt x="60" y="3364"/>
                  </a:cubicBezTo>
                  <a:cubicBezTo>
                    <a:pt x="1" y="3507"/>
                    <a:pt x="37" y="3673"/>
                    <a:pt x="180" y="3781"/>
                  </a:cubicBezTo>
                  <a:cubicBezTo>
                    <a:pt x="311" y="3888"/>
                    <a:pt x="596" y="4043"/>
                    <a:pt x="1037" y="4162"/>
                  </a:cubicBezTo>
                  <a:lnTo>
                    <a:pt x="382" y="4495"/>
                  </a:lnTo>
                  <a:cubicBezTo>
                    <a:pt x="144" y="4614"/>
                    <a:pt x="1" y="4852"/>
                    <a:pt x="1" y="5114"/>
                  </a:cubicBezTo>
                  <a:lnTo>
                    <a:pt x="1" y="6209"/>
                  </a:lnTo>
                  <a:cubicBezTo>
                    <a:pt x="1" y="6293"/>
                    <a:pt x="72" y="6364"/>
                    <a:pt x="156" y="6364"/>
                  </a:cubicBezTo>
                  <a:cubicBezTo>
                    <a:pt x="251" y="6364"/>
                    <a:pt x="322" y="6293"/>
                    <a:pt x="322" y="6209"/>
                  </a:cubicBezTo>
                  <a:lnTo>
                    <a:pt x="322" y="5114"/>
                  </a:lnTo>
                  <a:cubicBezTo>
                    <a:pt x="322" y="4983"/>
                    <a:pt x="394" y="4852"/>
                    <a:pt x="537" y="4793"/>
                  </a:cubicBezTo>
                  <a:lnTo>
                    <a:pt x="1049" y="4519"/>
                  </a:lnTo>
                  <a:cubicBezTo>
                    <a:pt x="1275" y="4900"/>
                    <a:pt x="1680" y="5138"/>
                    <a:pt x="2108" y="5138"/>
                  </a:cubicBezTo>
                  <a:cubicBezTo>
                    <a:pt x="2561" y="5138"/>
                    <a:pt x="2942" y="4900"/>
                    <a:pt x="3168" y="4519"/>
                  </a:cubicBezTo>
                  <a:lnTo>
                    <a:pt x="3692" y="4793"/>
                  </a:lnTo>
                  <a:cubicBezTo>
                    <a:pt x="3811" y="4852"/>
                    <a:pt x="3894" y="4983"/>
                    <a:pt x="3894" y="5114"/>
                  </a:cubicBezTo>
                  <a:lnTo>
                    <a:pt x="3894" y="6209"/>
                  </a:lnTo>
                  <a:cubicBezTo>
                    <a:pt x="3894" y="6293"/>
                    <a:pt x="3966" y="6364"/>
                    <a:pt x="4061" y="6364"/>
                  </a:cubicBezTo>
                  <a:cubicBezTo>
                    <a:pt x="4144" y="6364"/>
                    <a:pt x="4228" y="6293"/>
                    <a:pt x="4228" y="6209"/>
                  </a:cubicBezTo>
                  <a:lnTo>
                    <a:pt x="4228" y="5114"/>
                  </a:lnTo>
                  <a:cubicBezTo>
                    <a:pt x="4192" y="4852"/>
                    <a:pt x="4049" y="4614"/>
                    <a:pt x="3811" y="4495"/>
                  </a:cubicBezTo>
                  <a:lnTo>
                    <a:pt x="3156" y="4162"/>
                  </a:lnTo>
                  <a:cubicBezTo>
                    <a:pt x="3597" y="4043"/>
                    <a:pt x="3870" y="3888"/>
                    <a:pt x="4013" y="3781"/>
                  </a:cubicBezTo>
                  <a:cubicBezTo>
                    <a:pt x="4156" y="3685"/>
                    <a:pt x="4192" y="3507"/>
                    <a:pt x="4132" y="3364"/>
                  </a:cubicBezTo>
                  <a:cubicBezTo>
                    <a:pt x="4001" y="3042"/>
                    <a:pt x="3847" y="2435"/>
                    <a:pt x="3847" y="1780"/>
                  </a:cubicBezTo>
                  <a:cubicBezTo>
                    <a:pt x="3847" y="875"/>
                    <a:pt x="3156" y="90"/>
                    <a:pt x="2263" y="18"/>
                  </a:cubicBezTo>
                  <a:cubicBezTo>
                    <a:pt x="2210" y="6"/>
                    <a:pt x="2153" y="0"/>
                    <a:pt x="2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460;p57">
              <a:extLst>
                <a:ext uri="{FF2B5EF4-FFF2-40B4-BE49-F238E27FC236}">
                  <a16:creationId xmlns:a16="http://schemas.microsoft.com/office/drawing/2014/main" id="{D1DDF982-913A-4702-8357-49A1BB3E857A}"/>
                </a:ext>
              </a:extLst>
            </p:cNvPr>
            <p:cNvSpPr/>
            <p:nvPr/>
          </p:nvSpPr>
          <p:spPr>
            <a:xfrm>
              <a:off x="7120141" y="2297184"/>
              <a:ext cx="10662" cy="33005"/>
            </a:xfrm>
            <a:custGeom>
              <a:avLst/>
              <a:gdLst/>
              <a:ahLst/>
              <a:cxnLst/>
              <a:rect l="l" t="t" r="r" b="b"/>
              <a:pathLst>
                <a:path w="335" h="1037" extrusionOk="0">
                  <a:moveTo>
                    <a:pt x="167" y="0"/>
                  </a:moveTo>
                  <a:cubicBezTo>
                    <a:pt x="72" y="0"/>
                    <a:pt x="1" y="72"/>
                    <a:pt x="1" y="167"/>
                  </a:cubicBezTo>
                  <a:lnTo>
                    <a:pt x="1" y="881"/>
                  </a:lnTo>
                  <a:cubicBezTo>
                    <a:pt x="1" y="965"/>
                    <a:pt x="72" y="1036"/>
                    <a:pt x="167" y="1036"/>
                  </a:cubicBezTo>
                  <a:cubicBezTo>
                    <a:pt x="251" y="1036"/>
                    <a:pt x="334" y="965"/>
                    <a:pt x="334" y="881"/>
                  </a:cubicBezTo>
                  <a:lnTo>
                    <a:pt x="334" y="167"/>
                  </a:lnTo>
                  <a:cubicBezTo>
                    <a:pt x="334" y="72"/>
                    <a:pt x="251"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461;p57">
              <a:extLst>
                <a:ext uri="{FF2B5EF4-FFF2-40B4-BE49-F238E27FC236}">
                  <a16:creationId xmlns:a16="http://schemas.microsoft.com/office/drawing/2014/main" id="{EE21F7C5-3361-4CFD-BF9E-B261EB45884A}"/>
                </a:ext>
              </a:extLst>
            </p:cNvPr>
            <p:cNvSpPr/>
            <p:nvPr/>
          </p:nvSpPr>
          <p:spPr>
            <a:xfrm>
              <a:off x="7199360" y="2297184"/>
              <a:ext cx="10248" cy="33005"/>
            </a:xfrm>
            <a:custGeom>
              <a:avLst/>
              <a:gdLst/>
              <a:ahLst/>
              <a:cxnLst/>
              <a:rect l="l" t="t" r="r" b="b"/>
              <a:pathLst>
                <a:path w="322" h="1037" extrusionOk="0">
                  <a:moveTo>
                    <a:pt x="167" y="0"/>
                  </a:moveTo>
                  <a:cubicBezTo>
                    <a:pt x="72" y="0"/>
                    <a:pt x="0" y="72"/>
                    <a:pt x="0" y="167"/>
                  </a:cubicBezTo>
                  <a:lnTo>
                    <a:pt x="0" y="881"/>
                  </a:lnTo>
                  <a:cubicBezTo>
                    <a:pt x="0" y="965"/>
                    <a:pt x="72" y="1036"/>
                    <a:pt x="167" y="1036"/>
                  </a:cubicBezTo>
                  <a:cubicBezTo>
                    <a:pt x="250" y="1036"/>
                    <a:pt x="322" y="965"/>
                    <a:pt x="322" y="881"/>
                  </a:cubicBezTo>
                  <a:lnTo>
                    <a:pt x="322" y="167"/>
                  </a:lnTo>
                  <a:cubicBezTo>
                    <a:pt x="322" y="72"/>
                    <a:pt x="250"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62;p57">
              <a:extLst>
                <a:ext uri="{FF2B5EF4-FFF2-40B4-BE49-F238E27FC236}">
                  <a16:creationId xmlns:a16="http://schemas.microsoft.com/office/drawing/2014/main" id="{0537CBD6-5B87-4918-A976-0229CC6EE85D}"/>
                </a:ext>
              </a:extLst>
            </p:cNvPr>
            <p:cNvSpPr/>
            <p:nvPr/>
          </p:nvSpPr>
          <p:spPr>
            <a:xfrm>
              <a:off x="7357001" y="2165704"/>
              <a:ext cx="56876" cy="17823"/>
            </a:xfrm>
            <a:custGeom>
              <a:avLst/>
              <a:gdLst/>
              <a:ahLst/>
              <a:cxnLst/>
              <a:rect l="l" t="t" r="r" b="b"/>
              <a:pathLst>
                <a:path w="1787" h="560" extrusionOk="0">
                  <a:moveTo>
                    <a:pt x="630" y="0"/>
                  </a:moveTo>
                  <a:cubicBezTo>
                    <a:pt x="478" y="0"/>
                    <a:pt x="311" y="14"/>
                    <a:pt x="131" y="48"/>
                  </a:cubicBezTo>
                  <a:cubicBezTo>
                    <a:pt x="60" y="71"/>
                    <a:pt x="0" y="143"/>
                    <a:pt x="0" y="214"/>
                  </a:cubicBezTo>
                  <a:lnTo>
                    <a:pt x="0" y="393"/>
                  </a:lnTo>
                  <a:cubicBezTo>
                    <a:pt x="0" y="488"/>
                    <a:pt x="72" y="560"/>
                    <a:pt x="167" y="560"/>
                  </a:cubicBezTo>
                  <a:cubicBezTo>
                    <a:pt x="250" y="560"/>
                    <a:pt x="322" y="488"/>
                    <a:pt x="322" y="393"/>
                  </a:cubicBezTo>
                  <a:lnTo>
                    <a:pt x="322" y="345"/>
                  </a:lnTo>
                  <a:cubicBezTo>
                    <a:pt x="436" y="334"/>
                    <a:pt x="543" y="328"/>
                    <a:pt x="642" y="328"/>
                  </a:cubicBezTo>
                  <a:cubicBezTo>
                    <a:pt x="851" y="328"/>
                    <a:pt x="1022" y="352"/>
                    <a:pt x="1143" y="393"/>
                  </a:cubicBezTo>
                  <a:cubicBezTo>
                    <a:pt x="1369" y="452"/>
                    <a:pt x="1488" y="524"/>
                    <a:pt x="1488" y="524"/>
                  </a:cubicBezTo>
                  <a:cubicBezTo>
                    <a:pt x="1512" y="548"/>
                    <a:pt x="1548" y="560"/>
                    <a:pt x="1572" y="560"/>
                  </a:cubicBezTo>
                  <a:cubicBezTo>
                    <a:pt x="1631" y="560"/>
                    <a:pt x="1679" y="524"/>
                    <a:pt x="1715" y="488"/>
                  </a:cubicBezTo>
                  <a:cubicBezTo>
                    <a:pt x="1786" y="405"/>
                    <a:pt x="1762" y="310"/>
                    <a:pt x="1679" y="262"/>
                  </a:cubicBezTo>
                  <a:cubicBezTo>
                    <a:pt x="1660" y="252"/>
                    <a:pt x="1280"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63;p57">
              <a:extLst>
                <a:ext uri="{FF2B5EF4-FFF2-40B4-BE49-F238E27FC236}">
                  <a16:creationId xmlns:a16="http://schemas.microsoft.com/office/drawing/2014/main" id="{C59F384B-F286-48F8-B670-2942C7E1D469}"/>
                </a:ext>
              </a:extLst>
            </p:cNvPr>
            <p:cNvSpPr/>
            <p:nvPr/>
          </p:nvSpPr>
          <p:spPr>
            <a:xfrm>
              <a:off x="7312666" y="2133113"/>
              <a:ext cx="145897" cy="197840"/>
            </a:xfrm>
            <a:custGeom>
              <a:avLst/>
              <a:gdLst/>
              <a:ahLst/>
              <a:cxnLst/>
              <a:rect l="l" t="t" r="r" b="b"/>
              <a:pathLst>
                <a:path w="4584" h="6216" extrusionOk="0">
                  <a:moveTo>
                    <a:pt x="3536" y="345"/>
                  </a:moveTo>
                  <a:lnTo>
                    <a:pt x="3536" y="1167"/>
                  </a:lnTo>
                  <a:cubicBezTo>
                    <a:pt x="3536" y="1298"/>
                    <a:pt x="3512" y="1453"/>
                    <a:pt x="3453" y="1572"/>
                  </a:cubicBezTo>
                  <a:lnTo>
                    <a:pt x="3393" y="1703"/>
                  </a:lnTo>
                  <a:cubicBezTo>
                    <a:pt x="3370" y="1726"/>
                    <a:pt x="3370" y="1750"/>
                    <a:pt x="3370" y="1774"/>
                  </a:cubicBezTo>
                  <a:lnTo>
                    <a:pt x="3370" y="2131"/>
                  </a:lnTo>
                  <a:cubicBezTo>
                    <a:pt x="3358" y="2417"/>
                    <a:pt x="3239" y="2703"/>
                    <a:pt x="3036" y="2905"/>
                  </a:cubicBezTo>
                  <a:cubicBezTo>
                    <a:pt x="2834" y="3108"/>
                    <a:pt x="2568" y="3204"/>
                    <a:pt x="2288" y="3204"/>
                  </a:cubicBezTo>
                  <a:cubicBezTo>
                    <a:pt x="2271" y="3204"/>
                    <a:pt x="2255" y="3203"/>
                    <a:pt x="2238" y="3203"/>
                  </a:cubicBezTo>
                  <a:cubicBezTo>
                    <a:pt x="1667" y="3191"/>
                    <a:pt x="1203" y="2679"/>
                    <a:pt x="1203" y="2072"/>
                  </a:cubicBezTo>
                  <a:lnTo>
                    <a:pt x="1203" y="1774"/>
                  </a:lnTo>
                  <a:cubicBezTo>
                    <a:pt x="1203" y="1750"/>
                    <a:pt x="1203" y="1726"/>
                    <a:pt x="1191" y="1703"/>
                  </a:cubicBezTo>
                  <a:lnTo>
                    <a:pt x="1131" y="1572"/>
                  </a:lnTo>
                  <a:cubicBezTo>
                    <a:pt x="1072" y="1453"/>
                    <a:pt x="1036" y="1298"/>
                    <a:pt x="1036" y="1167"/>
                  </a:cubicBezTo>
                  <a:cubicBezTo>
                    <a:pt x="1036" y="702"/>
                    <a:pt x="1405" y="345"/>
                    <a:pt x="1857" y="345"/>
                  </a:cubicBezTo>
                  <a:close/>
                  <a:moveTo>
                    <a:pt x="1726" y="3417"/>
                  </a:moveTo>
                  <a:cubicBezTo>
                    <a:pt x="1869" y="3489"/>
                    <a:pt x="2048" y="3512"/>
                    <a:pt x="2227" y="3536"/>
                  </a:cubicBezTo>
                  <a:lnTo>
                    <a:pt x="2274" y="3536"/>
                  </a:lnTo>
                  <a:cubicBezTo>
                    <a:pt x="2465" y="3536"/>
                    <a:pt x="2643" y="3489"/>
                    <a:pt x="2822" y="3429"/>
                  </a:cubicBezTo>
                  <a:lnTo>
                    <a:pt x="2822" y="3655"/>
                  </a:lnTo>
                  <a:cubicBezTo>
                    <a:pt x="2822" y="3691"/>
                    <a:pt x="2834" y="3750"/>
                    <a:pt x="2834" y="3798"/>
                  </a:cubicBezTo>
                  <a:lnTo>
                    <a:pt x="2274" y="4227"/>
                  </a:lnTo>
                  <a:lnTo>
                    <a:pt x="1703" y="3798"/>
                  </a:lnTo>
                  <a:cubicBezTo>
                    <a:pt x="1726" y="3750"/>
                    <a:pt x="1726" y="3715"/>
                    <a:pt x="1726" y="3655"/>
                  </a:cubicBezTo>
                  <a:lnTo>
                    <a:pt x="1726" y="3417"/>
                  </a:lnTo>
                  <a:close/>
                  <a:moveTo>
                    <a:pt x="1857" y="0"/>
                  </a:moveTo>
                  <a:cubicBezTo>
                    <a:pt x="1215" y="0"/>
                    <a:pt x="691" y="524"/>
                    <a:pt x="691" y="1167"/>
                  </a:cubicBezTo>
                  <a:cubicBezTo>
                    <a:pt x="691" y="1357"/>
                    <a:pt x="738" y="1548"/>
                    <a:pt x="834" y="1715"/>
                  </a:cubicBezTo>
                  <a:lnTo>
                    <a:pt x="869" y="1810"/>
                  </a:lnTo>
                  <a:lnTo>
                    <a:pt x="869" y="2072"/>
                  </a:lnTo>
                  <a:cubicBezTo>
                    <a:pt x="869" y="2536"/>
                    <a:pt x="1084" y="2941"/>
                    <a:pt x="1405" y="3215"/>
                  </a:cubicBezTo>
                  <a:lnTo>
                    <a:pt x="1405" y="3667"/>
                  </a:lnTo>
                  <a:cubicBezTo>
                    <a:pt x="1405" y="3739"/>
                    <a:pt x="1369" y="3810"/>
                    <a:pt x="1286" y="3846"/>
                  </a:cubicBezTo>
                  <a:lnTo>
                    <a:pt x="441" y="4155"/>
                  </a:lnTo>
                  <a:cubicBezTo>
                    <a:pt x="179" y="4262"/>
                    <a:pt x="0" y="4512"/>
                    <a:pt x="0" y="4810"/>
                  </a:cubicBezTo>
                  <a:lnTo>
                    <a:pt x="0" y="6048"/>
                  </a:lnTo>
                  <a:cubicBezTo>
                    <a:pt x="0" y="6132"/>
                    <a:pt x="72" y="6215"/>
                    <a:pt x="155" y="6215"/>
                  </a:cubicBezTo>
                  <a:cubicBezTo>
                    <a:pt x="250" y="6215"/>
                    <a:pt x="322" y="6132"/>
                    <a:pt x="322" y="6048"/>
                  </a:cubicBezTo>
                  <a:lnTo>
                    <a:pt x="322" y="4810"/>
                  </a:lnTo>
                  <a:cubicBezTo>
                    <a:pt x="322" y="4655"/>
                    <a:pt x="417" y="4524"/>
                    <a:pt x="560" y="4465"/>
                  </a:cubicBezTo>
                  <a:lnTo>
                    <a:pt x="1405" y="4155"/>
                  </a:lnTo>
                  <a:cubicBezTo>
                    <a:pt x="1453" y="4143"/>
                    <a:pt x="1500" y="4108"/>
                    <a:pt x="1524" y="4084"/>
                  </a:cubicBezTo>
                  <a:lnTo>
                    <a:pt x="2119" y="4524"/>
                  </a:lnTo>
                  <a:lnTo>
                    <a:pt x="2119" y="6036"/>
                  </a:lnTo>
                  <a:cubicBezTo>
                    <a:pt x="2119" y="6120"/>
                    <a:pt x="2203" y="6191"/>
                    <a:pt x="2286" y="6191"/>
                  </a:cubicBezTo>
                  <a:cubicBezTo>
                    <a:pt x="2369" y="6191"/>
                    <a:pt x="2453" y="6120"/>
                    <a:pt x="2453" y="6036"/>
                  </a:cubicBezTo>
                  <a:lnTo>
                    <a:pt x="2453" y="4512"/>
                  </a:lnTo>
                  <a:lnTo>
                    <a:pt x="3048" y="4072"/>
                  </a:lnTo>
                  <a:cubicBezTo>
                    <a:pt x="3084" y="4096"/>
                    <a:pt x="3120" y="4108"/>
                    <a:pt x="3167" y="4143"/>
                  </a:cubicBezTo>
                  <a:lnTo>
                    <a:pt x="4012" y="4453"/>
                  </a:lnTo>
                  <a:cubicBezTo>
                    <a:pt x="4155" y="4512"/>
                    <a:pt x="4251" y="4643"/>
                    <a:pt x="4251" y="4798"/>
                  </a:cubicBezTo>
                  <a:lnTo>
                    <a:pt x="4251" y="6036"/>
                  </a:lnTo>
                  <a:cubicBezTo>
                    <a:pt x="4251" y="6120"/>
                    <a:pt x="4322" y="6191"/>
                    <a:pt x="4417" y="6191"/>
                  </a:cubicBezTo>
                  <a:cubicBezTo>
                    <a:pt x="4501" y="6191"/>
                    <a:pt x="4572" y="6120"/>
                    <a:pt x="4572" y="6036"/>
                  </a:cubicBezTo>
                  <a:lnTo>
                    <a:pt x="4572" y="4798"/>
                  </a:lnTo>
                  <a:cubicBezTo>
                    <a:pt x="4584" y="4512"/>
                    <a:pt x="4382" y="4251"/>
                    <a:pt x="4120" y="4143"/>
                  </a:cubicBezTo>
                  <a:lnTo>
                    <a:pt x="3274" y="3834"/>
                  </a:lnTo>
                  <a:cubicBezTo>
                    <a:pt x="3191" y="3798"/>
                    <a:pt x="3155" y="3727"/>
                    <a:pt x="3155" y="3655"/>
                  </a:cubicBezTo>
                  <a:lnTo>
                    <a:pt x="3155" y="3215"/>
                  </a:lnTo>
                  <a:cubicBezTo>
                    <a:pt x="3179" y="3191"/>
                    <a:pt x="3227" y="3155"/>
                    <a:pt x="3250" y="3131"/>
                  </a:cubicBezTo>
                  <a:cubicBezTo>
                    <a:pt x="3536" y="2858"/>
                    <a:pt x="3691" y="2500"/>
                    <a:pt x="3691" y="2119"/>
                  </a:cubicBezTo>
                  <a:lnTo>
                    <a:pt x="3691" y="1810"/>
                  </a:lnTo>
                  <a:lnTo>
                    <a:pt x="3727" y="1715"/>
                  </a:lnTo>
                  <a:cubicBezTo>
                    <a:pt x="3822" y="1548"/>
                    <a:pt x="3870" y="1357"/>
                    <a:pt x="3870" y="1167"/>
                  </a:cubicBezTo>
                  <a:lnTo>
                    <a:pt x="3870" y="167"/>
                  </a:lnTo>
                  <a:cubicBezTo>
                    <a:pt x="3870" y="71"/>
                    <a:pt x="3786" y="0"/>
                    <a:pt x="3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64;p57">
              <a:extLst>
                <a:ext uri="{FF2B5EF4-FFF2-40B4-BE49-F238E27FC236}">
                  <a16:creationId xmlns:a16="http://schemas.microsoft.com/office/drawing/2014/main" id="{E7FC6C6A-288C-44C8-B5D2-505A43497AA2}"/>
                </a:ext>
              </a:extLst>
            </p:cNvPr>
            <p:cNvSpPr/>
            <p:nvPr/>
          </p:nvSpPr>
          <p:spPr>
            <a:xfrm>
              <a:off x="7340324" y="2291486"/>
              <a:ext cx="10630" cy="38702"/>
            </a:xfrm>
            <a:custGeom>
              <a:avLst/>
              <a:gdLst/>
              <a:ahLst/>
              <a:cxnLst/>
              <a:rect l="l" t="t" r="r" b="b"/>
              <a:pathLst>
                <a:path w="334" h="1216" extrusionOk="0">
                  <a:moveTo>
                    <a:pt x="167" y="1"/>
                  </a:moveTo>
                  <a:cubicBezTo>
                    <a:pt x="84" y="1"/>
                    <a:pt x="0" y="72"/>
                    <a:pt x="0" y="167"/>
                  </a:cubicBezTo>
                  <a:lnTo>
                    <a:pt x="0" y="1060"/>
                  </a:lnTo>
                  <a:cubicBezTo>
                    <a:pt x="0" y="1144"/>
                    <a:pt x="84" y="1215"/>
                    <a:pt x="167" y="1215"/>
                  </a:cubicBezTo>
                  <a:cubicBezTo>
                    <a:pt x="262" y="1215"/>
                    <a:pt x="334" y="1144"/>
                    <a:pt x="334" y="1060"/>
                  </a:cubicBezTo>
                  <a:lnTo>
                    <a:pt x="334" y="167"/>
                  </a:lnTo>
                  <a:cubicBezTo>
                    <a:pt x="334" y="72"/>
                    <a:pt x="262"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65;p57">
              <a:extLst>
                <a:ext uri="{FF2B5EF4-FFF2-40B4-BE49-F238E27FC236}">
                  <a16:creationId xmlns:a16="http://schemas.microsoft.com/office/drawing/2014/main" id="{D1B50324-76A9-46E5-9D06-387035F4258C}"/>
                </a:ext>
              </a:extLst>
            </p:cNvPr>
            <p:cNvSpPr/>
            <p:nvPr/>
          </p:nvSpPr>
          <p:spPr>
            <a:xfrm>
              <a:off x="7419511" y="2291486"/>
              <a:ext cx="10630" cy="38702"/>
            </a:xfrm>
            <a:custGeom>
              <a:avLst/>
              <a:gdLst/>
              <a:ahLst/>
              <a:cxnLst/>
              <a:rect l="l" t="t" r="r" b="b"/>
              <a:pathLst>
                <a:path w="334" h="1216" extrusionOk="0">
                  <a:moveTo>
                    <a:pt x="167" y="1"/>
                  </a:moveTo>
                  <a:cubicBezTo>
                    <a:pt x="72" y="1"/>
                    <a:pt x="1" y="72"/>
                    <a:pt x="1" y="167"/>
                  </a:cubicBezTo>
                  <a:lnTo>
                    <a:pt x="1" y="1060"/>
                  </a:lnTo>
                  <a:cubicBezTo>
                    <a:pt x="1" y="1144"/>
                    <a:pt x="72" y="1215"/>
                    <a:pt x="167" y="1215"/>
                  </a:cubicBezTo>
                  <a:cubicBezTo>
                    <a:pt x="251" y="1215"/>
                    <a:pt x="334" y="1144"/>
                    <a:pt x="334" y="1060"/>
                  </a:cubicBezTo>
                  <a:lnTo>
                    <a:pt x="334" y="167"/>
                  </a:lnTo>
                  <a:cubicBezTo>
                    <a:pt x="334" y="72"/>
                    <a:pt x="251"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66;p57">
              <a:extLst>
                <a:ext uri="{FF2B5EF4-FFF2-40B4-BE49-F238E27FC236}">
                  <a16:creationId xmlns:a16="http://schemas.microsoft.com/office/drawing/2014/main" id="{19418CC3-7CE1-49C8-ADF9-5F0AB6576F55}"/>
                </a:ext>
              </a:extLst>
            </p:cNvPr>
            <p:cNvSpPr/>
            <p:nvPr/>
          </p:nvSpPr>
          <p:spPr>
            <a:xfrm>
              <a:off x="7153878" y="1969392"/>
              <a:ext cx="225498" cy="188355"/>
            </a:xfrm>
            <a:custGeom>
              <a:avLst/>
              <a:gdLst/>
              <a:ahLst/>
              <a:cxnLst/>
              <a:rect l="l" t="t" r="r" b="b"/>
              <a:pathLst>
                <a:path w="7085" h="5918" extrusionOk="0">
                  <a:moveTo>
                    <a:pt x="2441" y="4227"/>
                  </a:moveTo>
                  <a:lnTo>
                    <a:pt x="2346" y="4608"/>
                  </a:lnTo>
                  <a:lnTo>
                    <a:pt x="2132" y="4608"/>
                  </a:lnTo>
                  <a:cubicBezTo>
                    <a:pt x="1917" y="4608"/>
                    <a:pt x="1751" y="4442"/>
                    <a:pt x="1751" y="4239"/>
                  </a:cubicBezTo>
                  <a:lnTo>
                    <a:pt x="1751" y="4227"/>
                  </a:lnTo>
                  <a:close/>
                  <a:moveTo>
                    <a:pt x="5668" y="310"/>
                  </a:moveTo>
                  <a:cubicBezTo>
                    <a:pt x="5882" y="310"/>
                    <a:pt x="6037" y="477"/>
                    <a:pt x="6037" y="679"/>
                  </a:cubicBezTo>
                  <a:lnTo>
                    <a:pt x="6037" y="3525"/>
                  </a:lnTo>
                  <a:cubicBezTo>
                    <a:pt x="6037" y="3739"/>
                    <a:pt x="5882" y="3894"/>
                    <a:pt x="5668" y="3894"/>
                  </a:cubicBezTo>
                  <a:lnTo>
                    <a:pt x="4251" y="3894"/>
                  </a:lnTo>
                  <a:cubicBezTo>
                    <a:pt x="4227" y="3894"/>
                    <a:pt x="4179" y="3918"/>
                    <a:pt x="4156" y="3930"/>
                  </a:cubicBezTo>
                  <a:lnTo>
                    <a:pt x="2572" y="5084"/>
                  </a:lnTo>
                  <a:lnTo>
                    <a:pt x="2810" y="4108"/>
                  </a:lnTo>
                  <a:cubicBezTo>
                    <a:pt x="2822" y="4061"/>
                    <a:pt x="2810" y="4001"/>
                    <a:pt x="2786" y="3953"/>
                  </a:cubicBezTo>
                  <a:cubicBezTo>
                    <a:pt x="2751" y="3918"/>
                    <a:pt x="2703" y="3894"/>
                    <a:pt x="2644" y="3894"/>
                  </a:cubicBezTo>
                  <a:lnTo>
                    <a:pt x="703" y="3894"/>
                  </a:lnTo>
                  <a:cubicBezTo>
                    <a:pt x="489" y="3894"/>
                    <a:pt x="322" y="3739"/>
                    <a:pt x="322" y="3525"/>
                  </a:cubicBezTo>
                  <a:lnTo>
                    <a:pt x="322" y="679"/>
                  </a:lnTo>
                  <a:cubicBezTo>
                    <a:pt x="322" y="477"/>
                    <a:pt x="489" y="310"/>
                    <a:pt x="703" y="310"/>
                  </a:cubicBezTo>
                  <a:close/>
                  <a:moveTo>
                    <a:pt x="6382" y="1036"/>
                  </a:moveTo>
                  <a:cubicBezTo>
                    <a:pt x="6585" y="1036"/>
                    <a:pt x="6751" y="1203"/>
                    <a:pt x="6751" y="1417"/>
                  </a:cubicBezTo>
                  <a:lnTo>
                    <a:pt x="6751" y="4251"/>
                  </a:lnTo>
                  <a:lnTo>
                    <a:pt x="6739" y="4251"/>
                  </a:lnTo>
                  <a:cubicBezTo>
                    <a:pt x="6739" y="4465"/>
                    <a:pt x="6573" y="4632"/>
                    <a:pt x="6370" y="4632"/>
                  </a:cubicBezTo>
                  <a:lnTo>
                    <a:pt x="4953" y="4632"/>
                  </a:lnTo>
                  <a:cubicBezTo>
                    <a:pt x="4906" y="4632"/>
                    <a:pt x="4870" y="4644"/>
                    <a:pt x="4822" y="4692"/>
                  </a:cubicBezTo>
                  <a:cubicBezTo>
                    <a:pt x="4787" y="4727"/>
                    <a:pt x="4775" y="4775"/>
                    <a:pt x="4787" y="4823"/>
                  </a:cubicBezTo>
                  <a:lnTo>
                    <a:pt x="4906" y="5501"/>
                  </a:lnTo>
                  <a:lnTo>
                    <a:pt x="3691" y="4692"/>
                  </a:lnTo>
                  <a:lnTo>
                    <a:pt x="4299" y="4239"/>
                  </a:lnTo>
                  <a:lnTo>
                    <a:pt x="5668" y="4239"/>
                  </a:lnTo>
                  <a:cubicBezTo>
                    <a:pt x="6049" y="4239"/>
                    <a:pt x="6370" y="3930"/>
                    <a:pt x="6370" y="3537"/>
                  </a:cubicBezTo>
                  <a:lnTo>
                    <a:pt x="6370" y="1036"/>
                  </a:lnTo>
                  <a:close/>
                  <a:moveTo>
                    <a:pt x="703" y="1"/>
                  </a:moveTo>
                  <a:cubicBezTo>
                    <a:pt x="310" y="1"/>
                    <a:pt x="0" y="310"/>
                    <a:pt x="0" y="703"/>
                  </a:cubicBezTo>
                  <a:lnTo>
                    <a:pt x="0" y="3537"/>
                  </a:lnTo>
                  <a:cubicBezTo>
                    <a:pt x="0" y="3930"/>
                    <a:pt x="310" y="4239"/>
                    <a:pt x="703" y="4239"/>
                  </a:cubicBezTo>
                  <a:lnTo>
                    <a:pt x="1405" y="4239"/>
                  </a:lnTo>
                  <a:lnTo>
                    <a:pt x="1405" y="4251"/>
                  </a:lnTo>
                  <a:cubicBezTo>
                    <a:pt x="1405" y="4644"/>
                    <a:pt x="1727" y="4954"/>
                    <a:pt x="2108" y="4954"/>
                  </a:cubicBezTo>
                  <a:lnTo>
                    <a:pt x="2263" y="4954"/>
                  </a:lnTo>
                  <a:lnTo>
                    <a:pt x="2203" y="5227"/>
                  </a:lnTo>
                  <a:cubicBezTo>
                    <a:pt x="2167" y="5323"/>
                    <a:pt x="2215" y="5430"/>
                    <a:pt x="2298" y="5489"/>
                  </a:cubicBezTo>
                  <a:cubicBezTo>
                    <a:pt x="2346" y="5525"/>
                    <a:pt x="2394" y="5537"/>
                    <a:pt x="2453" y="5537"/>
                  </a:cubicBezTo>
                  <a:cubicBezTo>
                    <a:pt x="2513" y="5537"/>
                    <a:pt x="2560" y="5525"/>
                    <a:pt x="2596" y="5489"/>
                  </a:cubicBezTo>
                  <a:lnTo>
                    <a:pt x="3334" y="4954"/>
                  </a:lnTo>
                  <a:lnTo>
                    <a:pt x="3489" y="4954"/>
                  </a:lnTo>
                  <a:lnTo>
                    <a:pt x="4882" y="5882"/>
                  </a:lnTo>
                  <a:cubicBezTo>
                    <a:pt x="4918" y="5906"/>
                    <a:pt x="4965" y="5918"/>
                    <a:pt x="5013" y="5918"/>
                  </a:cubicBezTo>
                  <a:cubicBezTo>
                    <a:pt x="5061" y="5918"/>
                    <a:pt x="5096" y="5906"/>
                    <a:pt x="5144" y="5882"/>
                  </a:cubicBezTo>
                  <a:cubicBezTo>
                    <a:pt x="5239" y="5823"/>
                    <a:pt x="5287" y="5727"/>
                    <a:pt x="5263" y="5620"/>
                  </a:cubicBezTo>
                  <a:lnTo>
                    <a:pt x="5168" y="4954"/>
                  </a:lnTo>
                  <a:lnTo>
                    <a:pt x="6382" y="4954"/>
                  </a:lnTo>
                  <a:cubicBezTo>
                    <a:pt x="6763" y="4954"/>
                    <a:pt x="7085" y="4644"/>
                    <a:pt x="7085" y="4251"/>
                  </a:cubicBezTo>
                  <a:lnTo>
                    <a:pt x="7085" y="1417"/>
                  </a:lnTo>
                  <a:cubicBezTo>
                    <a:pt x="7085" y="1024"/>
                    <a:pt x="6775" y="715"/>
                    <a:pt x="6382" y="715"/>
                  </a:cubicBezTo>
                  <a:cubicBezTo>
                    <a:pt x="6370" y="310"/>
                    <a:pt x="6061" y="1"/>
                    <a:pt x="56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67;p57">
              <a:extLst>
                <a:ext uri="{FF2B5EF4-FFF2-40B4-BE49-F238E27FC236}">
                  <a16:creationId xmlns:a16="http://schemas.microsoft.com/office/drawing/2014/main" id="{3E1C99FF-9A50-47AC-8A99-B18EBEF46A16}"/>
                </a:ext>
              </a:extLst>
            </p:cNvPr>
            <p:cNvSpPr/>
            <p:nvPr/>
          </p:nvSpPr>
          <p:spPr>
            <a:xfrm>
              <a:off x="7193663" y="2003511"/>
              <a:ext cx="27308" cy="10248"/>
            </a:xfrm>
            <a:custGeom>
              <a:avLst/>
              <a:gdLst/>
              <a:ahLst/>
              <a:cxnLst/>
              <a:rect l="l" t="t" r="r" b="b"/>
              <a:pathLst>
                <a:path w="858" h="322" extrusionOk="0">
                  <a:moveTo>
                    <a:pt x="167" y="0"/>
                  </a:moveTo>
                  <a:cubicBezTo>
                    <a:pt x="72" y="0"/>
                    <a:pt x="1" y="72"/>
                    <a:pt x="1" y="167"/>
                  </a:cubicBezTo>
                  <a:cubicBezTo>
                    <a:pt x="1" y="250"/>
                    <a:pt x="72" y="322"/>
                    <a:pt x="167" y="322"/>
                  </a:cubicBezTo>
                  <a:lnTo>
                    <a:pt x="703" y="322"/>
                  </a:lnTo>
                  <a:cubicBezTo>
                    <a:pt x="786" y="322"/>
                    <a:pt x="858" y="250"/>
                    <a:pt x="858" y="167"/>
                  </a:cubicBezTo>
                  <a:cubicBezTo>
                    <a:pt x="858" y="72"/>
                    <a:pt x="786" y="0"/>
                    <a:pt x="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8;p57">
              <a:extLst>
                <a:ext uri="{FF2B5EF4-FFF2-40B4-BE49-F238E27FC236}">
                  <a16:creationId xmlns:a16="http://schemas.microsoft.com/office/drawing/2014/main" id="{09D39CB8-0818-46DE-BBFC-1462C190F761}"/>
                </a:ext>
              </a:extLst>
            </p:cNvPr>
            <p:cNvSpPr/>
            <p:nvPr/>
          </p:nvSpPr>
          <p:spPr>
            <a:xfrm>
              <a:off x="7233065" y="2003511"/>
              <a:ext cx="83802" cy="10248"/>
            </a:xfrm>
            <a:custGeom>
              <a:avLst/>
              <a:gdLst/>
              <a:ahLst/>
              <a:cxnLst/>
              <a:rect l="l" t="t" r="r" b="b"/>
              <a:pathLst>
                <a:path w="2633" h="322" extrusionOk="0">
                  <a:moveTo>
                    <a:pt x="156" y="0"/>
                  </a:moveTo>
                  <a:cubicBezTo>
                    <a:pt x="72" y="0"/>
                    <a:pt x="1" y="72"/>
                    <a:pt x="1" y="167"/>
                  </a:cubicBezTo>
                  <a:cubicBezTo>
                    <a:pt x="1" y="250"/>
                    <a:pt x="72" y="322"/>
                    <a:pt x="156" y="322"/>
                  </a:cubicBezTo>
                  <a:lnTo>
                    <a:pt x="2465" y="322"/>
                  </a:lnTo>
                  <a:cubicBezTo>
                    <a:pt x="2561" y="322"/>
                    <a:pt x="2632" y="250"/>
                    <a:pt x="2632" y="167"/>
                  </a:cubicBezTo>
                  <a:cubicBezTo>
                    <a:pt x="2632" y="72"/>
                    <a:pt x="2573" y="0"/>
                    <a:pt x="2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69;p57">
              <a:extLst>
                <a:ext uri="{FF2B5EF4-FFF2-40B4-BE49-F238E27FC236}">
                  <a16:creationId xmlns:a16="http://schemas.microsoft.com/office/drawing/2014/main" id="{6BB4D60F-CF77-4DE8-82F3-6931CE3BFC6B}"/>
                </a:ext>
              </a:extLst>
            </p:cNvPr>
            <p:cNvSpPr/>
            <p:nvPr/>
          </p:nvSpPr>
          <p:spPr>
            <a:xfrm>
              <a:off x="7193281" y="2031933"/>
              <a:ext cx="123936" cy="10248"/>
            </a:xfrm>
            <a:custGeom>
              <a:avLst/>
              <a:gdLst/>
              <a:ahLst/>
              <a:cxnLst/>
              <a:rect l="l" t="t" r="r" b="b"/>
              <a:pathLst>
                <a:path w="3894" h="322" extrusionOk="0">
                  <a:moveTo>
                    <a:pt x="155" y="0"/>
                  </a:moveTo>
                  <a:cubicBezTo>
                    <a:pt x="72" y="0"/>
                    <a:pt x="1" y="71"/>
                    <a:pt x="1" y="167"/>
                  </a:cubicBezTo>
                  <a:cubicBezTo>
                    <a:pt x="1" y="250"/>
                    <a:pt x="72" y="322"/>
                    <a:pt x="155" y="322"/>
                  </a:cubicBezTo>
                  <a:lnTo>
                    <a:pt x="3715" y="322"/>
                  </a:lnTo>
                  <a:cubicBezTo>
                    <a:pt x="3811" y="322"/>
                    <a:pt x="3882" y="250"/>
                    <a:pt x="3882" y="167"/>
                  </a:cubicBezTo>
                  <a:cubicBezTo>
                    <a:pt x="3894" y="71"/>
                    <a:pt x="3823" y="0"/>
                    <a:pt x="37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70;p57">
              <a:extLst>
                <a:ext uri="{FF2B5EF4-FFF2-40B4-BE49-F238E27FC236}">
                  <a16:creationId xmlns:a16="http://schemas.microsoft.com/office/drawing/2014/main" id="{C5636F5E-F2F3-49A8-904E-6EBEDA1B9B42}"/>
                </a:ext>
              </a:extLst>
            </p:cNvPr>
            <p:cNvSpPr/>
            <p:nvPr/>
          </p:nvSpPr>
          <p:spPr>
            <a:xfrm>
              <a:off x="7193663" y="2059973"/>
              <a:ext cx="83770" cy="10248"/>
            </a:xfrm>
            <a:custGeom>
              <a:avLst/>
              <a:gdLst/>
              <a:ahLst/>
              <a:cxnLst/>
              <a:rect l="l" t="t" r="r" b="b"/>
              <a:pathLst>
                <a:path w="2632" h="322" extrusionOk="0">
                  <a:moveTo>
                    <a:pt x="167" y="0"/>
                  </a:moveTo>
                  <a:cubicBezTo>
                    <a:pt x="72" y="0"/>
                    <a:pt x="1" y="72"/>
                    <a:pt x="1" y="155"/>
                  </a:cubicBezTo>
                  <a:cubicBezTo>
                    <a:pt x="1" y="250"/>
                    <a:pt x="72" y="322"/>
                    <a:pt x="167" y="322"/>
                  </a:cubicBezTo>
                  <a:lnTo>
                    <a:pt x="2465" y="322"/>
                  </a:lnTo>
                  <a:cubicBezTo>
                    <a:pt x="2560" y="322"/>
                    <a:pt x="2632" y="250"/>
                    <a:pt x="2632" y="155"/>
                  </a:cubicBezTo>
                  <a:cubicBezTo>
                    <a:pt x="2632" y="72"/>
                    <a:pt x="2560" y="0"/>
                    <a:pt x="24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71;p57">
              <a:extLst>
                <a:ext uri="{FF2B5EF4-FFF2-40B4-BE49-F238E27FC236}">
                  <a16:creationId xmlns:a16="http://schemas.microsoft.com/office/drawing/2014/main" id="{BAF3606E-D620-40CC-A9D7-5714C257482E}"/>
                </a:ext>
              </a:extLst>
            </p:cNvPr>
            <p:cNvSpPr/>
            <p:nvPr/>
          </p:nvSpPr>
          <p:spPr>
            <a:xfrm>
              <a:off x="7289145" y="2059973"/>
              <a:ext cx="27722" cy="10248"/>
            </a:xfrm>
            <a:custGeom>
              <a:avLst/>
              <a:gdLst/>
              <a:ahLst/>
              <a:cxnLst/>
              <a:rect l="l" t="t" r="r" b="b"/>
              <a:pathLst>
                <a:path w="871" h="322" extrusionOk="0">
                  <a:moveTo>
                    <a:pt x="168" y="0"/>
                  </a:moveTo>
                  <a:cubicBezTo>
                    <a:pt x="84" y="0"/>
                    <a:pt x="1" y="72"/>
                    <a:pt x="1" y="155"/>
                  </a:cubicBezTo>
                  <a:cubicBezTo>
                    <a:pt x="1" y="250"/>
                    <a:pt x="84" y="322"/>
                    <a:pt x="168" y="322"/>
                  </a:cubicBezTo>
                  <a:lnTo>
                    <a:pt x="703" y="322"/>
                  </a:lnTo>
                  <a:cubicBezTo>
                    <a:pt x="799" y="322"/>
                    <a:pt x="870" y="250"/>
                    <a:pt x="870" y="155"/>
                  </a:cubicBezTo>
                  <a:cubicBezTo>
                    <a:pt x="870" y="72"/>
                    <a:pt x="811" y="0"/>
                    <a:pt x="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 name="Google Shape;8373;p57">
            <a:extLst>
              <a:ext uri="{FF2B5EF4-FFF2-40B4-BE49-F238E27FC236}">
                <a16:creationId xmlns:a16="http://schemas.microsoft.com/office/drawing/2014/main" id="{505825E4-7960-47A3-A153-D9BD87DD9ED7}"/>
              </a:ext>
            </a:extLst>
          </p:cNvPr>
          <p:cNvGrpSpPr/>
          <p:nvPr/>
        </p:nvGrpSpPr>
        <p:grpSpPr>
          <a:xfrm>
            <a:off x="6134174" y="1779307"/>
            <a:ext cx="733384" cy="726583"/>
            <a:chOff x="2201806" y="1976585"/>
            <a:chExt cx="349784" cy="349434"/>
          </a:xfrm>
          <a:solidFill>
            <a:schemeClr val="accent1"/>
          </a:solidFill>
        </p:grpSpPr>
        <p:sp>
          <p:nvSpPr>
            <p:cNvPr id="47" name="Google Shape;8374;p57">
              <a:extLst>
                <a:ext uri="{FF2B5EF4-FFF2-40B4-BE49-F238E27FC236}">
                  <a16:creationId xmlns:a16="http://schemas.microsoft.com/office/drawing/2014/main" id="{50C95478-FD4F-48AA-89EF-FD8175DAE0AD}"/>
                </a:ext>
              </a:extLst>
            </p:cNvPr>
            <p:cNvSpPr/>
            <p:nvPr/>
          </p:nvSpPr>
          <p:spPr>
            <a:xfrm>
              <a:off x="2231755" y="2073373"/>
              <a:ext cx="319835" cy="252647"/>
            </a:xfrm>
            <a:custGeom>
              <a:avLst/>
              <a:gdLst/>
              <a:ahLst/>
              <a:cxnLst/>
              <a:rect l="l" t="t" r="r" b="b"/>
              <a:pathLst>
                <a:path w="10049" h="7938" extrusionOk="0">
                  <a:moveTo>
                    <a:pt x="9368" y="0"/>
                  </a:moveTo>
                  <a:cubicBezTo>
                    <a:pt x="9345" y="0"/>
                    <a:pt x="9322" y="6"/>
                    <a:pt x="9299" y="20"/>
                  </a:cubicBezTo>
                  <a:cubicBezTo>
                    <a:pt x="9227" y="67"/>
                    <a:pt x="9180" y="151"/>
                    <a:pt x="9227" y="234"/>
                  </a:cubicBezTo>
                  <a:cubicBezTo>
                    <a:pt x="9561" y="925"/>
                    <a:pt x="9716" y="1675"/>
                    <a:pt x="9716" y="2449"/>
                  </a:cubicBezTo>
                  <a:cubicBezTo>
                    <a:pt x="9716" y="3830"/>
                    <a:pt x="9180" y="5127"/>
                    <a:pt x="8203" y="6104"/>
                  </a:cubicBezTo>
                  <a:cubicBezTo>
                    <a:pt x="7215" y="7092"/>
                    <a:pt x="5917" y="7628"/>
                    <a:pt x="4536" y="7628"/>
                  </a:cubicBezTo>
                  <a:cubicBezTo>
                    <a:pt x="3715" y="7628"/>
                    <a:pt x="2929" y="7449"/>
                    <a:pt x="2203" y="7080"/>
                  </a:cubicBezTo>
                  <a:cubicBezTo>
                    <a:pt x="1596" y="6759"/>
                    <a:pt x="1060" y="6342"/>
                    <a:pt x="607" y="5830"/>
                  </a:cubicBezTo>
                  <a:lnTo>
                    <a:pt x="607" y="5830"/>
                  </a:lnTo>
                  <a:lnTo>
                    <a:pt x="1250" y="6032"/>
                  </a:lnTo>
                  <a:cubicBezTo>
                    <a:pt x="1272" y="6040"/>
                    <a:pt x="1293" y="6044"/>
                    <a:pt x="1312" y="6044"/>
                  </a:cubicBezTo>
                  <a:cubicBezTo>
                    <a:pt x="1380" y="6044"/>
                    <a:pt x="1434" y="5999"/>
                    <a:pt x="1453" y="5925"/>
                  </a:cubicBezTo>
                  <a:cubicBezTo>
                    <a:pt x="1488" y="5842"/>
                    <a:pt x="1441" y="5747"/>
                    <a:pt x="1357" y="5723"/>
                  </a:cubicBezTo>
                  <a:lnTo>
                    <a:pt x="202" y="5330"/>
                  </a:lnTo>
                  <a:cubicBezTo>
                    <a:pt x="191" y="5327"/>
                    <a:pt x="179" y="5325"/>
                    <a:pt x="167" y="5325"/>
                  </a:cubicBezTo>
                  <a:cubicBezTo>
                    <a:pt x="131" y="5325"/>
                    <a:pt x="95" y="5339"/>
                    <a:pt x="60" y="5366"/>
                  </a:cubicBezTo>
                  <a:cubicBezTo>
                    <a:pt x="12" y="5389"/>
                    <a:pt x="0" y="5449"/>
                    <a:pt x="0" y="5508"/>
                  </a:cubicBezTo>
                  <a:lnTo>
                    <a:pt x="191" y="6854"/>
                  </a:lnTo>
                  <a:cubicBezTo>
                    <a:pt x="214" y="6925"/>
                    <a:pt x="274" y="6985"/>
                    <a:pt x="357" y="6985"/>
                  </a:cubicBezTo>
                  <a:lnTo>
                    <a:pt x="393" y="6985"/>
                  </a:lnTo>
                  <a:cubicBezTo>
                    <a:pt x="476" y="6973"/>
                    <a:pt x="536" y="6890"/>
                    <a:pt x="524" y="6806"/>
                  </a:cubicBezTo>
                  <a:lnTo>
                    <a:pt x="417" y="6068"/>
                  </a:lnTo>
                  <a:lnTo>
                    <a:pt x="417" y="6068"/>
                  </a:lnTo>
                  <a:cubicBezTo>
                    <a:pt x="881" y="6604"/>
                    <a:pt x="1465" y="7044"/>
                    <a:pt x="2084" y="7354"/>
                  </a:cubicBezTo>
                  <a:cubicBezTo>
                    <a:pt x="2858" y="7747"/>
                    <a:pt x="3691" y="7937"/>
                    <a:pt x="4560" y="7937"/>
                  </a:cubicBezTo>
                  <a:cubicBezTo>
                    <a:pt x="6025" y="7937"/>
                    <a:pt x="7394" y="7366"/>
                    <a:pt x="8442" y="6330"/>
                  </a:cubicBezTo>
                  <a:cubicBezTo>
                    <a:pt x="9477" y="5282"/>
                    <a:pt x="10049" y="3913"/>
                    <a:pt x="10049" y="2449"/>
                  </a:cubicBezTo>
                  <a:cubicBezTo>
                    <a:pt x="10049" y="1627"/>
                    <a:pt x="9870" y="829"/>
                    <a:pt x="9513" y="91"/>
                  </a:cubicBezTo>
                  <a:cubicBezTo>
                    <a:pt x="9479" y="40"/>
                    <a:pt x="9426" y="0"/>
                    <a:pt x="93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375;p57">
              <a:extLst>
                <a:ext uri="{FF2B5EF4-FFF2-40B4-BE49-F238E27FC236}">
                  <a16:creationId xmlns:a16="http://schemas.microsoft.com/office/drawing/2014/main" id="{A6F976C1-D43B-4ECB-A308-A6D9D9F8FA8C}"/>
                </a:ext>
              </a:extLst>
            </p:cNvPr>
            <p:cNvSpPr/>
            <p:nvPr/>
          </p:nvSpPr>
          <p:spPr>
            <a:xfrm>
              <a:off x="2201806" y="1976585"/>
              <a:ext cx="319484" cy="252424"/>
            </a:xfrm>
            <a:custGeom>
              <a:avLst/>
              <a:gdLst/>
              <a:ahLst/>
              <a:cxnLst/>
              <a:rect l="l" t="t" r="r" b="b"/>
              <a:pathLst>
                <a:path w="10038" h="7931" extrusionOk="0">
                  <a:moveTo>
                    <a:pt x="5501" y="1"/>
                  </a:moveTo>
                  <a:cubicBezTo>
                    <a:pt x="4025" y="1"/>
                    <a:pt x="2656" y="560"/>
                    <a:pt x="1608" y="1608"/>
                  </a:cubicBezTo>
                  <a:cubicBezTo>
                    <a:pt x="572" y="2644"/>
                    <a:pt x="0" y="4013"/>
                    <a:pt x="0" y="5490"/>
                  </a:cubicBezTo>
                  <a:cubicBezTo>
                    <a:pt x="0" y="6311"/>
                    <a:pt x="179" y="7109"/>
                    <a:pt x="536" y="7835"/>
                  </a:cubicBezTo>
                  <a:cubicBezTo>
                    <a:pt x="572" y="7895"/>
                    <a:pt x="632" y="7930"/>
                    <a:pt x="691" y="7930"/>
                  </a:cubicBezTo>
                  <a:cubicBezTo>
                    <a:pt x="715" y="7930"/>
                    <a:pt x="739" y="7930"/>
                    <a:pt x="762" y="7918"/>
                  </a:cubicBezTo>
                  <a:cubicBezTo>
                    <a:pt x="834" y="7871"/>
                    <a:pt x="882" y="7776"/>
                    <a:pt x="834" y="7704"/>
                  </a:cubicBezTo>
                  <a:cubicBezTo>
                    <a:pt x="512" y="7002"/>
                    <a:pt x="346" y="6263"/>
                    <a:pt x="346" y="5490"/>
                  </a:cubicBezTo>
                  <a:cubicBezTo>
                    <a:pt x="346" y="4108"/>
                    <a:pt x="882" y="2811"/>
                    <a:pt x="1870" y="1822"/>
                  </a:cubicBezTo>
                  <a:cubicBezTo>
                    <a:pt x="2846" y="846"/>
                    <a:pt x="4144" y="310"/>
                    <a:pt x="5525" y="310"/>
                  </a:cubicBezTo>
                  <a:cubicBezTo>
                    <a:pt x="7049" y="310"/>
                    <a:pt x="8454" y="965"/>
                    <a:pt x="9454" y="2108"/>
                  </a:cubicBezTo>
                  <a:lnTo>
                    <a:pt x="8811" y="1906"/>
                  </a:lnTo>
                  <a:cubicBezTo>
                    <a:pt x="8792" y="1898"/>
                    <a:pt x="8772" y="1894"/>
                    <a:pt x="8753" y="1894"/>
                  </a:cubicBezTo>
                  <a:cubicBezTo>
                    <a:pt x="8688" y="1894"/>
                    <a:pt x="8627" y="1937"/>
                    <a:pt x="8609" y="2001"/>
                  </a:cubicBezTo>
                  <a:cubicBezTo>
                    <a:pt x="8573" y="2096"/>
                    <a:pt x="8621" y="2180"/>
                    <a:pt x="8716" y="2215"/>
                  </a:cubicBezTo>
                  <a:lnTo>
                    <a:pt x="9859" y="2596"/>
                  </a:lnTo>
                  <a:cubicBezTo>
                    <a:pt x="9871" y="2596"/>
                    <a:pt x="9883" y="2620"/>
                    <a:pt x="9906" y="2620"/>
                  </a:cubicBezTo>
                  <a:cubicBezTo>
                    <a:pt x="9930" y="2620"/>
                    <a:pt x="9978" y="2596"/>
                    <a:pt x="10002" y="2572"/>
                  </a:cubicBezTo>
                  <a:cubicBezTo>
                    <a:pt x="10026" y="2525"/>
                    <a:pt x="10037" y="2465"/>
                    <a:pt x="10037" y="2418"/>
                  </a:cubicBezTo>
                  <a:lnTo>
                    <a:pt x="9847" y="1084"/>
                  </a:lnTo>
                  <a:cubicBezTo>
                    <a:pt x="9827" y="1003"/>
                    <a:pt x="9772" y="948"/>
                    <a:pt x="9705" y="948"/>
                  </a:cubicBezTo>
                  <a:cubicBezTo>
                    <a:pt x="9693" y="948"/>
                    <a:pt x="9681" y="950"/>
                    <a:pt x="9668" y="953"/>
                  </a:cubicBezTo>
                  <a:cubicBezTo>
                    <a:pt x="9573" y="965"/>
                    <a:pt x="9514" y="1037"/>
                    <a:pt x="9525" y="1132"/>
                  </a:cubicBezTo>
                  <a:lnTo>
                    <a:pt x="9633" y="1870"/>
                  </a:lnTo>
                  <a:cubicBezTo>
                    <a:pt x="8597" y="667"/>
                    <a:pt x="7085" y="1"/>
                    <a:pt x="5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376;p57">
              <a:extLst>
                <a:ext uri="{FF2B5EF4-FFF2-40B4-BE49-F238E27FC236}">
                  <a16:creationId xmlns:a16="http://schemas.microsoft.com/office/drawing/2014/main" id="{B74D50E2-2E85-43E7-8875-798396063968}"/>
                </a:ext>
              </a:extLst>
            </p:cNvPr>
            <p:cNvSpPr/>
            <p:nvPr/>
          </p:nvSpPr>
          <p:spPr>
            <a:xfrm>
              <a:off x="2331789" y="2068662"/>
              <a:ext cx="16709" cy="27340"/>
            </a:xfrm>
            <a:custGeom>
              <a:avLst/>
              <a:gdLst/>
              <a:ahLst/>
              <a:cxnLst/>
              <a:rect l="l" t="t" r="r" b="b"/>
              <a:pathLst>
                <a:path w="525" h="859" extrusionOk="0">
                  <a:moveTo>
                    <a:pt x="358" y="1"/>
                  </a:moveTo>
                  <a:cubicBezTo>
                    <a:pt x="262" y="1"/>
                    <a:pt x="191" y="84"/>
                    <a:pt x="191" y="168"/>
                  </a:cubicBezTo>
                  <a:lnTo>
                    <a:pt x="191" y="465"/>
                  </a:lnTo>
                  <a:lnTo>
                    <a:pt x="72" y="584"/>
                  </a:lnTo>
                  <a:cubicBezTo>
                    <a:pt x="12" y="644"/>
                    <a:pt x="0" y="751"/>
                    <a:pt x="72" y="811"/>
                  </a:cubicBezTo>
                  <a:cubicBezTo>
                    <a:pt x="96" y="834"/>
                    <a:pt x="143" y="858"/>
                    <a:pt x="191" y="858"/>
                  </a:cubicBezTo>
                  <a:cubicBezTo>
                    <a:pt x="238" y="858"/>
                    <a:pt x="262" y="834"/>
                    <a:pt x="298" y="811"/>
                  </a:cubicBezTo>
                  <a:lnTo>
                    <a:pt x="453" y="644"/>
                  </a:lnTo>
                  <a:cubicBezTo>
                    <a:pt x="488" y="620"/>
                    <a:pt x="500" y="572"/>
                    <a:pt x="500" y="525"/>
                  </a:cubicBezTo>
                  <a:lnTo>
                    <a:pt x="524" y="168"/>
                  </a:lnTo>
                  <a:cubicBezTo>
                    <a:pt x="524" y="84"/>
                    <a:pt x="441" y="1"/>
                    <a:pt x="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377;p57">
              <a:extLst>
                <a:ext uri="{FF2B5EF4-FFF2-40B4-BE49-F238E27FC236}">
                  <a16:creationId xmlns:a16="http://schemas.microsoft.com/office/drawing/2014/main" id="{CE8DBE65-952C-498D-9884-8E4A6DA5DE20}"/>
                </a:ext>
              </a:extLst>
            </p:cNvPr>
            <p:cNvSpPr/>
            <p:nvPr/>
          </p:nvSpPr>
          <p:spPr>
            <a:xfrm>
              <a:off x="2243118" y="2021653"/>
              <a:ext cx="265664" cy="261908"/>
            </a:xfrm>
            <a:custGeom>
              <a:avLst/>
              <a:gdLst/>
              <a:ahLst/>
              <a:cxnLst/>
              <a:rect l="l" t="t" r="r" b="b"/>
              <a:pathLst>
                <a:path w="8347" h="8229" extrusionOk="0">
                  <a:moveTo>
                    <a:pt x="2751" y="3109"/>
                  </a:moveTo>
                  <a:lnTo>
                    <a:pt x="2977" y="3133"/>
                  </a:lnTo>
                  <a:lnTo>
                    <a:pt x="3084" y="3133"/>
                  </a:lnTo>
                  <a:lnTo>
                    <a:pt x="2917" y="3502"/>
                  </a:lnTo>
                  <a:lnTo>
                    <a:pt x="2643" y="3431"/>
                  </a:lnTo>
                  <a:lnTo>
                    <a:pt x="2751" y="3109"/>
                  </a:lnTo>
                  <a:close/>
                  <a:moveTo>
                    <a:pt x="3834" y="3026"/>
                  </a:moveTo>
                  <a:lnTo>
                    <a:pt x="4156" y="3419"/>
                  </a:lnTo>
                  <a:lnTo>
                    <a:pt x="4120" y="3526"/>
                  </a:lnTo>
                  <a:cubicBezTo>
                    <a:pt x="4096" y="3609"/>
                    <a:pt x="4144" y="3704"/>
                    <a:pt x="4227" y="3728"/>
                  </a:cubicBezTo>
                  <a:cubicBezTo>
                    <a:pt x="4239" y="3728"/>
                    <a:pt x="4263" y="3740"/>
                    <a:pt x="4275" y="3740"/>
                  </a:cubicBezTo>
                  <a:cubicBezTo>
                    <a:pt x="4346" y="3740"/>
                    <a:pt x="4406" y="3704"/>
                    <a:pt x="4417" y="3645"/>
                  </a:cubicBezTo>
                  <a:lnTo>
                    <a:pt x="4465" y="3526"/>
                  </a:lnTo>
                  <a:cubicBezTo>
                    <a:pt x="4501" y="3419"/>
                    <a:pt x="4477" y="3312"/>
                    <a:pt x="4417" y="3240"/>
                  </a:cubicBezTo>
                  <a:lnTo>
                    <a:pt x="4334" y="3133"/>
                  </a:lnTo>
                  <a:lnTo>
                    <a:pt x="4608" y="3359"/>
                  </a:lnTo>
                  <a:cubicBezTo>
                    <a:pt x="4638" y="3374"/>
                    <a:pt x="4673" y="3389"/>
                    <a:pt x="4710" y="3389"/>
                  </a:cubicBezTo>
                  <a:cubicBezTo>
                    <a:pt x="4731" y="3389"/>
                    <a:pt x="4753" y="3384"/>
                    <a:pt x="4775" y="3371"/>
                  </a:cubicBezTo>
                  <a:lnTo>
                    <a:pt x="4989" y="3288"/>
                  </a:lnTo>
                  <a:lnTo>
                    <a:pt x="5108" y="3419"/>
                  </a:lnTo>
                  <a:cubicBezTo>
                    <a:pt x="5132" y="3466"/>
                    <a:pt x="5191" y="3478"/>
                    <a:pt x="5239" y="3478"/>
                  </a:cubicBezTo>
                  <a:lnTo>
                    <a:pt x="5644" y="3442"/>
                  </a:lnTo>
                  <a:lnTo>
                    <a:pt x="5656" y="3526"/>
                  </a:lnTo>
                  <a:cubicBezTo>
                    <a:pt x="5668" y="3562"/>
                    <a:pt x="5644" y="3597"/>
                    <a:pt x="5644" y="3609"/>
                  </a:cubicBezTo>
                  <a:cubicBezTo>
                    <a:pt x="5620" y="3621"/>
                    <a:pt x="5608" y="3657"/>
                    <a:pt x="5560" y="3657"/>
                  </a:cubicBezTo>
                  <a:lnTo>
                    <a:pt x="4882" y="3716"/>
                  </a:lnTo>
                  <a:cubicBezTo>
                    <a:pt x="4787" y="3716"/>
                    <a:pt x="4715" y="3764"/>
                    <a:pt x="4668" y="3835"/>
                  </a:cubicBezTo>
                  <a:cubicBezTo>
                    <a:pt x="4644" y="3895"/>
                    <a:pt x="4608" y="3954"/>
                    <a:pt x="4632" y="4014"/>
                  </a:cubicBezTo>
                  <a:lnTo>
                    <a:pt x="4167" y="3859"/>
                  </a:lnTo>
                  <a:cubicBezTo>
                    <a:pt x="4156" y="3859"/>
                    <a:pt x="4156" y="3847"/>
                    <a:pt x="4156" y="3835"/>
                  </a:cubicBezTo>
                  <a:cubicBezTo>
                    <a:pt x="4120" y="3657"/>
                    <a:pt x="3977" y="3538"/>
                    <a:pt x="3798" y="3538"/>
                  </a:cubicBezTo>
                  <a:lnTo>
                    <a:pt x="3775" y="3538"/>
                  </a:lnTo>
                  <a:lnTo>
                    <a:pt x="3286" y="3550"/>
                  </a:lnTo>
                  <a:lnTo>
                    <a:pt x="3405" y="3204"/>
                  </a:lnTo>
                  <a:cubicBezTo>
                    <a:pt x="3429" y="3181"/>
                    <a:pt x="3453" y="3169"/>
                    <a:pt x="3489" y="3145"/>
                  </a:cubicBezTo>
                  <a:lnTo>
                    <a:pt x="3834" y="3026"/>
                  </a:lnTo>
                  <a:close/>
                  <a:moveTo>
                    <a:pt x="7561" y="3562"/>
                  </a:moveTo>
                  <a:cubicBezTo>
                    <a:pt x="7573" y="3562"/>
                    <a:pt x="7620" y="3562"/>
                    <a:pt x="7656" y="3597"/>
                  </a:cubicBezTo>
                  <a:lnTo>
                    <a:pt x="7977" y="3907"/>
                  </a:lnTo>
                  <a:cubicBezTo>
                    <a:pt x="7989" y="4026"/>
                    <a:pt x="7989" y="4133"/>
                    <a:pt x="7977" y="4216"/>
                  </a:cubicBezTo>
                  <a:cubicBezTo>
                    <a:pt x="7930" y="5169"/>
                    <a:pt x="7549" y="6086"/>
                    <a:pt x="6858" y="6752"/>
                  </a:cubicBezTo>
                  <a:cubicBezTo>
                    <a:pt x="6763" y="6860"/>
                    <a:pt x="6656" y="6943"/>
                    <a:pt x="6537" y="7050"/>
                  </a:cubicBezTo>
                  <a:cubicBezTo>
                    <a:pt x="6596" y="6955"/>
                    <a:pt x="6644" y="6871"/>
                    <a:pt x="6680" y="6776"/>
                  </a:cubicBezTo>
                  <a:lnTo>
                    <a:pt x="7430" y="5074"/>
                  </a:lnTo>
                  <a:cubicBezTo>
                    <a:pt x="7454" y="5026"/>
                    <a:pt x="7442" y="4966"/>
                    <a:pt x="7418" y="4907"/>
                  </a:cubicBezTo>
                  <a:cubicBezTo>
                    <a:pt x="7382" y="4859"/>
                    <a:pt x="7323" y="4836"/>
                    <a:pt x="7263" y="4836"/>
                  </a:cubicBezTo>
                  <a:lnTo>
                    <a:pt x="7192" y="4836"/>
                  </a:lnTo>
                  <a:lnTo>
                    <a:pt x="7596" y="4026"/>
                  </a:lnTo>
                  <a:cubicBezTo>
                    <a:pt x="7656" y="3895"/>
                    <a:pt x="7620" y="3728"/>
                    <a:pt x="7501" y="3657"/>
                  </a:cubicBezTo>
                  <a:lnTo>
                    <a:pt x="7477" y="3621"/>
                  </a:lnTo>
                  <a:lnTo>
                    <a:pt x="7489" y="3609"/>
                  </a:lnTo>
                  <a:cubicBezTo>
                    <a:pt x="7513" y="3562"/>
                    <a:pt x="7549" y="3562"/>
                    <a:pt x="7561" y="3562"/>
                  </a:cubicBezTo>
                  <a:close/>
                  <a:moveTo>
                    <a:pt x="4088" y="0"/>
                  </a:moveTo>
                  <a:cubicBezTo>
                    <a:pt x="4055" y="0"/>
                    <a:pt x="4022" y="1"/>
                    <a:pt x="3989" y="2"/>
                  </a:cubicBezTo>
                  <a:cubicBezTo>
                    <a:pt x="2953" y="49"/>
                    <a:pt x="1977" y="478"/>
                    <a:pt x="1250" y="1216"/>
                  </a:cubicBezTo>
                  <a:cubicBezTo>
                    <a:pt x="524" y="1942"/>
                    <a:pt x="96" y="2919"/>
                    <a:pt x="48" y="3954"/>
                  </a:cubicBezTo>
                  <a:cubicBezTo>
                    <a:pt x="0" y="4978"/>
                    <a:pt x="346" y="5979"/>
                    <a:pt x="1012" y="6764"/>
                  </a:cubicBezTo>
                  <a:cubicBezTo>
                    <a:pt x="1048" y="6812"/>
                    <a:pt x="1084" y="6824"/>
                    <a:pt x="1131" y="6824"/>
                  </a:cubicBezTo>
                  <a:cubicBezTo>
                    <a:pt x="1167" y="6824"/>
                    <a:pt x="1203" y="6812"/>
                    <a:pt x="1239" y="6776"/>
                  </a:cubicBezTo>
                  <a:cubicBezTo>
                    <a:pt x="1310" y="6717"/>
                    <a:pt x="1310" y="6610"/>
                    <a:pt x="1250" y="6550"/>
                  </a:cubicBezTo>
                  <a:cubicBezTo>
                    <a:pt x="643" y="5824"/>
                    <a:pt x="334" y="4907"/>
                    <a:pt x="369" y="3966"/>
                  </a:cubicBezTo>
                  <a:cubicBezTo>
                    <a:pt x="417" y="3014"/>
                    <a:pt x="810" y="2109"/>
                    <a:pt x="1489" y="1430"/>
                  </a:cubicBezTo>
                  <a:cubicBezTo>
                    <a:pt x="2155" y="764"/>
                    <a:pt x="3072" y="359"/>
                    <a:pt x="4025" y="323"/>
                  </a:cubicBezTo>
                  <a:cubicBezTo>
                    <a:pt x="4087" y="316"/>
                    <a:pt x="4150" y="313"/>
                    <a:pt x="4213" y="313"/>
                  </a:cubicBezTo>
                  <a:cubicBezTo>
                    <a:pt x="4363" y="313"/>
                    <a:pt x="4512" y="330"/>
                    <a:pt x="4656" y="347"/>
                  </a:cubicBezTo>
                  <a:lnTo>
                    <a:pt x="4882" y="621"/>
                  </a:lnTo>
                  <a:lnTo>
                    <a:pt x="4798" y="823"/>
                  </a:lnTo>
                  <a:lnTo>
                    <a:pt x="4656" y="585"/>
                  </a:lnTo>
                  <a:cubicBezTo>
                    <a:pt x="4632" y="537"/>
                    <a:pt x="4572" y="502"/>
                    <a:pt x="4525" y="502"/>
                  </a:cubicBezTo>
                  <a:lnTo>
                    <a:pt x="4025" y="502"/>
                  </a:lnTo>
                  <a:cubicBezTo>
                    <a:pt x="3965" y="502"/>
                    <a:pt x="3906" y="525"/>
                    <a:pt x="3870" y="585"/>
                  </a:cubicBezTo>
                  <a:lnTo>
                    <a:pt x="3513" y="1276"/>
                  </a:lnTo>
                  <a:cubicBezTo>
                    <a:pt x="3465" y="1359"/>
                    <a:pt x="3465" y="1478"/>
                    <a:pt x="3513" y="1573"/>
                  </a:cubicBezTo>
                  <a:cubicBezTo>
                    <a:pt x="3560" y="1657"/>
                    <a:pt x="3667" y="1716"/>
                    <a:pt x="3763" y="1728"/>
                  </a:cubicBezTo>
                  <a:lnTo>
                    <a:pt x="4048" y="1764"/>
                  </a:lnTo>
                  <a:cubicBezTo>
                    <a:pt x="4108" y="1764"/>
                    <a:pt x="4167" y="1752"/>
                    <a:pt x="4203" y="1692"/>
                  </a:cubicBezTo>
                  <a:lnTo>
                    <a:pt x="4298" y="1537"/>
                  </a:lnTo>
                  <a:lnTo>
                    <a:pt x="4358" y="1609"/>
                  </a:lnTo>
                  <a:lnTo>
                    <a:pt x="4310" y="1895"/>
                  </a:lnTo>
                  <a:lnTo>
                    <a:pt x="3822" y="1966"/>
                  </a:lnTo>
                  <a:cubicBezTo>
                    <a:pt x="3798" y="1966"/>
                    <a:pt x="3775" y="1990"/>
                    <a:pt x="3751" y="2002"/>
                  </a:cubicBezTo>
                  <a:lnTo>
                    <a:pt x="3108" y="2466"/>
                  </a:lnTo>
                  <a:cubicBezTo>
                    <a:pt x="3084" y="2490"/>
                    <a:pt x="3048" y="2526"/>
                    <a:pt x="3048" y="2550"/>
                  </a:cubicBezTo>
                  <a:lnTo>
                    <a:pt x="2977" y="2847"/>
                  </a:lnTo>
                  <a:lnTo>
                    <a:pt x="2751" y="2823"/>
                  </a:lnTo>
                  <a:cubicBezTo>
                    <a:pt x="2736" y="2821"/>
                    <a:pt x="2721" y="2819"/>
                    <a:pt x="2706" y="2819"/>
                  </a:cubicBezTo>
                  <a:cubicBezTo>
                    <a:pt x="2591" y="2819"/>
                    <a:pt x="2483" y="2898"/>
                    <a:pt x="2441" y="3014"/>
                  </a:cubicBezTo>
                  <a:lnTo>
                    <a:pt x="2310" y="3371"/>
                  </a:lnTo>
                  <a:cubicBezTo>
                    <a:pt x="2274" y="3442"/>
                    <a:pt x="2274" y="3538"/>
                    <a:pt x="2322" y="3609"/>
                  </a:cubicBezTo>
                  <a:cubicBezTo>
                    <a:pt x="2370" y="3681"/>
                    <a:pt x="2429" y="3740"/>
                    <a:pt x="2501" y="3752"/>
                  </a:cubicBezTo>
                  <a:cubicBezTo>
                    <a:pt x="2346" y="3812"/>
                    <a:pt x="2251" y="3978"/>
                    <a:pt x="2251" y="4145"/>
                  </a:cubicBezTo>
                  <a:lnTo>
                    <a:pt x="2251" y="4216"/>
                  </a:lnTo>
                  <a:lnTo>
                    <a:pt x="1798" y="4740"/>
                  </a:lnTo>
                  <a:cubicBezTo>
                    <a:pt x="1727" y="4812"/>
                    <a:pt x="1703" y="4919"/>
                    <a:pt x="1703" y="5026"/>
                  </a:cubicBezTo>
                  <a:lnTo>
                    <a:pt x="1703" y="5621"/>
                  </a:lnTo>
                  <a:cubicBezTo>
                    <a:pt x="1703" y="5764"/>
                    <a:pt x="1750" y="5919"/>
                    <a:pt x="1881" y="6038"/>
                  </a:cubicBezTo>
                  <a:lnTo>
                    <a:pt x="2310" y="6455"/>
                  </a:lnTo>
                  <a:cubicBezTo>
                    <a:pt x="2393" y="6538"/>
                    <a:pt x="2524" y="6598"/>
                    <a:pt x="2643" y="6610"/>
                  </a:cubicBezTo>
                  <a:lnTo>
                    <a:pt x="3917" y="6717"/>
                  </a:lnTo>
                  <a:lnTo>
                    <a:pt x="3917" y="6764"/>
                  </a:lnTo>
                  <a:cubicBezTo>
                    <a:pt x="3894" y="6907"/>
                    <a:pt x="3965" y="7074"/>
                    <a:pt x="4096" y="7169"/>
                  </a:cubicBezTo>
                  <a:lnTo>
                    <a:pt x="4310" y="7324"/>
                  </a:lnTo>
                  <a:lnTo>
                    <a:pt x="4298" y="7372"/>
                  </a:lnTo>
                  <a:cubicBezTo>
                    <a:pt x="4251" y="7538"/>
                    <a:pt x="4298" y="7717"/>
                    <a:pt x="4429" y="7836"/>
                  </a:cubicBezTo>
                  <a:lnTo>
                    <a:pt x="4489" y="7895"/>
                  </a:lnTo>
                  <a:cubicBezTo>
                    <a:pt x="4429" y="7895"/>
                    <a:pt x="4394" y="7907"/>
                    <a:pt x="4334" y="7907"/>
                  </a:cubicBezTo>
                  <a:cubicBezTo>
                    <a:pt x="4272" y="7910"/>
                    <a:pt x="4211" y="7912"/>
                    <a:pt x="4149" y="7912"/>
                  </a:cubicBezTo>
                  <a:cubicBezTo>
                    <a:pt x="3262" y="7912"/>
                    <a:pt x="2407" y="7593"/>
                    <a:pt x="1739" y="7014"/>
                  </a:cubicBezTo>
                  <a:cubicBezTo>
                    <a:pt x="1708" y="6989"/>
                    <a:pt x="1672" y="6976"/>
                    <a:pt x="1637" y="6976"/>
                  </a:cubicBezTo>
                  <a:cubicBezTo>
                    <a:pt x="1591" y="6976"/>
                    <a:pt x="1546" y="6998"/>
                    <a:pt x="1512" y="7038"/>
                  </a:cubicBezTo>
                  <a:cubicBezTo>
                    <a:pt x="1453" y="7110"/>
                    <a:pt x="1477" y="7193"/>
                    <a:pt x="1536" y="7252"/>
                  </a:cubicBezTo>
                  <a:cubicBezTo>
                    <a:pt x="2274" y="7883"/>
                    <a:pt x="3215" y="8229"/>
                    <a:pt x="4179" y="8229"/>
                  </a:cubicBezTo>
                  <a:lnTo>
                    <a:pt x="4346" y="8229"/>
                  </a:lnTo>
                  <a:cubicBezTo>
                    <a:pt x="5382" y="8181"/>
                    <a:pt x="6358" y="7753"/>
                    <a:pt x="7084" y="7014"/>
                  </a:cubicBezTo>
                  <a:cubicBezTo>
                    <a:pt x="7811" y="6288"/>
                    <a:pt x="8239" y="5312"/>
                    <a:pt x="8287" y="4276"/>
                  </a:cubicBezTo>
                  <a:cubicBezTo>
                    <a:pt x="8347" y="3204"/>
                    <a:pt x="8001" y="2216"/>
                    <a:pt x="7335" y="1418"/>
                  </a:cubicBezTo>
                  <a:cubicBezTo>
                    <a:pt x="7303" y="1381"/>
                    <a:pt x="7259" y="1363"/>
                    <a:pt x="7216" y="1363"/>
                  </a:cubicBezTo>
                  <a:cubicBezTo>
                    <a:pt x="7176" y="1363"/>
                    <a:pt x="7137" y="1378"/>
                    <a:pt x="7108" y="1407"/>
                  </a:cubicBezTo>
                  <a:cubicBezTo>
                    <a:pt x="7037" y="1466"/>
                    <a:pt x="7037" y="1573"/>
                    <a:pt x="7096" y="1633"/>
                  </a:cubicBezTo>
                  <a:cubicBezTo>
                    <a:pt x="7525" y="2157"/>
                    <a:pt x="7823" y="2776"/>
                    <a:pt x="7930" y="3431"/>
                  </a:cubicBezTo>
                  <a:lnTo>
                    <a:pt x="7894" y="3383"/>
                  </a:lnTo>
                  <a:cubicBezTo>
                    <a:pt x="7809" y="3308"/>
                    <a:pt x="7694" y="3262"/>
                    <a:pt x="7577" y="3262"/>
                  </a:cubicBezTo>
                  <a:cubicBezTo>
                    <a:pt x="7564" y="3262"/>
                    <a:pt x="7550" y="3263"/>
                    <a:pt x="7537" y="3264"/>
                  </a:cubicBezTo>
                  <a:cubicBezTo>
                    <a:pt x="7394" y="3288"/>
                    <a:pt x="7275" y="3359"/>
                    <a:pt x="7215" y="3466"/>
                  </a:cubicBezTo>
                  <a:lnTo>
                    <a:pt x="7192" y="3502"/>
                  </a:lnTo>
                  <a:cubicBezTo>
                    <a:pt x="7108" y="3502"/>
                    <a:pt x="7037" y="3538"/>
                    <a:pt x="6977" y="3585"/>
                  </a:cubicBezTo>
                  <a:lnTo>
                    <a:pt x="6775" y="3323"/>
                  </a:lnTo>
                  <a:cubicBezTo>
                    <a:pt x="6744" y="3286"/>
                    <a:pt x="6700" y="3268"/>
                    <a:pt x="6656" y="3268"/>
                  </a:cubicBezTo>
                  <a:cubicBezTo>
                    <a:pt x="6616" y="3268"/>
                    <a:pt x="6577" y="3283"/>
                    <a:pt x="6549" y="3312"/>
                  </a:cubicBezTo>
                  <a:cubicBezTo>
                    <a:pt x="6477" y="3371"/>
                    <a:pt x="6477" y="3478"/>
                    <a:pt x="6537" y="3538"/>
                  </a:cubicBezTo>
                  <a:lnTo>
                    <a:pt x="6858" y="3919"/>
                  </a:lnTo>
                  <a:cubicBezTo>
                    <a:pt x="6894" y="3954"/>
                    <a:pt x="6942" y="3978"/>
                    <a:pt x="6977" y="3978"/>
                  </a:cubicBezTo>
                  <a:cubicBezTo>
                    <a:pt x="7025" y="3978"/>
                    <a:pt x="7073" y="3966"/>
                    <a:pt x="7096" y="3943"/>
                  </a:cubicBezTo>
                  <a:lnTo>
                    <a:pt x="7204" y="3835"/>
                  </a:lnTo>
                  <a:lnTo>
                    <a:pt x="7335" y="3919"/>
                  </a:lnTo>
                  <a:lnTo>
                    <a:pt x="6858" y="4871"/>
                  </a:lnTo>
                  <a:lnTo>
                    <a:pt x="6834" y="4871"/>
                  </a:lnTo>
                  <a:cubicBezTo>
                    <a:pt x="6799" y="4871"/>
                    <a:pt x="6763" y="4859"/>
                    <a:pt x="6739" y="4836"/>
                  </a:cubicBezTo>
                  <a:lnTo>
                    <a:pt x="6096" y="4062"/>
                  </a:lnTo>
                  <a:cubicBezTo>
                    <a:pt x="6069" y="4014"/>
                    <a:pt x="6023" y="3994"/>
                    <a:pt x="5977" y="3994"/>
                  </a:cubicBezTo>
                  <a:cubicBezTo>
                    <a:pt x="5942" y="3994"/>
                    <a:pt x="5908" y="4005"/>
                    <a:pt x="5882" y="4026"/>
                  </a:cubicBezTo>
                  <a:cubicBezTo>
                    <a:pt x="5799" y="4085"/>
                    <a:pt x="5799" y="4193"/>
                    <a:pt x="5846" y="4252"/>
                  </a:cubicBezTo>
                  <a:lnTo>
                    <a:pt x="6489" y="5026"/>
                  </a:lnTo>
                  <a:cubicBezTo>
                    <a:pt x="6584" y="5133"/>
                    <a:pt x="6715" y="5193"/>
                    <a:pt x="6858" y="5193"/>
                  </a:cubicBezTo>
                  <a:lnTo>
                    <a:pt x="7073" y="5169"/>
                  </a:lnTo>
                  <a:lnTo>
                    <a:pt x="6430" y="6645"/>
                  </a:lnTo>
                  <a:cubicBezTo>
                    <a:pt x="6382" y="6752"/>
                    <a:pt x="6322" y="6848"/>
                    <a:pt x="6251" y="6943"/>
                  </a:cubicBezTo>
                  <a:lnTo>
                    <a:pt x="5751" y="7550"/>
                  </a:lnTo>
                  <a:cubicBezTo>
                    <a:pt x="5489" y="7657"/>
                    <a:pt x="5227" y="7753"/>
                    <a:pt x="4953" y="7812"/>
                  </a:cubicBezTo>
                  <a:lnTo>
                    <a:pt x="4679" y="7562"/>
                  </a:lnTo>
                  <a:cubicBezTo>
                    <a:pt x="4644" y="7538"/>
                    <a:pt x="4632" y="7491"/>
                    <a:pt x="4644" y="7443"/>
                  </a:cubicBezTo>
                  <a:lnTo>
                    <a:pt x="4691" y="7288"/>
                  </a:lnTo>
                  <a:cubicBezTo>
                    <a:pt x="4703" y="7229"/>
                    <a:pt x="4691" y="7145"/>
                    <a:pt x="4632" y="7110"/>
                  </a:cubicBezTo>
                  <a:lnTo>
                    <a:pt x="4322" y="6871"/>
                  </a:lnTo>
                  <a:cubicBezTo>
                    <a:pt x="4287" y="6836"/>
                    <a:pt x="4275" y="6812"/>
                    <a:pt x="4275" y="6764"/>
                  </a:cubicBezTo>
                  <a:lnTo>
                    <a:pt x="4298" y="6550"/>
                  </a:lnTo>
                  <a:cubicBezTo>
                    <a:pt x="4298" y="6514"/>
                    <a:pt x="4298" y="6467"/>
                    <a:pt x="4275" y="6431"/>
                  </a:cubicBezTo>
                  <a:cubicBezTo>
                    <a:pt x="4239" y="6407"/>
                    <a:pt x="4203" y="6371"/>
                    <a:pt x="4167" y="6371"/>
                  </a:cubicBezTo>
                  <a:lnTo>
                    <a:pt x="2679" y="6264"/>
                  </a:lnTo>
                  <a:cubicBezTo>
                    <a:pt x="2620" y="6264"/>
                    <a:pt x="2572" y="6229"/>
                    <a:pt x="2536" y="6181"/>
                  </a:cubicBezTo>
                  <a:lnTo>
                    <a:pt x="2096" y="5764"/>
                  </a:lnTo>
                  <a:cubicBezTo>
                    <a:pt x="2060" y="5728"/>
                    <a:pt x="2024" y="5645"/>
                    <a:pt x="2024" y="5586"/>
                  </a:cubicBezTo>
                  <a:lnTo>
                    <a:pt x="2024" y="4990"/>
                  </a:lnTo>
                  <a:cubicBezTo>
                    <a:pt x="2024" y="4966"/>
                    <a:pt x="2036" y="4931"/>
                    <a:pt x="2060" y="4919"/>
                  </a:cubicBezTo>
                  <a:lnTo>
                    <a:pt x="2548" y="4359"/>
                  </a:lnTo>
                  <a:cubicBezTo>
                    <a:pt x="2572" y="4324"/>
                    <a:pt x="2596" y="4300"/>
                    <a:pt x="2596" y="4252"/>
                  </a:cubicBezTo>
                  <a:lnTo>
                    <a:pt x="2596" y="4121"/>
                  </a:lnTo>
                  <a:cubicBezTo>
                    <a:pt x="2596" y="4074"/>
                    <a:pt x="2620" y="4038"/>
                    <a:pt x="2655" y="4014"/>
                  </a:cubicBezTo>
                  <a:lnTo>
                    <a:pt x="3036" y="3847"/>
                  </a:lnTo>
                  <a:lnTo>
                    <a:pt x="3751" y="3835"/>
                  </a:lnTo>
                  <a:cubicBezTo>
                    <a:pt x="3763" y="3835"/>
                    <a:pt x="3786" y="3847"/>
                    <a:pt x="3786" y="3859"/>
                  </a:cubicBezTo>
                  <a:cubicBezTo>
                    <a:pt x="3798" y="3990"/>
                    <a:pt x="3906" y="4097"/>
                    <a:pt x="4025" y="4145"/>
                  </a:cubicBezTo>
                  <a:lnTo>
                    <a:pt x="4537" y="4324"/>
                  </a:lnTo>
                  <a:cubicBezTo>
                    <a:pt x="4569" y="4331"/>
                    <a:pt x="4601" y="4335"/>
                    <a:pt x="4633" y="4335"/>
                  </a:cubicBezTo>
                  <a:cubicBezTo>
                    <a:pt x="4705" y="4335"/>
                    <a:pt x="4772" y="4314"/>
                    <a:pt x="4822" y="4264"/>
                  </a:cubicBezTo>
                  <a:cubicBezTo>
                    <a:pt x="4882" y="4204"/>
                    <a:pt x="4918" y="4121"/>
                    <a:pt x="4918" y="4026"/>
                  </a:cubicBezTo>
                  <a:lnTo>
                    <a:pt x="5549" y="3978"/>
                  </a:lnTo>
                  <a:cubicBezTo>
                    <a:pt x="5668" y="3966"/>
                    <a:pt x="5787" y="3907"/>
                    <a:pt x="5870" y="3812"/>
                  </a:cubicBezTo>
                  <a:cubicBezTo>
                    <a:pt x="5941" y="3728"/>
                    <a:pt x="5965" y="3597"/>
                    <a:pt x="5941" y="3478"/>
                  </a:cubicBezTo>
                  <a:lnTo>
                    <a:pt x="5930" y="3383"/>
                  </a:lnTo>
                  <a:cubicBezTo>
                    <a:pt x="5896" y="3247"/>
                    <a:pt x="5776" y="3144"/>
                    <a:pt x="5632" y="3144"/>
                  </a:cubicBezTo>
                  <a:cubicBezTo>
                    <a:pt x="5624" y="3144"/>
                    <a:pt x="5616" y="3144"/>
                    <a:pt x="5608" y="3145"/>
                  </a:cubicBezTo>
                  <a:lnTo>
                    <a:pt x="5275" y="3181"/>
                  </a:lnTo>
                  <a:lnTo>
                    <a:pt x="5227" y="3121"/>
                  </a:lnTo>
                  <a:lnTo>
                    <a:pt x="5668" y="2669"/>
                  </a:lnTo>
                  <a:cubicBezTo>
                    <a:pt x="5727" y="2609"/>
                    <a:pt x="5727" y="2502"/>
                    <a:pt x="5668" y="2442"/>
                  </a:cubicBezTo>
                  <a:cubicBezTo>
                    <a:pt x="5638" y="2413"/>
                    <a:pt x="5599" y="2398"/>
                    <a:pt x="5560" y="2398"/>
                  </a:cubicBezTo>
                  <a:cubicBezTo>
                    <a:pt x="5522" y="2398"/>
                    <a:pt x="5483" y="2413"/>
                    <a:pt x="5453" y="2442"/>
                  </a:cubicBezTo>
                  <a:lnTo>
                    <a:pt x="4918" y="2978"/>
                  </a:lnTo>
                  <a:lnTo>
                    <a:pt x="4739" y="3061"/>
                  </a:lnTo>
                  <a:lnTo>
                    <a:pt x="4227" y="2669"/>
                  </a:lnTo>
                  <a:cubicBezTo>
                    <a:pt x="4193" y="2652"/>
                    <a:pt x="4166" y="2635"/>
                    <a:pt x="4131" y="2635"/>
                  </a:cubicBezTo>
                  <a:cubicBezTo>
                    <a:pt x="4117" y="2635"/>
                    <a:pt x="4102" y="2638"/>
                    <a:pt x="4084" y="2645"/>
                  </a:cubicBezTo>
                  <a:lnTo>
                    <a:pt x="3382" y="2859"/>
                  </a:lnTo>
                  <a:cubicBezTo>
                    <a:pt x="3370" y="2859"/>
                    <a:pt x="3334" y="2883"/>
                    <a:pt x="3322" y="2895"/>
                  </a:cubicBezTo>
                  <a:lnTo>
                    <a:pt x="3370" y="2680"/>
                  </a:lnTo>
                  <a:lnTo>
                    <a:pt x="3917" y="2288"/>
                  </a:lnTo>
                  <a:lnTo>
                    <a:pt x="4501" y="2192"/>
                  </a:lnTo>
                  <a:cubicBezTo>
                    <a:pt x="4572" y="2180"/>
                    <a:pt x="4620" y="2133"/>
                    <a:pt x="4632" y="2061"/>
                  </a:cubicBezTo>
                  <a:lnTo>
                    <a:pt x="4691" y="1597"/>
                  </a:lnTo>
                  <a:cubicBezTo>
                    <a:pt x="4691" y="1549"/>
                    <a:pt x="4691" y="1514"/>
                    <a:pt x="4656" y="1478"/>
                  </a:cubicBezTo>
                  <a:lnTo>
                    <a:pt x="4417" y="1180"/>
                  </a:lnTo>
                  <a:cubicBezTo>
                    <a:pt x="4394" y="1133"/>
                    <a:pt x="4346" y="1121"/>
                    <a:pt x="4287" y="1121"/>
                  </a:cubicBezTo>
                  <a:cubicBezTo>
                    <a:pt x="4239" y="1121"/>
                    <a:pt x="4179" y="1156"/>
                    <a:pt x="4156" y="1192"/>
                  </a:cubicBezTo>
                  <a:lnTo>
                    <a:pt x="3977" y="1454"/>
                  </a:lnTo>
                  <a:lnTo>
                    <a:pt x="3786" y="1430"/>
                  </a:lnTo>
                  <a:lnTo>
                    <a:pt x="4096" y="835"/>
                  </a:lnTo>
                  <a:lnTo>
                    <a:pt x="4417" y="835"/>
                  </a:lnTo>
                  <a:lnTo>
                    <a:pt x="4656" y="1287"/>
                  </a:lnTo>
                  <a:cubicBezTo>
                    <a:pt x="4691" y="1347"/>
                    <a:pt x="4751" y="1371"/>
                    <a:pt x="4810" y="1371"/>
                  </a:cubicBezTo>
                  <a:cubicBezTo>
                    <a:pt x="4870" y="1371"/>
                    <a:pt x="4929" y="1335"/>
                    <a:pt x="4941" y="1276"/>
                  </a:cubicBezTo>
                  <a:lnTo>
                    <a:pt x="5168" y="740"/>
                  </a:lnTo>
                  <a:cubicBezTo>
                    <a:pt x="5215" y="645"/>
                    <a:pt x="5191" y="525"/>
                    <a:pt x="5132" y="454"/>
                  </a:cubicBezTo>
                  <a:lnTo>
                    <a:pt x="5132" y="454"/>
                  </a:lnTo>
                  <a:cubicBezTo>
                    <a:pt x="5668" y="597"/>
                    <a:pt x="6168" y="859"/>
                    <a:pt x="6596" y="1216"/>
                  </a:cubicBezTo>
                  <a:cubicBezTo>
                    <a:pt x="6625" y="1240"/>
                    <a:pt x="6658" y="1250"/>
                    <a:pt x="6691" y="1250"/>
                  </a:cubicBezTo>
                  <a:cubicBezTo>
                    <a:pt x="6739" y="1250"/>
                    <a:pt x="6787" y="1228"/>
                    <a:pt x="6823" y="1192"/>
                  </a:cubicBezTo>
                  <a:cubicBezTo>
                    <a:pt x="6882" y="1121"/>
                    <a:pt x="6858" y="1037"/>
                    <a:pt x="6799" y="978"/>
                  </a:cubicBezTo>
                  <a:cubicBezTo>
                    <a:pt x="6038" y="344"/>
                    <a:pt x="5077" y="0"/>
                    <a:pt x="4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6095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26BCAC84-D454-373E-A942-2343CB13EA0B}"/>
              </a:ext>
            </a:extLst>
          </p:cNvPr>
          <p:cNvSpPr>
            <a:spLocks noGrp="1"/>
          </p:cNvSpPr>
          <p:nvPr>
            <p:ph type="body" sz="quarter" idx="10"/>
          </p:nvPr>
        </p:nvSpPr>
        <p:spPr/>
        <p:txBody>
          <a:bodyPr/>
          <a:lstStyle/>
          <a:p>
            <a:r>
              <a:rPr lang="en-GB" dirty="0">
                <a:latin typeface="Gravur-CondensedBold" panose="02000506020000020004" pitchFamily="2" charset="0"/>
              </a:rPr>
              <a:t>Final remarks</a:t>
            </a:r>
            <a:endParaRPr lang="en-BE" dirty="0">
              <a:latin typeface="Gravur-CondensedBold" panose="02000506020000020004" pitchFamily="2" charset="0"/>
            </a:endParaRPr>
          </a:p>
        </p:txBody>
      </p:sp>
      <p:sp>
        <p:nvSpPr>
          <p:cNvPr id="20" name="Text Placeholder 19">
            <a:extLst>
              <a:ext uri="{FF2B5EF4-FFF2-40B4-BE49-F238E27FC236}">
                <a16:creationId xmlns:a16="http://schemas.microsoft.com/office/drawing/2014/main" id="{5EE5607E-7E85-7346-B22B-78A0F69BAE95}"/>
              </a:ext>
            </a:extLst>
          </p:cNvPr>
          <p:cNvSpPr>
            <a:spLocks noGrp="1"/>
          </p:cNvSpPr>
          <p:nvPr>
            <p:ph type="body" sz="quarter" idx="12"/>
          </p:nvPr>
        </p:nvSpPr>
        <p:spPr/>
        <p:txBody>
          <a:bodyPr/>
          <a:lstStyle/>
          <a:p>
            <a:r>
              <a:rPr lang="en-GB" dirty="0"/>
              <a:t>4</a:t>
            </a:r>
            <a:endParaRPr lang="en-BE" dirty="0"/>
          </a:p>
        </p:txBody>
      </p:sp>
    </p:spTree>
    <p:extLst>
      <p:ext uri="{BB962C8B-B14F-4D97-AF65-F5344CB8AC3E}">
        <p14:creationId xmlns:p14="http://schemas.microsoft.com/office/powerpoint/2010/main" val="188349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xt&#10;&#10;Description automatically generated">
            <a:extLst>
              <a:ext uri="{FF2B5EF4-FFF2-40B4-BE49-F238E27FC236}">
                <a16:creationId xmlns:a16="http://schemas.microsoft.com/office/drawing/2014/main" id="{A134E72F-278B-B73E-87E1-D5C3484742FD}"/>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47" r="47"/>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48594D59-CBB3-4A8F-235E-7E4F3FB6BF99}"/>
              </a:ext>
            </a:extLst>
          </p:cNvPr>
          <p:cNvSpPr>
            <a:spLocks noGrp="1"/>
          </p:cNvSpPr>
          <p:nvPr>
            <p:ph type="body" sz="quarter" idx="10"/>
          </p:nvPr>
        </p:nvSpPr>
        <p:spPr>
          <a:xfrm>
            <a:off x="6963656" y="1365752"/>
            <a:ext cx="5124266" cy="577569"/>
          </a:xfrm>
        </p:spPr>
        <p:txBody>
          <a:bodyPr/>
          <a:lstStyle/>
          <a:p>
            <a:pPr marL="0" indent="0">
              <a:spcBef>
                <a:spcPts val="600"/>
              </a:spcBef>
            </a:pPr>
            <a:r>
              <a:rPr lang="en-GB" sz="4000" dirty="0">
                <a:solidFill>
                  <a:srgbClr val="9E2986"/>
                </a:solidFill>
                <a:latin typeface="Gravur-CondensedBold" panose="02000506020000020004" pitchFamily="2" charset="0"/>
                <a:ea typeface="+mn-ea"/>
                <a:cs typeface="+mn-cs"/>
              </a:rPr>
              <a:t>How to apply?</a:t>
            </a:r>
            <a:endParaRPr lang="en-BE" sz="4000" dirty="0">
              <a:solidFill>
                <a:srgbClr val="9E2986"/>
              </a:solidFill>
              <a:latin typeface="Gravur-CondensedBold" panose="02000506020000020004" pitchFamily="2" charset="0"/>
              <a:ea typeface="+mn-ea"/>
              <a:cs typeface="+mn-cs"/>
            </a:endParaRPr>
          </a:p>
        </p:txBody>
      </p:sp>
      <p:sp>
        <p:nvSpPr>
          <p:cNvPr id="7" name="Text Placeholder 6">
            <a:extLst>
              <a:ext uri="{FF2B5EF4-FFF2-40B4-BE49-F238E27FC236}">
                <a16:creationId xmlns:a16="http://schemas.microsoft.com/office/drawing/2014/main" id="{7E0106CD-AC79-E757-09D6-1A87273C0925}"/>
              </a:ext>
            </a:extLst>
          </p:cNvPr>
          <p:cNvSpPr>
            <a:spLocks noGrp="1"/>
          </p:cNvSpPr>
          <p:nvPr>
            <p:ph type="body" sz="quarter" idx="11"/>
          </p:nvPr>
        </p:nvSpPr>
        <p:spPr>
          <a:xfrm>
            <a:off x="7023285" y="2171396"/>
            <a:ext cx="3776889" cy="3258078"/>
          </a:xfrm>
        </p:spPr>
        <p:txBody>
          <a:bodyPr/>
          <a:lstStyle/>
          <a:p>
            <a:pPr rtl="0" fontAlgn="base">
              <a:spcBef>
                <a:spcPts val="0"/>
              </a:spcBef>
              <a:spcAft>
                <a:spcPts val="0"/>
              </a:spcAft>
              <a:buFont typeface="+mj-lt"/>
              <a:buAutoNum type="arabicPeriod"/>
            </a:pPr>
            <a:r>
              <a:rPr lang="en-GB" sz="1800" b="0" i="0" u="none" strike="noStrike" dirty="0">
                <a:solidFill>
                  <a:srgbClr val="333333"/>
                </a:solidFill>
                <a:effectLst/>
                <a:latin typeface="Roboto" panose="02000000000000000000" pitchFamily="2" charset="0"/>
              </a:rPr>
              <a:t>Contact the </a:t>
            </a:r>
            <a:r>
              <a:rPr lang="en-GB" sz="1800" b="0" i="0" u="none" strike="noStrike" dirty="0" err="1">
                <a:solidFill>
                  <a:srgbClr val="333333"/>
                </a:solidFill>
                <a:effectLst/>
                <a:latin typeface="Roboto" panose="02000000000000000000" pitchFamily="2" charset="0"/>
              </a:rPr>
              <a:t>MobiliseYourCity</a:t>
            </a:r>
            <a:r>
              <a:rPr lang="en-GB" sz="1800" b="0" i="0" u="none" strike="noStrike" dirty="0">
                <a:solidFill>
                  <a:srgbClr val="333333"/>
                </a:solidFill>
                <a:effectLst/>
                <a:latin typeface="Roboto" panose="02000000000000000000" pitchFamily="2" charset="0"/>
              </a:rPr>
              <a:t> Secretariat</a:t>
            </a:r>
            <a:endParaRPr lang="en-GB" sz="1800" b="0" i="0" u="none" strike="noStrike" dirty="0">
              <a:solidFill>
                <a:srgbClr val="333333"/>
              </a:solidFill>
              <a:effectLst/>
              <a:latin typeface="Calibri" panose="020F0502020204030204" pitchFamily="34" charset="0"/>
            </a:endParaRPr>
          </a:p>
          <a:p>
            <a:pPr rtl="0" fontAlgn="base">
              <a:spcBef>
                <a:spcPts val="1000"/>
              </a:spcBef>
              <a:spcAft>
                <a:spcPts val="0"/>
              </a:spcAft>
              <a:buFont typeface="+mj-lt"/>
              <a:buAutoNum type="arabicPeriod"/>
            </a:pPr>
            <a:r>
              <a:rPr lang="en-GB" sz="1800" b="0" i="0" u="sng" strike="noStrike" dirty="0">
                <a:solidFill>
                  <a:srgbClr val="9E2886"/>
                </a:solidFill>
                <a:effectLst/>
                <a:latin typeface="Roboto" panose="02000000000000000000" pitchFamily="2" charset="0"/>
              </a:rPr>
              <a:t> </a:t>
            </a:r>
            <a:r>
              <a:rPr lang="en-GB" sz="1800" b="0" i="0" u="sng" strike="noStrike" dirty="0">
                <a:solidFill>
                  <a:srgbClr val="9E2886"/>
                </a:solidFill>
                <a:effectLst/>
                <a:latin typeface="Roboto" panose="02000000000000000000" pitchFamily="2" charset="0"/>
                <a:hlinkClick r:id="rId3"/>
              </a:rPr>
              <a:t>Fill in the application form </a:t>
            </a:r>
          </a:p>
          <a:p>
            <a:pPr rtl="0" fontAlgn="base">
              <a:spcBef>
                <a:spcPts val="1000"/>
              </a:spcBef>
              <a:spcAft>
                <a:spcPts val="0"/>
              </a:spcAft>
              <a:buFont typeface="+mj-lt"/>
              <a:buAutoNum type="arabicPeriod"/>
            </a:pPr>
            <a:r>
              <a:rPr lang="en-GB" sz="1800" b="0" i="0" u="sng" strike="noStrike" dirty="0">
                <a:solidFill>
                  <a:srgbClr val="9E2886"/>
                </a:solidFill>
                <a:effectLst/>
                <a:latin typeface="Roboto" panose="02000000000000000000" pitchFamily="2" charset="0"/>
                <a:hlinkClick r:id="rId3"/>
              </a:rPr>
              <a:t> Sign the </a:t>
            </a:r>
            <a:r>
              <a:rPr lang="en-GB" sz="1800" b="0" i="0" u="sng" strike="noStrike" dirty="0" err="1">
                <a:solidFill>
                  <a:srgbClr val="9E2886"/>
                </a:solidFill>
                <a:effectLst/>
                <a:latin typeface="Roboto" panose="02000000000000000000" pitchFamily="2" charset="0"/>
                <a:hlinkClick r:id="rId3"/>
              </a:rPr>
              <a:t>MobiliseYourCity</a:t>
            </a:r>
            <a:r>
              <a:rPr lang="en-GB" sz="1800" b="0" i="0" u="sng" strike="noStrike" dirty="0">
                <a:solidFill>
                  <a:srgbClr val="9E2886"/>
                </a:solidFill>
                <a:effectLst/>
                <a:latin typeface="Roboto" panose="02000000000000000000" pitchFamily="2" charset="0"/>
                <a:hlinkClick r:id="rId3"/>
              </a:rPr>
              <a:t> Declaration</a:t>
            </a:r>
            <a:r>
              <a:rPr lang="en-GB" sz="1800" b="0" i="0" u="none" strike="noStrike" dirty="0">
                <a:solidFill>
                  <a:srgbClr val="333333"/>
                </a:solidFill>
                <a:effectLst/>
                <a:latin typeface="Roboto" panose="02000000000000000000" pitchFamily="2" charset="0"/>
                <a:hlinkClick r:id="rId3"/>
              </a:rPr>
              <a:t> </a:t>
            </a:r>
            <a:r>
              <a:rPr lang="en-GB" sz="1800" b="0" i="0" u="none" strike="noStrike" dirty="0">
                <a:solidFill>
                  <a:srgbClr val="333333"/>
                </a:solidFill>
                <a:effectLst/>
                <a:latin typeface="Roboto" panose="02000000000000000000" pitchFamily="2" charset="0"/>
              </a:rPr>
              <a:t>stating our members’ ambition for mobility</a:t>
            </a:r>
          </a:p>
          <a:p>
            <a:pPr rtl="0" fontAlgn="base">
              <a:spcBef>
                <a:spcPts val="1000"/>
              </a:spcBef>
              <a:spcAft>
                <a:spcPts val="0"/>
              </a:spcAft>
              <a:buFont typeface="+mj-lt"/>
              <a:buAutoNum type="arabicPeriod"/>
            </a:pPr>
            <a:r>
              <a:rPr lang="en-GB" sz="1800" dirty="0">
                <a:solidFill>
                  <a:srgbClr val="333333"/>
                </a:solidFill>
              </a:rPr>
              <a:t>Send the filled-in documents to contact@mobiliseyourciy.net</a:t>
            </a:r>
            <a:endParaRPr lang="en-GB" sz="1800" b="0" i="0" u="none" strike="noStrike" dirty="0">
              <a:solidFill>
                <a:srgbClr val="333333"/>
              </a:solidFill>
              <a:effectLst/>
              <a:latin typeface="Calibri" panose="020F0502020204030204" pitchFamily="34" charset="0"/>
            </a:endParaRPr>
          </a:p>
          <a:p>
            <a:pPr rtl="0" fontAlgn="base">
              <a:spcBef>
                <a:spcPts val="1000"/>
              </a:spcBef>
              <a:spcAft>
                <a:spcPts val="0"/>
              </a:spcAft>
              <a:buFont typeface="+mj-lt"/>
              <a:buAutoNum type="arabicPeriod"/>
            </a:pPr>
            <a:r>
              <a:rPr lang="en-GB" sz="1800" b="0" i="0" u="none" strike="noStrike" dirty="0">
                <a:solidFill>
                  <a:srgbClr val="333333"/>
                </a:solidFill>
                <a:effectLst/>
                <a:latin typeface="Roboto" panose="02000000000000000000" pitchFamily="2" charset="0"/>
              </a:rPr>
              <a:t> Wait for approval from the Steering Committee</a:t>
            </a:r>
            <a:endParaRPr lang="en-GB" sz="1800" b="0" i="0" u="none" strike="noStrike" dirty="0">
              <a:solidFill>
                <a:srgbClr val="333333"/>
              </a:solidFill>
              <a:effectLst/>
              <a:latin typeface="Calibri" panose="020F0502020204030204" pitchFamily="34" charset="0"/>
            </a:endParaRPr>
          </a:p>
          <a:p>
            <a:endParaRPr lang="en-BE" dirty="0"/>
          </a:p>
        </p:txBody>
      </p:sp>
      <p:sp>
        <p:nvSpPr>
          <p:cNvPr id="9" name="Text Placeholder 8">
            <a:extLst>
              <a:ext uri="{FF2B5EF4-FFF2-40B4-BE49-F238E27FC236}">
                <a16:creationId xmlns:a16="http://schemas.microsoft.com/office/drawing/2014/main" id="{40CD196F-7088-AD20-A95D-FCC89D4C2C92}"/>
              </a:ext>
            </a:extLst>
          </p:cNvPr>
          <p:cNvSpPr>
            <a:spLocks noGrp="1"/>
          </p:cNvSpPr>
          <p:nvPr>
            <p:ph type="body" sz="quarter" idx="22"/>
          </p:nvPr>
        </p:nvSpPr>
        <p:spPr>
          <a:xfrm>
            <a:off x="2631532" y="5641347"/>
            <a:ext cx="4332124" cy="617205"/>
          </a:xfrm>
        </p:spPr>
        <p:txBody>
          <a:bodyPr/>
          <a:lstStyle/>
          <a:p>
            <a:r>
              <a:rPr lang="en-GB" sz="1600" dirty="0"/>
              <a:t>Become a member of the Partnership</a:t>
            </a:r>
            <a:endParaRPr lang="en-BE" sz="1600" dirty="0"/>
          </a:p>
        </p:txBody>
      </p:sp>
    </p:spTree>
    <p:extLst>
      <p:ext uri="{BB962C8B-B14F-4D97-AF65-F5344CB8AC3E}">
        <p14:creationId xmlns:p14="http://schemas.microsoft.com/office/powerpoint/2010/main" val="357544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32FABE-55E6-4B8F-9D39-DA0245803DBB}"/>
              </a:ext>
            </a:extLst>
          </p:cNvPr>
          <p:cNvSpPr>
            <a:spLocks noGrp="1"/>
          </p:cNvSpPr>
          <p:nvPr>
            <p:ph type="body" sz="quarter" idx="10"/>
          </p:nvPr>
        </p:nvSpPr>
        <p:spPr>
          <a:xfrm>
            <a:off x="2278439" y="411761"/>
            <a:ext cx="7635121" cy="587327"/>
          </a:xfrm>
        </p:spPr>
        <p:txBody>
          <a:bodyPr/>
          <a:lstStyle/>
          <a:p>
            <a:pPr algn="ctr"/>
            <a:r>
              <a:rPr lang="en-GB" dirty="0"/>
              <a:t>Keep in touch!</a:t>
            </a:r>
          </a:p>
        </p:txBody>
      </p:sp>
      <p:sp>
        <p:nvSpPr>
          <p:cNvPr id="5" name="Text Placeholder 4">
            <a:extLst>
              <a:ext uri="{FF2B5EF4-FFF2-40B4-BE49-F238E27FC236}">
                <a16:creationId xmlns:a16="http://schemas.microsoft.com/office/drawing/2014/main" id="{03A7B74F-E366-41FB-941E-DC51CE23036D}"/>
              </a:ext>
            </a:extLst>
          </p:cNvPr>
          <p:cNvSpPr>
            <a:spLocks noGrp="1"/>
          </p:cNvSpPr>
          <p:nvPr>
            <p:ph type="body" sz="quarter" idx="11"/>
          </p:nvPr>
        </p:nvSpPr>
        <p:spPr>
          <a:xfrm>
            <a:off x="859228" y="1224100"/>
            <a:ext cx="7635121" cy="393478"/>
          </a:xfrm>
        </p:spPr>
        <p:txBody>
          <a:bodyPr/>
          <a:lstStyle/>
          <a:p>
            <a:r>
              <a:rPr lang="en-GB" dirty="0"/>
              <a:t>Keep in touch</a:t>
            </a:r>
          </a:p>
        </p:txBody>
      </p:sp>
      <p:sp>
        <p:nvSpPr>
          <p:cNvPr id="6" name="Text Placeholder 5">
            <a:extLst>
              <a:ext uri="{FF2B5EF4-FFF2-40B4-BE49-F238E27FC236}">
                <a16:creationId xmlns:a16="http://schemas.microsoft.com/office/drawing/2014/main" id="{82BB0E58-0EA7-4C0E-9752-5AEF4F849DEC}"/>
              </a:ext>
            </a:extLst>
          </p:cNvPr>
          <p:cNvSpPr>
            <a:spLocks noGrp="1"/>
          </p:cNvSpPr>
          <p:nvPr>
            <p:ph type="body" sz="quarter" idx="13"/>
          </p:nvPr>
        </p:nvSpPr>
        <p:spPr/>
        <p:txBody>
          <a:bodyPr/>
          <a:lstStyle/>
          <a:p>
            <a:r>
              <a:rPr lang="en-GB"/>
              <a:t>www.mobiliseyourcity.net</a:t>
            </a:r>
          </a:p>
        </p:txBody>
      </p:sp>
      <p:sp>
        <p:nvSpPr>
          <p:cNvPr id="10" name="Text Placeholder 9">
            <a:extLst>
              <a:ext uri="{FF2B5EF4-FFF2-40B4-BE49-F238E27FC236}">
                <a16:creationId xmlns:a16="http://schemas.microsoft.com/office/drawing/2014/main" id="{171FA780-50D1-42C7-89D4-C20B3DB12EB3}"/>
              </a:ext>
            </a:extLst>
          </p:cNvPr>
          <p:cNvSpPr>
            <a:spLocks noGrp="1"/>
          </p:cNvSpPr>
          <p:nvPr>
            <p:ph type="body" sz="quarter" idx="17"/>
          </p:nvPr>
        </p:nvSpPr>
        <p:spPr/>
        <p:txBody>
          <a:bodyPr/>
          <a:lstStyle/>
          <a:p>
            <a:r>
              <a:rPr lang="en-GB"/>
              <a:t>contact@mobiliseyourcity.net</a:t>
            </a:r>
          </a:p>
        </p:txBody>
      </p:sp>
      <p:sp>
        <p:nvSpPr>
          <p:cNvPr id="7" name="Text Placeholder 6">
            <a:extLst>
              <a:ext uri="{FF2B5EF4-FFF2-40B4-BE49-F238E27FC236}">
                <a16:creationId xmlns:a16="http://schemas.microsoft.com/office/drawing/2014/main" id="{D749530F-4265-4FD5-B97B-82D96B7899BB}"/>
              </a:ext>
            </a:extLst>
          </p:cNvPr>
          <p:cNvSpPr>
            <a:spLocks noGrp="1"/>
          </p:cNvSpPr>
          <p:nvPr>
            <p:ph type="body" sz="quarter" idx="14"/>
          </p:nvPr>
        </p:nvSpPr>
        <p:spPr/>
        <p:txBody>
          <a:bodyPr/>
          <a:lstStyle/>
          <a:p>
            <a:r>
              <a:rPr lang="en-GB"/>
              <a:t>@MobiliseCity</a:t>
            </a:r>
          </a:p>
        </p:txBody>
      </p:sp>
      <p:sp>
        <p:nvSpPr>
          <p:cNvPr id="8" name="Text Placeholder 7">
            <a:extLst>
              <a:ext uri="{FF2B5EF4-FFF2-40B4-BE49-F238E27FC236}">
                <a16:creationId xmlns:a16="http://schemas.microsoft.com/office/drawing/2014/main" id="{16A35BF8-4741-485B-8A4F-AC4CA2FDD0D0}"/>
              </a:ext>
            </a:extLst>
          </p:cNvPr>
          <p:cNvSpPr>
            <a:spLocks noGrp="1"/>
          </p:cNvSpPr>
          <p:nvPr>
            <p:ph type="body" sz="quarter" idx="15"/>
          </p:nvPr>
        </p:nvSpPr>
        <p:spPr/>
        <p:txBody>
          <a:bodyPr/>
          <a:lstStyle/>
          <a:p>
            <a:r>
              <a:rPr lang="en-GB"/>
              <a:t>MobiliseYourCity</a:t>
            </a:r>
          </a:p>
        </p:txBody>
      </p:sp>
      <p:sp>
        <p:nvSpPr>
          <p:cNvPr id="9" name="Text Placeholder 8">
            <a:extLst>
              <a:ext uri="{FF2B5EF4-FFF2-40B4-BE49-F238E27FC236}">
                <a16:creationId xmlns:a16="http://schemas.microsoft.com/office/drawing/2014/main" id="{35197D30-9063-4810-A1F0-0023F186534E}"/>
              </a:ext>
            </a:extLst>
          </p:cNvPr>
          <p:cNvSpPr>
            <a:spLocks noGrp="1"/>
          </p:cNvSpPr>
          <p:nvPr>
            <p:ph type="body" sz="quarter" idx="16"/>
          </p:nvPr>
        </p:nvSpPr>
        <p:spPr/>
        <p:txBody>
          <a:bodyPr/>
          <a:lstStyle/>
          <a:p>
            <a:r>
              <a:rPr lang="en-GB"/>
              <a:t>MobiliseYourCity</a:t>
            </a:r>
          </a:p>
        </p:txBody>
      </p:sp>
      <p:pic>
        <p:nvPicPr>
          <p:cNvPr id="2" name="Google Shape;803;p24">
            <a:extLst>
              <a:ext uri="{FF2B5EF4-FFF2-40B4-BE49-F238E27FC236}">
                <a16:creationId xmlns:a16="http://schemas.microsoft.com/office/drawing/2014/main" id="{4514749E-DCA0-01D4-57B6-E3E12D0A19F2}"/>
              </a:ext>
            </a:extLst>
          </p:cNvPr>
          <p:cNvPicPr preferRelativeResize="0"/>
          <p:nvPr/>
        </p:nvPicPr>
        <p:blipFill rotWithShape="1">
          <a:blip r:embed="rId2">
            <a:alphaModFix/>
          </a:blip>
          <a:srcRect/>
          <a:stretch/>
        </p:blipFill>
        <p:spPr>
          <a:xfrm>
            <a:off x="4535917" y="1888404"/>
            <a:ext cx="1128904" cy="1097371"/>
          </a:xfrm>
          <a:prstGeom prst="rect">
            <a:avLst/>
          </a:prstGeom>
          <a:noFill/>
          <a:ln>
            <a:noFill/>
          </a:ln>
        </p:spPr>
      </p:pic>
      <p:pic>
        <p:nvPicPr>
          <p:cNvPr id="3" name="Google Shape;804;p24">
            <a:extLst>
              <a:ext uri="{FF2B5EF4-FFF2-40B4-BE49-F238E27FC236}">
                <a16:creationId xmlns:a16="http://schemas.microsoft.com/office/drawing/2014/main" id="{CE07C811-7920-5011-8207-74CF0B72B172}"/>
              </a:ext>
            </a:extLst>
          </p:cNvPr>
          <p:cNvPicPr preferRelativeResize="0"/>
          <p:nvPr/>
        </p:nvPicPr>
        <p:blipFill rotWithShape="1">
          <a:blip r:embed="rId3">
            <a:alphaModFix/>
          </a:blip>
          <a:srcRect/>
          <a:stretch/>
        </p:blipFill>
        <p:spPr>
          <a:xfrm>
            <a:off x="4535917" y="3452862"/>
            <a:ext cx="1128904" cy="1097370"/>
          </a:xfrm>
          <a:prstGeom prst="rect">
            <a:avLst/>
          </a:prstGeom>
          <a:noFill/>
          <a:ln>
            <a:noFill/>
          </a:ln>
        </p:spPr>
      </p:pic>
      <p:sp>
        <p:nvSpPr>
          <p:cNvPr id="11" name="Google Shape;805;p24">
            <a:extLst>
              <a:ext uri="{FF2B5EF4-FFF2-40B4-BE49-F238E27FC236}">
                <a16:creationId xmlns:a16="http://schemas.microsoft.com/office/drawing/2014/main" id="{51C0F01D-BC8A-4B8F-65F1-32D3EC1C7B1B}"/>
              </a:ext>
            </a:extLst>
          </p:cNvPr>
          <p:cNvSpPr txBox="1"/>
          <p:nvPr/>
        </p:nvSpPr>
        <p:spPr>
          <a:xfrm>
            <a:off x="5971440" y="2106828"/>
            <a:ext cx="2451599" cy="1492766"/>
          </a:xfrm>
          <a:prstGeom prst="rect">
            <a:avLst/>
          </a:prstGeom>
          <a:noFill/>
          <a:ln>
            <a:noFill/>
          </a:ln>
        </p:spPr>
        <p:txBody>
          <a:bodyPr spcFirstLastPara="1" wrap="square" lIns="91425" tIns="45700" rIns="91425" bIns="45700" anchor="t" anchorCtr="0">
            <a:noAutofit/>
          </a:bodyPr>
          <a:lstStyle/>
          <a:p>
            <a:pPr marL="9525" marR="0" lvl="0" indent="-9525" algn="l" rtl="0">
              <a:lnSpc>
                <a:spcPct val="90000"/>
              </a:lnSpc>
              <a:spcBef>
                <a:spcPts val="0"/>
              </a:spcBef>
              <a:spcAft>
                <a:spcPts val="0"/>
              </a:spcAft>
              <a:buClr>
                <a:schemeClr val="lt1"/>
              </a:buClr>
              <a:buSzPts val="2000"/>
              <a:buFont typeface="Arial"/>
              <a:buNone/>
            </a:pP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Check</a:t>
            </a:r>
            <a:r>
              <a:rPr lang="es-CO"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 </a:t>
            </a: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out</a:t>
            </a:r>
            <a:r>
              <a:rPr lang="es-CO"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 </a:t>
            </a: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our</a:t>
            </a:r>
            <a:r>
              <a:rPr lang="es-CO"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 </a:t>
            </a: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annual</a:t>
            </a:r>
            <a:r>
              <a:rPr lang="es-CO"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 </a:t>
            </a: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report</a:t>
            </a:r>
            <a:r>
              <a:rPr lang="es-CO"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 </a:t>
            </a: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with</a:t>
            </a:r>
            <a:r>
              <a:rPr lang="es-CO"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 </a:t>
            </a: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over</a:t>
            </a:r>
            <a:r>
              <a:rPr lang="es-CO"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 50 </a:t>
            </a: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cities</a:t>
            </a:r>
            <a:r>
              <a:rPr lang="es-CO"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 and </a:t>
            </a: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countries</a:t>
            </a:r>
            <a:r>
              <a:rPr lang="es-CO"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 </a:t>
            </a: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factsheets</a:t>
            </a:r>
            <a:endParaRPr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12" name="Google Shape;806;p24">
            <a:extLst>
              <a:ext uri="{FF2B5EF4-FFF2-40B4-BE49-F238E27FC236}">
                <a16:creationId xmlns:a16="http://schemas.microsoft.com/office/drawing/2014/main" id="{FEF3B63A-3C31-0045-CDF2-0B3D1F6A6AA5}"/>
              </a:ext>
            </a:extLst>
          </p:cNvPr>
          <p:cNvSpPr txBox="1"/>
          <p:nvPr/>
        </p:nvSpPr>
        <p:spPr>
          <a:xfrm>
            <a:off x="5971440" y="3670933"/>
            <a:ext cx="2451599" cy="1492766"/>
          </a:xfrm>
          <a:prstGeom prst="rect">
            <a:avLst/>
          </a:prstGeom>
          <a:noFill/>
          <a:ln>
            <a:noFill/>
          </a:ln>
        </p:spPr>
        <p:txBody>
          <a:bodyPr spcFirstLastPara="1" wrap="square" lIns="91425" tIns="45700" rIns="91425" bIns="45700" anchor="t" anchorCtr="0">
            <a:noAutofit/>
          </a:bodyPr>
          <a:lstStyle/>
          <a:p>
            <a:pPr marL="9525" marR="0" lvl="0" indent="-9525" algn="l" rtl="0">
              <a:lnSpc>
                <a:spcPct val="90000"/>
              </a:lnSpc>
              <a:spcBef>
                <a:spcPts val="0"/>
              </a:spcBef>
              <a:spcAft>
                <a:spcPts val="0"/>
              </a:spcAft>
              <a:buClr>
                <a:schemeClr val="lt1"/>
              </a:buClr>
              <a:buSzPts val="2000"/>
              <a:buFont typeface="Arial"/>
              <a:buNone/>
            </a:pPr>
            <a:r>
              <a:rPr lang="es-CO"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Subscribe </a:t>
            </a: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to</a:t>
            </a:r>
            <a:r>
              <a:rPr lang="es-CO"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 </a:t>
            </a: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our</a:t>
            </a:r>
            <a:r>
              <a:rPr lang="es-CO"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rPr>
              <a:t> </a:t>
            </a:r>
            <a:r>
              <a:rPr lang="es-CO" sz="1600" dirty="0" err="1">
                <a:solidFill>
                  <a:schemeClr val="lt1"/>
                </a:solidFill>
                <a:latin typeface="Roboto" panose="02000000000000000000" pitchFamily="2" charset="0"/>
                <a:ea typeface="Roboto" panose="02000000000000000000" pitchFamily="2" charset="0"/>
                <a:cs typeface="Roboto" panose="02000000000000000000" pitchFamily="2" charset="0"/>
                <a:sym typeface="Arial"/>
              </a:rPr>
              <a:t>newsletter</a:t>
            </a:r>
            <a:endParaRPr sz="1600" dirty="0">
              <a:solidFill>
                <a:schemeClr val="lt1"/>
              </a:solidFill>
              <a:latin typeface="Roboto" panose="02000000000000000000" pitchFamily="2" charset="0"/>
              <a:ea typeface="Roboto" panose="02000000000000000000" pitchFamily="2" charset="0"/>
              <a:cs typeface="Roboto" panose="02000000000000000000" pitchFamily="2" charset="0"/>
              <a:sym typeface="Arial"/>
            </a:endParaRPr>
          </a:p>
          <a:p>
            <a:pPr marL="9525" marR="0" lvl="0" indent="-9525" algn="l" rtl="0">
              <a:lnSpc>
                <a:spcPct val="90000"/>
              </a:lnSpc>
              <a:spcBef>
                <a:spcPts val="1000"/>
              </a:spcBef>
              <a:spcAft>
                <a:spcPts val="0"/>
              </a:spcAft>
              <a:buClr>
                <a:schemeClr val="lt1"/>
              </a:buClr>
              <a:buSzPts val="2000"/>
              <a:buFont typeface="Arial"/>
              <a:buNone/>
            </a:pPr>
            <a:endParaRPr sz="20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7324172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4568F9E-CB97-400A-995A-D99992C16D10}"/>
              </a:ext>
            </a:extLst>
          </p:cNvPr>
          <p:cNvSpPr>
            <a:spLocks noGrp="1"/>
          </p:cNvSpPr>
          <p:nvPr>
            <p:ph type="body" sz="quarter" idx="10"/>
          </p:nvPr>
        </p:nvSpPr>
        <p:spPr/>
        <p:txBody>
          <a:bodyPr/>
          <a:lstStyle/>
          <a:p>
            <a:pPr algn="ctr"/>
            <a:r>
              <a:rPr lang="en-GB" dirty="0">
                <a:latin typeface="+mj-lt"/>
              </a:rPr>
              <a:t>The Partnership</a:t>
            </a:r>
          </a:p>
        </p:txBody>
      </p:sp>
      <p:sp>
        <p:nvSpPr>
          <p:cNvPr id="11" name="Text Placeholder 10">
            <a:extLst>
              <a:ext uri="{FF2B5EF4-FFF2-40B4-BE49-F238E27FC236}">
                <a16:creationId xmlns:a16="http://schemas.microsoft.com/office/drawing/2014/main" id="{0EBC1C6B-123D-215A-47ED-78F1D33F18E2}"/>
              </a:ext>
            </a:extLst>
          </p:cNvPr>
          <p:cNvSpPr>
            <a:spLocks noGrp="1"/>
          </p:cNvSpPr>
          <p:nvPr>
            <p:ph type="body" sz="quarter" idx="23"/>
          </p:nvPr>
        </p:nvSpPr>
        <p:spPr/>
        <p:txBody>
          <a:bodyPr/>
          <a:lstStyle/>
          <a:p>
            <a:endParaRPr lang="en-BE"/>
          </a:p>
        </p:txBody>
      </p:sp>
      <p:sp>
        <p:nvSpPr>
          <p:cNvPr id="4" name="Espace réservé du texte 3">
            <a:extLst>
              <a:ext uri="{FF2B5EF4-FFF2-40B4-BE49-F238E27FC236}">
                <a16:creationId xmlns:a16="http://schemas.microsoft.com/office/drawing/2014/main" id="{F10A4255-9312-47C1-88AC-4382056FE4D1}"/>
              </a:ext>
            </a:extLst>
          </p:cNvPr>
          <p:cNvSpPr>
            <a:spLocks noGrp="1"/>
          </p:cNvSpPr>
          <p:nvPr>
            <p:ph type="body" sz="quarter" idx="24"/>
          </p:nvPr>
        </p:nvSpPr>
        <p:spPr/>
        <p:txBody>
          <a:bodyPr/>
          <a:lstStyle/>
          <a:p>
            <a:pPr algn="ctr"/>
            <a:r>
              <a:rPr lang="en-GB" dirty="0">
                <a:latin typeface="+mj-lt"/>
              </a:rPr>
              <a:t>Sustainable urban mobility planning</a:t>
            </a:r>
          </a:p>
        </p:txBody>
      </p:sp>
      <p:sp>
        <p:nvSpPr>
          <p:cNvPr id="12" name="Text Placeholder 11">
            <a:extLst>
              <a:ext uri="{FF2B5EF4-FFF2-40B4-BE49-F238E27FC236}">
                <a16:creationId xmlns:a16="http://schemas.microsoft.com/office/drawing/2014/main" id="{04489C9A-D059-13D5-7B73-A1F7D06B9346}"/>
              </a:ext>
            </a:extLst>
          </p:cNvPr>
          <p:cNvSpPr>
            <a:spLocks noGrp="1"/>
          </p:cNvSpPr>
          <p:nvPr>
            <p:ph type="body" sz="quarter" idx="25"/>
          </p:nvPr>
        </p:nvSpPr>
        <p:spPr/>
        <p:txBody>
          <a:bodyPr/>
          <a:lstStyle/>
          <a:p>
            <a:r>
              <a:rPr lang="en-GB" dirty="0"/>
              <a:t>2</a:t>
            </a:r>
            <a:endParaRPr lang="en-BE" dirty="0"/>
          </a:p>
        </p:txBody>
      </p:sp>
      <p:sp>
        <p:nvSpPr>
          <p:cNvPr id="9" name="Text Placeholder 8">
            <a:extLst>
              <a:ext uri="{FF2B5EF4-FFF2-40B4-BE49-F238E27FC236}">
                <a16:creationId xmlns:a16="http://schemas.microsoft.com/office/drawing/2014/main" id="{53154A7F-016C-7FD3-7BEF-58DE6C52CA16}"/>
              </a:ext>
            </a:extLst>
          </p:cNvPr>
          <p:cNvSpPr>
            <a:spLocks noGrp="1"/>
          </p:cNvSpPr>
          <p:nvPr>
            <p:ph type="body" sz="quarter" idx="26"/>
          </p:nvPr>
        </p:nvSpPr>
        <p:spPr/>
        <p:txBody>
          <a:bodyPr/>
          <a:lstStyle/>
          <a:p>
            <a:pPr algn="ctr"/>
            <a:r>
              <a:rPr lang="en-GB" dirty="0">
                <a:latin typeface="+mj-lt"/>
              </a:rPr>
              <a:t>The </a:t>
            </a:r>
            <a:r>
              <a:rPr lang="en-GB" dirty="0" err="1">
                <a:latin typeface="+mj-lt"/>
              </a:rPr>
              <a:t>MobiliseYourCity</a:t>
            </a:r>
            <a:r>
              <a:rPr lang="en-GB" dirty="0">
                <a:latin typeface="+mj-lt"/>
              </a:rPr>
              <a:t> Partnership’s recent achievements</a:t>
            </a:r>
            <a:endParaRPr lang="en-BE" dirty="0">
              <a:latin typeface="+mj-lt"/>
            </a:endParaRPr>
          </a:p>
        </p:txBody>
      </p:sp>
      <p:sp>
        <p:nvSpPr>
          <p:cNvPr id="13" name="Text Placeholder 12">
            <a:extLst>
              <a:ext uri="{FF2B5EF4-FFF2-40B4-BE49-F238E27FC236}">
                <a16:creationId xmlns:a16="http://schemas.microsoft.com/office/drawing/2014/main" id="{0D40D8C6-D4A6-C03C-5F85-FA3C43451B5F}"/>
              </a:ext>
            </a:extLst>
          </p:cNvPr>
          <p:cNvSpPr>
            <a:spLocks noGrp="1"/>
          </p:cNvSpPr>
          <p:nvPr>
            <p:ph type="body" sz="quarter" idx="27"/>
          </p:nvPr>
        </p:nvSpPr>
        <p:spPr/>
        <p:txBody>
          <a:bodyPr/>
          <a:lstStyle/>
          <a:p>
            <a:r>
              <a:rPr lang="en-GB" dirty="0"/>
              <a:t>3</a:t>
            </a:r>
            <a:endParaRPr lang="en-BE" dirty="0"/>
          </a:p>
        </p:txBody>
      </p:sp>
      <p:sp>
        <p:nvSpPr>
          <p:cNvPr id="14" name="Text Placeholder 13">
            <a:extLst>
              <a:ext uri="{FF2B5EF4-FFF2-40B4-BE49-F238E27FC236}">
                <a16:creationId xmlns:a16="http://schemas.microsoft.com/office/drawing/2014/main" id="{B6B85326-AAC8-5637-BB9A-C1C6E76172E1}"/>
              </a:ext>
            </a:extLst>
          </p:cNvPr>
          <p:cNvSpPr>
            <a:spLocks noGrp="1"/>
          </p:cNvSpPr>
          <p:nvPr>
            <p:ph type="body" sz="quarter" idx="28"/>
          </p:nvPr>
        </p:nvSpPr>
        <p:spPr/>
        <p:txBody>
          <a:bodyPr/>
          <a:lstStyle/>
          <a:p>
            <a:r>
              <a:rPr lang="en-GB" dirty="0"/>
              <a:t>Final remarks</a:t>
            </a:r>
            <a:endParaRPr lang="en-BE" dirty="0"/>
          </a:p>
        </p:txBody>
      </p:sp>
      <p:sp>
        <p:nvSpPr>
          <p:cNvPr id="15" name="Text Placeholder 14">
            <a:extLst>
              <a:ext uri="{FF2B5EF4-FFF2-40B4-BE49-F238E27FC236}">
                <a16:creationId xmlns:a16="http://schemas.microsoft.com/office/drawing/2014/main" id="{60D34F49-98DD-5680-685F-23077B233783}"/>
              </a:ext>
            </a:extLst>
          </p:cNvPr>
          <p:cNvSpPr>
            <a:spLocks noGrp="1"/>
          </p:cNvSpPr>
          <p:nvPr>
            <p:ph type="body" sz="quarter" idx="29"/>
          </p:nvPr>
        </p:nvSpPr>
        <p:spPr/>
        <p:txBody>
          <a:bodyPr/>
          <a:lstStyle/>
          <a:p>
            <a:r>
              <a:rPr lang="en-GB" dirty="0"/>
              <a:t>4</a:t>
            </a:r>
            <a:endParaRPr lang="en-BE" dirty="0"/>
          </a:p>
        </p:txBody>
      </p:sp>
    </p:spTree>
    <p:extLst>
      <p:ext uri="{BB962C8B-B14F-4D97-AF65-F5344CB8AC3E}">
        <p14:creationId xmlns:p14="http://schemas.microsoft.com/office/powerpoint/2010/main" val="185107633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77C97B9-B9CB-4A7B-987E-A05FD538A8DD}"/>
              </a:ext>
            </a:extLst>
          </p:cNvPr>
          <p:cNvSpPr>
            <a:spLocks noGrp="1"/>
          </p:cNvSpPr>
          <p:nvPr>
            <p:ph type="body" sz="quarter" idx="10"/>
          </p:nvPr>
        </p:nvSpPr>
        <p:spPr>
          <a:xfrm>
            <a:off x="1429475" y="1611550"/>
            <a:ext cx="4848662" cy="2492099"/>
          </a:xfrm>
        </p:spPr>
        <p:txBody>
          <a:bodyPr/>
          <a:lstStyle/>
          <a:p>
            <a:r>
              <a:rPr lang="en-GB" sz="5400" dirty="0">
                <a:latin typeface="Gravur-Condensed" panose="02000506020000020004" pitchFamily="2" charset="0"/>
              </a:rPr>
              <a:t>The Partnership</a:t>
            </a:r>
          </a:p>
        </p:txBody>
      </p:sp>
      <p:sp>
        <p:nvSpPr>
          <p:cNvPr id="4" name="Espace réservé du texte 3">
            <a:extLst>
              <a:ext uri="{FF2B5EF4-FFF2-40B4-BE49-F238E27FC236}">
                <a16:creationId xmlns:a16="http://schemas.microsoft.com/office/drawing/2014/main" id="{E0A81432-9BD3-4DCE-BD49-DBC577ACC4C9}"/>
              </a:ext>
            </a:extLst>
          </p:cNvPr>
          <p:cNvSpPr>
            <a:spLocks noGrp="1"/>
          </p:cNvSpPr>
          <p:nvPr>
            <p:ph type="body" sz="quarter" idx="12"/>
          </p:nvPr>
        </p:nvSpPr>
        <p:spPr/>
        <p:txBody>
          <a:bodyPr/>
          <a:lstStyle/>
          <a:p>
            <a:r>
              <a:rPr lang="en-GB"/>
              <a:t>1</a:t>
            </a:r>
          </a:p>
        </p:txBody>
      </p:sp>
    </p:spTree>
    <p:extLst>
      <p:ext uri="{BB962C8B-B14F-4D97-AF65-F5344CB8AC3E}">
        <p14:creationId xmlns:p14="http://schemas.microsoft.com/office/powerpoint/2010/main" val="361511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Logo, company name&#10;&#10;Description automatically generated">
            <a:extLst>
              <a:ext uri="{FF2B5EF4-FFF2-40B4-BE49-F238E27FC236}">
                <a16:creationId xmlns:a16="http://schemas.microsoft.com/office/drawing/2014/main" id="{41A312D8-EF57-48A8-8C97-82E8145B1D86}"/>
              </a:ext>
            </a:extLst>
          </p:cNvPr>
          <p:cNvPicPr>
            <a:picLocks noChangeAspect="1"/>
          </p:cNvPicPr>
          <p:nvPr/>
        </p:nvPicPr>
        <p:blipFill>
          <a:blip r:embed="rId2"/>
          <a:stretch>
            <a:fillRect/>
          </a:stretch>
        </p:blipFill>
        <p:spPr>
          <a:xfrm>
            <a:off x="6457571" y="2499431"/>
            <a:ext cx="1360369" cy="1360369"/>
          </a:xfrm>
          <a:prstGeom prst="rect">
            <a:avLst/>
          </a:prstGeom>
        </p:spPr>
      </p:pic>
      <p:sp>
        <p:nvSpPr>
          <p:cNvPr id="4" name="Espace réservé du texte 3">
            <a:extLst>
              <a:ext uri="{FF2B5EF4-FFF2-40B4-BE49-F238E27FC236}">
                <a16:creationId xmlns:a16="http://schemas.microsoft.com/office/drawing/2014/main" id="{FBC61F75-4315-427D-9EE5-5DC7CE703210}"/>
              </a:ext>
            </a:extLst>
          </p:cNvPr>
          <p:cNvSpPr>
            <a:spLocks noGrp="1"/>
          </p:cNvSpPr>
          <p:nvPr>
            <p:ph type="body" sz="quarter" idx="12"/>
          </p:nvPr>
        </p:nvSpPr>
        <p:spPr>
          <a:xfrm>
            <a:off x="514906" y="344504"/>
            <a:ext cx="10999432" cy="577569"/>
          </a:xfrm>
        </p:spPr>
        <p:txBody>
          <a:bodyPr>
            <a:normAutofit fontScale="25000" lnSpcReduction="20000"/>
          </a:bodyPr>
          <a:lstStyle/>
          <a:p>
            <a:pPr>
              <a:lnSpc>
                <a:spcPct val="110000"/>
              </a:lnSpc>
            </a:pPr>
            <a:r>
              <a:rPr lang="en-GB" sz="11100">
                <a:latin typeface="+mj-lt"/>
              </a:rPr>
              <a:t>An impactful partnership between the EU, France and Germany, established at COP21</a:t>
            </a:r>
          </a:p>
          <a:p>
            <a:endParaRPr lang="fr-FR">
              <a:latin typeface="+mj-lt"/>
            </a:endParaRPr>
          </a:p>
        </p:txBody>
      </p:sp>
      <p:sp>
        <p:nvSpPr>
          <p:cNvPr id="34" name="Text Placeholder 10">
            <a:extLst>
              <a:ext uri="{FF2B5EF4-FFF2-40B4-BE49-F238E27FC236}">
                <a16:creationId xmlns:a16="http://schemas.microsoft.com/office/drawing/2014/main" id="{7565CDBF-CB82-4439-831F-46E8E4A2B0D0}"/>
              </a:ext>
            </a:extLst>
          </p:cNvPr>
          <p:cNvSpPr>
            <a:spLocks noGrp="1"/>
          </p:cNvSpPr>
          <p:nvPr>
            <p:ph type="body" sz="quarter" idx="13"/>
          </p:nvPr>
        </p:nvSpPr>
        <p:spPr>
          <a:xfrm>
            <a:off x="348655" y="1769437"/>
            <a:ext cx="2350540" cy="577569"/>
          </a:xfrm>
        </p:spPr>
        <p:txBody>
          <a:bodyPr/>
          <a:lstStyle/>
          <a:p>
            <a:r>
              <a:rPr lang="en-GB" b="1" dirty="0">
                <a:solidFill>
                  <a:schemeClr val="accent1"/>
                </a:solidFill>
              </a:rPr>
              <a:t>Donors:</a:t>
            </a:r>
          </a:p>
        </p:txBody>
      </p:sp>
      <p:sp>
        <p:nvSpPr>
          <p:cNvPr id="35" name="Text Placeholder 10">
            <a:extLst>
              <a:ext uri="{FF2B5EF4-FFF2-40B4-BE49-F238E27FC236}">
                <a16:creationId xmlns:a16="http://schemas.microsoft.com/office/drawing/2014/main" id="{6DD590AF-A493-4B2D-B85E-F5DCA67D7A46}"/>
              </a:ext>
            </a:extLst>
          </p:cNvPr>
          <p:cNvSpPr txBox="1">
            <a:spLocks/>
          </p:cNvSpPr>
          <p:nvPr/>
        </p:nvSpPr>
        <p:spPr>
          <a:xfrm>
            <a:off x="363977" y="2969491"/>
            <a:ext cx="1531453"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a:solidFill>
                  <a:schemeClr val="accent1"/>
                </a:solidFill>
              </a:rPr>
              <a:t>Implementing Partners:</a:t>
            </a:r>
          </a:p>
        </p:txBody>
      </p:sp>
      <p:sp>
        <p:nvSpPr>
          <p:cNvPr id="36" name="Text Placeholder 10">
            <a:extLst>
              <a:ext uri="{FF2B5EF4-FFF2-40B4-BE49-F238E27FC236}">
                <a16:creationId xmlns:a16="http://schemas.microsoft.com/office/drawing/2014/main" id="{19ED3D5D-D106-45EC-ADC0-3E4462FF4492}"/>
              </a:ext>
            </a:extLst>
          </p:cNvPr>
          <p:cNvSpPr txBox="1">
            <a:spLocks/>
          </p:cNvSpPr>
          <p:nvPr/>
        </p:nvSpPr>
        <p:spPr>
          <a:xfrm>
            <a:off x="363977" y="4251483"/>
            <a:ext cx="1650129"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a:solidFill>
                  <a:schemeClr val="accent1"/>
                </a:solidFill>
              </a:rPr>
              <a:t>Knowledge and Network Partners:</a:t>
            </a:r>
          </a:p>
        </p:txBody>
      </p:sp>
      <p:sp>
        <p:nvSpPr>
          <p:cNvPr id="37" name="Text Placeholder 10">
            <a:extLst>
              <a:ext uri="{FF2B5EF4-FFF2-40B4-BE49-F238E27FC236}">
                <a16:creationId xmlns:a16="http://schemas.microsoft.com/office/drawing/2014/main" id="{2C5C3491-F5F8-4B7D-A73E-0080199417CF}"/>
              </a:ext>
            </a:extLst>
          </p:cNvPr>
          <p:cNvSpPr txBox="1">
            <a:spLocks/>
          </p:cNvSpPr>
          <p:nvPr/>
        </p:nvSpPr>
        <p:spPr>
          <a:xfrm>
            <a:off x="363977" y="5600201"/>
            <a:ext cx="1813250" cy="577569"/>
          </a:xfrm>
          <a:prstGeom prst="rect">
            <a:avLst/>
          </a:prstGeom>
        </p:spPr>
        <p:txBody>
          <a:bodyPr/>
          <a:lstStyle>
            <a:lvl1pPr marL="9525" indent="-9525" algn="l" defTabSz="914400" rtl="0" eaLnBrk="1" latinLnBrk="0" hangingPunct="1">
              <a:lnSpc>
                <a:spcPct val="90000"/>
              </a:lnSpc>
              <a:spcBef>
                <a:spcPts val="1000"/>
              </a:spcBef>
              <a:buFont typeface="Arial"/>
              <a:buNone/>
              <a:tabLst/>
              <a:defRPr sz="1600" b="0" i="0" kern="12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a:solidFill>
                  <a:schemeClr val="accent1"/>
                </a:solidFill>
              </a:rPr>
              <a:t>In collaboration with:</a:t>
            </a:r>
          </a:p>
        </p:txBody>
      </p:sp>
      <p:pic>
        <p:nvPicPr>
          <p:cNvPr id="38" name="Picture 37">
            <a:extLst>
              <a:ext uri="{FF2B5EF4-FFF2-40B4-BE49-F238E27FC236}">
                <a16:creationId xmlns:a16="http://schemas.microsoft.com/office/drawing/2014/main" id="{98F01822-812A-4EA7-B966-6E6C9C26D9FD}"/>
              </a:ext>
            </a:extLst>
          </p:cNvPr>
          <p:cNvPicPr>
            <a:picLocks noChangeAspect="1"/>
          </p:cNvPicPr>
          <p:nvPr/>
        </p:nvPicPr>
        <p:blipFill>
          <a:blip r:embed="rId3"/>
          <a:srcRect/>
          <a:stretch/>
        </p:blipFill>
        <p:spPr>
          <a:xfrm>
            <a:off x="6698651" y="1269616"/>
            <a:ext cx="2227205" cy="1210114"/>
          </a:xfrm>
          <a:prstGeom prst="rect">
            <a:avLst/>
          </a:prstGeom>
        </p:spPr>
      </p:pic>
      <p:pic>
        <p:nvPicPr>
          <p:cNvPr id="39" name="Picture 38" descr="A picture containing graphical user interface&#10;&#10;Description automatically generated">
            <a:extLst>
              <a:ext uri="{FF2B5EF4-FFF2-40B4-BE49-F238E27FC236}">
                <a16:creationId xmlns:a16="http://schemas.microsoft.com/office/drawing/2014/main" id="{39750470-5467-4309-8816-E86251663AFA}"/>
              </a:ext>
            </a:extLst>
          </p:cNvPr>
          <p:cNvPicPr>
            <a:picLocks noChangeAspect="1"/>
          </p:cNvPicPr>
          <p:nvPr/>
        </p:nvPicPr>
        <p:blipFill>
          <a:blip r:embed="rId4"/>
          <a:stretch>
            <a:fillRect/>
          </a:stretch>
        </p:blipFill>
        <p:spPr>
          <a:xfrm>
            <a:off x="3906485" y="1489885"/>
            <a:ext cx="1179308" cy="820195"/>
          </a:xfrm>
          <a:prstGeom prst="rect">
            <a:avLst/>
          </a:prstGeom>
        </p:spPr>
      </p:pic>
      <p:pic>
        <p:nvPicPr>
          <p:cNvPr id="40" name="Picture 39" descr="Icon&#10;&#10;Description automatically generated with medium confidence">
            <a:extLst>
              <a:ext uri="{FF2B5EF4-FFF2-40B4-BE49-F238E27FC236}">
                <a16:creationId xmlns:a16="http://schemas.microsoft.com/office/drawing/2014/main" id="{F7EAB0FB-DA77-41F7-B9EC-23EFCC4435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32597" y="1461561"/>
            <a:ext cx="988819" cy="988819"/>
          </a:xfrm>
          <a:prstGeom prst="rect">
            <a:avLst/>
          </a:prstGeom>
        </p:spPr>
      </p:pic>
      <p:pic>
        <p:nvPicPr>
          <p:cNvPr id="41" name="Picture 40" descr="Logo&#10;&#10;Description automatically generated">
            <a:extLst>
              <a:ext uri="{FF2B5EF4-FFF2-40B4-BE49-F238E27FC236}">
                <a16:creationId xmlns:a16="http://schemas.microsoft.com/office/drawing/2014/main" id="{2989BEE2-E0DF-4E1C-A5FD-CC92EF47F0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83624" y="1510366"/>
            <a:ext cx="1333112" cy="946510"/>
          </a:xfrm>
          <a:prstGeom prst="rect">
            <a:avLst/>
          </a:prstGeom>
        </p:spPr>
      </p:pic>
      <p:pic>
        <p:nvPicPr>
          <p:cNvPr id="43" name="Picture 42" descr="A picture containing logo&#10;&#10;Description automatically generated">
            <a:extLst>
              <a:ext uri="{FF2B5EF4-FFF2-40B4-BE49-F238E27FC236}">
                <a16:creationId xmlns:a16="http://schemas.microsoft.com/office/drawing/2014/main" id="{BE50A027-F3F9-4DDD-8530-3E278ADC3CD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59713" y="2684938"/>
            <a:ext cx="791546" cy="932896"/>
          </a:xfrm>
          <a:prstGeom prst="rect">
            <a:avLst/>
          </a:prstGeom>
        </p:spPr>
      </p:pic>
      <p:pic>
        <p:nvPicPr>
          <p:cNvPr id="44" name="Picture 43" descr="Logo, company name&#10;&#10;Description automatically generated">
            <a:extLst>
              <a:ext uri="{FF2B5EF4-FFF2-40B4-BE49-F238E27FC236}">
                <a16:creationId xmlns:a16="http://schemas.microsoft.com/office/drawing/2014/main" id="{67AE9425-D23B-4635-BC2F-92A509FAF52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82645" y="2734471"/>
            <a:ext cx="1229087" cy="354409"/>
          </a:xfrm>
          <a:prstGeom prst="rect">
            <a:avLst/>
          </a:prstGeom>
        </p:spPr>
      </p:pic>
      <p:pic>
        <p:nvPicPr>
          <p:cNvPr id="45" name="Picture 44" descr="A picture containing text, clipart&#10;&#10;Description automatically generated">
            <a:extLst>
              <a:ext uri="{FF2B5EF4-FFF2-40B4-BE49-F238E27FC236}">
                <a16:creationId xmlns:a16="http://schemas.microsoft.com/office/drawing/2014/main" id="{83C69FB3-B4AF-4492-82A4-97A1988C260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31431" y="2691050"/>
            <a:ext cx="1248272" cy="357884"/>
          </a:xfrm>
          <a:prstGeom prst="rect">
            <a:avLst/>
          </a:prstGeom>
        </p:spPr>
      </p:pic>
      <p:pic>
        <p:nvPicPr>
          <p:cNvPr id="46" name="Picture 45" descr="Logo&#10;&#10;Description automatically generated">
            <a:extLst>
              <a:ext uri="{FF2B5EF4-FFF2-40B4-BE49-F238E27FC236}">
                <a16:creationId xmlns:a16="http://schemas.microsoft.com/office/drawing/2014/main" id="{5515B6A8-C524-4CB0-B927-D2E64E60254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279548" y="3966690"/>
            <a:ext cx="1199881" cy="429817"/>
          </a:xfrm>
          <a:prstGeom prst="rect">
            <a:avLst/>
          </a:prstGeom>
        </p:spPr>
      </p:pic>
      <p:pic>
        <p:nvPicPr>
          <p:cNvPr id="47" name="Picture 46" descr="Text&#10;&#10;Description automatically generated">
            <a:extLst>
              <a:ext uri="{FF2B5EF4-FFF2-40B4-BE49-F238E27FC236}">
                <a16:creationId xmlns:a16="http://schemas.microsoft.com/office/drawing/2014/main" id="{C530C1BF-4DE7-41D7-BA69-B43EA101245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806688" y="2981457"/>
            <a:ext cx="1533982" cy="406863"/>
          </a:xfrm>
          <a:prstGeom prst="rect">
            <a:avLst/>
          </a:prstGeom>
        </p:spPr>
      </p:pic>
      <p:pic>
        <p:nvPicPr>
          <p:cNvPr id="48" name="Picture 47" descr="Icon&#10;&#10;Description automatically generated">
            <a:extLst>
              <a:ext uri="{FF2B5EF4-FFF2-40B4-BE49-F238E27FC236}">
                <a16:creationId xmlns:a16="http://schemas.microsoft.com/office/drawing/2014/main" id="{CD6F961E-8AAE-453F-BF40-F6EAA7CFC31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675661" y="3960059"/>
            <a:ext cx="1266030" cy="514325"/>
          </a:xfrm>
          <a:prstGeom prst="rect">
            <a:avLst/>
          </a:prstGeom>
        </p:spPr>
      </p:pic>
      <p:pic>
        <p:nvPicPr>
          <p:cNvPr id="49" name="Picture 48" descr="Icon&#10;&#10;Description automatically generated">
            <a:extLst>
              <a:ext uri="{FF2B5EF4-FFF2-40B4-BE49-F238E27FC236}">
                <a16:creationId xmlns:a16="http://schemas.microsoft.com/office/drawing/2014/main" id="{1962BC5D-0F7A-4690-922B-33FC88C8C9B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702260" y="3295853"/>
            <a:ext cx="731781" cy="251207"/>
          </a:xfrm>
          <a:prstGeom prst="rect">
            <a:avLst/>
          </a:prstGeom>
        </p:spPr>
      </p:pic>
      <p:pic>
        <p:nvPicPr>
          <p:cNvPr id="50" name="Picture 49" descr="Icon&#10;&#10;Description automatically generated with medium confidence">
            <a:extLst>
              <a:ext uri="{FF2B5EF4-FFF2-40B4-BE49-F238E27FC236}">
                <a16:creationId xmlns:a16="http://schemas.microsoft.com/office/drawing/2014/main" id="{BA977AAA-BEE1-448D-8085-5BB4D30017A4}"/>
              </a:ext>
            </a:extLst>
          </p:cNvPr>
          <p:cNvPicPr>
            <a:picLocks noChangeAspect="1"/>
          </p:cNvPicPr>
          <p:nvPr/>
        </p:nvPicPr>
        <p:blipFill>
          <a:blip r:embed="rId14"/>
          <a:stretch>
            <a:fillRect/>
          </a:stretch>
        </p:blipFill>
        <p:spPr>
          <a:xfrm>
            <a:off x="5566938" y="5581729"/>
            <a:ext cx="1667435" cy="487330"/>
          </a:xfrm>
          <a:prstGeom prst="rect">
            <a:avLst/>
          </a:prstGeom>
        </p:spPr>
      </p:pic>
      <p:pic>
        <p:nvPicPr>
          <p:cNvPr id="51" name="Picture 50" descr="Logo&#10;&#10;Description automatically generated">
            <a:extLst>
              <a:ext uri="{FF2B5EF4-FFF2-40B4-BE49-F238E27FC236}">
                <a16:creationId xmlns:a16="http://schemas.microsoft.com/office/drawing/2014/main" id="{CA610761-C3BF-43FD-B595-796B1225035E}"/>
              </a:ext>
            </a:extLst>
          </p:cNvPr>
          <p:cNvPicPr>
            <a:picLocks noChangeAspect="1"/>
          </p:cNvPicPr>
          <p:nvPr/>
        </p:nvPicPr>
        <p:blipFill>
          <a:blip r:embed="rId15"/>
          <a:stretch>
            <a:fillRect/>
          </a:stretch>
        </p:blipFill>
        <p:spPr>
          <a:xfrm>
            <a:off x="7400994" y="3750305"/>
            <a:ext cx="1650129" cy="825065"/>
          </a:xfrm>
          <a:prstGeom prst="rect">
            <a:avLst/>
          </a:prstGeom>
        </p:spPr>
      </p:pic>
      <p:pic>
        <p:nvPicPr>
          <p:cNvPr id="52" name="Picture 51" descr="Logo&#10;&#10;Description automatically generated">
            <a:extLst>
              <a:ext uri="{FF2B5EF4-FFF2-40B4-BE49-F238E27FC236}">
                <a16:creationId xmlns:a16="http://schemas.microsoft.com/office/drawing/2014/main" id="{BC41CA6D-CADE-4EAF-9FC6-69DB4CBA8E4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272037" y="5496035"/>
            <a:ext cx="1954895" cy="706284"/>
          </a:xfrm>
          <a:prstGeom prst="rect">
            <a:avLst/>
          </a:prstGeom>
        </p:spPr>
      </p:pic>
      <p:pic>
        <p:nvPicPr>
          <p:cNvPr id="53" name="Picture 52" descr="A close-up of a logo&#10;&#10;Description automatically generated with low confidence">
            <a:extLst>
              <a:ext uri="{FF2B5EF4-FFF2-40B4-BE49-F238E27FC236}">
                <a16:creationId xmlns:a16="http://schemas.microsoft.com/office/drawing/2014/main" id="{CF3E7B06-4C04-4B01-BC24-6F3FBA6E4C90}"/>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615435" y="4693141"/>
            <a:ext cx="1488446" cy="441209"/>
          </a:xfrm>
          <a:prstGeom prst="rect">
            <a:avLst/>
          </a:prstGeom>
        </p:spPr>
      </p:pic>
      <p:pic>
        <p:nvPicPr>
          <p:cNvPr id="54" name="Picture 53" descr="A picture containing text, clipart&#10;&#10;Description automatically generated">
            <a:extLst>
              <a:ext uri="{FF2B5EF4-FFF2-40B4-BE49-F238E27FC236}">
                <a16:creationId xmlns:a16="http://schemas.microsoft.com/office/drawing/2014/main" id="{DDDD7126-F0B3-428A-99CE-D79B701F5D81}"/>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462438" y="4738652"/>
            <a:ext cx="1615713" cy="287719"/>
          </a:xfrm>
          <a:prstGeom prst="rect">
            <a:avLst/>
          </a:prstGeom>
        </p:spPr>
      </p:pic>
      <p:pic>
        <p:nvPicPr>
          <p:cNvPr id="55" name="Picture 54" descr="A picture containing text, clipart&#10;&#10;Description automatically generated">
            <a:extLst>
              <a:ext uri="{FF2B5EF4-FFF2-40B4-BE49-F238E27FC236}">
                <a16:creationId xmlns:a16="http://schemas.microsoft.com/office/drawing/2014/main" id="{737AF05A-369F-45FD-98CA-F4B17CC52717}"/>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8040533" y="3278359"/>
            <a:ext cx="1248272" cy="282977"/>
          </a:xfrm>
          <a:prstGeom prst="rect">
            <a:avLst/>
          </a:prstGeom>
        </p:spPr>
      </p:pic>
      <p:pic>
        <p:nvPicPr>
          <p:cNvPr id="57" name="Image 399" descr="Banque asiatique de développement — Wikipédia">
            <a:extLst>
              <a:ext uri="{FF2B5EF4-FFF2-40B4-BE49-F238E27FC236}">
                <a16:creationId xmlns:a16="http://schemas.microsoft.com/office/drawing/2014/main" id="{982BF408-2482-4249-9DBB-7C5E99DD0B3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651172" y="5508839"/>
            <a:ext cx="619125" cy="628444"/>
          </a:xfrm>
          <a:prstGeom prst="rect">
            <a:avLst/>
          </a:prstGeom>
          <a:noFill/>
          <a:extLst>
            <a:ext uri="{909E8E84-426E-40DD-AFC4-6F175D3DCCD1}">
              <a14:hiddenFill xmlns:a14="http://schemas.microsoft.com/office/drawing/2010/main">
                <a:solidFill>
                  <a:srgbClr val="FFFFFF"/>
                </a:solidFill>
              </a14:hiddenFill>
            </a:ext>
          </a:extLst>
        </p:spPr>
      </p:pic>
      <p:pic>
        <p:nvPicPr>
          <p:cNvPr id="59" name="Image 2" descr="Une image contenant texte&#10;&#10;Description générée automatiquement">
            <a:extLst>
              <a:ext uri="{FF2B5EF4-FFF2-40B4-BE49-F238E27FC236}">
                <a16:creationId xmlns:a16="http://schemas.microsoft.com/office/drawing/2014/main" id="{FE4C9163-224C-4D38-95F2-B93CC31735A5}"/>
              </a:ext>
            </a:extLst>
          </p:cNvPr>
          <p:cNvPicPr>
            <a:picLocks noChangeAspect="1"/>
          </p:cNvPicPr>
          <p:nvPr/>
        </p:nvPicPr>
        <p:blipFill>
          <a:blip r:embed="rId21"/>
          <a:stretch>
            <a:fillRect/>
          </a:stretch>
        </p:blipFill>
        <p:spPr>
          <a:xfrm>
            <a:off x="3788697" y="3777113"/>
            <a:ext cx="1595583" cy="728229"/>
          </a:xfrm>
          <a:prstGeom prst="rect">
            <a:avLst/>
          </a:prstGeom>
        </p:spPr>
      </p:pic>
      <p:pic>
        <p:nvPicPr>
          <p:cNvPr id="60" name="Picture 59" descr="Logo&#10;&#10;Description automatically generated">
            <a:extLst>
              <a:ext uri="{FF2B5EF4-FFF2-40B4-BE49-F238E27FC236}">
                <a16:creationId xmlns:a16="http://schemas.microsoft.com/office/drawing/2014/main" id="{FCE53C61-F087-41B9-BF3A-8BBCDFB9C572}"/>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2045353" y="1441580"/>
            <a:ext cx="1622846" cy="859073"/>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96403C99-B9ED-58D9-079E-921B9BC3391E}"/>
              </a:ext>
            </a:extLst>
          </p:cNvPr>
          <p:cNvPicPr>
            <a:picLocks noChangeAspect="1"/>
          </p:cNvPicPr>
          <p:nvPr/>
        </p:nvPicPr>
        <p:blipFill>
          <a:blip r:embed="rId23"/>
          <a:stretch>
            <a:fillRect/>
          </a:stretch>
        </p:blipFill>
        <p:spPr>
          <a:xfrm>
            <a:off x="5243590" y="1550938"/>
            <a:ext cx="1584063" cy="835593"/>
          </a:xfrm>
          <a:prstGeom prst="rect">
            <a:avLst/>
          </a:prstGeom>
        </p:spPr>
      </p:pic>
      <p:pic>
        <p:nvPicPr>
          <p:cNvPr id="61" name="Picture 8" descr="Logo&#10;&#10;Description automatically generated">
            <a:extLst>
              <a:ext uri="{FF2B5EF4-FFF2-40B4-BE49-F238E27FC236}">
                <a16:creationId xmlns:a16="http://schemas.microsoft.com/office/drawing/2014/main" id="{0EAB50A9-7E83-54B4-BA72-95C7B9ED5C7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243601" y="4688394"/>
            <a:ext cx="1356902" cy="473991"/>
          </a:xfrm>
          <a:prstGeom prst="rect">
            <a:avLst/>
          </a:prstGeom>
        </p:spPr>
      </p:pic>
      <p:pic>
        <p:nvPicPr>
          <p:cNvPr id="63" name="Picture 11" descr="Logo&#10;&#10;Description automatically generated">
            <a:extLst>
              <a:ext uri="{FF2B5EF4-FFF2-40B4-BE49-F238E27FC236}">
                <a16:creationId xmlns:a16="http://schemas.microsoft.com/office/drawing/2014/main" id="{3FB7B756-C63E-FD3C-E770-B84849CA2AA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982681" y="4621418"/>
            <a:ext cx="1328134" cy="541802"/>
          </a:xfrm>
          <a:prstGeom prst="rect">
            <a:avLst/>
          </a:prstGeom>
        </p:spPr>
      </p:pic>
      <p:pic>
        <p:nvPicPr>
          <p:cNvPr id="33" name="Picture 15" descr="Graphical user interface&#10;&#10;Description automatically generated with low confidence">
            <a:extLst>
              <a:ext uri="{FF2B5EF4-FFF2-40B4-BE49-F238E27FC236}">
                <a16:creationId xmlns:a16="http://schemas.microsoft.com/office/drawing/2014/main" id="{13B4903F-BE32-A84A-2135-28960E6C4E5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67148" y="5573038"/>
            <a:ext cx="1514475" cy="541655"/>
          </a:xfrm>
          <a:prstGeom prst="rect">
            <a:avLst/>
          </a:prstGeom>
        </p:spPr>
      </p:pic>
      <p:pic>
        <p:nvPicPr>
          <p:cNvPr id="62" name="Picture 12" descr="Logo, company name&#10;&#10;Description automatically generated">
            <a:extLst>
              <a:ext uri="{FF2B5EF4-FFF2-40B4-BE49-F238E27FC236}">
                <a16:creationId xmlns:a16="http://schemas.microsoft.com/office/drawing/2014/main" id="{71608742-8EC4-AB2F-B692-9C34847C72EA}"/>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t="24862" b="27674"/>
          <a:stretch/>
        </p:blipFill>
        <p:spPr bwMode="auto">
          <a:xfrm>
            <a:off x="2117473" y="5551107"/>
            <a:ext cx="1264285" cy="600075"/>
          </a:xfrm>
          <a:prstGeom prst="rect">
            <a:avLst/>
          </a:prstGeom>
          <a:ln>
            <a:noFill/>
          </a:ln>
          <a:extLst>
            <a:ext uri="{53640926-AAD7-44D8-BBD7-CCE9431645EC}">
              <a14:shadowObscured xmlns:a14="http://schemas.microsoft.com/office/drawing/2010/main"/>
            </a:ext>
          </a:extLst>
        </p:spPr>
      </p:pic>
      <p:pic>
        <p:nvPicPr>
          <p:cNvPr id="64" name="Picture 13" descr="Logo, company name&#10;&#10;Description automatically generated">
            <a:extLst>
              <a:ext uri="{FF2B5EF4-FFF2-40B4-BE49-F238E27FC236}">
                <a16:creationId xmlns:a16="http://schemas.microsoft.com/office/drawing/2014/main" id="{F583C242-D54A-EC58-EA25-1B7AB54414E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668199" y="5495568"/>
            <a:ext cx="619125" cy="619125"/>
          </a:xfrm>
          <a:prstGeom prst="rect">
            <a:avLst/>
          </a:prstGeom>
        </p:spPr>
      </p:pic>
      <p:pic>
        <p:nvPicPr>
          <p:cNvPr id="65" name="Picture 59" descr="Logo&#10;&#10;Description automatically generated">
            <a:extLst>
              <a:ext uri="{FF2B5EF4-FFF2-40B4-BE49-F238E27FC236}">
                <a16:creationId xmlns:a16="http://schemas.microsoft.com/office/drawing/2014/main" id="{D065CE9C-CF24-C993-10E2-6389B5D1D53B}"/>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2078758" y="2763600"/>
            <a:ext cx="1622846" cy="859073"/>
          </a:xfrm>
          <a:prstGeom prst="rect">
            <a:avLst/>
          </a:prstGeom>
        </p:spPr>
      </p:pic>
      <p:pic>
        <p:nvPicPr>
          <p:cNvPr id="3" name="Picture 2" descr="A logo of a company&#10;&#10;Description automatically generated">
            <a:extLst>
              <a:ext uri="{FF2B5EF4-FFF2-40B4-BE49-F238E27FC236}">
                <a16:creationId xmlns:a16="http://schemas.microsoft.com/office/drawing/2014/main" id="{E199E45D-0281-1CC2-707D-0D23DA9766A5}"/>
              </a:ext>
            </a:extLst>
          </p:cNvPr>
          <p:cNvPicPr>
            <a:picLocks noChangeAspect="1"/>
          </p:cNvPicPr>
          <p:nvPr/>
        </p:nvPicPr>
        <p:blipFill>
          <a:blip r:embed="rId29"/>
          <a:stretch>
            <a:fillRect/>
          </a:stretch>
        </p:blipFill>
        <p:spPr>
          <a:xfrm>
            <a:off x="9331431" y="4425487"/>
            <a:ext cx="1167971" cy="592058"/>
          </a:xfrm>
          <a:prstGeom prst="rect">
            <a:avLst/>
          </a:prstGeom>
        </p:spPr>
      </p:pic>
      <p:pic>
        <p:nvPicPr>
          <p:cNvPr id="7" name="Picture 6" descr="A black and white logo&#10;&#10;Description automatically generated">
            <a:extLst>
              <a:ext uri="{FF2B5EF4-FFF2-40B4-BE49-F238E27FC236}">
                <a16:creationId xmlns:a16="http://schemas.microsoft.com/office/drawing/2014/main" id="{65D36DDA-3E48-A958-49F0-0C7B62E8BA42}"/>
              </a:ext>
            </a:extLst>
          </p:cNvPr>
          <p:cNvPicPr>
            <a:picLocks noChangeAspect="1"/>
          </p:cNvPicPr>
          <p:nvPr/>
        </p:nvPicPr>
        <p:blipFill>
          <a:blip r:embed="rId30"/>
          <a:stretch>
            <a:fillRect/>
          </a:stretch>
        </p:blipFill>
        <p:spPr>
          <a:xfrm>
            <a:off x="9082635" y="4058700"/>
            <a:ext cx="1954895" cy="263911"/>
          </a:xfrm>
          <a:prstGeom prst="rect">
            <a:avLst/>
          </a:prstGeom>
        </p:spPr>
      </p:pic>
    </p:spTree>
    <p:extLst>
      <p:ext uri="{BB962C8B-B14F-4D97-AF65-F5344CB8AC3E}">
        <p14:creationId xmlns:p14="http://schemas.microsoft.com/office/powerpoint/2010/main" val="386206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A8DD99-1CDF-39D6-9053-E886845F08E2}"/>
              </a:ext>
            </a:extLst>
          </p:cNvPr>
          <p:cNvPicPr>
            <a:picLocks noChangeAspect="1"/>
          </p:cNvPicPr>
          <p:nvPr/>
        </p:nvPicPr>
        <p:blipFill>
          <a:blip r:embed="rId2"/>
          <a:stretch>
            <a:fillRect/>
          </a:stretch>
        </p:blipFill>
        <p:spPr>
          <a:xfrm>
            <a:off x="4757057" y="1537195"/>
            <a:ext cx="7254149" cy="3023130"/>
          </a:xfrm>
          <a:prstGeom prst="rect">
            <a:avLst/>
          </a:prstGeom>
        </p:spPr>
      </p:pic>
      <p:sp>
        <p:nvSpPr>
          <p:cNvPr id="2" name="Espace réservé du texte 1">
            <a:extLst>
              <a:ext uri="{FF2B5EF4-FFF2-40B4-BE49-F238E27FC236}">
                <a16:creationId xmlns:a16="http://schemas.microsoft.com/office/drawing/2014/main" id="{EA3D452A-132B-412C-BC74-9012C1487062}"/>
              </a:ext>
            </a:extLst>
          </p:cNvPr>
          <p:cNvSpPr>
            <a:spLocks noGrp="1"/>
          </p:cNvSpPr>
          <p:nvPr>
            <p:ph type="body" sz="quarter" idx="12"/>
          </p:nvPr>
        </p:nvSpPr>
        <p:spPr>
          <a:xfrm>
            <a:off x="504445" y="792725"/>
            <a:ext cx="4892503" cy="577569"/>
          </a:xfrm>
        </p:spPr>
        <p:txBody>
          <a:bodyPr/>
          <a:lstStyle/>
          <a:p>
            <a:r>
              <a:rPr lang="en-GB" dirty="0" err="1">
                <a:latin typeface="Gravur-CondensedBold" panose="02000506020000020004" pitchFamily="2" charset="0"/>
              </a:rPr>
              <a:t>MobiliseYourCity’s</a:t>
            </a:r>
            <a:r>
              <a:rPr lang="en-GB" dirty="0">
                <a:latin typeface="Gravur-CondensedBold" panose="02000506020000020004" pitchFamily="2" charset="0"/>
              </a:rPr>
              <a:t> guiding principles</a:t>
            </a:r>
          </a:p>
          <a:p>
            <a:endParaRPr lang="fr-FR" dirty="0">
              <a:latin typeface="+mj-lt"/>
            </a:endParaRPr>
          </a:p>
        </p:txBody>
      </p:sp>
      <p:sp>
        <p:nvSpPr>
          <p:cNvPr id="7" name="Rechteck: abgerundete Ecken 38">
            <a:extLst>
              <a:ext uri="{FF2B5EF4-FFF2-40B4-BE49-F238E27FC236}">
                <a16:creationId xmlns:a16="http://schemas.microsoft.com/office/drawing/2014/main" id="{246CC01B-B06C-4116-BCF9-33E9774A334A}"/>
              </a:ext>
            </a:extLst>
          </p:cNvPr>
          <p:cNvSpPr/>
          <p:nvPr/>
        </p:nvSpPr>
        <p:spPr>
          <a:xfrm>
            <a:off x="3434005" y="3207775"/>
            <a:ext cx="2661996" cy="3009900"/>
          </a:xfrm>
          <a:prstGeom prst="roundRect">
            <a:avLst/>
          </a:prstGeom>
          <a:solidFill>
            <a:sysClr val="window" lastClr="FFFFFF">
              <a:lumMod val="95000"/>
            </a:sys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3C3C3C"/>
                </a:solidFill>
                <a:effectLst/>
                <a:uLnTx/>
                <a:uFillTx/>
                <a:latin typeface="Gravur-Condensed" panose="020B0604020202020204" charset="0"/>
                <a:ea typeface="Roboto" panose="02000000000000000000" pitchFamily="2" charset="0"/>
              </a:rPr>
              <a:t>Our mission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1" u="none" strike="noStrike" kern="0" cap="none" spc="0" normalizeH="0" baseline="0" noProof="0" dirty="0">
              <a:ln>
                <a:noFill/>
              </a:ln>
              <a:solidFill>
                <a:srgbClr val="3C3C3C"/>
              </a:solidFill>
              <a:effectLst/>
              <a:uLnTx/>
              <a:uFillTx/>
              <a:latin typeface="Gravur-Condensed" panose="020B0604020202020204" charset="0"/>
              <a:ea typeface="Roboto"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rgbClr val="3C3C3C"/>
                </a:solidFill>
                <a:effectLst/>
                <a:uLnTx/>
                <a:uFillTx/>
                <a:latin typeface="Gravur-Condensed" panose="020B0604020202020204" charset="0"/>
                <a:ea typeface="Roboto" panose="02000000000000000000" pitchFamily="2" charset="0"/>
              </a:rPr>
              <a:t>Our mission is to incubate solutions, accelerate the adoption of proven approaches, and facilitate complex change processes to transform urban mobility</a:t>
            </a:r>
          </a:p>
        </p:txBody>
      </p:sp>
      <p:sp>
        <p:nvSpPr>
          <p:cNvPr id="9" name="Textfeld 34">
            <a:extLst>
              <a:ext uri="{FF2B5EF4-FFF2-40B4-BE49-F238E27FC236}">
                <a16:creationId xmlns:a16="http://schemas.microsoft.com/office/drawing/2014/main" id="{1A6647D8-4CC7-46D8-A479-80CEC9C86942}"/>
              </a:ext>
            </a:extLst>
          </p:cNvPr>
          <p:cNvSpPr txBox="1"/>
          <p:nvPr/>
        </p:nvSpPr>
        <p:spPr>
          <a:xfrm>
            <a:off x="3230828" y="2180404"/>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dirty="0">
                <a:ln>
                  <a:noFill/>
                </a:ln>
                <a:solidFill>
                  <a:srgbClr val="9E2886"/>
                </a:solidFill>
                <a:effectLst/>
                <a:uLnTx/>
                <a:uFillTx/>
                <a:latin typeface="Gravur Condensed Bold" pitchFamily="50" charset="0"/>
              </a:rPr>
              <a:t>2</a:t>
            </a:r>
          </a:p>
        </p:txBody>
      </p:sp>
      <p:sp>
        <p:nvSpPr>
          <p:cNvPr id="4" name="Rechteck: abgerundete Ecken 37">
            <a:extLst>
              <a:ext uri="{FF2B5EF4-FFF2-40B4-BE49-F238E27FC236}">
                <a16:creationId xmlns:a16="http://schemas.microsoft.com/office/drawing/2014/main" id="{21AB4F4F-F0B1-DB59-9D55-90B31AB809B0}"/>
              </a:ext>
            </a:extLst>
          </p:cNvPr>
          <p:cNvSpPr/>
          <p:nvPr/>
        </p:nvSpPr>
        <p:spPr>
          <a:xfrm>
            <a:off x="857764" y="3207775"/>
            <a:ext cx="2537558" cy="3009900"/>
          </a:xfrm>
          <a:prstGeom prst="roundRect">
            <a:avLst/>
          </a:prstGeom>
          <a:solidFill>
            <a:sysClr val="window" lastClr="FFFFFF">
              <a:lumMod val="95000"/>
            </a:sys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3C3C3C"/>
                </a:solidFill>
                <a:effectLst/>
                <a:uLnTx/>
                <a:uFillTx/>
                <a:latin typeface="Gravur-Condensed" panose="020B0604020202020204" charset="0"/>
                <a:ea typeface="Roboto" panose="02000000000000000000" pitchFamily="2" charset="0"/>
              </a:rPr>
              <a:t>Our vision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u="none" strike="noStrike" kern="0" cap="none" spc="0" normalizeH="0" baseline="0" noProof="0" dirty="0">
              <a:ln>
                <a:noFill/>
              </a:ln>
              <a:solidFill>
                <a:srgbClr val="3C3C3C"/>
              </a:solidFill>
              <a:effectLst/>
              <a:uLnTx/>
              <a:uFillTx/>
              <a:latin typeface="Gravur-Condensed" panose="020B0604020202020204" charset="0"/>
              <a:ea typeface="Roboto"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rgbClr val="3C3C3C"/>
                </a:solidFill>
                <a:effectLst/>
                <a:uLnTx/>
                <a:uFillTx/>
                <a:latin typeface="Gravur-Condensed" panose="020B0604020202020204" charset="0"/>
                <a:ea typeface="Roboto" panose="02000000000000000000" pitchFamily="2" charset="0"/>
              </a:rPr>
              <a:t>We work together as partners to shape low-carbon mobility systems that contribute to efficient, safe, and just cities for all urban residents of today and the future.</a:t>
            </a:r>
          </a:p>
        </p:txBody>
      </p:sp>
      <p:sp>
        <p:nvSpPr>
          <p:cNvPr id="8" name="Textfeld 33">
            <a:extLst>
              <a:ext uri="{FF2B5EF4-FFF2-40B4-BE49-F238E27FC236}">
                <a16:creationId xmlns:a16="http://schemas.microsoft.com/office/drawing/2014/main" id="{2630DB92-C097-4F50-9C3E-E8FD355EF903}"/>
              </a:ext>
            </a:extLst>
          </p:cNvPr>
          <p:cNvSpPr txBox="1"/>
          <p:nvPr/>
        </p:nvSpPr>
        <p:spPr>
          <a:xfrm>
            <a:off x="569529" y="2263930"/>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dirty="0">
                <a:ln>
                  <a:noFill/>
                </a:ln>
                <a:solidFill>
                  <a:srgbClr val="9E2886"/>
                </a:solidFill>
                <a:effectLst/>
                <a:uLnTx/>
                <a:uFillTx/>
                <a:latin typeface="Gravur Condensed Bold" pitchFamily="50" charset="0"/>
              </a:rPr>
              <a:t>1</a:t>
            </a:r>
          </a:p>
        </p:txBody>
      </p:sp>
    </p:spTree>
    <p:extLst>
      <p:ext uri="{BB962C8B-B14F-4D97-AF65-F5344CB8AC3E}">
        <p14:creationId xmlns:p14="http://schemas.microsoft.com/office/powerpoint/2010/main" val="234854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4C394D-FA9C-484A-A479-DD98488B1DE1}"/>
              </a:ext>
            </a:extLst>
          </p:cNvPr>
          <p:cNvSpPr/>
          <p:nvPr/>
        </p:nvSpPr>
        <p:spPr>
          <a:xfrm>
            <a:off x="1488558" y="889031"/>
            <a:ext cx="164805" cy="16891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9E2986"/>
              </a:solidFill>
              <a:effectLst/>
              <a:uLnTx/>
              <a:uFillTx/>
              <a:latin typeface="Gravur-Condensed" panose="020B0604020202020204" charset="0"/>
              <a:ea typeface="Roboto Medium" panose="02000000000000000000" pitchFamily="2" charset="0"/>
              <a:cs typeface="+mn-cs"/>
            </a:endParaRPr>
          </a:p>
        </p:txBody>
      </p:sp>
      <p:pic>
        <p:nvPicPr>
          <p:cNvPr id="3" name="Image 2">
            <a:extLst>
              <a:ext uri="{FF2B5EF4-FFF2-40B4-BE49-F238E27FC236}">
                <a16:creationId xmlns:a16="http://schemas.microsoft.com/office/drawing/2014/main" id="{602A753B-A1C7-4048-BCA4-D57CDB691978}"/>
              </a:ext>
            </a:extLst>
          </p:cNvPr>
          <p:cNvPicPr>
            <a:picLocks noChangeAspect="1"/>
          </p:cNvPicPr>
          <p:nvPr/>
        </p:nvPicPr>
        <p:blipFill>
          <a:blip r:embed="rId3"/>
          <a:srcRect/>
          <a:stretch/>
        </p:blipFill>
        <p:spPr>
          <a:xfrm>
            <a:off x="1926720" y="70676"/>
            <a:ext cx="8434788" cy="6325143"/>
          </a:xfrm>
          <a:prstGeom prst="rect">
            <a:avLst/>
          </a:prstGeom>
        </p:spPr>
      </p:pic>
    </p:spTree>
    <p:extLst>
      <p:ext uri="{BB962C8B-B14F-4D97-AF65-F5344CB8AC3E}">
        <p14:creationId xmlns:p14="http://schemas.microsoft.com/office/powerpoint/2010/main" val="107890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F38D541-AD97-4A23-B673-85B86ABBD6EA}"/>
              </a:ext>
            </a:extLst>
          </p:cNvPr>
          <p:cNvPicPr>
            <a:picLocks noChangeAspect="1"/>
          </p:cNvPicPr>
          <p:nvPr/>
        </p:nvPicPr>
        <p:blipFill>
          <a:blip r:embed="rId3"/>
          <a:srcRect t="1766"/>
          <a:stretch/>
        </p:blipFill>
        <p:spPr>
          <a:xfrm>
            <a:off x="1734357" y="0"/>
            <a:ext cx="8723285" cy="6425663"/>
          </a:xfrm>
          <a:prstGeom prst="rect">
            <a:avLst/>
          </a:prstGeom>
        </p:spPr>
      </p:pic>
    </p:spTree>
    <p:extLst>
      <p:ext uri="{BB962C8B-B14F-4D97-AF65-F5344CB8AC3E}">
        <p14:creationId xmlns:p14="http://schemas.microsoft.com/office/powerpoint/2010/main" val="7057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
          <p:cNvSpPr/>
          <p:nvPr/>
        </p:nvSpPr>
        <p:spPr>
          <a:xfrm>
            <a:off x="5413101" y="4855915"/>
            <a:ext cx="2469600" cy="890400"/>
          </a:xfrm>
          <a:prstGeom prst="roundRect">
            <a:avLst>
              <a:gd name="adj" fmla="val 16667"/>
            </a:avLst>
          </a:prstGeom>
          <a:solidFill>
            <a:srgbClr val="6ED36E">
              <a:alpha val="29803"/>
            </a:srgbClr>
          </a:solidFill>
          <a:ln>
            <a:noFill/>
          </a:ln>
        </p:spPr>
        <p:txBody>
          <a:bodyPr spcFirstLastPara="1" wrap="square" lIns="90000" tIns="90000" rIns="90000" bIns="90000" anchor="ctr" anchorCtr="0">
            <a:noAutofit/>
          </a:bodyPr>
          <a:lstStyle/>
          <a:p>
            <a:pPr marL="457200" marR="0" lvl="1" indent="0" algn="l" rtl="0">
              <a:lnSpc>
                <a:spcPct val="90000"/>
              </a:lnSpc>
              <a:spcBef>
                <a:spcPts val="0"/>
              </a:spcBef>
              <a:spcAft>
                <a:spcPts val="0"/>
              </a:spcAft>
              <a:buClr>
                <a:srgbClr val="434343"/>
              </a:buClr>
              <a:buSzPts val="1400"/>
              <a:buFont typeface="Arial"/>
              <a:buNone/>
            </a:pPr>
            <a:r>
              <a:rPr lang="es-CO" sz="1200" b="1" i="0" u="none" strike="noStrike" cap="none" dirty="0" err="1">
                <a:solidFill>
                  <a:srgbClr val="434343"/>
                </a:solidFill>
                <a:latin typeface="Arial"/>
                <a:ea typeface="Arial"/>
                <a:cs typeface="Arial"/>
                <a:sym typeface="Arial"/>
              </a:rPr>
              <a:t>Milnael</a:t>
            </a:r>
            <a:r>
              <a:rPr lang="es-CO" sz="1200" b="1" i="0" u="none" strike="noStrike" cap="none" dirty="0">
                <a:solidFill>
                  <a:srgbClr val="434343"/>
                </a:solidFill>
                <a:latin typeface="Arial"/>
                <a:ea typeface="Arial"/>
                <a:cs typeface="Arial"/>
                <a:sym typeface="Arial"/>
              </a:rPr>
              <a:t> Gómez</a:t>
            </a:r>
            <a:endParaRPr sz="1200" dirty="0"/>
          </a:p>
          <a:p>
            <a:pPr marL="457200" marR="0" lvl="1" indent="0" algn="l" rtl="0">
              <a:lnSpc>
                <a:spcPct val="90000"/>
              </a:lnSpc>
              <a:spcBef>
                <a:spcPts val="500"/>
              </a:spcBef>
              <a:spcAft>
                <a:spcPts val="0"/>
              </a:spcAft>
              <a:buClr>
                <a:srgbClr val="434343"/>
              </a:buClr>
              <a:buSzPts val="1100"/>
              <a:buFont typeface="Arial"/>
              <a:buNone/>
            </a:pPr>
            <a:r>
              <a:rPr lang="es-CO" sz="1200" b="0" i="0" u="none" strike="noStrike" cap="none" dirty="0" err="1">
                <a:solidFill>
                  <a:srgbClr val="434343"/>
                </a:solidFill>
                <a:latin typeface="Roboto Light"/>
                <a:ea typeface="Roboto Light"/>
                <a:cs typeface="Roboto Light"/>
                <a:sym typeface="Roboto Light"/>
              </a:rPr>
              <a:t>Climate</a:t>
            </a:r>
            <a:r>
              <a:rPr lang="es-CO" sz="1200" b="0" i="0" u="none" strike="noStrike" cap="none" dirty="0">
                <a:solidFill>
                  <a:srgbClr val="434343"/>
                </a:solidFill>
                <a:latin typeface="Roboto Light"/>
                <a:ea typeface="Roboto Light"/>
                <a:cs typeface="Roboto Light"/>
                <a:sym typeface="Roboto Light"/>
              </a:rPr>
              <a:t> </a:t>
            </a:r>
            <a:r>
              <a:rPr lang="es-CO" sz="1200" b="0" i="0" u="none" strike="noStrike" cap="none" dirty="0" err="1">
                <a:solidFill>
                  <a:srgbClr val="434343"/>
                </a:solidFill>
                <a:latin typeface="Roboto Light"/>
                <a:ea typeface="Roboto Light"/>
                <a:cs typeface="Roboto Light"/>
                <a:sym typeface="Roboto Light"/>
              </a:rPr>
              <a:t>Adaptation</a:t>
            </a:r>
            <a:r>
              <a:rPr lang="es-CO" sz="1200" b="0" i="0" u="none" strike="noStrike" cap="none" dirty="0">
                <a:solidFill>
                  <a:srgbClr val="434343"/>
                </a:solidFill>
                <a:latin typeface="Roboto Light"/>
                <a:ea typeface="Roboto Light"/>
                <a:cs typeface="Roboto Light"/>
                <a:sym typeface="Roboto Light"/>
              </a:rPr>
              <a:t> Expert</a:t>
            </a:r>
            <a:endParaRPr sz="1200" dirty="0"/>
          </a:p>
          <a:p>
            <a:pPr marL="457200" marR="0" lvl="1" indent="0" algn="l" rtl="0">
              <a:lnSpc>
                <a:spcPct val="90000"/>
              </a:lnSpc>
              <a:spcBef>
                <a:spcPts val="500"/>
              </a:spcBef>
              <a:spcAft>
                <a:spcPts val="0"/>
              </a:spcAft>
              <a:buClr>
                <a:srgbClr val="434343"/>
              </a:buClr>
              <a:buSzPts val="1100"/>
              <a:buFont typeface="Arial"/>
              <a:buNone/>
            </a:pPr>
            <a:r>
              <a:rPr lang="es-CO" sz="1200" b="0" i="1" u="none" strike="noStrike" cap="none" dirty="0">
                <a:solidFill>
                  <a:srgbClr val="434343"/>
                </a:solidFill>
                <a:latin typeface="Roboto Light"/>
                <a:ea typeface="Roboto Light"/>
                <a:cs typeface="Roboto Light"/>
                <a:sym typeface="Roboto Light"/>
              </a:rPr>
              <a:t>ADEME </a:t>
            </a:r>
            <a:r>
              <a:rPr lang="es-CO" sz="1200" b="0" i="1" u="none" strike="noStrike" cap="none" dirty="0" err="1">
                <a:solidFill>
                  <a:srgbClr val="434343"/>
                </a:solidFill>
                <a:latin typeface="Roboto Light"/>
                <a:ea typeface="Roboto Light"/>
                <a:cs typeface="Roboto Light"/>
                <a:sym typeface="Roboto Light"/>
              </a:rPr>
              <a:t>financed</a:t>
            </a:r>
            <a:endParaRPr sz="1200" dirty="0"/>
          </a:p>
        </p:txBody>
      </p:sp>
      <p:sp>
        <p:nvSpPr>
          <p:cNvPr id="600" name="Google Shape;600;p5"/>
          <p:cNvSpPr txBox="1">
            <a:spLocks noGrp="1"/>
          </p:cNvSpPr>
          <p:nvPr>
            <p:ph type="body" idx="2"/>
          </p:nvPr>
        </p:nvSpPr>
        <p:spPr>
          <a:xfrm>
            <a:off x="2281800" y="110674"/>
            <a:ext cx="7628400" cy="577500"/>
          </a:xfrm>
          <a:prstGeom prst="rect">
            <a:avLst/>
          </a:prstGeom>
          <a:noFill/>
          <a:ln>
            <a:noFill/>
          </a:ln>
        </p:spPr>
        <p:txBody>
          <a:bodyPr spcFirstLastPara="1" wrap="square" lIns="91425" tIns="45700" rIns="91425" bIns="45700" anchor="t" anchorCtr="0">
            <a:noAutofit/>
          </a:bodyPr>
          <a:lstStyle/>
          <a:p>
            <a:pPr marL="9525" lvl="0" indent="0" algn="ctr" rtl="0">
              <a:lnSpc>
                <a:spcPct val="90000"/>
              </a:lnSpc>
              <a:spcBef>
                <a:spcPts val="0"/>
              </a:spcBef>
              <a:spcAft>
                <a:spcPts val="0"/>
              </a:spcAft>
              <a:buClr>
                <a:schemeClr val="accent1"/>
              </a:buClr>
              <a:buSzPts val="3600"/>
              <a:buNone/>
            </a:pPr>
            <a:r>
              <a:rPr lang="es-CO" sz="3200" dirty="0" err="1">
                <a:latin typeface="+mj-lt"/>
                <a:ea typeface="Roboto" panose="02000000000000000000" pitchFamily="2" charset="0"/>
                <a:cs typeface="Roboto" panose="02000000000000000000" pitchFamily="2" charset="0"/>
              </a:rPr>
              <a:t>The</a:t>
            </a:r>
            <a:r>
              <a:rPr lang="es-CO" sz="3200" dirty="0">
                <a:latin typeface="+mj-lt"/>
                <a:ea typeface="Roboto" panose="02000000000000000000" pitchFamily="2" charset="0"/>
                <a:cs typeface="Roboto" panose="02000000000000000000" pitchFamily="2" charset="0"/>
              </a:rPr>
              <a:t> Global </a:t>
            </a:r>
            <a:r>
              <a:rPr lang="es-CO" sz="3200" dirty="0" err="1">
                <a:latin typeface="+mj-lt"/>
                <a:ea typeface="Roboto" panose="02000000000000000000" pitchFamily="2" charset="0"/>
                <a:cs typeface="Roboto" panose="02000000000000000000" pitchFamily="2" charset="0"/>
              </a:rPr>
              <a:t>Secretariat</a:t>
            </a:r>
            <a:endParaRPr lang="fr-FR" sz="3200" dirty="0">
              <a:latin typeface="+mj-lt"/>
              <a:ea typeface="Roboto" panose="02000000000000000000" pitchFamily="2" charset="0"/>
              <a:cs typeface="Roboto" panose="02000000000000000000" pitchFamily="2" charset="0"/>
            </a:endParaRPr>
          </a:p>
        </p:txBody>
      </p:sp>
      <p:sp>
        <p:nvSpPr>
          <p:cNvPr id="601" name="Google Shape;601;p5"/>
          <p:cNvSpPr>
            <a:spLocks noGrp="1"/>
          </p:cNvSpPr>
          <p:nvPr>
            <p:ph type="body" idx="4"/>
          </p:nvPr>
        </p:nvSpPr>
        <p:spPr>
          <a:xfrm>
            <a:off x="9041323" y="1922422"/>
            <a:ext cx="2518800" cy="890400"/>
          </a:xfrm>
          <a:prstGeom prst="roundRect">
            <a:avLst>
              <a:gd name="adj" fmla="val 16667"/>
            </a:avLst>
          </a:prstGeom>
          <a:solidFill>
            <a:srgbClr val="6ED36E">
              <a:alpha val="29803"/>
            </a:srgbClr>
          </a:solidFill>
          <a:ln>
            <a:noFill/>
          </a:ln>
        </p:spPr>
        <p:txBody>
          <a:bodyPr spcFirstLastPara="1" wrap="square" lIns="432000" tIns="90000" rIns="90000" bIns="90000" anchor="ctr" anchorCtr="0">
            <a:noAutofit/>
          </a:bodyPr>
          <a:lstStyle/>
          <a:p>
            <a:pPr marL="0" lvl="1" indent="0" algn="l" rtl="0">
              <a:lnSpc>
                <a:spcPct val="90000"/>
              </a:lnSpc>
              <a:spcBef>
                <a:spcPts val="0"/>
              </a:spcBef>
              <a:spcAft>
                <a:spcPts val="0"/>
              </a:spcAft>
              <a:buSzPts val="1120"/>
              <a:buNone/>
            </a:pPr>
            <a:r>
              <a:rPr lang="es-CO" sz="1200" b="1" dirty="0">
                <a:solidFill>
                  <a:srgbClr val="434343"/>
                </a:solidFill>
                <a:latin typeface="Arial"/>
                <a:ea typeface="Arial"/>
                <a:cs typeface="Arial"/>
                <a:sym typeface="Arial"/>
              </a:rPr>
              <a:t>Giuliana Ambrosino</a:t>
            </a:r>
            <a:endParaRPr sz="1200" dirty="0"/>
          </a:p>
          <a:p>
            <a:pPr marL="0" lvl="1" indent="0" algn="l" rtl="0">
              <a:lnSpc>
                <a:spcPct val="90000"/>
              </a:lnSpc>
              <a:spcBef>
                <a:spcPts val="500"/>
              </a:spcBef>
              <a:spcAft>
                <a:spcPts val="0"/>
              </a:spcAft>
              <a:buSzPts val="880"/>
              <a:buNone/>
            </a:pPr>
            <a:r>
              <a:rPr lang="es-CO" sz="1200" dirty="0" err="1">
                <a:solidFill>
                  <a:srgbClr val="434343"/>
                </a:solidFill>
                <a:latin typeface="Roboto Light"/>
                <a:ea typeface="Roboto Light"/>
                <a:cs typeface="Roboto Light"/>
                <a:sym typeface="Roboto Light"/>
              </a:rPr>
              <a:t>Communications</a:t>
            </a:r>
            <a:r>
              <a:rPr lang="es-CO" sz="1200" dirty="0">
                <a:solidFill>
                  <a:srgbClr val="434343"/>
                </a:solidFill>
                <a:latin typeface="Roboto Light"/>
                <a:ea typeface="Roboto Light"/>
                <a:cs typeface="Roboto Light"/>
                <a:sym typeface="Roboto Light"/>
              </a:rPr>
              <a:t> </a:t>
            </a:r>
            <a:r>
              <a:rPr lang="es-CO" sz="1200" dirty="0" err="1">
                <a:solidFill>
                  <a:srgbClr val="434343"/>
                </a:solidFill>
                <a:latin typeface="Roboto Light"/>
                <a:ea typeface="Roboto Light"/>
                <a:cs typeface="Roboto Light"/>
                <a:sym typeface="Roboto Light"/>
              </a:rPr>
              <a:t>Officer</a:t>
            </a:r>
            <a:endParaRPr sz="1200" dirty="0">
              <a:solidFill>
                <a:srgbClr val="434343"/>
              </a:solidFill>
              <a:latin typeface="Roboto Light"/>
              <a:ea typeface="Roboto Light"/>
              <a:cs typeface="Roboto Light"/>
              <a:sym typeface="Roboto Light"/>
            </a:endParaRPr>
          </a:p>
          <a:p>
            <a:pPr marL="0" lvl="1" indent="0" algn="l" rtl="0">
              <a:lnSpc>
                <a:spcPct val="90000"/>
              </a:lnSpc>
              <a:spcBef>
                <a:spcPts val="500"/>
              </a:spcBef>
              <a:spcAft>
                <a:spcPts val="0"/>
              </a:spcAft>
              <a:buSzPts val="880"/>
              <a:buNone/>
            </a:pPr>
            <a:r>
              <a:rPr lang="es-CO" sz="1200" i="1" dirty="0">
                <a:solidFill>
                  <a:srgbClr val="434343"/>
                </a:solidFill>
                <a:latin typeface="Roboto Light"/>
                <a:ea typeface="Roboto Light"/>
                <a:cs typeface="Roboto Light"/>
                <a:sym typeface="Roboto Light"/>
              </a:rPr>
              <a:t>AFD </a:t>
            </a:r>
            <a:r>
              <a:rPr lang="es-CO" sz="1200" i="1" dirty="0" err="1">
                <a:solidFill>
                  <a:srgbClr val="434343"/>
                </a:solidFill>
                <a:latin typeface="Roboto Light"/>
                <a:ea typeface="Roboto Light"/>
                <a:cs typeface="Roboto Light"/>
                <a:sym typeface="Roboto Light"/>
              </a:rPr>
              <a:t>financed</a:t>
            </a:r>
            <a:endParaRPr sz="1200" dirty="0">
              <a:solidFill>
                <a:srgbClr val="434343"/>
              </a:solidFill>
              <a:latin typeface="Roboto Light"/>
              <a:ea typeface="Roboto Light"/>
              <a:cs typeface="Roboto Light"/>
              <a:sym typeface="Roboto Light"/>
            </a:endParaRPr>
          </a:p>
        </p:txBody>
      </p:sp>
      <p:pic>
        <p:nvPicPr>
          <p:cNvPr id="602" name="Google Shape;602;p5"/>
          <p:cNvPicPr preferRelativeResize="0">
            <a:picLocks noGrp="1"/>
          </p:cNvPicPr>
          <p:nvPr>
            <p:ph type="pic" idx="5"/>
          </p:nvPr>
        </p:nvPicPr>
        <p:blipFill rotWithShape="1">
          <a:blip r:embed="rId3">
            <a:alphaModFix/>
          </a:blip>
          <a:srcRect t="4586" b="4586"/>
          <a:stretch/>
        </p:blipFill>
        <p:spPr>
          <a:xfrm>
            <a:off x="8341164" y="1806884"/>
            <a:ext cx="1130396" cy="1197976"/>
          </a:xfrm>
          <a:prstGeom prst="ellipse">
            <a:avLst/>
          </a:prstGeom>
          <a:solidFill>
            <a:schemeClr val="lt1"/>
          </a:solidFill>
          <a:ln>
            <a:noFill/>
          </a:ln>
        </p:spPr>
      </p:pic>
      <p:sp>
        <p:nvSpPr>
          <p:cNvPr id="603" name="Google Shape;603;p5"/>
          <p:cNvSpPr/>
          <p:nvPr/>
        </p:nvSpPr>
        <p:spPr>
          <a:xfrm>
            <a:off x="5422857" y="3364016"/>
            <a:ext cx="2428200" cy="890400"/>
          </a:xfrm>
          <a:prstGeom prst="roundRect">
            <a:avLst>
              <a:gd name="adj" fmla="val 16667"/>
            </a:avLst>
          </a:prstGeom>
          <a:solidFill>
            <a:srgbClr val="6ED36E">
              <a:alpha val="29803"/>
            </a:srgbClr>
          </a:solidFill>
          <a:ln>
            <a:noFill/>
          </a:ln>
        </p:spPr>
        <p:txBody>
          <a:bodyPr spcFirstLastPara="1" wrap="square" lIns="90000" tIns="90000" rIns="90000" bIns="90000" anchor="ctr" anchorCtr="0">
            <a:noAutofit/>
          </a:bodyPr>
          <a:lstStyle/>
          <a:p>
            <a:pPr marL="457200" marR="0" lvl="1" indent="0" algn="l" rtl="0">
              <a:lnSpc>
                <a:spcPct val="90000"/>
              </a:lnSpc>
              <a:spcBef>
                <a:spcPts val="0"/>
              </a:spcBef>
              <a:spcAft>
                <a:spcPts val="0"/>
              </a:spcAft>
              <a:buClr>
                <a:srgbClr val="434343"/>
              </a:buClr>
              <a:buSzPts val="1400"/>
              <a:buFont typeface="Arial"/>
              <a:buNone/>
            </a:pPr>
            <a:r>
              <a:rPr lang="es-CO" sz="1200" b="1" i="0" u="none" strike="noStrike" cap="none" dirty="0">
                <a:solidFill>
                  <a:srgbClr val="434343"/>
                </a:solidFill>
                <a:latin typeface="Arial"/>
                <a:ea typeface="Arial"/>
                <a:cs typeface="Arial"/>
                <a:sym typeface="Arial"/>
              </a:rPr>
              <a:t>Nicolas Cruz González</a:t>
            </a:r>
            <a:endParaRPr sz="1200" dirty="0"/>
          </a:p>
          <a:p>
            <a:pPr marL="457200" marR="0" lvl="1" indent="0" algn="l" rtl="0">
              <a:lnSpc>
                <a:spcPct val="90000"/>
              </a:lnSpc>
              <a:spcBef>
                <a:spcPts val="500"/>
              </a:spcBef>
              <a:spcAft>
                <a:spcPts val="0"/>
              </a:spcAft>
              <a:buClr>
                <a:srgbClr val="434343"/>
              </a:buClr>
              <a:buSzPts val="1100"/>
              <a:buFont typeface="Arial"/>
              <a:buNone/>
            </a:pPr>
            <a:r>
              <a:rPr lang="es-CO" sz="1200" b="0" i="0" u="none" strike="noStrike" cap="none" dirty="0" err="1">
                <a:solidFill>
                  <a:srgbClr val="434343"/>
                </a:solidFill>
                <a:latin typeface="Roboto Light"/>
                <a:ea typeface="Roboto Light"/>
                <a:cs typeface="Roboto Light"/>
                <a:sym typeface="Roboto Light"/>
              </a:rPr>
              <a:t>Mobility</a:t>
            </a:r>
            <a:r>
              <a:rPr lang="es-CO" sz="1200" b="0" i="0" u="none" strike="noStrike" cap="none" dirty="0">
                <a:solidFill>
                  <a:srgbClr val="434343"/>
                </a:solidFill>
                <a:latin typeface="Roboto Light"/>
                <a:ea typeface="Roboto Light"/>
                <a:cs typeface="Roboto Light"/>
                <a:sym typeface="Roboto Light"/>
              </a:rPr>
              <a:t> Expert</a:t>
            </a:r>
            <a:endParaRPr sz="1200" dirty="0"/>
          </a:p>
          <a:p>
            <a:pPr marL="457200" marR="0" lvl="1" indent="0" algn="l" rtl="0">
              <a:lnSpc>
                <a:spcPct val="90000"/>
              </a:lnSpc>
              <a:spcBef>
                <a:spcPts val="500"/>
              </a:spcBef>
              <a:spcAft>
                <a:spcPts val="0"/>
              </a:spcAft>
              <a:buClr>
                <a:srgbClr val="434343"/>
              </a:buClr>
              <a:buSzPts val="1100"/>
              <a:buFont typeface="Arial"/>
              <a:buNone/>
            </a:pPr>
            <a:r>
              <a:rPr lang="es-CO" sz="1200" b="0" i="1" u="none" strike="noStrike" cap="none" dirty="0">
                <a:solidFill>
                  <a:srgbClr val="434343"/>
                </a:solidFill>
                <a:latin typeface="Roboto Light"/>
                <a:ea typeface="Roboto Light"/>
                <a:cs typeface="Roboto Light"/>
                <a:sym typeface="Roboto Light"/>
              </a:rPr>
              <a:t>AFD </a:t>
            </a:r>
            <a:r>
              <a:rPr lang="es-CO" sz="1200" b="0" i="1" u="none" strike="noStrike" cap="none" dirty="0" err="1">
                <a:solidFill>
                  <a:srgbClr val="434343"/>
                </a:solidFill>
                <a:latin typeface="Roboto Light"/>
                <a:ea typeface="Roboto Light"/>
                <a:cs typeface="Roboto Light"/>
                <a:sym typeface="Roboto Light"/>
              </a:rPr>
              <a:t>financed</a:t>
            </a:r>
            <a:endParaRPr sz="1200" dirty="0"/>
          </a:p>
        </p:txBody>
      </p:sp>
      <p:pic>
        <p:nvPicPr>
          <p:cNvPr id="604" name="Google Shape;604;p5"/>
          <p:cNvPicPr preferRelativeResize="0"/>
          <p:nvPr/>
        </p:nvPicPr>
        <p:blipFill rotWithShape="1">
          <a:blip r:embed="rId4">
            <a:alphaModFix/>
          </a:blip>
          <a:srcRect t="1616" b="1606"/>
          <a:stretch/>
        </p:blipFill>
        <p:spPr>
          <a:xfrm>
            <a:off x="4515180" y="3222283"/>
            <a:ext cx="1125037" cy="1123130"/>
          </a:xfrm>
          <a:custGeom>
            <a:avLst/>
            <a:gdLst/>
            <a:ahLst/>
            <a:cxnLst/>
            <a:rect l="l" t="t" r="r" b="b"/>
            <a:pathLst>
              <a:path w="2501900" h="2501900" extrusionOk="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solidFill>
            <a:schemeClr val="lt1"/>
          </a:solidFill>
          <a:ln>
            <a:noFill/>
          </a:ln>
        </p:spPr>
      </p:pic>
      <p:sp>
        <p:nvSpPr>
          <p:cNvPr id="605" name="Google Shape;605;p5"/>
          <p:cNvSpPr/>
          <p:nvPr/>
        </p:nvSpPr>
        <p:spPr>
          <a:xfrm>
            <a:off x="1591944" y="3353010"/>
            <a:ext cx="2357100" cy="890400"/>
          </a:xfrm>
          <a:prstGeom prst="roundRect">
            <a:avLst>
              <a:gd name="adj" fmla="val 16667"/>
            </a:avLst>
          </a:prstGeom>
          <a:solidFill>
            <a:srgbClr val="C70D05">
              <a:alpha val="29803"/>
            </a:srgbClr>
          </a:solidFill>
          <a:ln>
            <a:noFill/>
          </a:ln>
        </p:spPr>
        <p:txBody>
          <a:bodyPr spcFirstLastPara="1" wrap="square" lIns="90000" tIns="90000" rIns="90000" bIns="90000" anchor="ctr" anchorCtr="0">
            <a:noAutofit/>
          </a:bodyPr>
          <a:lstStyle/>
          <a:p>
            <a:pPr marL="457200" marR="0" lvl="1" indent="0" rtl="0">
              <a:lnSpc>
                <a:spcPct val="90000"/>
              </a:lnSpc>
              <a:spcBef>
                <a:spcPts val="0"/>
              </a:spcBef>
              <a:spcAft>
                <a:spcPts val="0"/>
              </a:spcAft>
              <a:buClr>
                <a:srgbClr val="434343"/>
              </a:buClr>
              <a:buSzPts val="1100"/>
              <a:buFont typeface="Arial"/>
              <a:buNone/>
            </a:pPr>
            <a:r>
              <a:rPr lang="en-GB" sz="1200" b="0" i="0" u="none" strike="noStrike" cap="none" dirty="0">
                <a:solidFill>
                  <a:srgbClr val="434343"/>
                </a:solidFill>
                <a:latin typeface="Roboto Light"/>
                <a:ea typeface="Roboto Light"/>
                <a:cs typeface="Roboto Light"/>
                <a:sym typeface="Roboto Light"/>
              </a:rPr>
              <a:t>Mobility Expert</a:t>
            </a:r>
            <a:endParaRPr lang="en-GB" sz="1200" dirty="0"/>
          </a:p>
          <a:p>
            <a:pPr marL="457200" marR="0" lvl="1" indent="0" rtl="0">
              <a:lnSpc>
                <a:spcPct val="90000"/>
              </a:lnSpc>
              <a:spcBef>
                <a:spcPts val="500"/>
              </a:spcBef>
              <a:spcAft>
                <a:spcPts val="0"/>
              </a:spcAft>
              <a:buClr>
                <a:srgbClr val="434343"/>
              </a:buClr>
              <a:buSzPts val="1100"/>
              <a:buFont typeface="Arial"/>
              <a:buNone/>
            </a:pPr>
            <a:r>
              <a:rPr lang="en-GB" sz="1200" b="0" i="1" u="none" strike="noStrike" cap="none" dirty="0">
                <a:solidFill>
                  <a:srgbClr val="434343"/>
                </a:solidFill>
                <a:latin typeface="Roboto Light"/>
                <a:ea typeface="Roboto Light"/>
                <a:cs typeface="Roboto Light"/>
                <a:sym typeface="Roboto Light"/>
              </a:rPr>
              <a:t>BMZ financed</a:t>
            </a:r>
            <a:endParaRPr lang="en-GB" sz="1200" dirty="0"/>
          </a:p>
          <a:p>
            <a:pPr marL="457200" marR="0" lvl="1" indent="0" rtl="0">
              <a:lnSpc>
                <a:spcPct val="90000"/>
              </a:lnSpc>
              <a:spcBef>
                <a:spcPts val="500"/>
              </a:spcBef>
              <a:spcAft>
                <a:spcPts val="0"/>
              </a:spcAft>
              <a:buClr>
                <a:srgbClr val="434343"/>
              </a:buClr>
              <a:buSzPts val="1100"/>
              <a:buFont typeface="Arial"/>
              <a:buNone/>
            </a:pPr>
            <a:r>
              <a:rPr lang="en-GB" sz="1200" b="0" i="0" u="none" strike="noStrike" cap="none" dirty="0">
                <a:solidFill>
                  <a:srgbClr val="434343"/>
                </a:solidFill>
                <a:latin typeface="Roboto Light"/>
                <a:ea typeface="Roboto Light"/>
                <a:cs typeface="Roboto Light"/>
                <a:sym typeface="Roboto Light"/>
              </a:rPr>
              <a:t>Recruitment ongoing</a:t>
            </a:r>
            <a:endParaRPr lang="en-GB" sz="1200" dirty="0"/>
          </a:p>
        </p:txBody>
      </p:sp>
      <p:pic>
        <p:nvPicPr>
          <p:cNvPr id="606" name="Google Shape;606;p5"/>
          <p:cNvPicPr preferRelativeResize="0"/>
          <p:nvPr/>
        </p:nvPicPr>
        <p:blipFill rotWithShape="1">
          <a:blip r:embed="rId5">
            <a:alphaModFix/>
          </a:blip>
          <a:srcRect t="3051" b="3042"/>
          <a:stretch/>
        </p:blipFill>
        <p:spPr>
          <a:xfrm>
            <a:off x="4515180" y="4651787"/>
            <a:ext cx="1125037" cy="1168553"/>
          </a:xfrm>
          <a:custGeom>
            <a:avLst/>
            <a:gdLst/>
            <a:ahLst/>
            <a:cxnLst/>
            <a:rect l="l" t="t" r="r" b="b"/>
            <a:pathLst>
              <a:path w="2501900" h="2501900" extrusionOk="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solidFill>
            <a:schemeClr val="lt1"/>
          </a:solidFill>
          <a:ln>
            <a:noFill/>
          </a:ln>
        </p:spPr>
      </p:pic>
      <p:cxnSp>
        <p:nvCxnSpPr>
          <p:cNvPr id="607" name="Google Shape;607;p5"/>
          <p:cNvCxnSpPr/>
          <p:nvPr/>
        </p:nvCxnSpPr>
        <p:spPr>
          <a:xfrm>
            <a:off x="9205052" y="6928043"/>
            <a:ext cx="319759" cy="0"/>
          </a:xfrm>
          <a:prstGeom prst="straightConnector1">
            <a:avLst/>
          </a:prstGeom>
          <a:noFill/>
          <a:ln w="28575" cap="flat" cmpd="sng">
            <a:solidFill>
              <a:schemeClr val="lt1"/>
            </a:solidFill>
            <a:prstDash val="solid"/>
            <a:miter lim="800000"/>
            <a:headEnd type="none" w="sm" len="sm"/>
            <a:tailEnd type="none" w="sm" len="sm"/>
          </a:ln>
        </p:spPr>
      </p:cxnSp>
      <p:pic>
        <p:nvPicPr>
          <p:cNvPr id="608" name="Google Shape;608;p5" descr="Text&#10;&#10;Description automatically generated"/>
          <p:cNvPicPr preferRelativeResize="0"/>
          <p:nvPr/>
        </p:nvPicPr>
        <p:blipFill rotWithShape="1">
          <a:blip r:embed="rId6">
            <a:alphaModFix/>
          </a:blip>
          <a:srcRect r="64941"/>
          <a:stretch/>
        </p:blipFill>
        <p:spPr>
          <a:xfrm>
            <a:off x="2003385" y="5828626"/>
            <a:ext cx="556830" cy="400092"/>
          </a:xfrm>
          <a:prstGeom prst="rect">
            <a:avLst/>
          </a:prstGeom>
          <a:noFill/>
          <a:ln>
            <a:noFill/>
          </a:ln>
        </p:spPr>
      </p:pic>
      <p:pic>
        <p:nvPicPr>
          <p:cNvPr id="609" name="Google Shape;609;p5" descr="A picture containing graphical user interface&#10;&#10;Description automatically generated"/>
          <p:cNvPicPr preferRelativeResize="0"/>
          <p:nvPr/>
        </p:nvPicPr>
        <p:blipFill rotWithShape="1">
          <a:blip r:embed="rId7">
            <a:alphaModFix/>
          </a:blip>
          <a:srcRect/>
          <a:stretch/>
        </p:blipFill>
        <p:spPr>
          <a:xfrm>
            <a:off x="4006878" y="735608"/>
            <a:ext cx="776560" cy="540089"/>
          </a:xfrm>
          <a:prstGeom prst="rect">
            <a:avLst/>
          </a:prstGeom>
          <a:noFill/>
          <a:ln>
            <a:noFill/>
          </a:ln>
        </p:spPr>
      </p:pic>
      <p:pic>
        <p:nvPicPr>
          <p:cNvPr id="610" name="Google Shape;610;p5" descr="Logo&#10;&#10;Description automatically generated"/>
          <p:cNvPicPr preferRelativeResize="0"/>
          <p:nvPr/>
        </p:nvPicPr>
        <p:blipFill rotWithShape="1">
          <a:blip r:embed="rId8">
            <a:alphaModFix/>
          </a:blip>
          <a:srcRect/>
          <a:stretch/>
        </p:blipFill>
        <p:spPr>
          <a:xfrm>
            <a:off x="4838587" y="711717"/>
            <a:ext cx="1149027" cy="608253"/>
          </a:xfrm>
          <a:prstGeom prst="rect">
            <a:avLst/>
          </a:prstGeom>
          <a:noFill/>
          <a:ln>
            <a:noFill/>
          </a:ln>
        </p:spPr>
      </p:pic>
      <p:pic>
        <p:nvPicPr>
          <p:cNvPr id="611" name="Google Shape;611;p5" descr="A picture containing text&#10;&#10;Description automatically generated"/>
          <p:cNvPicPr preferRelativeResize="0"/>
          <p:nvPr/>
        </p:nvPicPr>
        <p:blipFill rotWithShape="1">
          <a:blip r:embed="rId9">
            <a:alphaModFix/>
          </a:blip>
          <a:srcRect l="6062" t="13176" r="11320" b="16709"/>
          <a:stretch/>
        </p:blipFill>
        <p:spPr>
          <a:xfrm>
            <a:off x="5942769" y="851316"/>
            <a:ext cx="886230" cy="396733"/>
          </a:xfrm>
          <a:prstGeom prst="rect">
            <a:avLst/>
          </a:prstGeom>
          <a:noFill/>
          <a:ln>
            <a:noFill/>
          </a:ln>
        </p:spPr>
      </p:pic>
      <p:sp>
        <p:nvSpPr>
          <p:cNvPr id="612" name="Google Shape;612;p5"/>
          <p:cNvSpPr/>
          <p:nvPr/>
        </p:nvSpPr>
        <p:spPr>
          <a:xfrm>
            <a:off x="9213037" y="3353010"/>
            <a:ext cx="2357100" cy="890400"/>
          </a:xfrm>
          <a:prstGeom prst="roundRect">
            <a:avLst>
              <a:gd name="adj" fmla="val 16667"/>
            </a:avLst>
          </a:prstGeom>
          <a:solidFill>
            <a:srgbClr val="6ED36E">
              <a:alpha val="29803"/>
            </a:srgbClr>
          </a:solidFill>
          <a:ln>
            <a:noFill/>
          </a:ln>
        </p:spPr>
        <p:txBody>
          <a:bodyPr spcFirstLastPara="1" wrap="square" lIns="90000" tIns="90000" rIns="90000" bIns="90000" anchor="ctr" anchorCtr="0">
            <a:noAutofit/>
          </a:bodyPr>
          <a:lstStyle/>
          <a:p>
            <a:pPr marL="457200" marR="0" lvl="1" indent="0" algn="l" rtl="0">
              <a:lnSpc>
                <a:spcPct val="90000"/>
              </a:lnSpc>
              <a:spcBef>
                <a:spcPts val="0"/>
              </a:spcBef>
              <a:spcAft>
                <a:spcPts val="0"/>
              </a:spcAft>
              <a:buClr>
                <a:srgbClr val="434343"/>
              </a:buClr>
              <a:buSzPts val="1400"/>
              <a:buFont typeface="Arial"/>
              <a:buNone/>
            </a:pPr>
            <a:r>
              <a:rPr lang="es-CO" sz="1200" b="1" i="0" u="none" strike="noStrike" cap="none" dirty="0" err="1">
                <a:solidFill>
                  <a:srgbClr val="434343"/>
                </a:solidFill>
                <a:latin typeface="Arial"/>
                <a:ea typeface="Arial"/>
                <a:cs typeface="Arial"/>
                <a:sym typeface="Arial"/>
              </a:rPr>
              <a:t>Zofia</a:t>
            </a:r>
            <a:r>
              <a:rPr lang="es-CO" sz="1200" b="1" i="0" u="none" strike="noStrike" cap="none" dirty="0">
                <a:solidFill>
                  <a:srgbClr val="434343"/>
                </a:solidFill>
                <a:latin typeface="Arial"/>
                <a:ea typeface="Arial"/>
                <a:cs typeface="Arial"/>
                <a:sym typeface="Arial"/>
              </a:rPr>
              <a:t> </a:t>
            </a:r>
            <a:r>
              <a:rPr lang="es-CO" sz="1200" b="1" i="0" u="none" strike="noStrike" cap="none" dirty="0" err="1">
                <a:solidFill>
                  <a:srgbClr val="434343"/>
                </a:solidFill>
                <a:latin typeface="Arial"/>
                <a:ea typeface="Arial"/>
                <a:cs typeface="Arial"/>
                <a:sym typeface="Arial"/>
              </a:rPr>
              <a:t>Bochinska</a:t>
            </a:r>
            <a:endParaRPr sz="1200" b="1" i="0" u="none" strike="noStrike" cap="none" dirty="0">
              <a:solidFill>
                <a:srgbClr val="434343"/>
              </a:solidFill>
              <a:latin typeface="Arial"/>
              <a:ea typeface="Arial"/>
              <a:cs typeface="Arial"/>
              <a:sym typeface="Arial"/>
            </a:endParaRPr>
          </a:p>
          <a:p>
            <a:pPr marL="457200" marR="0" lvl="1" indent="0" algn="l" rtl="0">
              <a:lnSpc>
                <a:spcPct val="90000"/>
              </a:lnSpc>
              <a:spcBef>
                <a:spcPts val="500"/>
              </a:spcBef>
              <a:spcAft>
                <a:spcPts val="0"/>
              </a:spcAft>
              <a:buClr>
                <a:srgbClr val="434343"/>
              </a:buClr>
              <a:buSzPts val="1100"/>
              <a:buFont typeface="Arial"/>
              <a:buNone/>
            </a:pPr>
            <a:r>
              <a:rPr lang="es-CO" sz="1200" dirty="0">
                <a:solidFill>
                  <a:srgbClr val="434343"/>
                </a:solidFill>
                <a:latin typeface="Roboto Light"/>
                <a:ea typeface="Roboto Light"/>
                <a:cs typeface="Roboto Light"/>
                <a:sym typeface="Roboto Light"/>
              </a:rPr>
              <a:t>Junior </a:t>
            </a:r>
            <a:r>
              <a:rPr lang="es-CO" sz="1200" b="0" i="0" u="none" strike="noStrike" cap="none" dirty="0">
                <a:solidFill>
                  <a:srgbClr val="434343"/>
                </a:solidFill>
                <a:latin typeface="Roboto Light"/>
                <a:ea typeface="Roboto Light"/>
                <a:cs typeface="Roboto Light"/>
                <a:sym typeface="Roboto Light"/>
              </a:rPr>
              <a:t>Project </a:t>
            </a:r>
            <a:r>
              <a:rPr lang="es-CO" sz="1200" b="0" i="0" u="none" strike="noStrike" cap="none" dirty="0" err="1">
                <a:solidFill>
                  <a:srgbClr val="434343"/>
                </a:solidFill>
                <a:latin typeface="Roboto Light"/>
                <a:ea typeface="Roboto Light"/>
                <a:cs typeface="Roboto Light"/>
                <a:sym typeface="Roboto Light"/>
              </a:rPr>
              <a:t>officer</a:t>
            </a:r>
            <a:endParaRPr sz="1200" b="0" i="0" u="none" strike="noStrike" cap="none" dirty="0">
              <a:solidFill>
                <a:srgbClr val="434343"/>
              </a:solidFill>
              <a:latin typeface="Roboto Light"/>
              <a:ea typeface="Roboto Light"/>
              <a:cs typeface="Roboto Light"/>
              <a:sym typeface="Roboto Light"/>
            </a:endParaRPr>
          </a:p>
          <a:p>
            <a:pPr marL="457200" marR="0" lvl="1" indent="0" algn="l" rtl="0">
              <a:lnSpc>
                <a:spcPct val="90000"/>
              </a:lnSpc>
              <a:spcBef>
                <a:spcPts val="500"/>
              </a:spcBef>
              <a:spcAft>
                <a:spcPts val="0"/>
              </a:spcAft>
              <a:buClr>
                <a:srgbClr val="434343"/>
              </a:buClr>
              <a:buSzPts val="1100"/>
              <a:buFont typeface="Arial"/>
              <a:buNone/>
            </a:pPr>
            <a:r>
              <a:rPr lang="es-CO" sz="1200" b="0" i="1" u="none" strike="noStrike" cap="none" dirty="0">
                <a:solidFill>
                  <a:srgbClr val="434343"/>
                </a:solidFill>
                <a:latin typeface="Roboto Light"/>
                <a:ea typeface="Roboto Light"/>
                <a:cs typeface="Roboto Light"/>
                <a:sym typeface="Roboto Light"/>
              </a:rPr>
              <a:t>AFD </a:t>
            </a:r>
            <a:r>
              <a:rPr lang="es-CO" sz="1200" b="0" i="1" u="none" strike="noStrike" cap="none" dirty="0" err="1">
                <a:solidFill>
                  <a:srgbClr val="434343"/>
                </a:solidFill>
                <a:latin typeface="Roboto Light"/>
                <a:ea typeface="Roboto Light"/>
                <a:cs typeface="Roboto Light"/>
                <a:sym typeface="Roboto Light"/>
              </a:rPr>
              <a:t>financed</a:t>
            </a:r>
            <a:endParaRPr sz="1200" dirty="0"/>
          </a:p>
        </p:txBody>
      </p:sp>
      <p:pic>
        <p:nvPicPr>
          <p:cNvPr id="613" name="Google Shape;613;p5"/>
          <p:cNvPicPr preferRelativeResize="0"/>
          <p:nvPr/>
        </p:nvPicPr>
        <p:blipFill rotWithShape="1">
          <a:blip r:embed="rId10">
            <a:alphaModFix/>
          </a:blip>
          <a:srcRect/>
          <a:stretch/>
        </p:blipFill>
        <p:spPr>
          <a:xfrm>
            <a:off x="8399773" y="3236358"/>
            <a:ext cx="1125037" cy="1123129"/>
          </a:xfrm>
          <a:custGeom>
            <a:avLst/>
            <a:gdLst/>
            <a:ahLst/>
            <a:cxnLst/>
            <a:rect l="l" t="t" r="r" b="b"/>
            <a:pathLst>
              <a:path w="2501900" h="2501900" extrusionOk="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solidFill>
            <a:schemeClr val="lt1"/>
          </a:solidFill>
          <a:ln>
            <a:noFill/>
          </a:ln>
        </p:spPr>
      </p:pic>
      <p:pic>
        <p:nvPicPr>
          <p:cNvPr id="614" name="Google Shape;614;p5"/>
          <p:cNvPicPr preferRelativeResize="0"/>
          <p:nvPr/>
        </p:nvPicPr>
        <p:blipFill rotWithShape="1">
          <a:blip r:embed="rId11">
            <a:alphaModFix/>
          </a:blip>
          <a:srcRect/>
          <a:stretch/>
        </p:blipFill>
        <p:spPr>
          <a:xfrm>
            <a:off x="942271" y="3145704"/>
            <a:ext cx="1186343" cy="1219677"/>
          </a:xfrm>
          <a:custGeom>
            <a:avLst/>
            <a:gdLst/>
            <a:ahLst/>
            <a:cxnLst/>
            <a:rect l="l" t="t" r="r" b="b"/>
            <a:pathLst>
              <a:path w="2501900" h="2501900" extrusionOk="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solidFill>
            <a:schemeClr val="lt1"/>
          </a:solidFill>
          <a:ln>
            <a:noFill/>
          </a:ln>
        </p:spPr>
      </p:pic>
      <p:pic>
        <p:nvPicPr>
          <p:cNvPr id="615" name="Google Shape;615;p5" descr="A picture containing logo&#10;&#10;Description automatically generated"/>
          <p:cNvPicPr preferRelativeResize="0"/>
          <p:nvPr/>
        </p:nvPicPr>
        <p:blipFill rotWithShape="1">
          <a:blip r:embed="rId12">
            <a:alphaModFix/>
          </a:blip>
          <a:srcRect/>
          <a:stretch/>
        </p:blipFill>
        <p:spPr>
          <a:xfrm>
            <a:off x="6863686" y="692932"/>
            <a:ext cx="586630" cy="681484"/>
          </a:xfrm>
          <a:prstGeom prst="rect">
            <a:avLst/>
          </a:prstGeom>
          <a:noFill/>
          <a:ln>
            <a:noFill/>
          </a:ln>
        </p:spPr>
      </p:pic>
      <p:sp>
        <p:nvSpPr>
          <p:cNvPr id="616" name="Google Shape;616;p5"/>
          <p:cNvSpPr/>
          <p:nvPr/>
        </p:nvSpPr>
        <p:spPr>
          <a:xfrm>
            <a:off x="1621643" y="4790864"/>
            <a:ext cx="2357100" cy="890400"/>
          </a:xfrm>
          <a:prstGeom prst="roundRect">
            <a:avLst>
              <a:gd name="adj" fmla="val 16667"/>
            </a:avLst>
          </a:prstGeom>
          <a:solidFill>
            <a:srgbClr val="C70D05">
              <a:alpha val="29803"/>
            </a:srgbClr>
          </a:solidFill>
          <a:ln>
            <a:noFill/>
          </a:ln>
        </p:spPr>
        <p:txBody>
          <a:bodyPr spcFirstLastPara="1" wrap="square" lIns="90000" tIns="90000" rIns="90000" bIns="90000" anchor="ctr" anchorCtr="0">
            <a:noAutofit/>
          </a:bodyPr>
          <a:lstStyle/>
          <a:p>
            <a:pPr lvl="1">
              <a:lnSpc>
                <a:spcPct val="90000"/>
              </a:lnSpc>
              <a:spcBef>
                <a:spcPts val="0"/>
              </a:spcBef>
              <a:buClr>
                <a:srgbClr val="434343"/>
              </a:buClr>
              <a:buSzPts val="1100"/>
            </a:pPr>
            <a:r>
              <a:rPr lang="es-CO" sz="1200" b="1" dirty="0">
                <a:solidFill>
                  <a:srgbClr val="434343"/>
                </a:solidFill>
                <a:cs typeface="Arial"/>
              </a:rPr>
              <a:t>Alexandra </a:t>
            </a:r>
            <a:r>
              <a:rPr lang="es-CO" sz="1200" b="1" dirty="0" err="1">
                <a:solidFill>
                  <a:srgbClr val="434343"/>
                </a:solidFill>
                <a:cs typeface="Arial"/>
              </a:rPr>
              <a:t>Heitplatz</a:t>
            </a:r>
            <a:endParaRPr sz="1200" b="1" dirty="0">
              <a:solidFill>
                <a:srgbClr val="434343"/>
              </a:solidFill>
              <a:cs typeface="Arial"/>
            </a:endParaRPr>
          </a:p>
          <a:p>
            <a:pPr lvl="1">
              <a:lnSpc>
                <a:spcPct val="90000"/>
              </a:lnSpc>
              <a:spcBef>
                <a:spcPts val="500"/>
              </a:spcBef>
              <a:buClr>
                <a:srgbClr val="434343"/>
              </a:buClr>
              <a:buSzPts val="1100"/>
            </a:pPr>
            <a:r>
              <a:rPr lang="es-CO" sz="1200" dirty="0" err="1">
                <a:solidFill>
                  <a:srgbClr val="434343"/>
                </a:solidFill>
                <a:cs typeface="Arial"/>
                <a:sym typeface="Roboto Light"/>
              </a:rPr>
              <a:t>Capacity</a:t>
            </a:r>
            <a:r>
              <a:rPr lang="es-CO" sz="1200" dirty="0">
                <a:solidFill>
                  <a:srgbClr val="434343"/>
                </a:solidFill>
                <a:cs typeface="Arial"/>
                <a:sym typeface="Roboto Light"/>
              </a:rPr>
              <a:t> </a:t>
            </a:r>
            <a:r>
              <a:rPr lang="es-CO" sz="1200" dirty="0" err="1">
                <a:solidFill>
                  <a:srgbClr val="434343"/>
                </a:solidFill>
                <a:cs typeface="Arial"/>
                <a:sym typeface="Roboto Light"/>
              </a:rPr>
              <a:t>Building</a:t>
            </a:r>
            <a:r>
              <a:rPr lang="es-CO" sz="1200" dirty="0">
                <a:solidFill>
                  <a:srgbClr val="434343"/>
                </a:solidFill>
                <a:cs typeface="Arial"/>
                <a:sym typeface="Roboto Light"/>
              </a:rPr>
              <a:t> </a:t>
            </a:r>
            <a:r>
              <a:rPr lang="es-CO" sz="1200" dirty="0" err="1">
                <a:solidFill>
                  <a:srgbClr val="434343"/>
                </a:solidFill>
                <a:cs typeface="Arial"/>
                <a:sym typeface="Roboto Light"/>
              </a:rPr>
              <a:t>Intern</a:t>
            </a:r>
            <a:endParaRPr sz="1200" dirty="0">
              <a:solidFill>
                <a:srgbClr val="434343"/>
              </a:solidFill>
              <a:cs typeface="Arial"/>
              <a:sym typeface="Roboto Light"/>
            </a:endParaRPr>
          </a:p>
          <a:p>
            <a:pPr lvl="1">
              <a:lnSpc>
                <a:spcPct val="90000"/>
              </a:lnSpc>
              <a:spcBef>
                <a:spcPts val="500"/>
              </a:spcBef>
              <a:buClr>
                <a:srgbClr val="434343"/>
              </a:buClr>
              <a:buSzPts val="1100"/>
            </a:pPr>
            <a:r>
              <a:rPr lang="es-CO" sz="1200" dirty="0">
                <a:solidFill>
                  <a:srgbClr val="434343"/>
                </a:solidFill>
                <a:cs typeface="Arial"/>
                <a:sym typeface="Roboto Light"/>
              </a:rPr>
              <a:t>BMZ </a:t>
            </a:r>
            <a:r>
              <a:rPr lang="es-CO" sz="1200" dirty="0" err="1">
                <a:solidFill>
                  <a:srgbClr val="434343"/>
                </a:solidFill>
                <a:cs typeface="Arial"/>
                <a:sym typeface="Roboto Light"/>
              </a:rPr>
              <a:t>financed</a:t>
            </a:r>
            <a:endParaRPr sz="1200" dirty="0">
              <a:solidFill>
                <a:srgbClr val="434343"/>
              </a:solidFill>
              <a:cs typeface="Arial"/>
            </a:endParaRPr>
          </a:p>
        </p:txBody>
      </p:sp>
      <p:pic>
        <p:nvPicPr>
          <p:cNvPr id="617" name="Google Shape;617;p5"/>
          <p:cNvPicPr preferRelativeResize="0"/>
          <p:nvPr/>
        </p:nvPicPr>
        <p:blipFill rotWithShape="1">
          <a:blip r:embed="rId13">
            <a:alphaModFix/>
          </a:blip>
          <a:srcRect/>
          <a:stretch/>
        </p:blipFill>
        <p:spPr>
          <a:xfrm>
            <a:off x="942271" y="4613255"/>
            <a:ext cx="1109898" cy="1133059"/>
          </a:xfrm>
          <a:custGeom>
            <a:avLst/>
            <a:gdLst/>
            <a:ahLst/>
            <a:cxnLst/>
            <a:rect l="l" t="t" r="r" b="b"/>
            <a:pathLst>
              <a:path w="2501900" h="2501900" extrusionOk="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solidFill>
            <a:schemeClr val="lt1"/>
          </a:solidFill>
          <a:ln>
            <a:noFill/>
          </a:ln>
        </p:spPr>
      </p:pic>
      <p:sp>
        <p:nvSpPr>
          <p:cNvPr id="618" name="Google Shape;618;p5"/>
          <p:cNvSpPr/>
          <p:nvPr/>
        </p:nvSpPr>
        <p:spPr>
          <a:xfrm>
            <a:off x="5257969" y="1924846"/>
            <a:ext cx="2586300" cy="890400"/>
          </a:xfrm>
          <a:prstGeom prst="roundRect">
            <a:avLst>
              <a:gd name="adj" fmla="val 16667"/>
            </a:avLst>
          </a:prstGeom>
          <a:solidFill>
            <a:srgbClr val="6ED36E">
              <a:alpha val="29803"/>
            </a:srgbClr>
          </a:solidFill>
          <a:ln>
            <a:noFill/>
          </a:ln>
        </p:spPr>
        <p:txBody>
          <a:bodyPr spcFirstLastPara="1" wrap="square" lIns="90000" tIns="90000" rIns="90000" bIns="90000" anchor="ctr" anchorCtr="0">
            <a:noAutofit/>
          </a:bodyPr>
          <a:lstStyle/>
          <a:p>
            <a:pPr marL="457200" marR="0" lvl="1" indent="0" algn="l" rtl="0">
              <a:lnSpc>
                <a:spcPct val="90000"/>
              </a:lnSpc>
              <a:spcBef>
                <a:spcPts val="0"/>
              </a:spcBef>
              <a:spcAft>
                <a:spcPts val="0"/>
              </a:spcAft>
              <a:buClr>
                <a:srgbClr val="434343"/>
              </a:buClr>
              <a:buSzPts val="1400"/>
              <a:buFont typeface="Noto Sans Symbols"/>
              <a:buNone/>
            </a:pPr>
            <a:r>
              <a:rPr lang="es-CO" sz="1200" b="1" i="0" u="none" strike="noStrike" cap="none" dirty="0" err="1">
                <a:solidFill>
                  <a:srgbClr val="434343"/>
                </a:solidFill>
                <a:ea typeface="Roboto Light" panose="02000000000000000000" pitchFamily="2" charset="0"/>
                <a:cs typeface="Roboto Light" panose="02000000000000000000" pitchFamily="2" charset="0"/>
                <a:sym typeface="Arial"/>
              </a:rPr>
              <a:t>Eléonore</a:t>
            </a:r>
            <a:r>
              <a:rPr lang="es-CO" sz="1200" b="1" i="0" u="none" strike="noStrike" cap="none" dirty="0">
                <a:solidFill>
                  <a:srgbClr val="434343"/>
                </a:solidFill>
                <a:ea typeface="Roboto Light" panose="02000000000000000000" pitchFamily="2" charset="0"/>
                <a:cs typeface="Roboto Light" panose="02000000000000000000" pitchFamily="2" charset="0"/>
                <a:sym typeface="Arial"/>
              </a:rPr>
              <a:t> François-Jacobs</a:t>
            </a:r>
            <a:endParaRPr sz="1200" dirty="0">
              <a:ea typeface="Roboto Light" panose="02000000000000000000" pitchFamily="2" charset="0"/>
              <a:cs typeface="Roboto Light" panose="02000000000000000000" pitchFamily="2" charset="0"/>
            </a:endParaRPr>
          </a:p>
          <a:p>
            <a:pPr marL="457200" marR="0" lvl="1" indent="0" algn="l" rtl="0">
              <a:lnSpc>
                <a:spcPct val="90000"/>
              </a:lnSpc>
              <a:spcBef>
                <a:spcPts val="500"/>
              </a:spcBef>
              <a:spcAft>
                <a:spcPts val="0"/>
              </a:spcAft>
              <a:buClr>
                <a:srgbClr val="434343"/>
              </a:buClr>
              <a:buSzPts val="1100"/>
              <a:buFont typeface="Noto Sans Symbols"/>
              <a:buNone/>
            </a:pPr>
            <a:r>
              <a:rPr lang="es-CO" sz="1100" b="0" i="0" u="none" strike="noStrike" cap="none" dirty="0" err="1">
                <a:solidFill>
                  <a:srgbClr val="434343"/>
                </a:solidFill>
                <a:ea typeface="Roboto Light" panose="02000000000000000000" pitchFamily="2" charset="0"/>
                <a:cs typeface="Roboto Light" panose="02000000000000000000" pitchFamily="2" charset="0"/>
                <a:sym typeface="Roboto Light"/>
              </a:rPr>
              <a:t>Deputy</a:t>
            </a:r>
            <a:r>
              <a:rPr lang="es-CO" sz="1100" b="0" i="0" u="none" strike="noStrike" cap="none" dirty="0">
                <a:solidFill>
                  <a:srgbClr val="434343"/>
                </a:solidFill>
                <a:ea typeface="Roboto Light" panose="02000000000000000000" pitchFamily="2" charset="0"/>
                <a:cs typeface="Roboto Light" panose="02000000000000000000" pitchFamily="2" charset="0"/>
                <a:sym typeface="Roboto Light"/>
              </a:rPr>
              <a:t> </a:t>
            </a:r>
            <a:r>
              <a:rPr lang="es-CO" sz="1100" b="0" i="0" u="none" strike="noStrike" cap="none" dirty="0" err="1">
                <a:solidFill>
                  <a:srgbClr val="434343"/>
                </a:solidFill>
                <a:ea typeface="Roboto Light" panose="02000000000000000000" pitchFamily="2" charset="0"/>
                <a:cs typeface="Roboto Light" panose="02000000000000000000" pitchFamily="2" charset="0"/>
                <a:sym typeface="Roboto Light"/>
              </a:rPr>
              <a:t>Coordinator</a:t>
            </a:r>
            <a:r>
              <a:rPr lang="es-CO" sz="1100" dirty="0" err="1">
                <a:solidFill>
                  <a:srgbClr val="434343"/>
                </a:solidFill>
                <a:ea typeface="Roboto Light" panose="02000000000000000000" pitchFamily="2" charset="0"/>
                <a:cs typeface="Roboto Light" panose="02000000000000000000" pitchFamily="2" charset="0"/>
                <a:sym typeface="Roboto Light"/>
              </a:rPr>
              <a:t>-</a:t>
            </a:r>
            <a:r>
              <a:rPr lang="es-CO" sz="1100" b="0" i="0" u="none" strike="noStrike" cap="none" dirty="0" err="1">
                <a:solidFill>
                  <a:srgbClr val="434343"/>
                </a:solidFill>
                <a:ea typeface="Roboto Light" panose="02000000000000000000" pitchFamily="2" charset="0"/>
                <a:cs typeface="Roboto Light" panose="02000000000000000000" pitchFamily="2" charset="0"/>
                <a:sym typeface="Roboto Light"/>
              </a:rPr>
              <a:t>Advocacy</a:t>
            </a:r>
            <a:r>
              <a:rPr lang="es-CO" sz="1100" b="0" i="0" u="none" strike="noStrike" cap="none" dirty="0">
                <a:solidFill>
                  <a:srgbClr val="434343"/>
                </a:solidFill>
                <a:ea typeface="Roboto Light" panose="02000000000000000000" pitchFamily="2" charset="0"/>
                <a:cs typeface="Roboto Light" panose="02000000000000000000" pitchFamily="2" charset="0"/>
                <a:sym typeface="Roboto Light"/>
              </a:rPr>
              <a:t> &amp; </a:t>
            </a:r>
            <a:r>
              <a:rPr lang="es-CO" sz="1100" b="0" i="0" u="none" strike="noStrike" cap="none" dirty="0" err="1">
                <a:solidFill>
                  <a:srgbClr val="434343"/>
                </a:solidFill>
                <a:ea typeface="Roboto Light" panose="02000000000000000000" pitchFamily="2" charset="0"/>
                <a:cs typeface="Roboto Light" panose="02000000000000000000" pitchFamily="2" charset="0"/>
                <a:sym typeface="Roboto Light"/>
              </a:rPr>
              <a:t>Outreach</a:t>
            </a:r>
            <a:r>
              <a:rPr lang="es-CO" sz="1100" b="0" i="0" u="none" strike="noStrike" cap="none" dirty="0">
                <a:solidFill>
                  <a:srgbClr val="434343"/>
                </a:solidFill>
                <a:ea typeface="Roboto Light" panose="02000000000000000000" pitchFamily="2" charset="0"/>
                <a:cs typeface="Roboto Light" panose="02000000000000000000" pitchFamily="2" charset="0"/>
                <a:sym typeface="Roboto Light"/>
              </a:rPr>
              <a:t> Manager</a:t>
            </a:r>
            <a:endParaRPr sz="1100" b="0" i="0" u="none" strike="noStrike" cap="none" dirty="0">
              <a:solidFill>
                <a:srgbClr val="434343"/>
              </a:solidFill>
              <a:ea typeface="Roboto Light" panose="02000000000000000000" pitchFamily="2" charset="0"/>
              <a:cs typeface="Roboto Light" panose="02000000000000000000" pitchFamily="2" charset="0"/>
              <a:sym typeface="Roboto Light"/>
            </a:endParaRPr>
          </a:p>
          <a:p>
            <a:pPr marL="457200" marR="0" lvl="1" indent="0" algn="l" rtl="0">
              <a:lnSpc>
                <a:spcPct val="90000"/>
              </a:lnSpc>
              <a:spcBef>
                <a:spcPts val="500"/>
              </a:spcBef>
              <a:spcAft>
                <a:spcPts val="0"/>
              </a:spcAft>
              <a:buClr>
                <a:srgbClr val="434343"/>
              </a:buClr>
              <a:buSzPts val="1100"/>
              <a:buFont typeface="Arial"/>
              <a:buNone/>
            </a:pPr>
            <a:r>
              <a:rPr lang="es-CO" sz="1100" b="0" i="1" u="none" strike="noStrike" cap="none" dirty="0">
                <a:solidFill>
                  <a:srgbClr val="434343"/>
                </a:solidFill>
                <a:ea typeface="Roboto Light" panose="02000000000000000000" pitchFamily="2" charset="0"/>
                <a:cs typeface="Roboto Light" panose="02000000000000000000" pitchFamily="2" charset="0"/>
                <a:sym typeface="Roboto Light"/>
              </a:rPr>
              <a:t>AFD </a:t>
            </a:r>
            <a:r>
              <a:rPr lang="es-CO" sz="1100" b="0" i="1" u="none" strike="noStrike" cap="none" dirty="0" err="1">
                <a:solidFill>
                  <a:srgbClr val="434343"/>
                </a:solidFill>
                <a:ea typeface="Roboto Light" panose="02000000000000000000" pitchFamily="2" charset="0"/>
                <a:cs typeface="Roboto Light" panose="02000000000000000000" pitchFamily="2" charset="0"/>
                <a:sym typeface="Roboto Light"/>
              </a:rPr>
              <a:t>financed</a:t>
            </a:r>
            <a:endParaRPr sz="1200" b="0" i="1" u="none" strike="noStrike" cap="none" dirty="0">
              <a:solidFill>
                <a:srgbClr val="434343"/>
              </a:solidFill>
              <a:ea typeface="Roboto Light" panose="02000000000000000000" pitchFamily="2" charset="0"/>
              <a:cs typeface="Roboto Light" panose="02000000000000000000" pitchFamily="2" charset="0"/>
              <a:sym typeface="Roboto Light"/>
            </a:endParaRPr>
          </a:p>
        </p:txBody>
      </p:sp>
      <p:sp>
        <p:nvSpPr>
          <p:cNvPr id="620" name="Google Shape;620;p5"/>
          <p:cNvSpPr/>
          <p:nvPr/>
        </p:nvSpPr>
        <p:spPr>
          <a:xfrm>
            <a:off x="9205052" y="4855914"/>
            <a:ext cx="2355071" cy="890400"/>
          </a:xfrm>
          <a:prstGeom prst="roundRect">
            <a:avLst>
              <a:gd name="adj" fmla="val 16667"/>
            </a:avLst>
          </a:prstGeom>
          <a:solidFill>
            <a:srgbClr val="6ED36E">
              <a:alpha val="29803"/>
            </a:srgbClr>
          </a:solidFill>
          <a:ln>
            <a:noFill/>
          </a:ln>
        </p:spPr>
        <p:txBody>
          <a:bodyPr spcFirstLastPara="1" wrap="square" lIns="90000" tIns="90000" rIns="90000" bIns="90000" anchor="ctr" anchorCtr="0">
            <a:noAutofit/>
          </a:bodyPr>
          <a:lstStyle/>
          <a:p>
            <a:pPr marL="457200" marR="0" lvl="1" indent="0" algn="l" rtl="0">
              <a:lnSpc>
                <a:spcPct val="90000"/>
              </a:lnSpc>
              <a:spcBef>
                <a:spcPts val="0"/>
              </a:spcBef>
              <a:spcAft>
                <a:spcPts val="0"/>
              </a:spcAft>
              <a:buClr>
                <a:srgbClr val="434343"/>
              </a:buClr>
              <a:buSzPts val="1400"/>
              <a:buFont typeface="Arial"/>
              <a:buNone/>
            </a:pPr>
            <a:r>
              <a:rPr lang="es-CO" sz="1200" b="1" i="0" u="none" strike="noStrike" cap="none" dirty="0" err="1">
                <a:solidFill>
                  <a:srgbClr val="434343"/>
                </a:solidFill>
                <a:latin typeface="Arial"/>
                <a:ea typeface="Arial"/>
                <a:cs typeface="Arial"/>
                <a:sym typeface="Arial"/>
              </a:rPr>
              <a:t>Capacity</a:t>
            </a:r>
            <a:r>
              <a:rPr lang="es-CO" sz="1200" b="1" i="0" u="none" strike="noStrike" cap="none" dirty="0">
                <a:solidFill>
                  <a:srgbClr val="434343"/>
                </a:solidFill>
                <a:latin typeface="Arial"/>
                <a:ea typeface="Arial"/>
                <a:cs typeface="Arial"/>
                <a:sym typeface="Arial"/>
              </a:rPr>
              <a:t> </a:t>
            </a:r>
            <a:r>
              <a:rPr lang="es-CO" sz="1200" b="1" i="0" u="none" strike="noStrike" cap="none" dirty="0" err="1">
                <a:solidFill>
                  <a:srgbClr val="434343"/>
                </a:solidFill>
                <a:latin typeface="Arial"/>
                <a:ea typeface="Arial"/>
                <a:cs typeface="Arial"/>
                <a:sym typeface="Arial"/>
              </a:rPr>
              <a:t>building</a:t>
            </a:r>
            <a:r>
              <a:rPr lang="es-CO" sz="1200" b="1" i="0" u="none" strike="noStrike" cap="none" dirty="0">
                <a:solidFill>
                  <a:srgbClr val="434343"/>
                </a:solidFill>
                <a:latin typeface="Arial"/>
                <a:ea typeface="Arial"/>
                <a:cs typeface="Arial"/>
                <a:sym typeface="Arial"/>
              </a:rPr>
              <a:t> </a:t>
            </a:r>
            <a:r>
              <a:rPr lang="es-CO" sz="1200" b="1" i="0" u="none" strike="noStrike" cap="none" dirty="0" err="1">
                <a:solidFill>
                  <a:srgbClr val="434343"/>
                </a:solidFill>
                <a:latin typeface="Arial"/>
                <a:ea typeface="Arial"/>
                <a:cs typeface="Arial"/>
                <a:sym typeface="Arial"/>
              </a:rPr>
              <a:t>intern</a:t>
            </a:r>
            <a:endParaRPr sz="1200" dirty="0"/>
          </a:p>
          <a:p>
            <a:pPr marL="457200" marR="0" lvl="1" indent="0" algn="l" rtl="0">
              <a:lnSpc>
                <a:spcPct val="90000"/>
              </a:lnSpc>
              <a:spcBef>
                <a:spcPts val="500"/>
              </a:spcBef>
              <a:spcAft>
                <a:spcPts val="0"/>
              </a:spcAft>
              <a:buClr>
                <a:srgbClr val="434343"/>
              </a:buClr>
              <a:buSzPts val="1100"/>
              <a:buFont typeface="Arial"/>
              <a:buNone/>
            </a:pPr>
            <a:r>
              <a:rPr lang="es-CO" sz="1200" b="0" i="1" u="none" strike="noStrike" cap="none" dirty="0">
                <a:solidFill>
                  <a:srgbClr val="434343"/>
                </a:solidFill>
                <a:latin typeface="Roboto Light"/>
                <a:ea typeface="Roboto Light"/>
                <a:cs typeface="Roboto Light"/>
                <a:sym typeface="Roboto Light"/>
              </a:rPr>
              <a:t>AFD </a:t>
            </a:r>
            <a:r>
              <a:rPr lang="es-CO" sz="1200" b="0" i="1" u="none" strike="noStrike" cap="none" dirty="0" err="1">
                <a:solidFill>
                  <a:srgbClr val="434343"/>
                </a:solidFill>
                <a:latin typeface="Roboto Light"/>
                <a:ea typeface="Roboto Light"/>
                <a:cs typeface="Roboto Light"/>
                <a:sym typeface="Roboto Light"/>
              </a:rPr>
              <a:t>financed</a:t>
            </a:r>
            <a:endParaRPr sz="1200" dirty="0"/>
          </a:p>
          <a:p>
            <a:pPr marL="457200" marR="0" lvl="1" indent="0" algn="l" rtl="0">
              <a:lnSpc>
                <a:spcPct val="90000"/>
              </a:lnSpc>
              <a:spcBef>
                <a:spcPts val="500"/>
              </a:spcBef>
              <a:spcAft>
                <a:spcPts val="0"/>
              </a:spcAft>
              <a:buClr>
                <a:srgbClr val="434343"/>
              </a:buClr>
              <a:buSzPts val="1100"/>
              <a:buFont typeface="Arial"/>
              <a:buNone/>
            </a:pPr>
            <a:r>
              <a:rPr lang="es-CO" sz="1200" b="0" i="0" u="none" strike="noStrike" cap="none" dirty="0" err="1">
                <a:solidFill>
                  <a:srgbClr val="434343"/>
                </a:solidFill>
                <a:latin typeface="Roboto Light"/>
                <a:ea typeface="Roboto Light"/>
                <a:cs typeface="Roboto Light"/>
                <a:sym typeface="Roboto Light"/>
              </a:rPr>
              <a:t>Recruitment</a:t>
            </a:r>
            <a:r>
              <a:rPr lang="es-CO" sz="1200" b="0" i="0" u="none" strike="noStrike" cap="none" dirty="0">
                <a:solidFill>
                  <a:srgbClr val="434343"/>
                </a:solidFill>
                <a:latin typeface="Roboto Light"/>
                <a:ea typeface="Roboto Light"/>
                <a:cs typeface="Roboto Light"/>
                <a:sym typeface="Roboto Light"/>
              </a:rPr>
              <a:t> </a:t>
            </a:r>
            <a:r>
              <a:rPr lang="es-CO" sz="1200" b="0" i="0" u="none" strike="noStrike" cap="none" dirty="0" err="1">
                <a:solidFill>
                  <a:srgbClr val="434343"/>
                </a:solidFill>
                <a:latin typeface="Roboto Light"/>
                <a:ea typeface="Roboto Light"/>
                <a:cs typeface="Roboto Light"/>
                <a:sym typeface="Roboto Light"/>
              </a:rPr>
              <a:t>ongoing</a:t>
            </a:r>
            <a:endParaRPr sz="1200" dirty="0"/>
          </a:p>
        </p:txBody>
      </p:sp>
      <p:pic>
        <p:nvPicPr>
          <p:cNvPr id="621" name="Google Shape;621;p5" descr="A picture containing text, clipart&#10;&#10;Description automatically generated"/>
          <p:cNvPicPr preferRelativeResize="0"/>
          <p:nvPr/>
        </p:nvPicPr>
        <p:blipFill rotWithShape="1">
          <a:blip r:embed="rId14">
            <a:alphaModFix/>
          </a:blip>
          <a:srcRect/>
          <a:stretch/>
        </p:blipFill>
        <p:spPr>
          <a:xfrm>
            <a:off x="7450316" y="5869871"/>
            <a:ext cx="1456046" cy="400092"/>
          </a:xfrm>
          <a:prstGeom prst="rect">
            <a:avLst/>
          </a:prstGeom>
          <a:noFill/>
          <a:ln>
            <a:noFill/>
          </a:ln>
        </p:spPr>
      </p:pic>
      <p:pic>
        <p:nvPicPr>
          <p:cNvPr id="622" name="Google Shape;622;p5"/>
          <p:cNvPicPr preferRelativeResize="0"/>
          <p:nvPr/>
        </p:nvPicPr>
        <p:blipFill rotWithShape="1">
          <a:blip r:embed="rId11">
            <a:alphaModFix/>
          </a:blip>
          <a:srcRect/>
          <a:stretch/>
        </p:blipFill>
        <p:spPr>
          <a:xfrm>
            <a:off x="8399772" y="4687281"/>
            <a:ext cx="1125037" cy="1123129"/>
          </a:xfrm>
          <a:custGeom>
            <a:avLst/>
            <a:gdLst/>
            <a:ahLst/>
            <a:cxnLst/>
            <a:rect l="l" t="t" r="r" b="b"/>
            <a:pathLst>
              <a:path w="2501900" h="2501900" extrusionOk="0">
                <a:moveTo>
                  <a:pt x="1250950" y="0"/>
                </a:moveTo>
                <a:cubicBezTo>
                  <a:pt x="1941831" y="0"/>
                  <a:pt x="2501900" y="560069"/>
                  <a:pt x="2501900" y="1250950"/>
                </a:cubicBezTo>
                <a:cubicBezTo>
                  <a:pt x="2501900" y="1941831"/>
                  <a:pt x="1941831" y="2501900"/>
                  <a:pt x="1250950" y="2501900"/>
                </a:cubicBezTo>
                <a:cubicBezTo>
                  <a:pt x="560069" y="2501900"/>
                  <a:pt x="0" y="1941831"/>
                  <a:pt x="0" y="1250950"/>
                </a:cubicBezTo>
                <a:cubicBezTo>
                  <a:pt x="0" y="560069"/>
                  <a:pt x="560069" y="0"/>
                  <a:pt x="1250950" y="0"/>
                </a:cubicBezTo>
                <a:close/>
              </a:path>
            </a:pathLst>
          </a:custGeom>
          <a:solidFill>
            <a:schemeClr val="lt1"/>
          </a:solidFill>
          <a:ln>
            <a:noFill/>
          </a:ln>
        </p:spPr>
      </p:pic>
      <p:sp>
        <p:nvSpPr>
          <p:cNvPr id="8" name="Google Shape;616;p5">
            <a:extLst>
              <a:ext uri="{FF2B5EF4-FFF2-40B4-BE49-F238E27FC236}">
                <a16:creationId xmlns:a16="http://schemas.microsoft.com/office/drawing/2014/main" id="{DB4A7EF5-A212-E3C0-807F-C1DC045AF659}"/>
              </a:ext>
            </a:extLst>
          </p:cNvPr>
          <p:cNvSpPr/>
          <p:nvPr/>
        </p:nvSpPr>
        <p:spPr>
          <a:xfrm>
            <a:off x="1591944" y="1983043"/>
            <a:ext cx="2357100" cy="890400"/>
          </a:xfrm>
          <a:prstGeom prst="roundRect">
            <a:avLst>
              <a:gd name="adj" fmla="val 16667"/>
            </a:avLst>
          </a:prstGeom>
          <a:solidFill>
            <a:srgbClr val="C70D05">
              <a:alpha val="29803"/>
            </a:srgbClr>
          </a:solidFill>
          <a:ln>
            <a:noFill/>
          </a:ln>
        </p:spPr>
        <p:txBody>
          <a:bodyPr spcFirstLastPara="1" wrap="square" lIns="90000" tIns="90000" rIns="90000" bIns="90000" anchor="ctr" anchorCtr="0">
            <a:noAutofit/>
          </a:bodyPr>
          <a:lstStyle/>
          <a:p>
            <a:pPr lvl="1">
              <a:lnSpc>
                <a:spcPct val="90000"/>
              </a:lnSpc>
              <a:spcBef>
                <a:spcPts val="0"/>
              </a:spcBef>
              <a:buClr>
                <a:srgbClr val="434343"/>
              </a:buClr>
              <a:buSzPts val="1100"/>
            </a:pPr>
            <a:r>
              <a:rPr lang="en-GB" sz="1200" b="1" dirty="0" err="1">
                <a:solidFill>
                  <a:srgbClr val="434343"/>
                </a:solidFill>
                <a:cs typeface="Arial"/>
              </a:rPr>
              <a:t>Sasank</a:t>
            </a:r>
            <a:r>
              <a:rPr lang="en-GB" sz="1200" b="1" dirty="0">
                <a:solidFill>
                  <a:srgbClr val="434343"/>
                </a:solidFill>
                <a:cs typeface="Arial"/>
              </a:rPr>
              <a:t> Vemuri</a:t>
            </a:r>
            <a:endParaRPr sz="1200" b="1" dirty="0">
              <a:solidFill>
                <a:srgbClr val="434343"/>
              </a:solidFill>
              <a:cs typeface="Arial"/>
            </a:endParaRPr>
          </a:p>
          <a:p>
            <a:pPr lvl="1">
              <a:lnSpc>
                <a:spcPct val="90000"/>
              </a:lnSpc>
              <a:spcBef>
                <a:spcPts val="500"/>
              </a:spcBef>
              <a:buClr>
                <a:srgbClr val="434343"/>
              </a:buClr>
              <a:buSzPts val="1100"/>
            </a:pPr>
            <a:r>
              <a:rPr lang="en-GB" sz="1200" dirty="0">
                <a:solidFill>
                  <a:srgbClr val="434343"/>
                </a:solidFill>
                <a:cs typeface="Arial"/>
                <a:sym typeface="Roboto Light"/>
              </a:rPr>
              <a:t>Coordinator</a:t>
            </a:r>
            <a:endParaRPr sz="1200" dirty="0">
              <a:solidFill>
                <a:srgbClr val="434343"/>
              </a:solidFill>
              <a:cs typeface="Arial"/>
              <a:sym typeface="Roboto Light"/>
            </a:endParaRPr>
          </a:p>
          <a:p>
            <a:pPr lvl="1">
              <a:lnSpc>
                <a:spcPct val="90000"/>
              </a:lnSpc>
              <a:spcBef>
                <a:spcPts val="500"/>
              </a:spcBef>
              <a:buClr>
                <a:srgbClr val="434343"/>
              </a:buClr>
              <a:buSzPts val="1100"/>
            </a:pPr>
            <a:r>
              <a:rPr lang="es-CO" sz="1200" i="1" dirty="0">
                <a:solidFill>
                  <a:srgbClr val="434343"/>
                </a:solidFill>
                <a:cs typeface="Arial"/>
                <a:sym typeface="Roboto Light"/>
              </a:rPr>
              <a:t>BMZ </a:t>
            </a:r>
            <a:r>
              <a:rPr lang="es-CO" sz="1200" i="1" dirty="0" err="1">
                <a:solidFill>
                  <a:srgbClr val="434343"/>
                </a:solidFill>
                <a:cs typeface="Arial"/>
                <a:sym typeface="Roboto Light"/>
              </a:rPr>
              <a:t>financed</a:t>
            </a:r>
            <a:endParaRPr sz="1200" i="1" dirty="0">
              <a:solidFill>
                <a:srgbClr val="434343"/>
              </a:solidFill>
              <a:cs typeface="Arial"/>
            </a:endParaRPr>
          </a:p>
        </p:txBody>
      </p:sp>
      <p:pic>
        <p:nvPicPr>
          <p:cNvPr id="624" name="Google Shape;624;p5"/>
          <p:cNvPicPr preferRelativeResize="0">
            <a:picLocks noGrp="1"/>
          </p:cNvPicPr>
          <p:nvPr>
            <p:ph type="pic" idx="3"/>
          </p:nvPr>
        </p:nvPicPr>
        <p:blipFill rotWithShape="1">
          <a:blip r:embed="rId15">
            <a:alphaModFix/>
          </a:blip>
          <a:srcRect t="2125" b="2125"/>
          <a:stretch/>
        </p:blipFill>
        <p:spPr>
          <a:xfrm>
            <a:off x="942272" y="1806884"/>
            <a:ext cx="1225595" cy="1244517"/>
          </a:xfrm>
          <a:prstGeom prst="ellipse">
            <a:avLst/>
          </a:prstGeom>
          <a:solidFill>
            <a:schemeClr val="lt1"/>
          </a:solidFill>
          <a:ln>
            <a:noFill/>
          </a:ln>
        </p:spPr>
      </p:pic>
      <p:pic>
        <p:nvPicPr>
          <p:cNvPr id="11" name="Google Shape;619;p5"/>
          <p:cNvPicPr preferRelativeResize="0">
            <a:picLocks/>
          </p:cNvPicPr>
          <p:nvPr/>
        </p:nvPicPr>
        <p:blipFill rotWithShape="1">
          <a:blip r:embed="rId16">
            <a:alphaModFix/>
          </a:blip>
          <a:srcRect t="3078" b="3078"/>
          <a:stretch/>
        </p:blipFill>
        <p:spPr>
          <a:xfrm>
            <a:off x="4442417" y="1836306"/>
            <a:ext cx="1197800" cy="1168553"/>
          </a:xfrm>
          <a:prstGeom prst="ellipse">
            <a:avLst/>
          </a:prstGeom>
          <a:solidFill>
            <a:schemeClr val="lt1"/>
          </a:solidFill>
          <a:ln>
            <a:noFill/>
          </a:ln>
        </p:spPr>
      </p:pic>
      <p:sp>
        <p:nvSpPr>
          <p:cNvPr id="12" name="TextBox 11">
            <a:extLst>
              <a:ext uri="{FF2B5EF4-FFF2-40B4-BE49-F238E27FC236}">
                <a16:creationId xmlns:a16="http://schemas.microsoft.com/office/drawing/2014/main" id="{28C16CAE-38E1-9C35-D355-A5CCFF4AD055}"/>
              </a:ext>
            </a:extLst>
          </p:cNvPr>
          <p:cNvSpPr txBox="1"/>
          <p:nvPr/>
        </p:nvSpPr>
        <p:spPr bwMode="auto">
          <a:xfrm>
            <a:off x="3187297" y="1073998"/>
            <a:ext cx="7617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a:spcBef>
                <a:spcPts val="600"/>
              </a:spcBef>
              <a:spcAft>
                <a:spcPts val="600"/>
              </a:spcAft>
            </a:pPr>
            <a:r>
              <a:rPr lang="en-GB" sz="1100" b="1" dirty="0">
                <a:latin typeface="Gravur-Condensed" charset="0"/>
                <a:ea typeface="Gravur-Condensed" charset="0"/>
                <a:cs typeface="Gravur-Condensed" charset="0"/>
              </a:rPr>
              <a:t>Funded by</a:t>
            </a:r>
            <a:endParaRPr lang="en-BE" sz="1100" b="1" dirty="0" err="1">
              <a:latin typeface="Gravur-Condensed" charset="0"/>
              <a:ea typeface="Gravur-Condensed" charset="0"/>
              <a:cs typeface="Gravur-Condensed"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9D70DE8-AB94-4987-8797-610AEEA55461}"/>
              </a:ext>
            </a:extLst>
          </p:cNvPr>
          <p:cNvSpPr txBox="1">
            <a:spLocks/>
          </p:cNvSpPr>
          <p:nvPr/>
        </p:nvSpPr>
        <p:spPr>
          <a:xfrm>
            <a:off x="317355" y="478132"/>
            <a:ext cx="8626021" cy="577569"/>
          </a:xfrm>
          <a:prstGeom prst="rect">
            <a:avLst/>
          </a:prstGeom>
        </p:spPr>
        <p:txBody>
          <a:bodyPr/>
          <a:lstStyle>
            <a:lvl1pPr marL="266700" indent="-266700" algn="l" defTabSz="914400" rtl="0" eaLnBrk="1" latinLnBrk="0" hangingPunct="1">
              <a:lnSpc>
                <a:spcPct val="90000"/>
              </a:lnSpc>
              <a:spcBef>
                <a:spcPts val="1000"/>
              </a:spcBef>
              <a:buFont typeface="Wingdings" panose="05000000000000000000" pitchFamily="2" charset="2"/>
              <a:buChar char=""/>
              <a:defRPr lang="fr-FR" sz="1600" b="0" i="0" kern="120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685800" indent="-239713" algn="l" defTabSz="914400" rtl="0" eaLnBrk="1" latinLnBrk="0" hangingPunct="1">
              <a:lnSpc>
                <a:spcPct val="90000"/>
              </a:lnSpc>
              <a:spcBef>
                <a:spcPts val="500"/>
              </a:spcBef>
              <a:buClr>
                <a:schemeClr val="accent1"/>
              </a:buClr>
              <a:buSzPct val="80000"/>
              <a:buFont typeface="Wingdings" panose="05000000000000000000" pitchFamily="2" charset="2"/>
              <a:buChar char="§"/>
              <a:defRPr lang="fr-FR" sz="1600" kern="1200" smtClean="0">
                <a:solidFill>
                  <a:schemeClr val="tx1"/>
                </a:solidFill>
                <a:latin typeface="+mn-lt"/>
                <a:ea typeface="+mn-ea"/>
                <a:cs typeface="+mn-cs"/>
              </a:defRPr>
            </a:lvl2pPr>
            <a:lvl3pPr marL="1143000" indent="-244475" algn="l" defTabSz="914400" rtl="0" eaLnBrk="1" latinLnBrk="0" hangingPunct="1">
              <a:lnSpc>
                <a:spcPct val="90000"/>
              </a:lnSpc>
              <a:spcBef>
                <a:spcPts val="500"/>
              </a:spcBef>
              <a:buClr>
                <a:schemeClr val="accent2"/>
              </a:buClr>
              <a:buSzPct val="80000"/>
              <a:buFont typeface="Wingdings" panose="05000000000000000000" pitchFamily="2" charset="2"/>
              <a:buChar char="§"/>
              <a:defRPr lang="fr-FR" sz="1600" kern="1200" smtClean="0">
                <a:solidFill>
                  <a:schemeClr val="tx1"/>
                </a:solidFill>
                <a:latin typeface="+mn-lt"/>
                <a:ea typeface="+mn-ea"/>
                <a:cs typeface="+mn-cs"/>
              </a:defRPr>
            </a:lvl3pPr>
            <a:lvl4pPr marL="1600200" indent="-255588" algn="l" defTabSz="914400" rtl="0" eaLnBrk="1" latinLnBrk="0" hangingPunct="1">
              <a:lnSpc>
                <a:spcPct val="90000"/>
              </a:lnSpc>
              <a:spcBef>
                <a:spcPts val="500"/>
              </a:spcBef>
              <a:buFont typeface="Calibri" panose="020F0502020204030204" pitchFamily="34" charset="0"/>
              <a:buChar char="−"/>
              <a:defRPr lang="fr-FR" sz="1600" kern="1200" smtClean="0">
                <a:solidFill>
                  <a:schemeClr val="tx1"/>
                </a:solidFill>
                <a:latin typeface="+mn-lt"/>
                <a:ea typeface="+mn-ea"/>
                <a:cs typeface="+mn-cs"/>
              </a:defRPr>
            </a:lvl4pPr>
            <a:lvl5pPr marL="2057400" indent="-261938" algn="l" defTabSz="914400" rtl="0" eaLnBrk="1" latinLnBrk="0" hangingPunct="1">
              <a:lnSpc>
                <a:spcPct val="90000"/>
              </a:lnSpc>
              <a:spcBef>
                <a:spcPts val="500"/>
              </a:spcBef>
              <a:buSzPct val="90000"/>
              <a:buFont typeface="Arial"/>
              <a:buChar char="•"/>
              <a:defRPr lang="fr-FR" sz="1600" kern="120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525" indent="-9525">
              <a:buNone/>
            </a:pPr>
            <a:r>
              <a:rPr lang="en-GB" sz="3600" dirty="0" err="1">
                <a:solidFill>
                  <a:schemeClr val="accent1"/>
                </a:solidFill>
                <a:latin typeface="+mj-lt"/>
              </a:rPr>
              <a:t>MobiliseYourCity’s</a:t>
            </a:r>
            <a:r>
              <a:rPr lang="en-GB" sz="3600" dirty="0">
                <a:solidFill>
                  <a:schemeClr val="accent1"/>
                </a:solidFill>
                <a:latin typeface="+mj-lt"/>
              </a:rPr>
              <a:t> service areas</a:t>
            </a:r>
          </a:p>
        </p:txBody>
      </p:sp>
      <p:sp>
        <p:nvSpPr>
          <p:cNvPr id="7" name="Rectangle: Rounded Corners 6">
            <a:extLst>
              <a:ext uri="{FF2B5EF4-FFF2-40B4-BE49-F238E27FC236}">
                <a16:creationId xmlns:a16="http://schemas.microsoft.com/office/drawing/2014/main" id="{20EC9EED-3363-401E-BFC7-A02FA4FE5A0B}"/>
              </a:ext>
            </a:extLst>
          </p:cNvPr>
          <p:cNvSpPr/>
          <p:nvPr/>
        </p:nvSpPr>
        <p:spPr>
          <a:xfrm>
            <a:off x="478971" y="1544087"/>
            <a:ext cx="2653502" cy="2034150"/>
          </a:xfrm>
          <a:prstGeom prst="roundRect">
            <a:avLst>
              <a:gd name="adj" fmla="val 34183"/>
            </a:avLst>
          </a:prstGeom>
          <a:solidFill>
            <a:srgbClr val="E7E6E6"/>
          </a:solidFill>
          <a:ln w="38100" cap="flat" cmpd="sng" algn="ctr">
            <a:solidFill>
              <a:sysClr val="window" lastClr="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9E2986"/>
                </a:solidFill>
                <a:effectLst/>
                <a:uLnTx/>
                <a:uFillTx/>
                <a:latin typeface="Roboto" panose="02000000000000000000" pitchFamily="2" charset="0"/>
                <a:ea typeface="Roboto" panose="02000000000000000000" pitchFamily="2" charset="0"/>
                <a:cs typeface="Gravur-Condensed" charset="0"/>
              </a:rPr>
              <a:t>MOBILITY PLANNING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rPr>
              <a:t>Supporting implementation and investment ready plans for inclusive and low-carbon transport</a:t>
            </a:r>
            <a:endParaRPr kumimoji="0" lang="en-GB" sz="12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p:txBody>
      </p:sp>
      <p:sp>
        <p:nvSpPr>
          <p:cNvPr id="8" name="Rectangle: Rounded Corners 7">
            <a:extLst>
              <a:ext uri="{FF2B5EF4-FFF2-40B4-BE49-F238E27FC236}">
                <a16:creationId xmlns:a16="http://schemas.microsoft.com/office/drawing/2014/main" id="{B15DB1DA-4487-42AA-901A-D9C534B2B9D4}"/>
              </a:ext>
            </a:extLst>
          </p:cNvPr>
          <p:cNvSpPr/>
          <p:nvPr/>
        </p:nvSpPr>
        <p:spPr>
          <a:xfrm>
            <a:off x="9337794" y="1544087"/>
            <a:ext cx="2653502" cy="2034150"/>
          </a:xfrm>
          <a:prstGeom prst="roundRect">
            <a:avLst>
              <a:gd name="adj" fmla="val 34183"/>
            </a:avLst>
          </a:prstGeom>
          <a:solidFill>
            <a:srgbClr val="E7E6E6"/>
          </a:solidFill>
          <a:ln w="38100" cap="flat" cmpd="sng" algn="ctr">
            <a:solidFill>
              <a:sysClr val="window" lastClr="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9E2986"/>
                </a:solidFill>
                <a:effectLst/>
                <a:uLnTx/>
                <a:uFillTx/>
                <a:latin typeface="Roboto" panose="02000000000000000000" pitchFamily="2" charset="0"/>
                <a:ea typeface="Roboto" panose="02000000000000000000" pitchFamily="2" charset="0"/>
                <a:cs typeface="Gravur-Condensed" charset="0"/>
              </a:rPr>
              <a:t>IMPLEMENTATION SUPPORT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rPr>
              <a:t>Empowering members to bridge planning with implementation for green and just cities</a:t>
            </a:r>
            <a:endParaRPr kumimoji="0" lang="en-GB" sz="12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p:txBody>
      </p:sp>
      <p:sp>
        <p:nvSpPr>
          <p:cNvPr id="9" name="Rectangle: Rounded Corners 8">
            <a:extLst>
              <a:ext uri="{FF2B5EF4-FFF2-40B4-BE49-F238E27FC236}">
                <a16:creationId xmlns:a16="http://schemas.microsoft.com/office/drawing/2014/main" id="{B22D93A5-C05F-41C4-A609-A6B822042084}"/>
              </a:ext>
            </a:extLst>
          </p:cNvPr>
          <p:cNvSpPr/>
          <p:nvPr/>
        </p:nvSpPr>
        <p:spPr>
          <a:xfrm>
            <a:off x="3444243" y="1544087"/>
            <a:ext cx="2653502" cy="2034150"/>
          </a:xfrm>
          <a:prstGeom prst="roundRect">
            <a:avLst>
              <a:gd name="adj" fmla="val 34183"/>
            </a:avLst>
          </a:prstGeom>
          <a:solidFill>
            <a:srgbClr val="E7E6E6"/>
          </a:solidFill>
          <a:ln w="38100" cap="flat" cmpd="sng" algn="ctr">
            <a:solidFill>
              <a:sysClr val="window" lastClr="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9E2986"/>
                </a:solidFill>
                <a:effectLst/>
                <a:uLnTx/>
                <a:uFillTx/>
                <a:latin typeface="Roboto" panose="02000000000000000000" pitchFamily="2" charset="0"/>
                <a:ea typeface="Roboto" panose="02000000000000000000" pitchFamily="2" charset="0"/>
                <a:cs typeface="Gravur-Condensed" charset="0"/>
              </a:rPr>
              <a:t>CAPACITY BUILDING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rPr>
              <a:t>Equipping practitioners with tested and scalable solutions</a:t>
            </a:r>
            <a:endParaRPr kumimoji="0" lang="en-GB" sz="12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p:txBody>
      </p:sp>
      <p:sp>
        <p:nvSpPr>
          <p:cNvPr id="10" name="Rectangle: Rounded Corners 9">
            <a:extLst>
              <a:ext uri="{FF2B5EF4-FFF2-40B4-BE49-F238E27FC236}">
                <a16:creationId xmlns:a16="http://schemas.microsoft.com/office/drawing/2014/main" id="{7D6EF7A4-695C-4B8C-B446-53CEA99DBA3A}"/>
              </a:ext>
            </a:extLst>
          </p:cNvPr>
          <p:cNvSpPr/>
          <p:nvPr/>
        </p:nvSpPr>
        <p:spPr>
          <a:xfrm>
            <a:off x="6406027" y="1544087"/>
            <a:ext cx="2653502" cy="2034150"/>
          </a:xfrm>
          <a:prstGeom prst="roundRect">
            <a:avLst>
              <a:gd name="adj" fmla="val 34183"/>
            </a:avLst>
          </a:prstGeom>
          <a:solidFill>
            <a:srgbClr val="E7E6E6"/>
          </a:solidFill>
          <a:ln w="38100" cap="flat" cmpd="sng" algn="ctr">
            <a:solidFill>
              <a:sysClr val="window" lastClr="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9E2986"/>
                </a:solidFill>
                <a:effectLst/>
                <a:uLnTx/>
                <a:uFillTx/>
                <a:latin typeface="Roboto" panose="02000000000000000000" pitchFamily="2" charset="0"/>
                <a:ea typeface="Roboto" panose="02000000000000000000" pitchFamily="2" charset="0"/>
                <a:cs typeface="Gravur-Condensed" charset="0"/>
              </a:rPr>
              <a:t>ADVOCACY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rPr>
              <a:t>Encouraging institutions and individuals to embrace and resource sustainable mobility</a:t>
            </a:r>
            <a:endParaRPr kumimoji="0" lang="en-GB" sz="1200" b="0" i="0" u="none" strike="noStrike" kern="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Gravur-Condensed" charset="0"/>
            </a:endParaRPr>
          </a:p>
        </p:txBody>
      </p:sp>
      <p:sp>
        <p:nvSpPr>
          <p:cNvPr id="11" name="TextBox 10">
            <a:extLst>
              <a:ext uri="{FF2B5EF4-FFF2-40B4-BE49-F238E27FC236}">
                <a16:creationId xmlns:a16="http://schemas.microsoft.com/office/drawing/2014/main" id="{D21BF329-1C07-4BBF-B437-B10741DB0344}"/>
              </a:ext>
            </a:extLst>
          </p:cNvPr>
          <p:cNvSpPr txBox="1"/>
          <p:nvPr/>
        </p:nvSpPr>
        <p:spPr bwMode="auto">
          <a:xfrm>
            <a:off x="505386" y="3661061"/>
            <a:ext cx="259904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Supporting member cities in preparing city-level sustainable mobility plans and project preparation</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Supporting member countries in preparing country-level urban mobility policies and investment programs</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Deploying digital technology to improve mobility planning</a:t>
            </a:r>
          </a:p>
        </p:txBody>
      </p:sp>
      <p:sp>
        <p:nvSpPr>
          <p:cNvPr id="12" name="TextBox 11">
            <a:extLst>
              <a:ext uri="{FF2B5EF4-FFF2-40B4-BE49-F238E27FC236}">
                <a16:creationId xmlns:a16="http://schemas.microsoft.com/office/drawing/2014/main" id="{9FFFFE9F-9CE0-449E-908B-736BF2E22788}"/>
              </a:ext>
            </a:extLst>
          </p:cNvPr>
          <p:cNvSpPr txBox="1"/>
          <p:nvPr/>
        </p:nvSpPr>
        <p:spPr bwMode="auto">
          <a:xfrm>
            <a:off x="9392250" y="3643932"/>
            <a:ext cx="259904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Piloting small-scale innovative finance to support walking and cycling</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Professionalizing and  formalizing jobs in the paratransit sector, in particular by building on digital technologies</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Supporting institutional and regulatory reforms to enable implementation</a:t>
            </a:r>
          </a:p>
        </p:txBody>
      </p:sp>
      <p:sp>
        <p:nvSpPr>
          <p:cNvPr id="13" name="TextBox 12">
            <a:extLst>
              <a:ext uri="{FF2B5EF4-FFF2-40B4-BE49-F238E27FC236}">
                <a16:creationId xmlns:a16="http://schemas.microsoft.com/office/drawing/2014/main" id="{A76235E4-6036-457B-9898-D68BA57E1624}"/>
              </a:ext>
            </a:extLst>
          </p:cNvPr>
          <p:cNvSpPr txBox="1"/>
          <p:nvPr/>
        </p:nvSpPr>
        <p:spPr bwMode="auto">
          <a:xfrm>
            <a:off x="3470658" y="3654302"/>
            <a:ext cx="259904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Developing tailored methodologies and tools for our focus areas</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Scaling our training offer to mobility professionals through strategic partnerships</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Enhancing our digital platform for trainings, exchange and knowledge dissemination</a:t>
            </a:r>
          </a:p>
        </p:txBody>
      </p:sp>
      <p:sp>
        <p:nvSpPr>
          <p:cNvPr id="14" name="TextBox 13">
            <a:extLst>
              <a:ext uri="{FF2B5EF4-FFF2-40B4-BE49-F238E27FC236}">
                <a16:creationId xmlns:a16="http://schemas.microsoft.com/office/drawing/2014/main" id="{5F5F40E8-D7EA-42E1-93FD-7F34423CE36E}"/>
              </a:ext>
            </a:extLst>
          </p:cNvPr>
          <p:cNvSpPr txBox="1"/>
          <p:nvPr/>
        </p:nvSpPr>
        <p:spPr bwMode="auto">
          <a:xfrm>
            <a:off x="6424257" y="3661059"/>
            <a:ext cx="259904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Communicating local results to influence the global agenda</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Engaging new partners and members to animate ambitious action</a:t>
            </a:r>
          </a:p>
          <a:p>
            <a:pPr marL="285750" indent="-285750">
              <a:spcBef>
                <a:spcPts val="600"/>
              </a:spcBef>
              <a:spcAft>
                <a:spcPts val="600"/>
              </a:spcAft>
              <a:buClr>
                <a:srgbClr val="9E2986"/>
              </a:buClr>
              <a:buFont typeface="Wingdings" panose="05000000000000000000" pitchFamily="2" charset="2"/>
              <a:buChar char="§"/>
              <a:defRPr/>
            </a:pPr>
            <a:r>
              <a:rPr lang="en-GB" sz="1200">
                <a:solidFill>
                  <a:prstClr val="black">
                    <a:lumMod val="85000"/>
                    <a:lumOff val="15000"/>
                  </a:prstClr>
                </a:solidFill>
                <a:latin typeface="Roboto" panose="02000000000000000000" pitchFamily="2" charset="0"/>
                <a:ea typeface="Roboto" panose="02000000000000000000" pitchFamily="2" charset="0"/>
                <a:cs typeface="Gravur-Condensed" charset="0"/>
              </a:rPr>
              <a:t>Empowering local behavioural change through evidence-based messaging</a:t>
            </a:r>
          </a:p>
        </p:txBody>
      </p:sp>
      <p:sp>
        <p:nvSpPr>
          <p:cNvPr id="15" name="Textfeld 22">
            <a:extLst>
              <a:ext uri="{FF2B5EF4-FFF2-40B4-BE49-F238E27FC236}">
                <a16:creationId xmlns:a16="http://schemas.microsoft.com/office/drawing/2014/main" id="{7FE41CE3-4257-4AE4-BA78-88145F0ACD6B}"/>
              </a:ext>
            </a:extLst>
          </p:cNvPr>
          <p:cNvSpPr txBox="1"/>
          <p:nvPr/>
        </p:nvSpPr>
        <p:spPr>
          <a:xfrm>
            <a:off x="145096" y="1019635"/>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a:ln>
                  <a:noFill/>
                </a:ln>
                <a:solidFill>
                  <a:srgbClr val="9E2986"/>
                </a:solidFill>
                <a:effectLst/>
                <a:uLnTx/>
                <a:uFillTx/>
                <a:latin typeface="Gravur Condensed Bold" pitchFamily="50" charset="0"/>
              </a:rPr>
              <a:t>1</a:t>
            </a:r>
          </a:p>
        </p:txBody>
      </p:sp>
      <p:sp>
        <p:nvSpPr>
          <p:cNvPr id="16" name="Textfeld 29">
            <a:extLst>
              <a:ext uri="{FF2B5EF4-FFF2-40B4-BE49-F238E27FC236}">
                <a16:creationId xmlns:a16="http://schemas.microsoft.com/office/drawing/2014/main" id="{9EC5F095-B502-415C-8741-A03DB2833939}"/>
              </a:ext>
            </a:extLst>
          </p:cNvPr>
          <p:cNvSpPr txBox="1"/>
          <p:nvPr/>
        </p:nvSpPr>
        <p:spPr>
          <a:xfrm>
            <a:off x="3054262" y="1019635"/>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a:ln>
                  <a:noFill/>
                </a:ln>
                <a:solidFill>
                  <a:srgbClr val="9E2986"/>
                </a:solidFill>
                <a:effectLst/>
                <a:uLnTx/>
                <a:uFillTx/>
                <a:latin typeface="Gravur Condensed Bold" pitchFamily="50" charset="0"/>
              </a:rPr>
              <a:t>2</a:t>
            </a:r>
          </a:p>
        </p:txBody>
      </p:sp>
      <p:sp>
        <p:nvSpPr>
          <p:cNvPr id="17" name="Textfeld 30">
            <a:extLst>
              <a:ext uri="{FF2B5EF4-FFF2-40B4-BE49-F238E27FC236}">
                <a16:creationId xmlns:a16="http://schemas.microsoft.com/office/drawing/2014/main" id="{1CE90A32-C3B7-4A1B-A63E-55E390EF0CDC}"/>
              </a:ext>
            </a:extLst>
          </p:cNvPr>
          <p:cNvSpPr txBox="1"/>
          <p:nvPr/>
        </p:nvSpPr>
        <p:spPr>
          <a:xfrm>
            <a:off x="6054778" y="1019635"/>
            <a:ext cx="576469"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a:ln>
                  <a:noFill/>
                </a:ln>
                <a:solidFill>
                  <a:srgbClr val="9E2986"/>
                </a:solidFill>
                <a:effectLst/>
                <a:uLnTx/>
                <a:uFillTx/>
                <a:latin typeface="Gravur Condensed Bold" pitchFamily="50" charset="0"/>
              </a:rPr>
              <a:t>3</a:t>
            </a:r>
          </a:p>
        </p:txBody>
      </p:sp>
      <p:sp>
        <p:nvSpPr>
          <p:cNvPr id="18" name="Textfeld 31">
            <a:extLst>
              <a:ext uri="{FF2B5EF4-FFF2-40B4-BE49-F238E27FC236}">
                <a16:creationId xmlns:a16="http://schemas.microsoft.com/office/drawing/2014/main" id="{FEDB3C7A-5314-4DA2-A76D-741D1F3C5717}"/>
              </a:ext>
            </a:extLst>
          </p:cNvPr>
          <p:cNvSpPr txBox="1"/>
          <p:nvPr/>
        </p:nvSpPr>
        <p:spPr>
          <a:xfrm>
            <a:off x="9021084" y="1019635"/>
            <a:ext cx="576469" cy="30469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9600" b="1" i="0" u="none" strike="noStrike" kern="0" cap="none" spc="0" normalizeH="0" baseline="0" noProof="0">
                <a:ln>
                  <a:noFill/>
                </a:ln>
                <a:solidFill>
                  <a:srgbClr val="9E2986"/>
                </a:solidFill>
                <a:effectLst/>
                <a:uLnTx/>
                <a:uFillTx/>
                <a:latin typeface="Gravur Condensed Bold" pitchFamily="50" charset="0"/>
              </a:rPr>
              <a:t>4</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9600" b="1" i="0" u="none" strike="noStrike" kern="0" cap="none" spc="0" normalizeH="0" baseline="0" noProof="0">
              <a:ln>
                <a:noFill/>
              </a:ln>
              <a:solidFill>
                <a:srgbClr val="9E2986"/>
              </a:solidFill>
              <a:effectLst/>
              <a:uLnTx/>
              <a:uFillTx/>
              <a:latin typeface="Gravur Condensed Bold" pitchFamily="50" charset="0"/>
            </a:endParaRPr>
          </a:p>
        </p:txBody>
      </p:sp>
    </p:spTree>
    <p:extLst>
      <p:ext uri="{BB962C8B-B14F-4D97-AF65-F5344CB8AC3E}">
        <p14:creationId xmlns:p14="http://schemas.microsoft.com/office/powerpoint/2010/main" val="3516970848"/>
      </p:ext>
    </p:extLst>
  </p:cSld>
  <p:clrMapOvr>
    <a:masterClrMapping/>
  </p:clrMapOvr>
</p:sld>
</file>

<file path=ppt/theme/theme1.xml><?xml version="1.0" encoding="utf-8"?>
<a:theme xmlns:a="http://schemas.openxmlformats.org/drawingml/2006/main" name="MYC White background">
  <a:themeElements>
    <a:clrScheme name="MYC Colours">
      <a:dk1>
        <a:srgbClr val="232323"/>
      </a:dk1>
      <a:lt1>
        <a:srgbClr val="FFFFFF"/>
      </a:lt1>
      <a:dk2>
        <a:srgbClr val="333333"/>
      </a:dk2>
      <a:lt2>
        <a:srgbClr val="E7E6E6"/>
      </a:lt2>
      <a:accent1>
        <a:srgbClr val="9E2886"/>
      </a:accent1>
      <a:accent2>
        <a:srgbClr val="24B1D1"/>
      </a:accent2>
      <a:accent3>
        <a:srgbClr val="93C5D1"/>
      </a:accent3>
      <a:accent4>
        <a:srgbClr val="A66B96"/>
      </a:accent4>
      <a:accent5>
        <a:srgbClr val="5E6BC6"/>
      </a:accent5>
      <a:accent6>
        <a:srgbClr val="A6437F"/>
      </a:accent6>
      <a:hlink>
        <a:srgbClr val="9E2886"/>
      </a:hlink>
      <a:folHlink>
        <a:srgbClr val="9E2886"/>
      </a:folHlink>
    </a:clrScheme>
    <a:fontScheme name="MobiliseYourCity">
      <a:majorFont>
        <a:latin typeface="Gravur-Condensed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a:spcBef>
            <a:spcPts val="600"/>
          </a:spcBef>
          <a:spcAft>
            <a:spcPts val="600"/>
          </a:spcAft>
          <a:defRPr sz="3200" b="1" dirty="0" err="1">
            <a:solidFill>
              <a:srgbClr val="9E2986"/>
            </a:solidFill>
            <a:latin typeface="Gravur-Condensed" charset="0"/>
            <a:ea typeface="Gravur-Condensed" charset="0"/>
            <a:cs typeface="Gravur-Condensed" charset="0"/>
          </a:defRPr>
        </a:defPPr>
      </a:lstStyle>
    </a:txDef>
  </a:objectDefaults>
  <a:extraClrSchemeLst/>
  <a:extLst>
    <a:ext uri="{05A4C25C-085E-4340-85A3-A5531E510DB2}">
      <thm15:themeFamily xmlns:thm15="http://schemas.microsoft.com/office/thememl/2012/main" name="Presentation_v8" id="{7937A684-D928-0447-BAEE-B13E5F717852}" vid="{20722FA7-BACA-2F40-B424-ACD1A17D3161}"/>
    </a:ext>
  </a:extLst>
</a:theme>
</file>

<file path=ppt/theme/theme2.xml><?xml version="1.0" encoding="utf-8"?>
<a:theme xmlns:a="http://schemas.openxmlformats.org/drawingml/2006/main" name="Cover Master">
  <a:themeElements>
    <a:clrScheme name="Custom 1">
      <a:dk1>
        <a:srgbClr val="232323"/>
      </a:dk1>
      <a:lt1>
        <a:srgbClr val="FFFFFF"/>
      </a:lt1>
      <a:dk2>
        <a:srgbClr val="333333"/>
      </a:dk2>
      <a:lt2>
        <a:srgbClr val="E7E6E6"/>
      </a:lt2>
      <a:accent1>
        <a:srgbClr val="9E2886"/>
      </a:accent1>
      <a:accent2>
        <a:srgbClr val="24B1D1"/>
      </a:accent2>
      <a:accent3>
        <a:srgbClr val="93C5D1"/>
      </a:accent3>
      <a:accent4>
        <a:srgbClr val="A66B96"/>
      </a:accent4>
      <a:accent5>
        <a:srgbClr val="4472C4"/>
      </a:accent5>
      <a:accent6>
        <a:srgbClr val="70AD47"/>
      </a:accent6>
      <a:hlink>
        <a:srgbClr val="9E2886"/>
      </a:hlink>
      <a:folHlink>
        <a:srgbClr val="9E288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v8" id="{7937A684-D928-0447-BAEE-B13E5F717852}" vid="{77DCEE7E-7250-2744-A921-31D04476BFA6}"/>
    </a:ext>
  </a:extLst>
</a:theme>
</file>

<file path=ppt/theme/theme3.xml><?xml version="1.0" encoding="utf-8"?>
<a:theme xmlns:a="http://schemas.openxmlformats.org/drawingml/2006/main" name="1_Cover Master">
  <a:themeElements>
    <a:clrScheme name="Custom 1">
      <a:dk1>
        <a:srgbClr val="232323"/>
      </a:dk1>
      <a:lt1>
        <a:srgbClr val="FFFFFF"/>
      </a:lt1>
      <a:dk2>
        <a:srgbClr val="333333"/>
      </a:dk2>
      <a:lt2>
        <a:srgbClr val="E7E6E6"/>
      </a:lt2>
      <a:accent1>
        <a:srgbClr val="9E2886"/>
      </a:accent1>
      <a:accent2>
        <a:srgbClr val="24B1D1"/>
      </a:accent2>
      <a:accent3>
        <a:srgbClr val="93C5D1"/>
      </a:accent3>
      <a:accent4>
        <a:srgbClr val="A66B96"/>
      </a:accent4>
      <a:accent5>
        <a:srgbClr val="4472C4"/>
      </a:accent5>
      <a:accent6>
        <a:srgbClr val="70AD47"/>
      </a:accent6>
      <a:hlink>
        <a:srgbClr val="9E2886"/>
      </a:hlink>
      <a:folHlink>
        <a:srgbClr val="9E288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v8" id="{7937A684-D928-0447-BAEE-B13E5F717852}" vid="{77DCEE7E-7250-2744-A921-31D04476BFA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32EFA033A004245BFF33022747422D7" ma:contentTypeVersion="16" ma:contentTypeDescription="Ein neues Dokument erstellen." ma:contentTypeScope="" ma:versionID="70b9ed0106f856a8e8627ac510ce0825">
  <xsd:schema xmlns:xsd="http://www.w3.org/2001/XMLSchema" xmlns:xs="http://www.w3.org/2001/XMLSchema" xmlns:p="http://schemas.microsoft.com/office/2006/metadata/properties" xmlns:ns2="2ccb2cdc-a5a9-4d41-8c6e-2c0b4c7ab440" xmlns:ns3="64bf496b-4406-493c-8317-590f7a675cc5" targetNamespace="http://schemas.microsoft.com/office/2006/metadata/properties" ma:root="true" ma:fieldsID="f17c30a52d830d51a89bc53e6167910c" ns2:_="" ns3:_="">
    <xsd:import namespace="2ccb2cdc-a5a9-4d41-8c6e-2c0b4c7ab440"/>
    <xsd:import namespace="64bf496b-4406-493c-8317-590f7a675c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cb2cdc-a5a9-4d41-8c6e-2c0b4c7ab4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bf496b-4406-493c-8317-590f7a675cc5" elementFormDefault="qualified">
    <xsd:import namespace="http://schemas.microsoft.com/office/2006/documentManagement/types"/>
    <xsd:import namespace="http://schemas.microsoft.com/office/infopath/2007/PartnerControls"/>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C33E8B-A789-4FE8-A863-615257F02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cb2cdc-a5a9-4d41-8c6e-2c0b4c7ab440"/>
    <ds:schemaRef ds:uri="64bf496b-4406-493c-8317-590f7a675c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6217AC-0AD0-4155-9B34-F476E3063006}">
  <ds:schemaRefs>
    <ds:schemaRef ds:uri="http://schemas.microsoft.com/sharepoint/v3/contenttype/forms"/>
  </ds:schemaRefs>
</ds:datastoreItem>
</file>

<file path=customXml/itemProps3.xml><?xml version="1.0" encoding="utf-8"?>
<ds:datastoreItem xmlns:ds="http://schemas.openxmlformats.org/officeDocument/2006/customXml" ds:itemID="{C13EA065-4946-4585-80C9-F2931342787B}">
  <ds:schemaRefs>
    <ds:schemaRef ds:uri="http://purl.org/dc/elements/1.1/"/>
    <ds:schemaRef ds:uri="http://www.w3.org/XML/1998/namespace"/>
    <ds:schemaRef ds:uri="http://purl.org/dc/dcmitype/"/>
    <ds:schemaRef ds:uri="http://schemas.microsoft.com/office/2006/metadata/properties"/>
    <ds:schemaRef ds:uri="http://schemas.microsoft.com/office/2006/documentManagement/types"/>
    <ds:schemaRef ds:uri="2ccb2cdc-a5a9-4d41-8c6e-2c0b4c7ab440"/>
    <ds:schemaRef ds:uri="http://purl.org/dc/terms/"/>
    <ds:schemaRef ds:uri="http://schemas.microsoft.com/office/infopath/2007/PartnerControls"/>
    <ds:schemaRef ds:uri="http://schemas.openxmlformats.org/package/2006/metadata/core-properties"/>
    <ds:schemaRef ds:uri="64bf496b-4406-493c-8317-590f7a675cc5"/>
  </ds:schemaRefs>
</ds:datastoreItem>
</file>

<file path=docProps/app.xml><?xml version="1.0" encoding="utf-8"?>
<Properties xmlns="http://schemas.openxmlformats.org/officeDocument/2006/extended-properties" xmlns:vt="http://schemas.openxmlformats.org/officeDocument/2006/docPropsVTypes">
  <TotalTime>161</TotalTime>
  <Words>982</Words>
  <Application>Microsoft Office PowerPoint</Application>
  <PresentationFormat>Widescreen</PresentationFormat>
  <Paragraphs>172</Paragraphs>
  <Slides>19</Slides>
  <Notes>5</Notes>
  <HiddenSlides>0</HiddenSlides>
  <MMClips>0</MMClips>
  <ScaleCrop>false</ScaleCrop>
  <HeadingPairs>
    <vt:vector size="4" baseType="variant">
      <vt:variant>
        <vt:lpstr>Tema</vt:lpstr>
      </vt:variant>
      <vt:variant>
        <vt:i4>3</vt:i4>
      </vt:variant>
      <vt:variant>
        <vt:lpstr>Titoli diapositive</vt:lpstr>
      </vt:variant>
      <vt:variant>
        <vt:i4>19</vt:i4>
      </vt:variant>
    </vt:vector>
  </HeadingPairs>
  <TitlesOfParts>
    <vt:vector size="22" baseType="lpstr">
      <vt:lpstr>MYC White background</vt:lpstr>
      <vt:lpstr>Cover Master</vt:lpstr>
      <vt:lpstr>1_Cover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Martín A. Freire</dc:creator>
  <cp:lastModifiedBy>Giuliana Ambrosino</cp:lastModifiedBy>
  <cp:revision>4</cp:revision>
  <dcterms:created xsi:type="dcterms:W3CDTF">2020-10-11T11:43:05Z</dcterms:created>
  <dcterms:modified xsi:type="dcterms:W3CDTF">2024-10-08T14:51:40Z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0x010100D32EFA033A004245BFF33022747422D7</vt:lpwstr>
  </property>
</Properties>
</file>