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4"/>
    <p:sldMasterId id="2147483663" r:id="rId5"/>
  </p:sldMasterIdLst>
  <p:notesMasterIdLst>
    <p:notesMasterId r:id="rId45"/>
  </p:notesMasterIdLst>
  <p:sldIdLst>
    <p:sldId id="1292" r:id="rId6"/>
    <p:sldId id="1293" r:id="rId7"/>
    <p:sldId id="1289" r:id="rId8"/>
    <p:sldId id="1215" r:id="rId9"/>
    <p:sldId id="1369" r:id="rId10"/>
    <p:sldId id="357" r:id="rId11"/>
    <p:sldId id="337" r:id="rId12"/>
    <p:sldId id="1259" r:id="rId13"/>
    <p:sldId id="371" r:id="rId14"/>
    <p:sldId id="1217" r:id="rId15"/>
    <p:sldId id="1260" r:id="rId16"/>
    <p:sldId id="1234" r:id="rId17"/>
    <p:sldId id="1235" r:id="rId18"/>
    <p:sldId id="1236" r:id="rId19"/>
    <p:sldId id="1237" r:id="rId20"/>
    <p:sldId id="1239" r:id="rId21"/>
    <p:sldId id="1238" r:id="rId22"/>
    <p:sldId id="1261" r:id="rId23"/>
    <p:sldId id="1240" r:id="rId24"/>
    <p:sldId id="1370" r:id="rId25"/>
    <p:sldId id="1243" r:id="rId26"/>
    <p:sldId id="1245" r:id="rId27"/>
    <p:sldId id="1246" r:id="rId28"/>
    <p:sldId id="1247" r:id="rId29"/>
    <p:sldId id="1248" r:id="rId30"/>
    <p:sldId id="1249" r:id="rId31"/>
    <p:sldId id="1250" r:id="rId32"/>
    <p:sldId id="1251" r:id="rId33"/>
    <p:sldId id="1252" r:id="rId34"/>
    <p:sldId id="1254" r:id="rId35"/>
    <p:sldId id="1257" r:id="rId36"/>
    <p:sldId id="1255" r:id="rId37"/>
    <p:sldId id="1262" r:id="rId38"/>
    <p:sldId id="1263" r:id="rId39"/>
    <p:sldId id="1264" r:id="rId40"/>
    <p:sldId id="1371" r:id="rId41"/>
    <p:sldId id="1372" r:id="rId42"/>
    <p:sldId id="329" r:id="rId43"/>
    <p:sldId id="137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F5BD7ACA-F31B-47DF-BE25-83C535CF2EAE}">
          <p14:sldIdLst>
            <p14:sldId id="1292"/>
          </p14:sldIdLst>
        </p14:section>
        <p14:section name="Example Slides for Content Use" id="{62D6F018-31AE-4F7D-AABB-8F5845133689}">
          <p14:sldIdLst>
            <p14:sldId id="1293"/>
            <p14:sldId id="1289"/>
          </p14:sldIdLst>
        </p14:section>
        <p14:section name="Webinar Title" id="{55DB8C71-2EC2-47D8-8C7C-7E9674F634C5}">
          <p14:sldIdLst>
            <p14:sldId id="1215"/>
          </p14:sldIdLst>
        </p14:section>
        <p14:section name="Copyright Information" id="{A01EB683-709D-40D6-9F64-D834E5EA8749}">
          <p14:sldIdLst>
            <p14:sldId id="1369"/>
          </p14:sldIdLst>
        </p14:section>
        <p14:section name="Welcome &amp; Housekeeping" id="{722AC904-8F74-465F-9828-0248BBC0B3A8}">
          <p14:sldIdLst>
            <p14:sldId id="357"/>
            <p14:sldId id="337"/>
            <p14:sldId id="1259"/>
            <p14:sldId id="371"/>
            <p14:sldId id="1217"/>
          </p14:sldIdLst>
        </p14:section>
        <p14:section name="Translating The Goals Into Scenarios" id="{EFE4BD25-358A-46F1-BE54-147C33AE3A3E}">
          <p14:sldIdLst>
            <p14:sldId id="1260"/>
            <p14:sldId id="1234"/>
            <p14:sldId id="1235"/>
            <p14:sldId id="1236"/>
            <p14:sldId id="1237"/>
            <p14:sldId id="1239"/>
            <p14:sldId id="1238"/>
          </p14:sldIdLst>
        </p14:section>
        <p14:section name="What Measures Should We Plan ?" id="{E0D573AC-9F95-4798-AAA1-C5124CBED5F2}">
          <p14:sldIdLst>
            <p14:sldId id="1261"/>
            <p14:sldId id="1240"/>
            <p14:sldId id="1370"/>
            <p14:sldId id="1243"/>
            <p14:sldId id="1245"/>
            <p14:sldId id="1246"/>
            <p14:sldId id="1247"/>
            <p14:sldId id="1248"/>
            <p14:sldId id="1249"/>
            <p14:sldId id="1250"/>
            <p14:sldId id="1251"/>
            <p14:sldId id="1252"/>
            <p14:sldId id="1254"/>
            <p14:sldId id="1257"/>
            <p14:sldId id="1255"/>
          </p14:sldIdLst>
        </p14:section>
        <p14:section name="Breakout Groups" id="{5FDC6C71-3A21-45BC-BC23-DFDC9DDAB7C6}">
          <p14:sldIdLst>
            <p14:sldId id="1262"/>
            <p14:sldId id="1263"/>
            <p14:sldId id="1264"/>
          </p14:sldIdLst>
        </p14:section>
        <p14:section name="Questions, Feedbacks and Farewell" id="{0161F592-A281-4C6B-906B-847EFC0E880A}">
          <p14:sldIdLst>
            <p14:sldId id="1371"/>
            <p14:sldId id="1372"/>
            <p14:sldId id="329"/>
            <p14:sldId id="13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oell, Verena GIZ" initials="KG" lastIdx="4" clrIdx="0">
    <p:extLst>
      <p:ext uri="{19B8F6BF-5375-455C-9EA6-DF929625EA0E}">
        <p15:presenceInfo xmlns:p15="http://schemas.microsoft.com/office/powerpoint/2012/main" userId="S::verena.knoell@giz.de::0ff6dc07-799a-4b5f-97c3-ae6166b0c3b6" providerId="AD"/>
      </p:ext>
    </p:extLst>
  </p:cmAuthor>
  <p:cmAuthor id="2" name="Tariq, Saman GIZ" initials="TSG" lastIdx="16" clrIdx="1">
    <p:extLst>
      <p:ext uri="{19B8F6BF-5375-455C-9EA6-DF929625EA0E}">
        <p15:presenceInfo xmlns:p15="http://schemas.microsoft.com/office/powerpoint/2012/main" userId="S::saman.tariq@giz.de::71e1a46f-f0a9-4839-94bf-71441c44ce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1D1"/>
    <a:srgbClr val="9E2986"/>
    <a:srgbClr val="FFFFFF"/>
    <a:srgbClr val="B460A3"/>
    <a:srgbClr val="CBA7C4"/>
    <a:srgbClr val="9E6793"/>
    <a:srgbClr val="B47FAA"/>
    <a:srgbClr val="1A7D93"/>
    <a:srgbClr val="57B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7582" autoAdjust="0"/>
  </p:normalViewPr>
  <p:slideViewPr>
    <p:cSldViewPr snapToGrid="0">
      <p:cViewPr varScale="1">
        <p:scale>
          <a:sx n="94" d="100"/>
          <a:sy n="94" d="100"/>
        </p:scale>
        <p:origin x="1218"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iq, Saman GIZ" userId="71e1a46f-f0a9-4839-94bf-71441c44cec8" providerId="ADAL" clId="{D4647695-5BBE-494F-88A0-C9FC03FB99DF}"/>
    <pc:docChg chg="undo redo custSel addSld delSld modSld sldOrd modMainMaster delSection modSection">
      <pc:chgData name="Tariq, Saman GIZ" userId="71e1a46f-f0a9-4839-94bf-71441c44cec8" providerId="ADAL" clId="{D4647695-5BBE-494F-88A0-C9FC03FB99DF}" dt="2022-10-28T14:29:47.620" v="593" actId="14100"/>
      <pc:docMkLst>
        <pc:docMk/>
      </pc:docMkLst>
      <pc:sldChg chg="modSp mod">
        <pc:chgData name="Tariq, Saman GIZ" userId="71e1a46f-f0a9-4839-94bf-71441c44cec8" providerId="ADAL" clId="{D4647695-5BBE-494F-88A0-C9FC03FB99DF}" dt="2022-10-19T20:31:37.526" v="483" actId="404"/>
        <pc:sldMkLst>
          <pc:docMk/>
          <pc:sldMk cId="0" sldId="329"/>
        </pc:sldMkLst>
        <pc:spChg chg="mod">
          <ac:chgData name="Tariq, Saman GIZ" userId="71e1a46f-f0a9-4839-94bf-71441c44cec8" providerId="ADAL" clId="{D4647695-5BBE-494F-88A0-C9FC03FB99DF}" dt="2022-10-19T20:31:33.232" v="482" actId="404"/>
          <ac:spMkLst>
            <pc:docMk/>
            <pc:sldMk cId="0" sldId="329"/>
            <ac:spMk id="3" creationId="{E87F7549-BA19-4917-B667-6963B3EF336B}"/>
          </ac:spMkLst>
        </pc:spChg>
        <pc:spChg chg="mod">
          <ac:chgData name="Tariq, Saman GIZ" userId="71e1a46f-f0a9-4839-94bf-71441c44cec8" providerId="ADAL" clId="{D4647695-5BBE-494F-88A0-C9FC03FB99DF}" dt="2022-10-19T20:31:37.526" v="483" actId="404"/>
          <ac:spMkLst>
            <pc:docMk/>
            <pc:sldMk cId="0" sldId="329"/>
            <ac:spMk id="31" creationId="{5C770258-AF47-48DD-A7B8-89570D3F6B0E}"/>
          </ac:spMkLst>
        </pc:spChg>
        <pc:spChg chg="mod">
          <ac:chgData name="Tariq, Saman GIZ" userId="71e1a46f-f0a9-4839-94bf-71441c44cec8" providerId="ADAL" clId="{D4647695-5BBE-494F-88A0-C9FC03FB99DF}" dt="2022-10-19T20:22:28.241" v="480" actId="255"/>
          <ac:spMkLst>
            <pc:docMk/>
            <pc:sldMk cId="0" sldId="329"/>
            <ac:spMk id="33" creationId="{96227361-E285-4947-A64D-36BDC2D71505}"/>
          </ac:spMkLst>
        </pc:spChg>
        <pc:spChg chg="mod">
          <ac:chgData name="Tariq, Saman GIZ" userId="71e1a46f-f0a9-4839-94bf-71441c44cec8" providerId="ADAL" clId="{D4647695-5BBE-494F-88A0-C9FC03FB99DF}" dt="2022-10-19T20:22:32.423" v="481" actId="255"/>
          <ac:spMkLst>
            <pc:docMk/>
            <pc:sldMk cId="0" sldId="329"/>
            <ac:spMk id="37" creationId="{8CF34E69-BEB7-4CAB-9318-49FEA75E9A74}"/>
          </ac:spMkLst>
        </pc:spChg>
      </pc:sldChg>
      <pc:sldChg chg="addSp delSp modSp mod addCm delCm modCm">
        <pc:chgData name="Tariq, Saman GIZ" userId="71e1a46f-f0a9-4839-94bf-71441c44cec8" providerId="ADAL" clId="{D4647695-5BBE-494F-88A0-C9FC03FB99DF}" dt="2022-10-28T14:18:29.591" v="540" actId="478"/>
        <pc:sldMkLst>
          <pc:docMk/>
          <pc:sldMk cId="1851076331" sldId="337"/>
        </pc:sldMkLst>
        <pc:spChg chg="add del mod">
          <ac:chgData name="Tariq, Saman GIZ" userId="71e1a46f-f0a9-4839-94bf-71441c44cec8" providerId="ADAL" clId="{D4647695-5BBE-494F-88A0-C9FC03FB99DF}" dt="2022-10-28T14:18:25.668" v="538" actId="478"/>
          <ac:spMkLst>
            <pc:docMk/>
            <pc:sldMk cId="1851076331" sldId="337"/>
            <ac:spMk id="4" creationId="{2A292BE1-26BC-42CB-97FA-149CA4DFE88F}"/>
          </ac:spMkLst>
        </pc:spChg>
        <pc:spChg chg="add del mod">
          <ac:chgData name="Tariq, Saman GIZ" userId="71e1a46f-f0a9-4839-94bf-71441c44cec8" providerId="ADAL" clId="{D4647695-5BBE-494F-88A0-C9FC03FB99DF}" dt="2022-10-28T14:18:29.591" v="540" actId="478"/>
          <ac:spMkLst>
            <pc:docMk/>
            <pc:sldMk cId="1851076331" sldId="337"/>
            <ac:spMk id="6" creationId="{24A04F93-14ED-4A04-88A2-173034ABE316}"/>
          </ac:spMkLst>
        </pc:spChg>
        <pc:spChg chg="mod">
          <ac:chgData name="Tariq, Saman GIZ" userId="71e1a46f-f0a9-4839-94bf-71441c44cec8" providerId="ADAL" clId="{D4647695-5BBE-494F-88A0-C9FC03FB99DF}" dt="2022-10-28T14:18:17.681" v="535" actId="20577"/>
          <ac:spMkLst>
            <pc:docMk/>
            <pc:sldMk cId="1851076331" sldId="337"/>
            <ac:spMk id="10" creationId="{7CE410C3-5EA3-4C2B-94AF-F37A23AA410A}"/>
          </ac:spMkLst>
        </pc:spChg>
        <pc:spChg chg="mod">
          <ac:chgData name="Tariq, Saman GIZ" userId="71e1a46f-f0a9-4839-94bf-71441c44cec8" providerId="ADAL" clId="{D4647695-5BBE-494F-88A0-C9FC03FB99DF}" dt="2022-10-28T14:18:22.066" v="536"/>
          <ac:spMkLst>
            <pc:docMk/>
            <pc:sldMk cId="1851076331" sldId="337"/>
            <ac:spMk id="14" creationId="{3A371AA9-A13C-46BB-A13A-F6447C3B11D6}"/>
          </ac:spMkLst>
        </pc:spChg>
        <pc:spChg chg="mod">
          <ac:chgData name="Tariq, Saman GIZ" userId="71e1a46f-f0a9-4839-94bf-71441c44cec8" providerId="ADAL" clId="{D4647695-5BBE-494F-88A0-C9FC03FB99DF}" dt="2022-10-28T14:18:09.230" v="526"/>
          <ac:spMkLst>
            <pc:docMk/>
            <pc:sldMk cId="1851076331" sldId="337"/>
            <ac:spMk id="16" creationId="{5E5C2B69-2ED9-4B24-94BF-E93D6897A8A3}"/>
          </ac:spMkLst>
        </pc:spChg>
        <pc:spChg chg="del">
          <ac:chgData name="Tariq, Saman GIZ" userId="71e1a46f-f0a9-4839-94bf-71441c44cec8" providerId="ADAL" clId="{D4647695-5BBE-494F-88A0-C9FC03FB99DF}" dt="2022-10-28T14:18:24.432" v="537" actId="478"/>
          <ac:spMkLst>
            <pc:docMk/>
            <pc:sldMk cId="1851076331" sldId="337"/>
            <ac:spMk id="18" creationId="{03BE58C2-2BB7-4A11-BCDE-7F2CE7DD0D89}"/>
          </ac:spMkLst>
        </pc:spChg>
        <pc:spChg chg="del">
          <ac:chgData name="Tariq, Saman GIZ" userId="71e1a46f-f0a9-4839-94bf-71441c44cec8" providerId="ADAL" clId="{D4647695-5BBE-494F-88A0-C9FC03FB99DF}" dt="2022-10-28T14:18:27.280" v="539" actId="478"/>
          <ac:spMkLst>
            <pc:docMk/>
            <pc:sldMk cId="1851076331" sldId="337"/>
            <ac:spMk id="19" creationId="{AD3ADDAF-9141-4E31-B1FB-DBB1B527AC7F}"/>
          </ac:spMkLst>
        </pc:spChg>
      </pc:sldChg>
      <pc:sldChg chg="addSp delSp modSp mod modClrScheme chgLayout">
        <pc:chgData name="Tariq, Saman GIZ" userId="71e1a46f-f0a9-4839-94bf-71441c44cec8" providerId="ADAL" clId="{D4647695-5BBE-494F-88A0-C9FC03FB99DF}" dt="2022-10-28T14:29:47.620" v="593" actId="14100"/>
        <pc:sldMkLst>
          <pc:docMk/>
          <pc:sldMk cId="165917709" sldId="371"/>
        </pc:sldMkLst>
        <pc:spChg chg="mod">
          <ac:chgData name="Tariq, Saman GIZ" userId="71e1a46f-f0a9-4839-94bf-71441c44cec8" providerId="ADAL" clId="{D4647695-5BBE-494F-88A0-C9FC03FB99DF}" dt="2022-10-19T19:49:12.925" v="14" actId="2711"/>
          <ac:spMkLst>
            <pc:docMk/>
            <pc:sldMk cId="165917709" sldId="371"/>
            <ac:spMk id="2" creationId="{5153333D-3843-A000-9992-7A56890E3028}"/>
          </ac:spMkLst>
        </pc:spChg>
        <pc:spChg chg="add del mod ord">
          <ac:chgData name="Tariq, Saman GIZ" userId="71e1a46f-f0a9-4839-94bf-71441c44cec8" providerId="ADAL" clId="{D4647695-5BBE-494F-88A0-C9FC03FB99DF}" dt="2022-10-19T19:48:51.285" v="11" actId="478"/>
          <ac:spMkLst>
            <pc:docMk/>
            <pc:sldMk cId="165917709" sldId="371"/>
            <ac:spMk id="9" creationId="{FC997FDA-9752-478F-BC5A-F2BF9ED278AF}"/>
          </ac:spMkLst>
        </pc:spChg>
        <pc:spChg chg="add del mod ord">
          <ac:chgData name="Tariq, Saman GIZ" userId="71e1a46f-f0a9-4839-94bf-71441c44cec8" providerId="ADAL" clId="{D4647695-5BBE-494F-88A0-C9FC03FB99DF}" dt="2022-10-19T19:48:54.198" v="13" actId="478"/>
          <ac:spMkLst>
            <pc:docMk/>
            <pc:sldMk cId="165917709" sldId="371"/>
            <ac:spMk id="10" creationId="{39505EF9-9233-4390-AB0A-1C48079DFDB1}"/>
          </ac:spMkLst>
        </pc:spChg>
        <pc:spChg chg="add del mod ord">
          <ac:chgData name="Tariq, Saman GIZ" userId="71e1a46f-f0a9-4839-94bf-71441c44cec8" providerId="ADAL" clId="{D4647695-5BBE-494F-88A0-C9FC03FB99DF}" dt="2022-10-19T19:50:17.020" v="20" actId="478"/>
          <ac:spMkLst>
            <pc:docMk/>
            <pc:sldMk cId="165917709" sldId="371"/>
            <ac:spMk id="11" creationId="{B9FA47CD-2B9C-41C1-AE4C-E0A5CD451A3E}"/>
          </ac:spMkLst>
        </pc:spChg>
        <pc:spChg chg="add del mod ord">
          <ac:chgData name="Tariq, Saman GIZ" userId="71e1a46f-f0a9-4839-94bf-71441c44cec8" providerId="ADAL" clId="{D4647695-5BBE-494F-88A0-C9FC03FB99DF}" dt="2022-10-19T19:50:18.276" v="21" actId="478"/>
          <ac:spMkLst>
            <pc:docMk/>
            <pc:sldMk cId="165917709" sldId="371"/>
            <ac:spMk id="12" creationId="{DDFB1F74-67F8-4720-91D4-E4BCFABD17F9}"/>
          </ac:spMkLst>
        </pc:spChg>
        <pc:grpChg chg="add del mod">
          <ac:chgData name="Tariq, Saman GIZ" userId="71e1a46f-f0a9-4839-94bf-71441c44cec8" providerId="ADAL" clId="{D4647695-5BBE-494F-88A0-C9FC03FB99DF}" dt="2022-10-28T14:29:27.903" v="589" actId="478"/>
          <ac:grpSpMkLst>
            <pc:docMk/>
            <pc:sldMk cId="165917709" sldId="371"/>
            <ac:grpSpMk id="38" creationId="{B57F251E-BE55-4382-905B-DECECB81EE9F}"/>
          </ac:grpSpMkLst>
        </pc:grpChg>
        <pc:picChg chg="mod">
          <ac:chgData name="Tariq, Saman GIZ" userId="71e1a46f-f0a9-4839-94bf-71441c44cec8" providerId="ADAL" clId="{D4647695-5BBE-494F-88A0-C9FC03FB99DF}" dt="2022-10-28T13:42:56.048" v="495" actId="14100"/>
          <ac:picMkLst>
            <pc:docMk/>
            <pc:sldMk cId="165917709" sldId="371"/>
            <ac:picMk id="3" creationId="{01EA4F5E-C577-5125-87F8-4520BE6B005C}"/>
          </ac:picMkLst>
        </pc:picChg>
        <pc:picChg chg="del">
          <ac:chgData name="Tariq, Saman GIZ" userId="71e1a46f-f0a9-4839-94bf-71441c44cec8" providerId="ADAL" clId="{D4647695-5BBE-494F-88A0-C9FC03FB99DF}" dt="2022-10-19T19:48:52.382" v="12" actId="478"/>
          <ac:picMkLst>
            <pc:docMk/>
            <pc:sldMk cId="165917709" sldId="371"/>
            <ac:picMk id="4" creationId="{814EE9DA-4C40-37B6-BFEC-E663C8A3F869}"/>
          </ac:picMkLst>
        </pc:picChg>
        <pc:picChg chg="mod topLvl">
          <ac:chgData name="Tariq, Saman GIZ" userId="71e1a46f-f0a9-4839-94bf-71441c44cec8" providerId="ADAL" clId="{D4647695-5BBE-494F-88A0-C9FC03FB99DF}" dt="2022-10-28T14:29:27.903" v="589" actId="478"/>
          <ac:picMkLst>
            <pc:docMk/>
            <pc:sldMk cId="165917709" sldId="371"/>
            <ac:picMk id="39" creationId="{49B9E17D-BF7E-4690-86A3-9CAD23172FAA}"/>
          </ac:picMkLst>
        </pc:picChg>
        <pc:picChg chg="del mod topLvl">
          <ac:chgData name="Tariq, Saman GIZ" userId="71e1a46f-f0a9-4839-94bf-71441c44cec8" providerId="ADAL" clId="{D4647695-5BBE-494F-88A0-C9FC03FB99DF}" dt="2022-10-28T14:29:27.903" v="589" actId="478"/>
          <ac:picMkLst>
            <pc:docMk/>
            <pc:sldMk cId="165917709" sldId="371"/>
            <ac:picMk id="40" creationId="{1D4F9CE4-4A25-4833-B0EC-00D67E3DBBD5}"/>
          </ac:picMkLst>
        </pc:picChg>
        <pc:picChg chg="add mod">
          <ac:chgData name="Tariq, Saman GIZ" userId="71e1a46f-f0a9-4839-94bf-71441c44cec8" providerId="ADAL" clId="{D4647695-5BBE-494F-88A0-C9FC03FB99DF}" dt="2022-10-28T14:29:47.620" v="593" actId="14100"/>
          <ac:picMkLst>
            <pc:docMk/>
            <pc:sldMk cId="165917709" sldId="371"/>
            <ac:picMk id="41" creationId="{9081261E-EB12-4B18-92A8-DF6313BE1F33}"/>
          </ac:picMkLst>
        </pc:picChg>
      </pc:sldChg>
      <pc:sldChg chg="addSp delSp modSp mod modClrScheme chgLayout">
        <pc:chgData name="Tariq, Saman GIZ" userId="71e1a46f-f0a9-4839-94bf-71441c44cec8" providerId="ADAL" clId="{D4647695-5BBE-494F-88A0-C9FC03FB99DF}" dt="2022-10-28T14:18:47.908" v="542"/>
        <pc:sldMkLst>
          <pc:docMk/>
          <pc:sldMk cId="3313843340" sldId="1217"/>
        </pc:sldMkLst>
        <pc:spChg chg="mod ord">
          <ac:chgData name="Tariq, Saman GIZ" userId="71e1a46f-f0a9-4839-94bf-71441c44cec8" providerId="ADAL" clId="{D4647695-5BBE-494F-88A0-C9FC03FB99DF}" dt="2022-10-19T19:50:08.160" v="18" actId="700"/>
          <ac:spMkLst>
            <pc:docMk/>
            <pc:sldMk cId="3313843340" sldId="1217"/>
            <ac:spMk id="2" creationId="{8443EB42-B0F8-4CEA-8AC8-A8C3B598F6E3}"/>
          </ac:spMkLst>
        </pc:spChg>
        <pc:spChg chg="mod ord">
          <ac:chgData name="Tariq, Saman GIZ" userId="71e1a46f-f0a9-4839-94bf-71441c44cec8" providerId="ADAL" clId="{D4647695-5BBE-494F-88A0-C9FC03FB99DF}" dt="2022-10-19T19:50:08.160" v="18" actId="700"/>
          <ac:spMkLst>
            <pc:docMk/>
            <pc:sldMk cId="3313843340" sldId="1217"/>
            <ac:spMk id="3" creationId="{0F02842B-FDD8-4B87-B75A-237B19FF72BC}"/>
          </ac:spMkLst>
        </pc:spChg>
        <pc:spChg chg="mod ord">
          <ac:chgData name="Tariq, Saman GIZ" userId="71e1a46f-f0a9-4839-94bf-71441c44cec8" providerId="ADAL" clId="{D4647695-5BBE-494F-88A0-C9FC03FB99DF}" dt="2022-10-19T19:50:08.160" v="18" actId="700"/>
          <ac:spMkLst>
            <pc:docMk/>
            <pc:sldMk cId="3313843340" sldId="1217"/>
            <ac:spMk id="4" creationId="{05C8BFA8-EE3C-4F4A-AA77-8930660551B6}"/>
          </ac:spMkLst>
        </pc:spChg>
        <pc:spChg chg="add del mod">
          <ac:chgData name="Tariq, Saman GIZ" userId="71e1a46f-f0a9-4839-94bf-71441c44cec8" providerId="ADAL" clId="{D4647695-5BBE-494F-88A0-C9FC03FB99DF}" dt="2022-10-19T19:49:20.331" v="15" actId="6264"/>
          <ac:spMkLst>
            <pc:docMk/>
            <pc:sldMk cId="3313843340" sldId="1217"/>
            <ac:spMk id="5" creationId="{073EF2D9-536A-4634-9AD5-5C0A43D58187}"/>
          </ac:spMkLst>
        </pc:spChg>
        <pc:spChg chg="add del mod">
          <ac:chgData name="Tariq, Saman GIZ" userId="71e1a46f-f0a9-4839-94bf-71441c44cec8" providerId="ADAL" clId="{D4647695-5BBE-494F-88A0-C9FC03FB99DF}" dt="2022-10-19T19:49:20.331" v="15" actId="6264"/>
          <ac:spMkLst>
            <pc:docMk/>
            <pc:sldMk cId="3313843340" sldId="1217"/>
            <ac:spMk id="6" creationId="{DEEDB69B-D8F9-4F8E-947C-53FFE8523107}"/>
          </ac:spMkLst>
        </pc:spChg>
        <pc:spChg chg="mod ord">
          <ac:chgData name="Tariq, Saman GIZ" userId="71e1a46f-f0a9-4839-94bf-71441c44cec8" providerId="ADAL" clId="{D4647695-5BBE-494F-88A0-C9FC03FB99DF}" dt="2022-10-19T19:50:08.160" v="18" actId="700"/>
          <ac:spMkLst>
            <pc:docMk/>
            <pc:sldMk cId="3313843340" sldId="1217"/>
            <ac:spMk id="7" creationId="{7EA5F11D-485E-4343-98D2-C992963EF281}"/>
          </ac:spMkLst>
        </pc:spChg>
        <pc:spChg chg="mod ord">
          <ac:chgData name="Tariq, Saman GIZ" userId="71e1a46f-f0a9-4839-94bf-71441c44cec8" providerId="ADAL" clId="{D4647695-5BBE-494F-88A0-C9FC03FB99DF}" dt="2022-10-19T19:50:08.160" v="18" actId="700"/>
          <ac:spMkLst>
            <pc:docMk/>
            <pc:sldMk cId="3313843340" sldId="1217"/>
            <ac:spMk id="8" creationId="{40C8FE58-AC7B-4BCE-8B53-C80700CCE847}"/>
          </ac:spMkLst>
        </pc:spChg>
        <pc:spChg chg="add del mod">
          <ac:chgData name="Tariq, Saman GIZ" userId="71e1a46f-f0a9-4839-94bf-71441c44cec8" providerId="ADAL" clId="{D4647695-5BBE-494F-88A0-C9FC03FB99DF}" dt="2022-10-19T19:49:20.331" v="15" actId="6264"/>
          <ac:spMkLst>
            <pc:docMk/>
            <pc:sldMk cId="3313843340" sldId="1217"/>
            <ac:spMk id="9" creationId="{AA8AC984-EC4F-47BB-9102-0D99D3AD3E97}"/>
          </ac:spMkLst>
        </pc:spChg>
        <pc:spChg chg="add del mod">
          <ac:chgData name="Tariq, Saman GIZ" userId="71e1a46f-f0a9-4839-94bf-71441c44cec8" providerId="ADAL" clId="{D4647695-5BBE-494F-88A0-C9FC03FB99DF}" dt="2022-10-19T19:49:20.331" v="15" actId="6264"/>
          <ac:spMkLst>
            <pc:docMk/>
            <pc:sldMk cId="3313843340" sldId="1217"/>
            <ac:spMk id="10" creationId="{BFC6E4A6-A9F3-4E5F-B904-0F65603E7A61}"/>
          </ac:spMkLst>
        </pc:spChg>
        <pc:spChg chg="del">
          <ac:chgData name="Tariq, Saman GIZ" userId="71e1a46f-f0a9-4839-94bf-71441c44cec8" providerId="ADAL" clId="{D4647695-5BBE-494F-88A0-C9FC03FB99DF}" dt="2022-10-19T19:49:20.331" v="15" actId="6264"/>
          <ac:spMkLst>
            <pc:docMk/>
            <pc:sldMk cId="3313843340" sldId="1217"/>
            <ac:spMk id="29" creationId="{657C60DD-5380-8376-BE06-ED91917B6CC4}"/>
          </ac:spMkLst>
        </pc:spChg>
        <pc:spChg chg="del">
          <ac:chgData name="Tariq, Saman GIZ" userId="71e1a46f-f0a9-4839-94bf-71441c44cec8" providerId="ADAL" clId="{D4647695-5BBE-494F-88A0-C9FC03FB99DF}" dt="2022-10-19T19:49:20.331" v="15" actId="6264"/>
          <ac:spMkLst>
            <pc:docMk/>
            <pc:sldMk cId="3313843340" sldId="1217"/>
            <ac:spMk id="30" creationId="{105836CF-B7AD-D6EB-9D32-6B0B85095E8F}"/>
          </ac:spMkLst>
        </pc:spChg>
        <pc:spChg chg="mod">
          <ac:chgData name="Tariq, Saman GIZ" userId="71e1a46f-f0a9-4839-94bf-71441c44cec8" providerId="ADAL" clId="{D4647695-5BBE-494F-88A0-C9FC03FB99DF}" dt="2022-10-28T14:18:47.908" v="542"/>
          <ac:spMkLst>
            <pc:docMk/>
            <pc:sldMk cId="3313843340" sldId="1217"/>
            <ac:spMk id="30" creationId="{C16ED793-B608-402D-96AC-E0657F4E6A72}"/>
          </ac:spMkLst>
        </pc:spChg>
        <pc:spChg chg="del">
          <ac:chgData name="Tariq, Saman GIZ" userId="71e1a46f-f0a9-4839-94bf-71441c44cec8" providerId="ADAL" clId="{D4647695-5BBE-494F-88A0-C9FC03FB99DF}" dt="2022-10-19T19:49:20.331" v="15" actId="6264"/>
          <ac:spMkLst>
            <pc:docMk/>
            <pc:sldMk cId="3313843340" sldId="1217"/>
            <ac:spMk id="31" creationId="{68A33B66-91C3-84E3-0BCB-8958F3D8E070}"/>
          </ac:spMkLst>
        </pc:spChg>
        <pc:spChg chg="mod">
          <ac:chgData name="Tariq, Saman GIZ" userId="71e1a46f-f0a9-4839-94bf-71441c44cec8" providerId="ADAL" clId="{D4647695-5BBE-494F-88A0-C9FC03FB99DF}" dt="2022-10-28T14:18:47.908" v="542"/>
          <ac:spMkLst>
            <pc:docMk/>
            <pc:sldMk cId="3313843340" sldId="1217"/>
            <ac:spMk id="31" creationId="{E7FA6EC4-7C5E-4B9A-A6B5-090B4DA63C9B}"/>
          </ac:spMkLst>
        </pc:spChg>
        <pc:spChg chg="del">
          <ac:chgData name="Tariq, Saman GIZ" userId="71e1a46f-f0a9-4839-94bf-71441c44cec8" providerId="ADAL" clId="{D4647695-5BBE-494F-88A0-C9FC03FB99DF}" dt="2022-10-19T19:49:20.331" v="15" actId="6264"/>
          <ac:spMkLst>
            <pc:docMk/>
            <pc:sldMk cId="3313843340" sldId="1217"/>
            <ac:spMk id="32" creationId="{03C1842A-60B0-16E2-998D-85516251498A}"/>
          </ac:spMkLst>
        </pc:spChg>
        <pc:spChg chg="mod">
          <ac:chgData name="Tariq, Saman GIZ" userId="71e1a46f-f0a9-4839-94bf-71441c44cec8" providerId="ADAL" clId="{D4647695-5BBE-494F-88A0-C9FC03FB99DF}" dt="2022-10-28T14:18:47.908" v="542"/>
          <ac:spMkLst>
            <pc:docMk/>
            <pc:sldMk cId="3313843340" sldId="1217"/>
            <ac:spMk id="32" creationId="{DF744460-964E-44BE-A614-D907E07FABDE}"/>
          </ac:spMkLst>
        </pc:spChg>
        <pc:spChg chg="add del mod">
          <ac:chgData name="Tariq, Saman GIZ" userId="71e1a46f-f0a9-4839-94bf-71441c44cec8" providerId="ADAL" clId="{D4647695-5BBE-494F-88A0-C9FC03FB99DF}" dt="2022-10-19T19:49:20.331" v="15" actId="6264"/>
          <ac:spMkLst>
            <pc:docMk/>
            <pc:sldMk cId="3313843340" sldId="1217"/>
            <ac:spMk id="33" creationId="{B3C74255-720F-4D0A-84F1-6B34B8CA1514}"/>
          </ac:spMkLst>
        </pc:spChg>
        <pc:spChg chg="mod">
          <ac:chgData name="Tariq, Saman GIZ" userId="71e1a46f-f0a9-4839-94bf-71441c44cec8" providerId="ADAL" clId="{D4647695-5BBE-494F-88A0-C9FC03FB99DF}" dt="2022-10-28T14:18:47.908" v="542"/>
          <ac:spMkLst>
            <pc:docMk/>
            <pc:sldMk cId="3313843340" sldId="1217"/>
            <ac:spMk id="33" creationId="{C49D4509-0391-4F64-ABC0-4F490A78A9DE}"/>
          </ac:spMkLst>
        </pc:spChg>
        <pc:spChg chg="mod">
          <ac:chgData name="Tariq, Saman GIZ" userId="71e1a46f-f0a9-4839-94bf-71441c44cec8" providerId="ADAL" clId="{D4647695-5BBE-494F-88A0-C9FC03FB99DF}" dt="2022-10-28T14:18:47.908" v="542"/>
          <ac:spMkLst>
            <pc:docMk/>
            <pc:sldMk cId="3313843340" sldId="1217"/>
            <ac:spMk id="34" creationId="{75E350AD-B33F-4B38-B201-C7AD431120FD}"/>
          </ac:spMkLst>
        </pc:spChg>
        <pc:spChg chg="add del mod ord">
          <ac:chgData name="Tariq, Saman GIZ" userId="71e1a46f-f0a9-4839-94bf-71441c44cec8" providerId="ADAL" clId="{D4647695-5BBE-494F-88A0-C9FC03FB99DF}" dt="2022-10-19T19:49:22.558" v="16" actId="6264"/>
          <ac:spMkLst>
            <pc:docMk/>
            <pc:sldMk cId="3313843340" sldId="1217"/>
            <ac:spMk id="34" creationId="{FF583247-47B5-4A0B-828F-8CC93124AAE3}"/>
          </ac:spMkLst>
        </pc:spChg>
        <pc:spChg chg="mod">
          <ac:chgData name="Tariq, Saman GIZ" userId="71e1a46f-f0a9-4839-94bf-71441c44cec8" providerId="ADAL" clId="{D4647695-5BBE-494F-88A0-C9FC03FB99DF}" dt="2022-10-28T14:18:47.908" v="542"/>
          <ac:spMkLst>
            <pc:docMk/>
            <pc:sldMk cId="3313843340" sldId="1217"/>
            <ac:spMk id="35" creationId="{28222BE4-EA3F-4855-B239-A5B4B0DB9947}"/>
          </ac:spMkLst>
        </pc:spChg>
        <pc:spChg chg="add del mod ord">
          <ac:chgData name="Tariq, Saman GIZ" userId="71e1a46f-f0a9-4839-94bf-71441c44cec8" providerId="ADAL" clId="{D4647695-5BBE-494F-88A0-C9FC03FB99DF}" dt="2022-10-19T19:49:22.558" v="16" actId="6264"/>
          <ac:spMkLst>
            <pc:docMk/>
            <pc:sldMk cId="3313843340" sldId="1217"/>
            <ac:spMk id="35" creationId="{990DAB23-65B1-453C-BFA7-AA6645C6DB5D}"/>
          </ac:spMkLst>
        </pc:spChg>
        <pc:spChg chg="add del mod ord">
          <ac:chgData name="Tariq, Saman GIZ" userId="71e1a46f-f0a9-4839-94bf-71441c44cec8" providerId="ADAL" clId="{D4647695-5BBE-494F-88A0-C9FC03FB99DF}" dt="2022-10-19T19:49:22.558" v="16" actId="6264"/>
          <ac:spMkLst>
            <pc:docMk/>
            <pc:sldMk cId="3313843340" sldId="1217"/>
            <ac:spMk id="36" creationId="{0A2855E7-F2C2-44B1-B8A4-C7294E225686}"/>
          </ac:spMkLst>
        </pc:spChg>
        <pc:spChg chg="mod">
          <ac:chgData name="Tariq, Saman GIZ" userId="71e1a46f-f0a9-4839-94bf-71441c44cec8" providerId="ADAL" clId="{D4647695-5BBE-494F-88A0-C9FC03FB99DF}" dt="2022-10-28T14:18:47.908" v="542"/>
          <ac:spMkLst>
            <pc:docMk/>
            <pc:sldMk cId="3313843340" sldId="1217"/>
            <ac:spMk id="36" creationId="{E13CEB4A-FC1A-452B-A582-7A7E36CB4139}"/>
          </ac:spMkLst>
        </pc:spChg>
        <pc:spChg chg="mod">
          <ac:chgData name="Tariq, Saman GIZ" userId="71e1a46f-f0a9-4839-94bf-71441c44cec8" providerId="ADAL" clId="{D4647695-5BBE-494F-88A0-C9FC03FB99DF}" dt="2022-10-28T14:18:47.908" v="542"/>
          <ac:spMkLst>
            <pc:docMk/>
            <pc:sldMk cId="3313843340" sldId="1217"/>
            <ac:spMk id="37" creationId="{0D00B483-C023-4D5A-9501-806691995926}"/>
          </ac:spMkLst>
        </pc:spChg>
        <pc:spChg chg="add del mod ord">
          <ac:chgData name="Tariq, Saman GIZ" userId="71e1a46f-f0a9-4839-94bf-71441c44cec8" providerId="ADAL" clId="{D4647695-5BBE-494F-88A0-C9FC03FB99DF}" dt="2022-10-19T19:49:22.558" v="16" actId="6264"/>
          <ac:spMkLst>
            <pc:docMk/>
            <pc:sldMk cId="3313843340" sldId="1217"/>
            <ac:spMk id="37" creationId="{71FB06AA-11E6-454A-A994-81E60FB23EA9}"/>
          </ac:spMkLst>
        </pc:spChg>
        <pc:spChg chg="mod">
          <ac:chgData name="Tariq, Saman GIZ" userId="71e1a46f-f0a9-4839-94bf-71441c44cec8" providerId="ADAL" clId="{D4647695-5BBE-494F-88A0-C9FC03FB99DF}" dt="2022-10-28T14:18:47.908" v="542"/>
          <ac:spMkLst>
            <pc:docMk/>
            <pc:sldMk cId="3313843340" sldId="1217"/>
            <ac:spMk id="38" creationId="{D0891323-25B1-4668-9A61-5F649D69F75A}"/>
          </ac:spMkLst>
        </pc:spChg>
        <pc:spChg chg="add del mod">
          <ac:chgData name="Tariq, Saman GIZ" userId="71e1a46f-f0a9-4839-94bf-71441c44cec8" providerId="ADAL" clId="{D4647695-5BBE-494F-88A0-C9FC03FB99DF}" dt="2022-10-19T19:49:22.558" v="16" actId="6264"/>
          <ac:spMkLst>
            <pc:docMk/>
            <pc:sldMk cId="3313843340" sldId="1217"/>
            <ac:spMk id="38" creationId="{F9F6D64D-B7C0-44A3-99E7-59292D1CDA0D}"/>
          </ac:spMkLst>
        </pc:spChg>
        <pc:spChg chg="mod">
          <ac:chgData name="Tariq, Saman GIZ" userId="71e1a46f-f0a9-4839-94bf-71441c44cec8" providerId="ADAL" clId="{D4647695-5BBE-494F-88A0-C9FC03FB99DF}" dt="2022-10-28T14:18:47.908" v="542"/>
          <ac:spMkLst>
            <pc:docMk/>
            <pc:sldMk cId="3313843340" sldId="1217"/>
            <ac:spMk id="39" creationId="{4EF93E8A-0CFE-419F-AAE2-8383C614611C}"/>
          </ac:spMkLst>
        </pc:spChg>
        <pc:spChg chg="add del mod">
          <ac:chgData name="Tariq, Saman GIZ" userId="71e1a46f-f0a9-4839-94bf-71441c44cec8" providerId="ADAL" clId="{D4647695-5BBE-494F-88A0-C9FC03FB99DF}" dt="2022-10-19T19:49:22.558" v="16" actId="6264"/>
          <ac:spMkLst>
            <pc:docMk/>
            <pc:sldMk cId="3313843340" sldId="1217"/>
            <ac:spMk id="39" creationId="{E81CA31E-294F-44AF-A4B9-0451BCC2DED2}"/>
          </ac:spMkLst>
        </pc:spChg>
        <pc:spChg chg="add del mod">
          <ac:chgData name="Tariq, Saman GIZ" userId="71e1a46f-f0a9-4839-94bf-71441c44cec8" providerId="ADAL" clId="{D4647695-5BBE-494F-88A0-C9FC03FB99DF}" dt="2022-10-19T19:49:22.558" v="16" actId="6264"/>
          <ac:spMkLst>
            <pc:docMk/>
            <pc:sldMk cId="3313843340" sldId="1217"/>
            <ac:spMk id="40" creationId="{307A3076-AF9A-4F36-A844-85DA30EA5573}"/>
          </ac:spMkLst>
        </pc:spChg>
        <pc:spChg chg="mod">
          <ac:chgData name="Tariq, Saman GIZ" userId="71e1a46f-f0a9-4839-94bf-71441c44cec8" providerId="ADAL" clId="{D4647695-5BBE-494F-88A0-C9FC03FB99DF}" dt="2022-10-28T14:18:47.908" v="542"/>
          <ac:spMkLst>
            <pc:docMk/>
            <pc:sldMk cId="3313843340" sldId="1217"/>
            <ac:spMk id="40" creationId="{BA7B1141-7259-46A5-BC3B-012F8C283678}"/>
          </ac:spMkLst>
        </pc:spChg>
        <pc:spChg chg="mod">
          <ac:chgData name="Tariq, Saman GIZ" userId="71e1a46f-f0a9-4839-94bf-71441c44cec8" providerId="ADAL" clId="{D4647695-5BBE-494F-88A0-C9FC03FB99DF}" dt="2022-10-28T14:18:47.908" v="542"/>
          <ac:spMkLst>
            <pc:docMk/>
            <pc:sldMk cId="3313843340" sldId="1217"/>
            <ac:spMk id="41" creationId="{0B17AB83-32BE-4274-B82F-C96B81581E99}"/>
          </ac:spMkLst>
        </pc:spChg>
        <pc:spChg chg="add del mod">
          <ac:chgData name="Tariq, Saman GIZ" userId="71e1a46f-f0a9-4839-94bf-71441c44cec8" providerId="ADAL" clId="{D4647695-5BBE-494F-88A0-C9FC03FB99DF}" dt="2022-10-19T19:49:22.558" v="16" actId="6264"/>
          <ac:spMkLst>
            <pc:docMk/>
            <pc:sldMk cId="3313843340" sldId="1217"/>
            <ac:spMk id="41" creationId="{BB33BFF3-DBFF-41D2-A5CA-04775F4BDD15}"/>
          </ac:spMkLst>
        </pc:spChg>
        <pc:spChg chg="mod">
          <ac:chgData name="Tariq, Saman GIZ" userId="71e1a46f-f0a9-4839-94bf-71441c44cec8" providerId="ADAL" clId="{D4647695-5BBE-494F-88A0-C9FC03FB99DF}" dt="2022-10-28T14:18:47.908" v="542"/>
          <ac:spMkLst>
            <pc:docMk/>
            <pc:sldMk cId="3313843340" sldId="1217"/>
            <ac:spMk id="42" creationId="{651E127C-3830-459D-B4F9-56A10D9CCAB1}"/>
          </ac:spMkLst>
        </pc:spChg>
        <pc:spChg chg="add del mod">
          <ac:chgData name="Tariq, Saman GIZ" userId="71e1a46f-f0a9-4839-94bf-71441c44cec8" providerId="ADAL" clId="{D4647695-5BBE-494F-88A0-C9FC03FB99DF}" dt="2022-10-19T19:49:22.558" v="16" actId="6264"/>
          <ac:spMkLst>
            <pc:docMk/>
            <pc:sldMk cId="3313843340" sldId="1217"/>
            <ac:spMk id="42" creationId="{BD8E3DC1-B3E0-4603-8B94-2784F3EC90ED}"/>
          </ac:spMkLst>
        </pc:spChg>
        <pc:spChg chg="add del mod ord">
          <ac:chgData name="Tariq, Saman GIZ" userId="71e1a46f-f0a9-4839-94bf-71441c44cec8" providerId="ADAL" clId="{D4647695-5BBE-494F-88A0-C9FC03FB99DF}" dt="2022-10-19T19:49:52.547" v="17" actId="6264"/>
          <ac:spMkLst>
            <pc:docMk/>
            <pc:sldMk cId="3313843340" sldId="1217"/>
            <ac:spMk id="43" creationId="{3A9C9C92-7FB7-4CE5-A7EC-644FB745A913}"/>
          </ac:spMkLst>
        </pc:spChg>
        <pc:spChg chg="mod">
          <ac:chgData name="Tariq, Saman GIZ" userId="71e1a46f-f0a9-4839-94bf-71441c44cec8" providerId="ADAL" clId="{D4647695-5BBE-494F-88A0-C9FC03FB99DF}" dt="2022-10-28T14:18:47.908" v="542"/>
          <ac:spMkLst>
            <pc:docMk/>
            <pc:sldMk cId="3313843340" sldId="1217"/>
            <ac:spMk id="43" creationId="{EF65E46B-7D7E-43D6-8712-AE61F53F144B}"/>
          </ac:spMkLst>
        </pc:spChg>
        <pc:spChg chg="mod">
          <ac:chgData name="Tariq, Saman GIZ" userId="71e1a46f-f0a9-4839-94bf-71441c44cec8" providerId="ADAL" clId="{D4647695-5BBE-494F-88A0-C9FC03FB99DF}" dt="2022-10-28T14:18:47.908" v="542"/>
          <ac:spMkLst>
            <pc:docMk/>
            <pc:sldMk cId="3313843340" sldId="1217"/>
            <ac:spMk id="44" creationId="{19B4034C-7B46-43C1-97E8-251375946DAC}"/>
          </ac:spMkLst>
        </pc:spChg>
        <pc:spChg chg="add del mod ord">
          <ac:chgData name="Tariq, Saman GIZ" userId="71e1a46f-f0a9-4839-94bf-71441c44cec8" providerId="ADAL" clId="{D4647695-5BBE-494F-88A0-C9FC03FB99DF}" dt="2022-10-19T19:49:52.547" v="17" actId="6264"/>
          <ac:spMkLst>
            <pc:docMk/>
            <pc:sldMk cId="3313843340" sldId="1217"/>
            <ac:spMk id="44" creationId="{51F98FE7-6692-4740-A9BB-4BEE453B8D34}"/>
          </ac:spMkLst>
        </pc:spChg>
        <pc:spChg chg="add del mod ord">
          <ac:chgData name="Tariq, Saman GIZ" userId="71e1a46f-f0a9-4839-94bf-71441c44cec8" providerId="ADAL" clId="{D4647695-5BBE-494F-88A0-C9FC03FB99DF}" dt="2022-10-19T19:49:52.547" v="17" actId="6264"/>
          <ac:spMkLst>
            <pc:docMk/>
            <pc:sldMk cId="3313843340" sldId="1217"/>
            <ac:spMk id="45" creationId="{680AB0EC-DD92-44E1-A200-E0C1A9BDC679}"/>
          </ac:spMkLst>
        </pc:spChg>
        <pc:spChg chg="mod">
          <ac:chgData name="Tariq, Saman GIZ" userId="71e1a46f-f0a9-4839-94bf-71441c44cec8" providerId="ADAL" clId="{D4647695-5BBE-494F-88A0-C9FC03FB99DF}" dt="2022-10-28T14:18:47.908" v="542"/>
          <ac:spMkLst>
            <pc:docMk/>
            <pc:sldMk cId="3313843340" sldId="1217"/>
            <ac:spMk id="45" creationId="{6D9B2626-8682-492A-ADA1-70456D1620E5}"/>
          </ac:spMkLst>
        </pc:spChg>
        <pc:spChg chg="add del mod ord">
          <ac:chgData name="Tariq, Saman GIZ" userId="71e1a46f-f0a9-4839-94bf-71441c44cec8" providerId="ADAL" clId="{D4647695-5BBE-494F-88A0-C9FC03FB99DF}" dt="2022-10-19T19:49:52.547" v="17" actId="6264"/>
          <ac:spMkLst>
            <pc:docMk/>
            <pc:sldMk cId="3313843340" sldId="1217"/>
            <ac:spMk id="46" creationId="{5283D900-9F85-49DB-94D2-EECE554FFB7C}"/>
          </ac:spMkLst>
        </pc:spChg>
        <pc:spChg chg="mod">
          <ac:chgData name="Tariq, Saman GIZ" userId="71e1a46f-f0a9-4839-94bf-71441c44cec8" providerId="ADAL" clId="{D4647695-5BBE-494F-88A0-C9FC03FB99DF}" dt="2022-10-28T14:18:47.908" v="542"/>
          <ac:spMkLst>
            <pc:docMk/>
            <pc:sldMk cId="3313843340" sldId="1217"/>
            <ac:spMk id="46" creationId="{7930CB4F-7E29-4C3B-A8D1-95B5B45368E2}"/>
          </ac:spMkLst>
        </pc:spChg>
        <pc:spChg chg="add del mod">
          <ac:chgData name="Tariq, Saman GIZ" userId="71e1a46f-f0a9-4839-94bf-71441c44cec8" providerId="ADAL" clId="{D4647695-5BBE-494F-88A0-C9FC03FB99DF}" dt="2022-10-19T19:49:52.547" v="17" actId="6264"/>
          <ac:spMkLst>
            <pc:docMk/>
            <pc:sldMk cId="3313843340" sldId="1217"/>
            <ac:spMk id="47" creationId="{504B4209-45F8-46B6-B524-7519CC4C282C}"/>
          </ac:spMkLst>
        </pc:spChg>
        <pc:spChg chg="add mod">
          <ac:chgData name="Tariq, Saman GIZ" userId="71e1a46f-f0a9-4839-94bf-71441c44cec8" providerId="ADAL" clId="{D4647695-5BBE-494F-88A0-C9FC03FB99DF}" dt="2022-10-28T14:18:47.908" v="542"/>
          <ac:spMkLst>
            <pc:docMk/>
            <pc:sldMk cId="3313843340" sldId="1217"/>
            <ac:spMk id="47" creationId="{98582E7F-357F-40DF-9656-069824FBDEDA}"/>
          </ac:spMkLst>
        </pc:spChg>
        <pc:spChg chg="add del mod">
          <ac:chgData name="Tariq, Saman GIZ" userId="71e1a46f-f0a9-4839-94bf-71441c44cec8" providerId="ADAL" clId="{D4647695-5BBE-494F-88A0-C9FC03FB99DF}" dt="2022-10-19T19:49:52.547" v="17" actId="6264"/>
          <ac:spMkLst>
            <pc:docMk/>
            <pc:sldMk cId="3313843340" sldId="1217"/>
            <ac:spMk id="48" creationId="{66AFEE4E-E953-4400-9A66-0065CE9F4699}"/>
          </ac:spMkLst>
        </pc:spChg>
        <pc:spChg chg="add del mod">
          <ac:chgData name="Tariq, Saman GIZ" userId="71e1a46f-f0a9-4839-94bf-71441c44cec8" providerId="ADAL" clId="{D4647695-5BBE-494F-88A0-C9FC03FB99DF}" dt="2022-10-19T19:49:52.547" v="17" actId="6264"/>
          <ac:spMkLst>
            <pc:docMk/>
            <pc:sldMk cId="3313843340" sldId="1217"/>
            <ac:spMk id="49" creationId="{F7D747D0-ACA0-40CA-8122-8331D3146D51}"/>
          </ac:spMkLst>
        </pc:spChg>
        <pc:spChg chg="add del mod">
          <ac:chgData name="Tariq, Saman GIZ" userId="71e1a46f-f0a9-4839-94bf-71441c44cec8" providerId="ADAL" clId="{D4647695-5BBE-494F-88A0-C9FC03FB99DF}" dt="2022-10-19T19:49:52.547" v="17" actId="6264"/>
          <ac:spMkLst>
            <pc:docMk/>
            <pc:sldMk cId="3313843340" sldId="1217"/>
            <ac:spMk id="50" creationId="{7F24DBE6-3ACA-4774-8020-F0DFD451ED73}"/>
          </ac:spMkLst>
        </pc:spChg>
        <pc:spChg chg="add del mod">
          <ac:chgData name="Tariq, Saman GIZ" userId="71e1a46f-f0a9-4839-94bf-71441c44cec8" providerId="ADAL" clId="{D4647695-5BBE-494F-88A0-C9FC03FB99DF}" dt="2022-10-19T19:49:52.547" v="17" actId="6264"/>
          <ac:spMkLst>
            <pc:docMk/>
            <pc:sldMk cId="3313843340" sldId="1217"/>
            <ac:spMk id="51" creationId="{B95E3A19-8AC8-45C5-B320-B07EF097EC76}"/>
          </ac:spMkLst>
        </pc:spChg>
        <pc:spChg chg="add del mod ord">
          <ac:chgData name="Tariq, Saman GIZ" userId="71e1a46f-f0a9-4839-94bf-71441c44cec8" providerId="ADAL" clId="{D4647695-5BBE-494F-88A0-C9FC03FB99DF}" dt="2022-10-19T19:50:08.160" v="18" actId="700"/>
          <ac:spMkLst>
            <pc:docMk/>
            <pc:sldMk cId="3313843340" sldId="1217"/>
            <ac:spMk id="52" creationId="{9DC17ADB-D62D-4961-8361-BA1E833B1ACE}"/>
          </ac:spMkLst>
        </pc:spChg>
        <pc:spChg chg="add del mod ord">
          <ac:chgData name="Tariq, Saman GIZ" userId="71e1a46f-f0a9-4839-94bf-71441c44cec8" providerId="ADAL" clId="{D4647695-5BBE-494F-88A0-C9FC03FB99DF}" dt="2022-10-19T19:50:08.160" v="18" actId="700"/>
          <ac:spMkLst>
            <pc:docMk/>
            <pc:sldMk cId="3313843340" sldId="1217"/>
            <ac:spMk id="53" creationId="{C561EF04-B206-4A8E-9DA2-E1D64AD17D8A}"/>
          </ac:spMkLst>
        </pc:spChg>
        <pc:spChg chg="add del mod ord">
          <ac:chgData name="Tariq, Saman GIZ" userId="71e1a46f-f0a9-4839-94bf-71441c44cec8" providerId="ADAL" clId="{D4647695-5BBE-494F-88A0-C9FC03FB99DF}" dt="2022-10-19T19:50:08.160" v="18" actId="700"/>
          <ac:spMkLst>
            <pc:docMk/>
            <pc:sldMk cId="3313843340" sldId="1217"/>
            <ac:spMk id="54" creationId="{229E647E-F375-4D49-9C4A-A4BCB22AF02A}"/>
          </ac:spMkLst>
        </pc:spChg>
        <pc:spChg chg="add del mod ord">
          <ac:chgData name="Tariq, Saman GIZ" userId="71e1a46f-f0a9-4839-94bf-71441c44cec8" providerId="ADAL" clId="{D4647695-5BBE-494F-88A0-C9FC03FB99DF}" dt="2022-10-19T19:50:08.160" v="18" actId="700"/>
          <ac:spMkLst>
            <pc:docMk/>
            <pc:sldMk cId="3313843340" sldId="1217"/>
            <ac:spMk id="55" creationId="{7334A6E0-5AE6-45EA-A229-586AA223FB27}"/>
          </ac:spMkLst>
        </pc:spChg>
        <pc:spChg chg="add mod ord">
          <ac:chgData name="Tariq, Saman GIZ" userId="71e1a46f-f0a9-4839-94bf-71441c44cec8" providerId="ADAL" clId="{D4647695-5BBE-494F-88A0-C9FC03FB99DF}" dt="2022-10-19T19:50:08.160" v="18" actId="700"/>
          <ac:spMkLst>
            <pc:docMk/>
            <pc:sldMk cId="3313843340" sldId="1217"/>
            <ac:spMk id="56" creationId="{9BFAB68C-06BF-4875-86CD-E439179EF213}"/>
          </ac:spMkLst>
        </pc:spChg>
        <pc:spChg chg="add mod ord">
          <ac:chgData name="Tariq, Saman GIZ" userId="71e1a46f-f0a9-4839-94bf-71441c44cec8" providerId="ADAL" clId="{D4647695-5BBE-494F-88A0-C9FC03FB99DF}" dt="2022-10-19T19:50:08.160" v="18" actId="700"/>
          <ac:spMkLst>
            <pc:docMk/>
            <pc:sldMk cId="3313843340" sldId="1217"/>
            <ac:spMk id="57" creationId="{7CDBD723-EF87-4C7D-9D9F-B617877A17E8}"/>
          </ac:spMkLst>
        </pc:spChg>
        <pc:spChg chg="add mod ord">
          <ac:chgData name="Tariq, Saman GIZ" userId="71e1a46f-f0a9-4839-94bf-71441c44cec8" providerId="ADAL" clId="{D4647695-5BBE-494F-88A0-C9FC03FB99DF}" dt="2022-10-19T19:50:08.160" v="18" actId="700"/>
          <ac:spMkLst>
            <pc:docMk/>
            <pc:sldMk cId="3313843340" sldId="1217"/>
            <ac:spMk id="58" creationId="{C869BF1E-60A2-4F6F-8572-BA1602A4F126}"/>
          </ac:spMkLst>
        </pc:spChg>
        <pc:spChg chg="add mod ord">
          <ac:chgData name="Tariq, Saman GIZ" userId="71e1a46f-f0a9-4839-94bf-71441c44cec8" providerId="ADAL" clId="{D4647695-5BBE-494F-88A0-C9FC03FB99DF}" dt="2022-10-19T19:50:08.160" v="18" actId="700"/>
          <ac:spMkLst>
            <pc:docMk/>
            <pc:sldMk cId="3313843340" sldId="1217"/>
            <ac:spMk id="59" creationId="{AA40ECA4-5C15-4FF7-9376-39FC7B743E1D}"/>
          </ac:spMkLst>
        </pc:spChg>
        <pc:grpChg chg="del mod">
          <ac:chgData name="Tariq, Saman GIZ" userId="71e1a46f-f0a9-4839-94bf-71441c44cec8" providerId="ADAL" clId="{D4647695-5BBE-494F-88A0-C9FC03FB99DF}" dt="2022-10-28T14:18:46.964" v="541" actId="478"/>
          <ac:grpSpMkLst>
            <pc:docMk/>
            <pc:sldMk cId="3313843340" sldId="1217"/>
            <ac:grpSpMk id="11" creationId="{BEF46F09-043E-5E0A-002A-3B1FBDEC6753}"/>
          </ac:grpSpMkLst>
        </pc:grpChg>
        <pc:grpChg chg="add mod">
          <ac:chgData name="Tariq, Saman GIZ" userId="71e1a46f-f0a9-4839-94bf-71441c44cec8" providerId="ADAL" clId="{D4647695-5BBE-494F-88A0-C9FC03FB99DF}" dt="2022-10-28T14:18:47.908" v="542"/>
          <ac:grpSpMkLst>
            <pc:docMk/>
            <pc:sldMk cId="3313843340" sldId="1217"/>
            <ac:grpSpMk id="29" creationId="{726CE9DE-BC3B-45A0-B123-B2A92B06B9FF}"/>
          </ac:grpSpMkLst>
        </pc:grpChg>
      </pc:sldChg>
      <pc:sldChg chg="modSp mod">
        <pc:chgData name="Tariq, Saman GIZ" userId="71e1a46f-f0a9-4839-94bf-71441c44cec8" providerId="ADAL" clId="{D4647695-5BBE-494F-88A0-C9FC03FB99DF}" dt="2022-10-19T19:50:47.589" v="26" actId="2711"/>
        <pc:sldMkLst>
          <pc:docMk/>
          <pc:sldMk cId="24450955" sldId="1234"/>
        </pc:sldMkLst>
        <pc:spChg chg="mod">
          <ac:chgData name="Tariq, Saman GIZ" userId="71e1a46f-f0a9-4839-94bf-71441c44cec8" providerId="ADAL" clId="{D4647695-5BBE-494F-88A0-C9FC03FB99DF}" dt="2022-10-19T19:50:47.589" v="26" actId="2711"/>
          <ac:spMkLst>
            <pc:docMk/>
            <pc:sldMk cId="24450955" sldId="1234"/>
            <ac:spMk id="5" creationId="{EF4DA9A5-634A-4848-9248-9FC048AEC3E6}"/>
          </ac:spMkLst>
        </pc:spChg>
      </pc:sldChg>
      <pc:sldChg chg="addSp delSp modSp mod modClrScheme chgLayout">
        <pc:chgData name="Tariq, Saman GIZ" userId="71e1a46f-f0a9-4839-94bf-71441c44cec8" providerId="ADAL" clId="{D4647695-5BBE-494F-88A0-C9FC03FB99DF}" dt="2022-10-19T19:59:43.906" v="101" actId="255"/>
        <pc:sldMkLst>
          <pc:docMk/>
          <pc:sldMk cId="226305784" sldId="1235"/>
        </pc:sldMkLst>
        <pc:spChg chg="add del mod ord">
          <ac:chgData name="Tariq, Saman GIZ" userId="71e1a46f-f0a9-4839-94bf-71441c44cec8" providerId="ADAL" clId="{D4647695-5BBE-494F-88A0-C9FC03FB99DF}" dt="2022-10-19T19:57:07.013" v="55" actId="700"/>
          <ac:spMkLst>
            <pc:docMk/>
            <pc:sldMk cId="226305784" sldId="1235"/>
            <ac:spMk id="2" creationId="{57E75375-8F77-4B73-A1D2-A4C7F5E79C14}"/>
          </ac:spMkLst>
        </pc:spChg>
        <pc:spChg chg="add del mod ord">
          <ac:chgData name="Tariq, Saman GIZ" userId="71e1a46f-f0a9-4839-94bf-71441c44cec8" providerId="ADAL" clId="{D4647695-5BBE-494F-88A0-C9FC03FB99DF}" dt="2022-10-19T19:52:48.200" v="42" actId="700"/>
          <ac:spMkLst>
            <pc:docMk/>
            <pc:sldMk cId="226305784" sldId="1235"/>
            <ac:spMk id="2" creationId="{EB153779-4267-4182-A359-9232B98F2B2B}"/>
          </ac:spMkLst>
        </pc:spChg>
        <pc:spChg chg="del mod ord">
          <ac:chgData name="Tariq, Saman GIZ" userId="71e1a46f-f0a9-4839-94bf-71441c44cec8" providerId="ADAL" clId="{D4647695-5BBE-494F-88A0-C9FC03FB99DF}" dt="2022-10-19T19:57:42.069" v="64" actId="478"/>
          <ac:spMkLst>
            <pc:docMk/>
            <pc:sldMk cId="226305784" sldId="1235"/>
            <ac:spMk id="5" creationId="{EF4DA9A5-634A-4848-9248-9FC048AEC3E6}"/>
          </ac:spMkLst>
        </pc:spChg>
        <pc:spChg chg="add del mod ord">
          <ac:chgData name="Tariq, Saman GIZ" userId="71e1a46f-f0a9-4839-94bf-71441c44cec8" providerId="ADAL" clId="{D4647695-5BBE-494F-88A0-C9FC03FB99DF}" dt="2022-10-19T19:52:48.200" v="42" actId="700"/>
          <ac:spMkLst>
            <pc:docMk/>
            <pc:sldMk cId="226305784" sldId="1235"/>
            <ac:spMk id="23" creationId="{0DDBF56D-F2D1-4E4D-90CB-39D936C3D4A7}"/>
          </ac:spMkLst>
        </pc:spChg>
        <pc:spChg chg="add del mod ord">
          <ac:chgData name="Tariq, Saman GIZ" userId="71e1a46f-f0a9-4839-94bf-71441c44cec8" providerId="ADAL" clId="{D4647695-5BBE-494F-88A0-C9FC03FB99DF}" dt="2022-10-19T19:57:07.013" v="55" actId="700"/>
          <ac:spMkLst>
            <pc:docMk/>
            <pc:sldMk cId="226305784" sldId="1235"/>
            <ac:spMk id="23" creationId="{4D483609-A250-452D-BA4B-4EEFAF3DDA18}"/>
          </ac:spMkLst>
        </pc:spChg>
        <pc:spChg chg="add del mod">
          <ac:chgData name="Tariq, Saman GIZ" userId="71e1a46f-f0a9-4839-94bf-71441c44cec8" providerId="ADAL" clId="{D4647695-5BBE-494F-88A0-C9FC03FB99DF}" dt="2022-10-19T19:57:13.394" v="57" actId="6264"/>
          <ac:spMkLst>
            <pc:docMk/>
            <pc:sldMk cId="226305784" sldId="1235"/>
            <ac:spMk id="24" creationId="{ECD7F27E-6CF6-4E2E-AF35-ADB8371EBD0B}"/>
          </ac:spMkLst>
        </pc:spChg>
        <pc:spChg chg="add del mod ord">
          <ac:chgData name="Tariq, Saman GIZ" userId="71e1a46f-f0a9-4839-94bf-71441c44cec8" providerId="ADAL" clId="{D4647695-5BBE-494F-88A0-C9FC03FB99DF}" dt="2022-10-19T19:57:13.394" v="57" actId="6264"/>
          <ac:spMkLst>
            <pc:docMk/>
            <pc:sldMk cId="226305784" sldId="1235"/>
            <ac:spMk id="25" creationId="{9CC3C418-A6E8-4144-9164-ECCAECBE9FF8}"/>
          </ac:spMkLst>
        </pc:spChg>
        <pc:spChg chg="add del mod ord">
          <ac:chgData name="Tariq, Saman GIZ" userId="71e1a46f-f0a9-4839-94bf-71441c44cec8" providerId="ADAL" clId="{D4647695-5BBE-494F-88A0-C9FC03FB99DF}" dt="2022-10-19T19:57:13.394" v="57" actId="6264"/>
          <ac:spMkLst>
            <pc:docMk/>
            <pc:sldMk cId="226305784" sldId="1235"/>
            <ac:spMk id="26" creationId="{9DEA6D02-64F9-4551-8A5F-A58AF84344C0}"/>
          </ac:spMkLst>
        </pc:spChg>
        <pc:spChg chg="mod">
          <ac:chgData name="Tariq, Saman GIZ" userId="71e1a46f-f0a9-4839-94bf-71441c44cec8" providerId="ADAL" clId="{D4647695-5BBE-494F-88A0-C9FC03FB99DF}" dt="2022-10-19T19:58:35.330" v="80" actId="113"/>
          <ac:spMkLst>
            <pc:docMk/>
            <pc:sldMk cId="226305784" sldId="1235"/>
            <ac:spMk id="27" creationId="{A3BC4843-616F-4DC1-BEB2-A4D7D23F6769}"/>
          </ac:spMkLst>
        </pc:spChg>
        <pc:spChg chg="mod">
          <ac:chgData name="Tariq, Saman GIZ" userId="71e1a46f-f0a9-4839-94bf-71441c44cec8" providerId="ADAL" clId="{D4647695-5BBE-494F-88A0-C9FC03FB99DF}" dt="2022-10-19T19:58:07.869" v="74" actId="1076"/>
          <ac:spMkLst>
            <pc:docMk/>
            <pc:sldMk cId="226305784" sldId="1235"/>
            <ac:spMk id="28" creationId="{37D6DDA0-31E0-4025-AA25-6CB828D3C84C}"/>
          </ac:spMkLst>
        </pc:spChg>
        <pc:spChg chg="add mod ord">
          <ac:chgData name="Tariq, Saman GIZ" userId="71e1a46f-f0a9-4839-94bf-71441c44cec8" providerId="ADAL" clId="{D4647695-5BBE-494F-88A0-C9FC03FB99DF}" dt="2022-10-19T19:58:28.702" v="78" actId="1076"/>
          <ac:spMkLst>
            <pc:docMk/>
            <pc:sldMk cId="226305784" sldId="1235"/>
            <ac:spMk id="29" creationId="{15CD0B6D-E90B-4F3B-B852-FA6388B16DF5}"/>
          </ac:spMkLst>
        </pc:spChg>
        <pc:spChg chg="add del mod ord">
          <ac:chgData name="Tariq, Saman GIZ" userId="71e1a46f-f0a9-4839-94bf-71441c44cec8" providerId="ADAL" clId="{D4647695-5BBE-494F-88A0-C9FC03FB99DF}" dt="2022-10-19T19:57:40.433" v="63" actId="478"/>
          <ac:spMkLst>
            <pc:docMk/>
            <pc:sldMk cId="226305784" sldId="1235"/>
            <ac:spMk id="30" creationId="{E8852304-676A-41B7-9A64-DB501A70517C}"/>
          </ac:spMkLst>
        </pc:spChg>
        <pc:spChg chg="add del mod">
          <ac:chgData name="Tariq, Saman GIZ" userId="71e1a46f-f0a9-4839-94bf-71441c44cec8" providerId="ADAL" clId="{D4647695-5BBE-494F-88A0-C9FC03FB99DF}" dt="2022-10-19T19:57:46.264" v="65" actId="478"/>
          <ac:spMkLst>
            <pc:docMk/>
            <pc:sldMk cId="226305784" sldId="1235"/>
            <ac:spMk id="32" creationId="{E8DA2ED9-94D1-4870-AF31-F1012FE23513}"/>
          </ac:spMkLst>
        </pc:spChg>
        <pc:spChg chg="mod">
          <ac:chgData name="Tariq, Saman GIZ" userId="71e1a46f-f0a9-4839-94bf-71441c44cec8" providerId="ADAL" clId="{D4647695-5BBE-494F-88A0-C9FC03FB99DF}" dt="2022-10-19T19:59:42.694" v="100" actId="255"/>
          <ac:spMkLst>
            <pc:docMk/>
            <pc:sldMk cId="226305784" sldId="1235"/>
            <ac:spMk id="59" creationId="{1574FCCA-6776-4828-B2FC-6375A39D4124}"/>
          </ac:spMkLst>
        </pc:spChg>
        <pc:spChg chg="mod">
          <ac:chgData name="Tariq, Saman GIZ" userId="71e1a46f-f0a9-4839-94bf-71441c44cec8" providerId="ADAL" clId="{D4647695-5BBE-494F-88A0-C9FC03FB99DF}" dt="2022-10-19T19:59:43.906" v="101" actId="255"/>
          <ac:spMkLst>
            <pc:docMk/>
            <pc:sldMk cId="226305784" sldId="1235"/>
            <ac:spMk id="60" creationId="{5E3718AB-FE27-4D6E-AA72-C2156973FE0B}"/>
          </ac:spMkLst>
        </pc:spChg>
        <pc:spChg chg="mod">
          <ac:chgData name="Tariq, Saman GIZ" userId="71e1a46f-f0a9-4839-94bf-71441c44cec8" providerId="ADAL" clId="{D4647695-5BBE-494F-88A0-C9FC03FB99DF}" dt="2022-10-19T19:59:43.906" v="101" actId="255"/>
          <ac:spMkLst>
            <pc:docMk/>
            <pc:sldMk cId="226305784" sldId="1235"/>
            <ac:spMk id="62" creationId="{591602B7-14DD-4FB5-989D-A7AD1DC3C80C}"/>
          </ac:spMkLst>
        </pc:spChg>
        <pc:spChg chg="mod">
          <ac:chgData name="Tariq, Saman GIZ" userId="71e1a46f-f0a9-4839-94bf-71441c44cec8" providerId="ADAL" clId="{D4647695-5BBE-494F-88A0-C9FC03FB99DF}" dt="2022-10-19T19:59:43.906" v="101" actId="255"/>
          <ac:spMkLst>
            <pc:docMk/>
            <pc:sldMk cId="226305784" sldId="1235"/>
            <ac:spMk id="63" creationId="{EF5E29FF-7B55-4223-95FC-6386F6034F48}"/>
          </ac:spMkLst>
        </pc:spChg>
        <pc:spChg chg="mod">
          <ac:chgData name="Tariq, Saman GIZ" userId="71e1a46f-f0a9-4839-94bf-71441c44cec8" providerId="ADAL" clId="{D4647695-5BBE-494F-88A0-C9FC03FB99DF}" dt="2022-10-19T19:59:42.694" v="100" actId="255"/>
          <ac:spMkLst>
            <pc:docMk/>
            <pc:sldMk cId="226305784" sldId="1235"/>
            <ac:spMk id="65" creationId="{8FF62239-1471-4D24-8B0D-1D858A9A1D10}"/>
          </ac:spMkLst>
        </pc:spChg>
        <pc:spChg chg="mod">
          <ac:chgData name="Tariq, Saman GIZ" userId="71e1a46f-f0a9-4839-94bf-71441c44cec8" providerId="ADAL" clId="{D4647695-5BBE-494F-88A0-C9FC03FB99DF}" dt="2022-10-19T19:59:42.694" v="100" actId="255"/>
          <ac:spMkLst>
            <pc:docMk/>
            <pc:sldMk cId="226305784" sldId="1235"/>
            <ac:spMk id="66" creationId="{AD4BBB8A-4D69-4106-9177-C1D8107BD190}"/>
          </ac:spMkLst>
        </pc:spChg>
        <pc:spChg chg="mod">
          <ac:chgData name="Tariq, Saman GIZ" userId="71e1a46f-f0a9-4839-94bf-71441c44cec8" providerId="ADAL" clId="{D4647695-5BBE-494F-88A0-C9FC03FB99DF}" dt="2022-10-19T19:59:42.694" v="100" actId="255"/>
          <ac:spMkLst>
            <pc:docMk/>
            <pc:sldMk cId="226305784" sldId="1235"/>
            <ac:spMk id="67" creationId="{1B5B61DB-2C8A-4A5E-ADAB-A22D53DF4F49}"/>
          </ac:spMkLst>
        </pc:spChg>
        <pc:spChg chg="mod">
          <ac:chgData name="Tariq, Saman GIZ" userId="71e1a46f-f0a9-4839-94bf-71441c44cec8" providerId="ADAL" clId="{D4647695-5BBE-494F-88A0-C9FC03FB99DF}" dt="2022-10-19T19:59:42.694" v="100" actId="255"/>
          <ac:spMkLst>
            <pc:docMk/>
            <pc:sldMk cId="226305784" sldId="1235"/>
            <ac:spMk id="68" creationId="{DC8D336E-68DE-4848-BF51-BFE4F4C5356F}"/>
          </ac:spMkLst>
        </pc:spChg>
        <pc:spChg chg="mod">
          <ac:chgData name="Tariq, Saman GIZ" userId="71e1a46f-f0a9-4839-94bf-71441c44cec8" providerId="ADAL" clId="{D4647695-5BBE-494F-88A0-C9FC03FB99DF}" dt="2022-10-19T19:59:42.694" v="100" actId="255"/>
          <ac:spMkLst>
            <pc:docMk/>
            <pc:sldMk cId="226305784" sldId="1235"/>
            <ac:spMk id="69" creationId="{5307CF2C-0AEE-4617-8DB2-4A5E995ADEF0}"/>
          </ac:spMkLst>
        </pc:spChg>
        <pc:spChg chg="mod">
          <ac:chgData name="Tariq, Saman GIZ" userId="71e1a46f-f0a9-4839-94bf-71441c44cec8" providerId="ADAL" clId="{D4647695-5BBE-494F-88A0-C9FC03FB99DF}" dt="2022-10-19T19:59:42.694" v="100" actId="255"/>
          <ac:spMkLst>
            <pc:docMk/>
            <pc:sldMk cId="226305784" sldId="1235"/>
            <ac:spMk id="70" creationId="{3CFA0407-F467-4380-A493-70ED1CB56651}"/>
          </ac:spMkLst>
        </pc:spChg>
        <pc:spChg chg="mod">
          <ac:chgData name="Tariq, Saman GIZ" userId="71e1a46f-f0a9-4839-94bf-71441c44cec8" providerId="ADAL" clId="{D4647695-5BBE-494F-88A0-C9FC03FB99DF}" dt="2022-10-19T19:59:42.694" v="100" actId="255"/>
          <ac:spMkLst>
            <pc:docMk/>
            <pc:sldMk cId="226305784" sldId="1235"/>
            <ac:spMk id="71" creationId="{9BCD8D26-21B6-4882-92A0-8D1B52986FD7}"/>
          </ac:spMkLst>
        </pc:spChg>
        <pc:spChg chg="mod">
          <ac:chgData name="Tariq, Saman GIZ" userId="71e1a46f-f0a9-4839-94bf-71441c44cec8" providerId="ADAL" clId="{D4647695-5BBE-494F-88A0-C9FC03FB99DF}" dt="2022-10-19T19:59:42.694" v="100" actId="255"/>
          <ac:spMkLst>
            <pc:docMk/>
            <pc:sldMk cId="226305784" sldId="1235"/>
            <ac:spMk id="73" creationId="{16C13979-691F-431B-91BE-ED9690DE1269}"/>
          </ac:spMkLst>
        </pc:spChg>
        <pc:spChg chg="mod">
          <ac:chgData name="Tariq, Saman GIZ" userId="71e1a46f-f0a9-4839-94bf-71441c44cec8" providerId="ADAL" clId="{D4647695-5BBE-494F-88A0-C9FC03FB99DF}" dt="2022-10-19T19:59:42.694" v="100" actId="255"/>
          <ac:spMkLst>
            <pc:docMk/>
            <pc:sldMk cId="226305784" sldId="1235"/>
            <ac:spMk id="74" creationId="{B9DE22C2-D808-427A-A816-64FECD35DE24}"/>
          </ac:spMkLst>
        </pc:spChg>
        <pc:spChg chg="mod">
          <ac:chgData name="Tariq, Saman GIZ" userId="71e1a46f-f0a9-4839-94bf-71441c44cec8" providerId="ADAL" clId="{D4647695-5BBE-494F-88A0-C9FC03FB99DF}" dt="2022-10-19T19:59:42.694" v="100" actId="255"/>
          <ac:spMkLst>
            <pc:docMk/>
            <pc:sldMk cId="226305784" sldId="1235"/>
            <ac:spMk id="75" creationId="{4D961314-5845-4C38-AAEF-15CFD047EA02}"/>
          </ac:spMkLst>
        </pc:spChg>
        <pc:spChg chg="mod">
          <ac:chgData name="Tariq, Saman GIZ" userId="71e1a46f-f0a9-4839-94bf-71441c44cec8" providerId="ADAL" clId="{D4647695-5BBE-494F-88A0-C9FC03FB99DF}" dt="2022-10-19T19:59:42.694" v="100" actId="255"/>
          <ac:spMkLst>
            <pc:docMk/>
            <pc:sldMk cId="226305784" sldId="1235"/>
            <ac:spMk id="76" creationId="{3EE13987-5920-44A3-A99E-F3AAB55B7517}"/>
          </ac:spMkLst>
        </pc:spChg>
        <pc:spChg chg="mod">
          <ac:chgData name="Tariq, Saman GIZ" userId="71e1a46f-f0a9-4839-94bf-71441c44cec8" providerId="ADAL" clId="{D4647695-5BBE-494F-88A0-C9FC03FB99DF}" dt="2022-10-19T19:59:42.694" v="100" actId="255"/>
          <ac:spMkLst>
            <pc:docMk/>
            <pc:sldMk cId="226305784" sldId="1235"/>
            <ac:spMk id="77" creationId="{A0C69B83-0E5C-450C-9B41-4080E92B814E}"/>
          </ac:spMkLst>
        </pc:spChg>
        <pc:grpChg chg="mod">
          <ac:chgData name="Tariq, Saman GIZ" userId="71e1a46f-f0a9-4839-94bf-71441c44cec8" providerId="ADAL" clId="{D4647695-5BBE-494F-88A0-C9FC03FB99DF}" dt="2022-10-19T19:59:43.906" v="101" actId="255"/>
          <ac:grpSpMkLst>
            <pc:docMk/>
            <pc:sldMk cId="226305784" sldId="1235"/>
            <ac:grpSpMk id="61" creationId="{9E665D20-B03E-4F6F-87CF-59A2DE025599}"/>
          </ac:grpSpMkLst>
        </pc:grpChg>
      </pc:sldChg>
      <pc:sldChg chg="addSp delSp modSp mod modClrScheme chgLayout">
        <pc:chgData name="Tariq, Saman GIZ" userId="71e1a46f-f0a9-4839-94bf-71441c44cec8" providerId="ADAL" clId="{D4647695-5BBE-494F-88A0-C9FC03FB99DF}" dt="2022-10-19T20:01:36.631" v="137" actId="207"/>
        <pc:sldMkLst>
          <pc:docMk/>
          <pc:sldMk cId="900094291" sldId="1236"/>
        </pc:sldMkLst>
        <pc:spChg chg="add mod ord">
          <ac:chgData name="Tariq, Saman GIZ" userId="71e1a46f-f0a9-4839-94bf-71441c44cec8" providerId="ADAL" clId="{D4647695-5BBE-494F-88A0-C9FC03FB99DF}" dt="2022-10-19T19:59:29.452" v="98" actId="14100"/>
          <ac:spMkLst>
            <pc:docMk/>
            <pc:sldMk cId="900094291" sldId="1236"/>
            <ac:spMk id="2" creationId="{F24B9153-B67C-477D-9717-C26C3DB417D2}"/>
          </ac:spMkLst>
        </pc:spChg>
        <pc:spChg chg="del mod ord">
          <ac:chgData name="Tariq, Saman GIZ" userId="71e1a46f-f0a9-4839-94bf-71441c44cec8" providerId="ADAL" clId="{D4647695-5BBE-494F-88A0-C9FC03FB99DF}" dt="2022-10-19T19:59:07.673" v="89" actId="478"/>
          <ac:spMkLst>
            <pc:docMk/>
            <pc:sldMk cId="900094291" sldId="1236"/>
            <ac:spMk id="5" creationId="{EF4DA9A5-634A-4848-9248-9FC048AEC3E6}"/>
          </ac:spMkLst>
        </pc:spChg>
        <pc:spChg chg="add del mod ord">
          <ac:chgData name="Tariq, Saman GIZ" userId="71e1a46f-f0a9-4839-94bf-71441c44cec8" providerId="ADAL" clId="{D4647695-5BBE-494F-88A0-C9FC03FB99DF}" dt="2022-10-19T19:59:10.826" v="90" actId="478"/>
          <ac:spMkLst>
            <pc:docMk/>
            <pc:sldMk cId="900094291" sldId="1236"/>
            <ac:spMk id="23" creationId="{2E3DAEF4-ECCF-4988-9D21-DC32A7F156C3}"/>
          </ac:spMkLst>
        </pc:spChg>
        <pc:spChg chg="mod">
          <ac:chgData name="Tariq, Saman GIZ" userId="71e1a46f-f0a9-4839-94bf-71441c44cec8" providerId="ADAL" clId="{D4647695-5BBE-494F-88A0-C9FC03FB99DF}" dt="2022-10-19T19:59:35.057" v="99" actId="255"/>
          <ac:spMkLst>
            <pc:docMk/>
            <pc:sldMk cId="900094291" sldId="1236"/>
            <ac:spMk id="26" creationId="{5DE8A7E1-E1CE-472F-A6F1-FC20BE5AABAF}"/>
          </ac:spMkLst>
        </pc:spChg>
        <pc:spChg chg="mod">
          <ac:chgData name="Tariq, Saman GIZ" userId="71e1a46f-f0a9-4839-94bf-71441c44cec8" providerId="ADAL" clId="{D4647695-5BBE-494F-88A0-C9FC03FB99DF}" dt="2022-10-19T20:01:36.631" v="137" actId="207"/>
          <ac:spMkLst>
            <pc:docMk/>
            <pc:sldMk cId="900094291" sldId="1236"/>
            <ac:spMk id="27" creationId="{A3BC4843-616F-4DC1-BEB2-A4D7D23F6769}"/>
          </ac:spMkLst>
        </pc:spChg>
        <pc:spChg chg="mod">
          <ac:chgData name="Tariq, Saman GIZ" userId="71e1a46f-f0a9-4839-94bf-71441c44cec8" providerId="ADAL" clId="{D4647695-5BBE-494F-88A0-C9FC03FB99DF}" dt="2022-10-19T19:59:22.529" v="95" actId="1076"/>
          <ac:spMkLst>
            <pc:docMk/>
            <pc:sldMk cId="900094291" sldId="1236"/>
            <ac:spMk id="28" creationId="{37D6DDA0-31E0-4025-AA25-6CB828D3C84C}"/>
          </ac:spMkLst>
        </pc:spChg>
        <pc:spChg chg="mod">
          <ac:chgData name="Tariq, Saman GIZ" userId="71e1a46f-f0a9-4839-94bf-71441c44cec8" providerId="ADAL" clId="{D4647695-5BBE-494F-88A0-C9FC03FB99DF}" dt="2022-10-19T19:59:35.057" v="99" actId="255"/>
          <ac:spMkLst>
            <pc:docMk/>
            <pc:sldMk cId="900094291" sldId="1236"/>
            <ac:spMk id="29" creationId="{7DB2090C-578E-4838-BF6E-DF1853BE5605}"/>
          </ac:spMkLst>
        </pc:spChg>
        <pc:spChg chg="mod">
          <ac:chgData name="Tariq, Saman GIZ" userId="71e1a46f-f0a9-4839-94bf-71441c44cec8" providerId="ADAL" clId="{D4647695-5BBE-494F-88A0-C9FC03FB99DF}" dt="2022-10-19T19:59:35.057" v="99" actId="255"/>
          <ac:spMkLst>
            <pc:docMk/>
            <pc:sldMk cId="900094291" sldId="1236"/>
            <ac:spMk id="30" creationId="{84F3BA00-1574-4FCC-AE17-241A0982CF16}"/>
          </ac:spMkLst>
        </pc:spChg>
        <pc:spChg chg="mod">
          <ac:chgData name="Tariq, Saman GIZ" userId="71e1a46f-f0a9-4839-94bf-71441c44cec8" providerId="ADAL" clId="{D4647695-5BBE-494F-88A0-C9FC03FB99DF}" dt="2022-10-19T19:59:35.057" v="99" actId="255"/>
          <ac:spMkLst>
            <pc:docMk/>
            <pc:sldMk cId="900094291" sldId="1236"/>
            <ac:spMk id="31" creationId="{162797E4-7F5F-4929-B2E5-BE3AEE5870B6}"/>
          </ac:spMkLst>
        </pc:spChg>
        <pc:spChg chg="mod">
          <ac:chgData name="Tariq, Saman GIZ" userId="71e1a46f-f0a9-4839-94bf-71441c44cec8" providerId="ADAL" clId="{D4647695-5BBE-494F-88A0-C9FC03FB99DF}" dt="2022-10-19T19:59:35.057" v="99" actId="255"/>
          <ac:spMkLst>
            <pc:docMk/>
            <pc:sldMk cId="900094291" sldId="1236"/>
            <ac:spMk id="32" creationId="{036B02A2-BE6E-4AA9-B180-E4D8089F980D}"/>
          </ac:spMkLst>
        </pc:spChg>
        <pc:spChg chg="mod">
          <ac:chgData name="Tariq, Saman GIZ" userId="71e1a46f-f0a9-4839-94bf-71441c44cec8" providerId="ADAL" clId="{D4647695-5BBE-494F-88A0-C9FC03FB99DF}" dt="2022-10-19T19:59:35.057" v="99" actId="255"/>
          <ac:spMkLst>
            <pc:docMk/>
            <pc:sldMk cId="900094291" sldId="1236"/>
            <ac:spMk id="33" creationId="{EDFFD27C-0E3A-428F-A550-DAB79B63C19B}"/>
          </ac:spMkLst>
        </pc:spChg>
        <pc:spChg chg="mod">
          <ac:chgData name="Tariq, Saman GIZ" userId="71e1a46f-f0a9-4839-94bf-71441c44cec8" providerId="ADAL" clId="{D4647695-5BBE-494F-88A0-C9FC03FB99DF}" dt="2022-10-19T19:59:35.057" v="99" actId="255"/>
          <ac:spMkLst>
            <pc:docMk/>
            <pc:sldMk cId="900094291" sldId="1236"/>
            <ac:spMk id="34" creationId="{D099BDDA-4D25-4BD9-8C66-4B803194CE6B}"/>
          </ac:spMkLst>
        </pc:spChg>
        <pc:spChg chg="mod">
          <ac:chgData name="Tariq, Saman GIZ" userId="71e1a46f-f0a9-4839-94bf-71441c44cec8" providerId="ADAL" clId="{D4647695-5BBE-494F-88A0-C9FC03FB99DF}" dt="2022-10-19T19:59:35.057" v="99" actId="255"/>
          <ac:spMkLst>
            <pc:docMk/>
            <pc:sldMk cId="900094291" sldId="1236"/>
            <ac:spMk id="35" creationId="{BC99132B-C215-4C88-B88D-A4D7E90D9F54}"/>
          </ac:spMkLst>
        </pc:spChg>
        <pc:spChg chg="mod">
          <ac:chgData name="Tariq, Saman GIZ" userId="71e1a46f-f0a9-4839-94bf-71441c44cec8" providerId="ADAL" clId="{D4647695-5BBE-494F-88A0-C9FC03FB99DF}" dt="2022-10-19T19:59:35.057" v="99" actId="255"/>
          <ac:spMkLst>
            <pc:docMk/>
            <pc:sldMk cId="900094291" sldId="1236"/>
            <ac:spMk id="36" creationId="{20E4144B-E983-4416-973C-1F53B43E0112}"/>
          </ac:spMkLst>
        </pc:spChg>
        <pc:spChg chg="mod">
          <ac:chgData name="Tariq, Saman GIZ" userId="71e1a46f-f0a9-4839-94bf-71441c44cec8" providerId="ADAL" clId="{D4647695-5BBE-494F-88A0-C9FC03FB99DF}" dt="2022-10-19T19:59:35.057" v="99" actId="255"/>
          <ac:spMkLst>
            <pc:docMk/>
            <pc:sldMk cId="900094291" sldId="1236"/>
            <ac:spMk id="37" creationId="{708CFEC8-A8A5-4050-A2F9-5E31A174EF26}"/>
          </ac:spMkLst>
        </pc:spChg>
        <pc:spChg chg="mod">
          <ac:chgData name="Tariq, Saman GIZ" userId="71e1a46f-f0a9-4839-94bf-71441c44cec8" providerId="ADAL" clId="{D4647695-5BBE-494F-88A0-C9FC03FB99DF}" dt="2022-10-19T19:59:35.057" v="99" actId="255"/>
          <ac:spMkLst>
            <pc:docMk/>
            <pc:sldMk cId="900094291" sldId="1236"/>
            <ac:spMk id="38" creationId="{AF846E44-ECE6-4C12-B5BB-F3402C9CAB8C}"/>
          </ac:spMkLst>
        </pc:spChg>
      </pc:sldChg>
      <pc:sldChg chg="addSp delSp modSp mod modClrScheme chgLayout">
        <pc:chgData name="Tariq, Saman GIZ" userId="71e1a46f-f0a9-4839-94bf-71441c44cec8" providerId="ADAL" clId="{D4647695-5BBE-494F-88A0-C9FC03FB99DF}" dt="2022-10-19T20:01:37.915" v="139" actId="113"/>
        <pc:sldMkLst>
          <pc:docMk/>
          <pc:sldMk cId="747430008" sldId="1237"/>
        </pc:sldMkLst>
        <pc:spChg chg="add del mod">
          <ac:chgData name="Tariq, Saman GIZ" userId="71e1a46f-f0a9-4839-94bf-71441c44cec8" providerId="ADAL" clId="{D4647695-5BBE-494F-88A0-C9FC03FB99DF}" dt="2022-10-19T19:59:59.236" v="103" actId="6264"/>
          <ac:spMkLst>
            <pc:docMk/>
            <pc:sldMk cId="747430008" sldId="1237"/>
            <ac:spMk id="2" creationId="{66F72028-F60F-44C9-B40A-452BA01E542A}"/>
          </ac:spMkLst>
        </pc:spChg>
        <pc:spChg chg="add del mod ord">
          <ac:chgData name="Tariq, Saman GIZ" userId="71e1a46f-f0a9-4839-94bf-71441c44cec8" providerId="ADAL" clId="{D4647695-5BBE-494F-88A0-C9FC03FB99DF}" dt="2022-10-19T19:51:11.850" v="31" actId="700"/>
          <ac:spMkLst>
            <pc:docMk/>
            <pc:sldMk cId="747430008" sldId="1237"/>
            <ac:spMk id="2" creationId="{A54D2B09-688F-4F5C-9425-122740860551}"/>
          </ac:spMkLst>
        </pc:spChg>
        <pc:spChg chg="del mod ord">
          <ac:chgData name="Tariq, Saman GIZ" userId="71e1a46f-f0a9-4839-94bf-71441c44cec8" providerId="ADAL" clId="{D4647695-5BBE-494F-88A0-C9FC03FB99DF}" dt="2022-10-19T20:00:35.091" v="115" actId="478"/>
          <ac:spMkLst>
            <pc:docMk/>
            <pc:sldMk cId="747430008" sldId="1237"/>
            <ac:spMk id="5" creationId="{EF4DA9A5-634A-4848-9248-9FC048AEC3E6}"/>
          </ac:spMkLst>
        </pc:spChg>
        <pc:spChg chg="add mod ord">
          <ac:chgData name="Tariq, Saman GIZ" userId="71e1a46f-f0a9-4839-94bf-71441c44cec8" providerId="ADAL" clId="{D4647695-5BBE-494F-88A0-C9FC03FB99DF}" dt="2022-10-19T20:00:40.711" v="118" actId="14100"/>
          <ac:spMkLst>
            <pc:docMk/>
            <pc:sldMk cId="747430008" sldId="1237"/>
            <ac:spMk id="23" creationId="{538EBD27-48A9-4664-A3A9-5343B5C3D0DD}"/>
          </ac:spMkLst>
        </pc:spChg>
        <pc:spChg chg="add del mod ord">
          <ac:chgData name="Tariq, Saman GIZ" userId="71e1a46f-f0a9-4839-94bf-71441c44cec8" providerId="ADAL" clId="{D4647695-5BBE-494F-88A0-C9FC03FB99DF}" dt="2022-10-19T19:51:11.850" v="31" actId="700"/>
          <ac:spMkLst>
            <pc:docMk/>
            <pc:sldMk cId="747430008" sldId="1237"/>
            <ac:spMk id="23" creationId="{E285CF7B-DC07-491D-8E80-6C03E3C30258}"/>
          </ac:spMkLst>
        </pc:spChg>
        <pc:spChg chg="add del mod ord">
          <ac:chgData name="Tariq, Saman GIZ" userId="71e1a46f-f0a9-4839-94bf-71441c44cec8" providerId="ADAL" clId="{D4647695-5BBE-494F-88A0-C9FC03FB99DF}" dt="2022-10-19T20:00:03.353" v="105" actId="478"/>
          <ac:spMkLst>
            <pc:docMk/>
            <pc:sldMk cId="747430008" sldId="1237"/>
            <ac:spMk id="24" creationId="{6F177648-7337-4BF6-8E77-91F7947F915C}"/>
          </ac:spMkLst>
        </pc:spChg>
        <pc:spChg chg="add del mod ord">
          <ac:chgData name="Tariq, Saman GIZ" userId="71e1a46f-f0a9-4839-94bf-71441c44cec8" providerId="ADAL" clId="{D4647695-5BBE-494F-88A0-C9FC03FB99DF}" dt="2022-10-19T20:00:14.616" v="107" actId="478"/>
          <ac:spMkLst>
            <pc:docMk/>
            <pc:sldMk cId="747430008" sldId="1237"/>
            <ac:spMk id="25" creationId="{873EF19A-471A-4B17-8FA4-DE73B7E70013}"/>
          </ac:spMkLst>
        </pc:spChg>
        <pc:spChg chg="mod">
          <ac:chgData name="Tariq, Saman GIZ" userId="71e1a46f-f0a9-4839-94bf-71441c44cec8" providerId="ADAL" clId="{D4647695-5BBE-494F-88A0-C9FC03FB99DF}" dt="2022-10-19T20:01:37.915" v="139" actId="113"/>
          <ac:spMkLst>
            <pc:docMk/>
            <pc:sldMk cId="747430008" sldId="1237"/>
            <ac:spMk id="27" creationId="{A3BC4843-616F-4DC1-BEB2-A4D7D23F6769}"/>
          </ac:spMkLst>
        </pc:spChg>
        <pc:spChg chg="mod">
          <ac:chgData name="Tariq, Saman GIZ" userId="71e1a46f-f0a9-4839-94bf-71441c44cec8" providerId="ADAL" clId="{D4647695-5BBE-494F-88A0-C9FC03FB99DF}" dt="2022-10-19T20:00:47.357" v="120" actId="14100"/>
          <ac:spMkLst>
            <pc:docMk/>
            <pc:sldMk cId="747430008" sldId="1237"/>
            <ac:spMk id="28" creationId="{37D6DDA0-31E0-4025-AA25-6CB828D3C84C}"/>
          </ac:spMkLst>
        </pc:spChg>
        <pc:spChg chg="add del mod">
          <ac:chgData name="Tariq, Saman GIZ" userId="71e1a46f-f0a9-4839-94bf-71441c44cec8" providerId="ADAL" clId="{D4647695-5BBE-494F-88A0-C9FC03FB99DF}" dt="2022-10-19T20:00:36.664" v="116" actId="478"/>
          <ac:spMkLst>
            <pc:docMk/>
            <pc:sldMk cId="747430008" sldId="1237"/>
            <ac:spMk id="29" creationId="{98C0FA7A-0585-4460-87E4-1D857F88F367}"/>
          </ac:spMkLst>
        </pc:spChg>
      </pc:sldChg>
      <pc:sldChg chg="addSp delSp modSp mod modClrScheme chgLayout">
        <pc:chgData name="Tariq, Saman GIZ" userId="71e1a46f-f0a9-4839-94bf-71441c44cec8" providerId="ADAL" clId="{D4647695-5BBE-494F-88A0-C9FC03FB99DF}" dt="2022-10-19T20:02:25.636" v="154" actId="404"/>
        <pc:sldMkLst>
          <pc:docMk/>
          <pc:sldMk cId="576750110" sldId="1238"/>
        </pc:sldMkLst>
        <pc:spChg chg="del mod">
          <ac:chgData name="Tariq, Saman GIZ" userId="71e1a46f-f0a9-4839-94bf-71441c44cec8" providerId="ADAL" clId="{D4647695-5BBE-494F-88A0-C9FC03FB99DF}" dt="2022-10-19T20:01:54.778" v="144" actId="478"/>
          <ac:spMkLst>
            <pc:docMk/>
            <pc:sldMk cId="576750110" sldId="1238"/>
            <ac:spMk id="5" creationId="{EF4DA9A5-634A-4848-9248-9FC048AEC3E6}"/>
          </ac:spMkLst>
        </pc:spChg>
        <pc:spChg chg="mod">
          <ac:chgData name="Tariq, Saman GIZ" userId="71e1a46f-f0a9-4839-94bf-71441c44cec8" providerId="ADAL" clId="{D4647695-5BBE-494F-88A0-C9FC03FB99DF}" dt="2022-10-19T20:02:20.094" v="152" actId="404"/>
          <ac:spMkLst>
            <pc:docMk/>
            <pc:sldMk cId="576750110" sldId="1238"/>
            <ac:spMk id="19" creationId="{5D34801B-694C-42C5-AD79-DFBE42F16DAD}"/>
          </ac:spMkLst>
        </pc:spChg>
        <pc:spChg chg="mod">
          <ac:chgData name="Tariq, Saman GIZ" userId="71e1a46f-f0a9-4839-94bf-71441c44cec8" providerId="ADAL" clId="{D4647695-5BBE-494F-88A0-C9FC03FB99DF}" dt="2022-10-19T20:02:25.636" v="154" actId="404"/>
          <ac:spMkLst>
            <pc:docMk/>
            <pc:sldMk cId="576750110" sldId="1238"/>
            <ac:spMk id="22" creationId="{997562F4-65FE-47C3-9440-08D8B782FDF8}"/>
          </ac:spMkLst>
        </pc:spChg>
        <pc:spChg chg="add del mod ord">
          <ac:chgData name="Tariq, Saman GIZ" userId="71e1a46f-f0a9-4839-94bf-71441c44cec8" providerId="ADAL" clId="{D4647695-5BBE-494F-88A0-C9FC03FB99DF}" dt="2022-10-19T20:01:58.086" v="145" actId="700"/>
          <ac:spMkLst>
            <pc:docMk/>
            <pc:sldMk cId="576750110" sldId="1238"/>
            <ac:spMk id="26" creationId="{6A78D233-A63A-43DD-A15C-BE87E2066E2B}"/>
          </ac:spMkLst>
        </pc:spChg>
        <pc:spChg chg="add del mod ord">
          <ac:chgData name="Tariq, Saman GIZ" userId="71e1a46f-f0a9-4839-94bf-71441c44cec8" providerId="ADAL" clId="{D4647695-5BBE-494F-88A0-C9FC03FB99DF}" dt="2022-10-19T20:02:06.033" v="148" actId="478"/>
          <ac:spMkLst>
            <pc:docMk/>
            <pc:sldMk cId="576750110" sldId="1238"/>
            <ac:spMk id="28" creationId="{462814F4-B70C-4A57-BDD9-2B45B181D7D5}"/>
          </ac:spMkLst>
        </pc:spChg>
        <pc:spChg chg="add mod ord">
          <ac:chgData name="Tariq, Saman GIZ" userId="71e1a46f-f0a9-4839-94bf-71441c44cec8" providerId="ADAL" clId="{D4647695-5BBE-494F-88A0-C9FC03FB99DF}" dt="2022-10-19T20:02:14.615" v="151" actId="14100"/>
          <ac:spMkLst>
            <pc:docMk/>
            <pc:sldMk cId="576750110" sldId="1238"/>
            <ac:spMk id="29" creationId="{D8668EA2-F0A7-4DDF-890B-2CBCA38BAA80}"/>
          </ac:spMkLst>
        </pc:spChg>
        <pc:spChg chg="add del mod ord">
          <ac:chgData name="Tariq, Saman GIZ" userId="71e1a46f-f0a9-4839-94bf-71441c44cec8" providerId="ADAL" clId="{D4647695-5BBE-494F-88A0-C9FC03FB99DF}" dt="2022-10-19T20:02:02.616" v="147" actId="478"/>
          <ac:spMkLst>
            <pc:docMk/>
            <pc:sldMk cId="576750110" sldId="1238"/>
            <ac:spMk id="30" creationId="{519AF359-6BBC-4C69-AE04-C558C3F6CEF0}"/>
          </ac:spMkLst>
        </pc:spChg>
      </pc:sldChg>
      <pc:sldChg chg="addSp delSp modSp mod modClrScheme chgLayout">
        <pc:chgData name="Tariq, Saman GIZ" userId="71e1a46f-f0a9-4839-94bf-71441c44cec8" providerId="ADAL" clId="{D4647695-5BBE-494F-88A0-C9FC03FB99DF}" dt="2022-10-19T20:01:45.704" v="143" actId="14100"/>
        <pc:sldMkLst>
          <pc:docMk/>
          <pc:sldMk cId="555049033" sldId="1239"/>
        </pc:sldMkLst>
        <pc:spChg chg="del mod">
          <ac:chgData name="Tariq, Saman GIZ" userId="71e1a46f-f0a9-4839-94bf-71441c44cec8" providerId="ADAL" clId="{D4647695-5BBE-494F-88A0-C9FC03FB99DF}" dt="2022-10-19T20:00:53.515" v="121" actId="478"/>
          <ac:spMkLst>
            <pc:docMk/>
            <pc:sldMk cId="555049033" sldId="1239"/>
            <ac:spMk id="5" creationId="{EF4DA9A5-634A-4848-9248-9FC048AEC3E6}"/>
          </ac:spMkLst>
        </pc:spChg>
        <pc:spChg chg="mod">
          <ac:chgData name="Tariq, Saman GIZ" userId="71e1a46f-f0a9-4839-94bf-71441c44cec8" providerId="ADAL" clId="{D4647695-5BBE-494F-88A0-C9FC03FB99DF}" dt="2022-10-19T20:01:12.317" v="127" actId="404"/>
          <ac:spMkLst>
            <pc:docMk/>
            <pc:sldMk cId="555049033" sldId="1239"/>
            <ac:spMk id="9" creationId="{85E3278E-0DBA-4EDB-9BDB-18B713EE4381}"/>
          </ac:spMkLst>
        </pc:spChg>
        <pc:spChg chg="mod">
          <ac:chgData name="Tariq, Saman GIZ" userId="71e1a46f-f0a9-4839-94bf-71441c44cec8" providerId="ADAL" clId="{D4647695-5BBE-494F-88A0-C9FC03FB99DF}" dt="2022-10-19T20:01:12.317" v="127" actId="404"/>
          <ac:spMkLst>
            <pc:docMk/>
            <pc:sldMk cId="555049033" sldId="1239"/>
            <ac:spMk id="10" creationId="{1B185B48-979B-4377-AEED-601DE26F6A0C}"/>
          </ac:spMkLst>
        </pc:spChg>
        <pc:spChg chg="mod">
          <ac:chgData name="Tariq, Saman GIZ" userId="71e1a46f-f0a9-4839-94bf-71441c44cec8" providerId="ADAL" clId="{D4647695-5BBE-494F-88A0-C9FC03FB99DF}" dt="2022-10-19T20:01:12.317" v="127" actId="404"/>
          <ac:spMkLst>
            <pc:docMk/>
            <pc:sldMk cId="555049033" sldId="1239"/>
            <ac:spMk id="11" creationId="{FD87A8E1-650F-49F8-A503-03282EB072FC}"/>
          </ac:spMkLst>
        </pc:spChg>
        <pc:spChg chg="mod">
          <ac:chgData name="Tariq, Saman GIZ" userId="71e1a46f-f0a9-4839-94bf-71441c44cec8" providerId="ADAL" clId="{D4647695-5BBE-494F-88A0-C9FC03FB99DF}" dt="2022-10-19T20:01:12.317" v="127" actId="404"/>
          <ac:spMkLst>
            <pc:docMk/>
            <pc:sldMk cId="555049033" sldId="1239"/>
            <ac:spMk id="12" creationId="{1011FC81-0D51-4352-A104-50810D9F1E06}"/>
          </ac:spMkLst>
        </pc:spChg>
        <pc:spChg chg="mod">
          <ac:chgData name="Tariq, Saman GIZ" userId="71e1a46f-f0a9-4839-94bf-71441c44cec8" providerId="ADAL" clId="{D4647695-5BBE-494F-88A0-C9FC03FB99DF}" dt="2022-10-19T20:01:45.704" v="143" actId="14100"/>
          <ac:spMkLst>
            <pc:docMk/>
            <pc:sldMk cId="555049033" sldId="1239"/>
            <ac:spMk id="27" creationId="{A3BC4843-616F-4DC1-BEB2-A4D7D23F6769}"/>
          </ac:spMkLst>
        </pc:spChg>
        <pc:spChg chg="add del mod ord">
          <ac:chgData name="Tariq, Saman GIZ" userId="71e1a46f-f0a9-4839-94bf-71441c44cec8" providerId="ADAL" clId="{D4647695-5BBE-494F-88A0-C9FC03FB99DF}" dt="2022-10-19T20:00:55.998" v="122" actId="700"/>
          <ac:spMkLst>
            <pc:docMk/>
            <pc:sldMk cId="555049033" sldId="1239"/>
            <ac:spMk id="35" creationId="{B5D542E6-CA61-4BB3-B0F5-A1EDC4DA47D2}"/>
          </ac:spMkLst>
        </pc:spChg>
        <pc:spChg chg="add del mod ord">
          <ac:chgData name="Tariq, Saman GIZ" userId="71e1a46f-f0a9-4839-94bf-71441c44cec8" providerId="ADAL" clId="{D4647695-5BBE-494F-88A0-C9FC03FB99DF}" dt="2022-10-19T20:01:08.024" v="126" actId="478"/>
          <ac:spMkLst>
            <pc:docMk/>
            <pc:sldMk cId="555049033" sldId="1239"/>
            <ac:spMk id="36" creationId="{207A9AAC-0F94-44E3-B217-A3DC2D7E27B9}"/>
          </ac:spMkLst>
        </pc:spChg>
        <pc:spChg chg="add mod ord">
          <ac:chgData name="Tariq, Saman GIZ" userId="71e1a46f-f0a9-4839-94bf-71441c44cec8" providerId="ADAL" clId="{D4647695-5BBE-494F-88A0-C9FC03FB99DF}" dt="2022-10-19T20:01:41.593" v="142" actId="14100"/>
          <ac:spMkLst>
            <pc:docMk/>
            <pc:sldMk cId="555049033" sldId="1239"/>
            <ac:spMk id="37" creationId="{033BE1B3-5C82-49E1-B1A1-BE61670C069E}"/>
          </ac:spMkLst>
        </pc:spChg>
        <pc:spChg chg="add del mod ord">
          <ac:chgData name="Tariq, Saman GIZ" userId="71e1a46f-f0a9-4839-94bf-71441c44cec8" providerId="ADAL" clId="{D4647695-5BBE-494F-88A0-C9FC03FB99DF}" dt="2022-10-19T20:01:03.640" v="125" actId="478"/>
          <ac:spMkLst>
            <pc:docMk/>
            <pc:sldMk cId="555049033" sldId="1239"/>
            <ac:spMk id="38" creationId="{878ED4BE-C72F-4846-A68F-1C5B282218F8}"/>
          </ac:spMkLst>
        </pc:spChg>
      </pc:sldChg>
      <pc:sldChg chg="addSp delSp modSp mod modClrScheme chgLayout">
        <pc:chgData name="Tariq, Saman GIZ" userId="71e1a46f-f0a9-4839-94bf-71441c44cec8" providerId="ADAL" clId="{D4647695-5BBE-494F-88A0-C9FC03FB99DF}" dt="2022-10-19T20:02:54.233" v="164" actId="14100"/>
        <pc:sldMkLst>
          <pc:docMk/>
          <pc:sldMk cId="2964538375" sldId="1240"/>
        </pc:sldMkLst>
        <pc:spChg chg="del">
          <ac:chgData name="Tariq, Saman GIZ" userId="71e1a46f-f0a9-4839-94bf-71441c44cec8" providerId="ADAL" clId="{D4647695-5BBE-494F-88A0-C9FC03FB99DF}" dt="2022-10-19T20:02:39.563" v="156" actId="478"/>
          <ac:spMkLst>
            <pc:docMk/>
            <pc:sldMk cId="2964538375" sldId="1240"/>
            <ac:spMk id="5" creationId="{EF4DA9A5-634A-4848-9248-9FC048AEC3E6}"/>
          </ac:spMkLst>
        </pc:spChg>
        <pc:spChg chg="mod">
          <ac:chgData name="Tariq, Saman GIZ" userId="71e1a46f-f0a9-4839-94bf-71441c44cec8" providerId="ADAL" clId="{D4647695-5BBE-494F-88A0-C9FC03FB99DF}" dt="2022-10-19T20:02:52.618" v="163" actId="1076"/>
          <ac:spMkLst>
            <pc:docMk/>
            <pc:sldMk cId="2964538375" sldId="1240"/>
            <ac:spMk id="19" creationId="{5D34801B-694C-42C5-AD79-DFBE42F16DAD}"/>
          </ac:spMkLst>
        </pc:spChg>
        <pc:spChg chg="add del mod ord">
          <ac:chgData name="Tariq, Saman GIZ" userId="71e1a46f-f0a9-4839-94bf-71441c44cec8" providerId="ADAL" clId="{D4647695-5BBE-494F-88A0-C9FC03FB99DF}" dt="2022-10-19T20:02:42.333" v="157" actId="700"/>
          <ac:spMkLst>
            <pc:docMk/>
            <pc:sldMk cId="2964538375" sldId="1240"/>
            <ac:spMk id="28" creationId="{B8273DD4-C34F-4593-B87C-BA6794B3B9F1}"/>
          </ac:spMkLst>
        </pc:spChg>
        <pc:spChg chg="add del mod ord">
          <ac:chgData name="Tariq, Saman GIZ" userId="71e1a46f-f0a9-4839-94bf-71441c44cec8" providerId="ADAL" clId="{D4647695-5BBE-494F-88A0-C9FC03FB99DF}" dt="2022-10-19T20:02:48.063" v="161" actId="478"/>
          <ac:spMkLst>
            <pc:docMk/>
            <pc:sldMk cId="2964538375" sldId="1240"/>
            <ac:spMk id="29" creationId="{81B8D5A8-D07C-4DA8-8745-057308028FC6}"/>
          </ac:spMkLst>
        </pc:spChg>
        <pc:spChg chg="add mod ord">
          <ac:chgData name="Tariq, Saman GIZ" userId="71e1a46f-f0a9-4839-94bf-71441c44cec8" providerId="ADAL" clId="{D4647695-5BBE-494F-88A0-C9FC03FB99DF}" dt="2022-10-19T20:02:54.233" v="164" actId="14100"/>
          <ac:spMkLst>
            <pc:docMk/>
            <pc:sldMk cId="2964538375" sldId="1240"/>
            <ac:spMk id="30" creationId="{5ACFB945-A29C-41A2-A556-F39C2F89DCB4}"/>
          </ac:spMkLst>
        </pc:spChg>
        <pc:spChg chg="add del mod ord">
          <ac:chgData name="Tariq, Saman GIZ" userId="71e1a46f-f0a9-4839-94bf-71441c44cec8" providerId="ADAL" clId="{D4647695-5BBE-494F-88A0-C9FC03FB99DF}" dt="2022-10-19T20:02:47.287" v="160" actId="478"/>
          <ac:spMkLst>
            <pc:docMk/>
            <pc:sldMk cId="2964538375" sldId="1240"/>
            <ac:spMk id="31" creationId="{88CAC0F9-D7CA-427B-884F-0F78353FD773}"/>
          </ac:spMkLst>
        </pc:spChg>
      </pc:sldChg>
      <pc:sldChg chg="addSp delSp modSp mod modClrScheme chgLayout">
        <pc:chgData name="Tariq, Saman GIZ" userId="71e1a46f-f0a9-4839-94bf-71441c44cec8" providerId="ADAL" clId="{D4647695-5BBE-494F-88A0-C9FC03FB99DF}" dt="2022-10-19T20:04:05.444" v="187" actId="14100"/>
        <pc:sldMkLst>
          <pc:docMk/>
          <pc:sldMk cId="2378992832" sldId="1243"/>
        </pc:sldMkLst>
        <pc:spChg chg="del">
          <ac:chgData name="Tariq, Saman GIZ" userId="71e1a46f-f0a9-4839-94bf-71441c44cec8" providerId="ADAL" clId="{D4647695-5BBE-494F-88A0-C9FC03FB99DF}" dt="2022-10-19T20:03:34.403" v="174" actId="478"/>
          <ac:spMkLst>
            <pc:docMk/>
            <pc:sldMk cId="2378992832" sldId="1243"/>
            <ac:spMk id="5" creationId="{EF4DA9A5-634A-4848-9248-9FC048AEC3E6}"/>
          </ac:spMkLst>
        </pc:spChg>
        <pc:spChg chg="mod">
          <ac:chgData name="Tariq, Saman GIZ" userId="71e1a46f-f0a9-4839-94bf-71441c44cec8" providerId="ADAL" clId="{D4647695-5BBE-494F-88A0-C9FC03FB99DF}" dt="2022-10-19T20:03:58.874" v="184" actId="1076"/>
          <ac:spMkLst>
            <pc:docMk/>
            <pc:sldMk cId="2378992832" sldId="1243"/>
            <ac:spMk id="11" creationId="{F8CE0219-717B-4BA1-8613-B7A5A3F2BD81}"/>
          </ac:spMkLst>
        </pc:spChg>
        <pc:spChg chg="add del mod">
          <ac:chgData name="Tariq, Saman GIZ" userId="71e1a46f-f0a9-4839-94bf-71441c44cec8" providerId="ADAL" clId="{D4647695-5BBE-494F-88A0-C9FC03FB99DF}" dt="2022-10-19T20:04:00.619" v="185" actId="20577"/>
          <ac:spMkLst>
            <pc:docMk/>
            <pc:sldMk cId="2378992832" sldId="1243"/>
            <ac:spMk id="19" creationId="{5D34801B-694C-42C5-AD79-DFBE42F16DAD}"/>
          </ac:spMkLst>
        </pc:spChg>
        <pc:spChg chg="add del mod ord">
          <ac:chgData name="Tariq, Saman GIZ" userId="71e1a46f-f0a9-4839-94bf-71441c44cec8" providerId="ADAL" clId="{D4647695-5BBE-494F-88A0-C9FC03FB99DF}" dt="2022-10-19T20:03:36.543" v="175" actId="700"/>
          <ac:spMkLst>
            <pc:docMk/>
            <pc:sldMk cId="2378992832" sldId="1243"/>
            <ac:spMk id="25" creationId="{C75D1CC4-C276-42EE-8B70-893D3A4FC77C}"/>
          </ac:spMkLst>
        </pc:spChg>
        <pc:spChg chg="add del mod ord">
          <ac:chgData name="Tariq, Saman GIZ" userId="71e1a46f-f0a9-4839-94bf-71441c44cec8" providerId="ADAL" clId="{D4647695-5BBE-494F-88A0-C9FC03FB99DF}" dt="2022-10-19T20:03:46.952" v="180" actId="478"/>
          <ac:spMkLst>
            <pc:docMk/>
            <pc:sldMk cId="2378992832" sldId="1243"/>
            <ac:spMk id="26" creationId="{26493B33-17A1-4B21-A3ED-B717B36B92E5}"/>
          </ac:spMkLst>
        </pc:spChg>
        <pc:spChg chg="add mod ord">
          <ac:chgData name="Tariq, Saman GIZ" userId="71e1a46f-f0a9-4839-94bf-71441c44cec8" providerId="ADAL" clId="{D4647695-5BBE-494F-88A0-C9FC03FB99DF}" dt="2022-10-19T20:04:05.444" v="187" actId="14100"/>
          <ac:spMkLst>
            <pc:docMk/>
            <pc:sldMk cId="2378992832" sldId="1243"/>
            <ac:spMk id="27" creationId="{CB8B4AEE-495A-4C86-864F-50C41660C06C}"/>
          </ac:spMkLst>
        </pc:spChg>
        <pc:spChg chg="add del mod ord">
          <ac:chgData name="Tariq, Saman GIZ" userId="71e1a46f-f0a9-4839-94bf-71441c44cec8" providerId="ADAL" clId="{D4647695-5BBE-494F-88A0-C9FC03FB99DF}" dt="2022-10-19T20:03:41.096" v="177" actId="478"/>
          <ac:spMkLst>
            <pc:docMk/>
            <pc:sldMk cId="2378992832" sldId="1243"/>
            <ac:spMk id="28" creationId="{84577457-F8D6-48A6-9AA6-157CA16B2E61}"/>
          </ac:spMkLst>
        </pc:spChg>
      </pc:sldChg>
      <pc:sldChg chg="addSp delSp modSp mod modClrScheme chgLayout">
        <pc:chgData name="Tariq, Saman GIZ" userId="71e1a46f-f0a9-4839-94bf-71441c44cec8" providerId="ADAL" clId="{D4647695-5BBE-494F-88A0-C9FC03FB99DF}" dt="2022-10-19T20:04:44.563" v="197" actId="14100"/>
        <pc:sldMkLst>
          <pc:docMk/>
          <pc:sldMk cId="4289515351" sldId="1245"/>
        </pc:sldMkLst>
        <pc:spChg chg="add del mod ord">
          <ac:chgData name="Tariq, Saman GIZ" userId="71e1a46f-f0a9-4839-94bf-71441c44cec8" providerId="ADAL" clId="{D4647695-5BBE-494F-88A0-C9FC03FB99DF}" dt="2022-10-19T20:04:25.969" v="192" actId="478"/>
          <ac:spMkLst>
            <pc:docMk/>
            <pc:sldMk cId="4289515351" sldId="1245"/>
            <ac:spMk id="2" creationId="{898414D0-AA9F-4F56-8103-EF15FC23ABFD}"/>
          </ac:spMkLst>
        </pc:spChg>
        <pc:spChg chg="del mod ord">
          <ac:chgData name="Tariq, Saman GIZ" userId="71e1a46f-f0a9-4839-94bf-71441c44cec8" providerId="ADAL" clId="{D4647695-5BBE-494F-88A0-C9FC03FB99DF}" dt="2022-10-19T20:04:21.451" v="189" actId="478"/>
          <ac:spMkLst>
            <pc:docMk/>
            <pc:sldMk cId="4289515351" sldId="1245"/>
            <ac:spMk id="5" creationId="{EF4DA9A5-634A-4848-9248-9FC048AEC3E6}"/>
          </ac:spMkLst>
        </pc:spChg>
        <pc:spChg chg="mod">
          <ac:chgData name="Tariq, Saman GIZ" userId="71e1a46f-f0a9-4839-94bf-71441c44cec8" providerId="ADAL" clId="{D4647695-5BBE-494F-88A0-C9FC03FB99DF}" dt="2022-10-19T20:04:44.563" v="197" actId="14100"/>
          <ac:spMkLst>
            <pc:docMk/>
            <pc:sldMk cId="4289515351" sldId="1245"/>
            <ac:spMk id="11" creationId="{F8CE0219-717B-4BA1-8613-B7A5A3F2BD81}"/>
          </ac:spMkLst>
        </pc:spChg>
        <pc:spChg chg="mod">
          <ac:chgData name="Tariq, Saman GIZ" userId="71e1a46f-f0a9-4839-94bf-71441c44cec8" providerId="ADAL" clId="{D4647695-5BBE-494F-88A0-C9FC03FB99DF}" dt="2022-10-19T20:04:42.070" v="196" actId="1076"/>
          <ac:spMkLst>
            <pc:docMk/>
            <pc:sldMk cId="4289515351" sldId="1245"/>
            <ac:spMk id="19" creationId="{5D34801B-694C-42C5-AD79-DFBE42F16DAD}"/>
          </ac:spMkLst>
        </pc:spChg>
        <pc:spChg chg="add del mod ord">
          <ac:chgData name="Tariq, Saman GIZ" userId="71e1a46f-f0a9-4839-94bf-71441c44cec8" providerId="ADAL" clId="{D4647695-5BBE-494F-88A0-C9FC03FB99DF}" dt="2022-10-19T20:04:24.695" v="191" actId="478"/>
          <ac:spMkLst>
            <pc:docMk/>
            <pc:sldMk cId="4289515351" sldId="1245"/>
            <ac:spMk id="25" creationId="{23C344D8-2D12-40C1-9325-65808BAFF81D}"/>
          </ac:spMkLst>
        </pc:spChg>
        <pc:spChg chg="add del mod">
          <ac:chgData name="Tariq, Saman GIZ" userId="71e1a46f-f0a9-4839-94bf-71441c44cec8" providerId="ADAL" clId="{D4647695-5BBE-494F-88A0-C9FC03FB99DF}" dt="2022-10-19T20:04:22.863" v="190" actId="478"/>
          <ac:spMkLst>
            <pc:docMk/>
            <pc:sldMk cId="4289515351" sldId="1245"/>
            <ac:spMk id="27" creationId="{5D086FE3-4D35-482D-9E08-E9402DB9CD71}"/>
          </ac:spMkLst>
        </pc:spChg>
        <pc:spChg chg="add mod">
          <ac:chgData name="Tariq, Saman GIZ" userId="71e1a46f-f0a9-4839-94bf-71441c44cec8" providerId="ADAL" clId="{D4647695-5BBE-494F-88A0-C9FC03FB99DF}" dt="2022-10-19T20:04:31.091" v="193"/>
          <ac:spMkLst>
            <pc:docMk/>
            <pc:sldMk cId="4289515351" sldId="1245"/>
            <ac:spMk id="28" creationId="{784BE66F-42BA-4251-B493-5C2468EDD4FF}"/>
          </ac:spMkLst>
        </pc:spChg>
      </pc:sldChg>
      <pc:sldChg chg="addSp delSp modSp mod modClrScheme chgLayout">
        <pc:chgData name="Tariq, Saman GIZ" userId="71e1a46f-f0a9-4839-94bf-71441c44cec8" providerId="ADAL" clId="{D4647695-5BBE-494F-88A0-C9FC03FB99DF}" dt="2022-10-19T20:05:44.252" v="214" actId="20577"/>
        <pc:sldMkLst>
          <pc:docMk/>
          <pc:sldMk cId="2906765765" sldId="1246"/>
        </pc:sldMkLst>
        <pc:spChg chg="add mod ord">
          <ac:chgData name="Tariq, Saman GIZ" userId="71e1a46f-f0a9-4839-94bf-71441c44cec8" providerId="ADAL" clId="{D4647695-5BBE-494F-88A0-C9FC03FB99DF}" dt="2022-10-19T20:05:44.252" v="214" actId="20577"/>
          <ac:spMkLst>
            <pc:docMk/>
            <pc:sldMk cId="2906765765" sldId="1246"/>
            <ac:spMk id="2" creationId="{DA6C363A-0D6E-45D0-BCDD-46665926B821}"/>
          </ac:spMkLst>
        </pc:spChg>
        <pc:spChg chg="del mod ord">
          <ac:chgData name="Tariq, Saman GIZ" userId="71e1a46f-f0a9-4839-94bf-71441c44cec8" providerId="ADAL" clId="{D4647695-5BBE-494F-88A0-C9FC03FB99DF}" dt="2022-10-19T20:05:13.034" v="204" actId="478"/>
          <ac:spMkLst>
            <pc:docMk/>
            <pc:sldMk cId="2906765765" sldId="1246"/>
            <ac:spMk id="5" creationId="{EF4DA9A5-634A-4848-9248-9FC048AEC3E6}"/>
          </ac:spMkLst>
        </pc:spChg>
        <pc:spChg chg="mod">
          <ac:chgData name="Tariq, Saman GIZ" userId="71e1a46f-f0a9-4839-94bf-71441c44cec8" providerId="ADAL" clId="{D4647695-5BBE-494F-88A0-C9FC03FB99DF}" dt="2022-10-19T20:05:26.961" v="208" actId="404"/>
          <ac:spMkLst>
            <pc:docMk/>
            <pc:sldMk cId="2906765765" sldId="1246"/>
            <ac:spMk id="7" creationId="{09F74B02-7748-4D62-A330-19290BC2FBA9}"/>
          </ac:spMkLst>
        </pc:spChg>
        <pc:spChg chg="mod">
          <ac:chgData name="Tariq, Saman GIZ" userId="71e1a46f-f0a9-4839-94bf-71441c44cec8" providerId="ADAL" clId="{D4647695-5BBE-494F-88A0-C9FC03FB99DF}" dt="2022-10-19T20:05:26.961" v="208" actId="404"/>
          <ac:spMkLst>
            <pc:docMk/>
            <pc:sldMk cId="2906765765" sldId="1246"/>
            <ac:spMk id="8" creationId="{7C93B4C0-FBAB-412B-971D-FB2C24BC5FE5}"/>
          </ac:spMkLst>
        </pc:spChg>
        <pc:spChg chg="mod">
          <ac:chgData name="Tariq, Saman GIZ" userId="71e1a46f-f0a9-4839-94bf-71441c44cec8" providerId="ADAL" clId="{D4647695-5BBE-494F-88A0-C9FC03FB99DF}" dt="2022-10-19T20:05:26.961" v="208" actId="404"/>
          <ac:spMkLst>
            <pc:docMk/>
            <pc:sldMk cId="2906765765" sldId="1246"/>
            <ac:spMk id="9" creationId="{546D042C-F6EC-41CD-9C42-7083C5A9874A}"/>
          </ac:spMkLst>
        </pc:spChg>
        <pc:spChg chg="mod">
          <ac:chgData name="Tariq, Saman GIZ" userId="71e1a46f-f0a9-4839-94bf-71441c44cec8" providerId="ADAL" clId="{D4647695-5BBE-494F-88A0-C9FC03FB99DF}" dt="2022-10-19T20:05:26.961" v="208" actId="404"/>
          <ac:spMkLst>
            <pc:docMk/>
            <pc:sldMk cId="2906765765" sldId="1246"/>
            <ac:spMk id="10" creationId="{2348CDE9-C515-4480-9B55-FA5C4EBFEC05}"/>
          </ac:spMkLst>
        </pc:spChg>
        <pc:spChg chg="mod">
          <ac:chgData name="Tariq, Saman GIZ" userId="71e1a46f-f0a9-4839-94bf-71441c44cec8" providerId="ADAL" clId="{D4647695-5BBE-494F-88A0-C9FC03FB99DF}" dt="2022-10-19T20:05:26.961" v="208" actId="404"/>
          <ac:spMkLst>
            <pc:docMk/>
            <pc:sldMk cId="2906765765" sldId="1246"/>
            <ac:spMk id="14" creationId="{9C137501-255E-4715-A878-2E440C40F3DF}"/>
          </ac:spMkLst>
        </pc:spChg>
        <pc:spChg chg="mod">
          <ac:chgData name="Tariq, Saman GIZ" userId="71e1a46f-f0a9-4839-94bf-71441c44cec8" providerId="ADAL" clId="{D4647695-5BBE-494F-88A0-C9FC03FB99DF}" dt="2022-10-19T20:05:26.961" v="208" actId="404"/>
          <ac:spMkLst>
            <pc:docMk/>
            <pc:sldMk cId="2906765765" sldId="1246"/>
            <ac:spMk id="15" creationId="{BFD49E11-B587-4833-A61D-F06D80AAE8C6}"/>
          </ac:spMkLst>
        </pc:spChg>
        <pc:spChg chg="mod">
          <ac:chgData name="Tariq, Saman GIZ" userId="71e1a46f-f0a9-4839-94bf-71441c44cec8" providerId="ADAL" clId="{D4647695-5BBE-494F-88A0-C9FC03FB99DF}" dt="2022-10-19T20:05:26.961" v="208" actId="404"/>
          <ac:spMkLst>
            <pc:docMk/>
            <pc:sldMk cId="2906765765" sldId="1246"/>
            <ac:spMk id="16" creationId="{2B512E63-50A2-4DBC-A7A9-65621A7E223F}"/>
          </ac:spMkLst>
        </pc:spChg>
        <pc:spChg chg="add del mod ord">
          <ac:chgData name="Tariq, Saman GIZ" userId="71e1a46f-f0a9-4839-94bf-71441c44cec8" providerId="ADAL" clId="{D4647695-5BBE-494F-88A0-C9FC03FB99DF}" dt="2022-10-19T20:05:11.344" v="203" actId="478"/>
          <ac:spMkLst>
            <pc:docMk/>
            <pc:sldMk cId="2906765765" sldId="1246"/>
            <ac:spMk id="30" creationId="{A08C6E80-5523-4B17-97F2-1A7ABDAC0960}"/>
          </ac:spMkLst>
        </pc:spChg>
        <pc:spChg chg="add del mod">
          <ac:chgData name="Tariq, Saman GIZ" userId="71e1a46f-f0a9-4839-94bf-71441c44cec8" providerId="ADAL" clId="{D4647695-5BBE-494F-88A0-C9FC03FB99DF}" dt="2022-10-19T20:05:14.303" v="205" actId="478"/>
          <ac:spMkLst>
            <pc:docMk/>
            <pc:sldMk cId="2906765765" sldId="1246"/>
            <ac:spMk id="32" creationId="{40CEFF45-BA2C-4F5A-B57C-1E0E19A27DB0}"/>
          </ac:spMkLst>
        </pc:spChg>
        <pc:spChg chg="add del mod">
          <ac:chgData name="Tariq, Saman GIZ" userId="71e1a46f-f0a9-4839-94bf-71441c44cec8" providerId="ADAL" clId="{D4647695-5BBE-494F-88A0-C9FC03FB99DF}" dt="2022-10-19T20:05:31.155" v="209" actId="6264"/>
          <ac:spMkLst>
            <pc:docMk/>
            <pc:sldMk cId="2906765765" sldId="1246"/>
            <ac:spMk id="33" creationId="{1ABE6474-4E46-4020-AB54-F6C315558339}"/>
          </ac:spMkLst>
        </pc:spChg>
        <pc:spChg chg="add del mod ord">
          <ac:chgData name="Tariq, Saman GIZ" userId="71e1a46f-f0a9-4839-94bf-71441c44cec8" providerId="ADAL" clId="{D4647695-5BBE-494F-88A0-C9FC03FB99DF}" dt="2022-10-19T20:05:38.534" v="212" actId="478"/>
          <ac:spMkLst>
            <pc:docMk/>
            <pc:sldMk cId="2906765765" sldId="1246"/>
            <ac:spMk id="34" creationId="{5B32E3C3-14CF-4AE9-8A6E-C207B6375CFE}"/>
          </ac:spMkLst>
        </pc:spChg>
        <pc:spChg chg="add del mod ord">
          <ac:chgData name="Tariq, Saman GIZ" userId="71e1a46f-f0a9-4839-94bf-71441c44cec8" providerId="ADAL" clId="{D4647695-5BBE-494F-88A0-C9FC03FB99DF}" dt="2022-10-19T20:05:37.168" v="211" actId="478"/>
          <ac:spMkLst>
            <pc:docMk/>
            <pc:sldMk cId="2906765765" sldId="1246"/>
            <ac:spMk id="35" creationId="{9C728DF6-02BB-41EC-93DF-CA1CB3C25321}"/>
          </ac:spMkLst>
        </pc:spChg>
      </pc:sldChg>
      <pc:sldChg chg="addSp delSp modSp mod modClrScheme chgLayout">
        <pc:chgData name="Tariq, Saman GIZ" userId="71e1a46f-f0a9-4839-94bf-71441c44cec8" providerId="ADAL" clId="{D4647695-5BBE-494F-88A0-C9FC03FB99DF}" dt="2022-10-19T20:07:06.564" v="233" actId="1076"/>
        <pc:sldMkLst>
          <pc:docMk/>
          <pc:sldMk cId="1152978117" sldId="1247"/>
        </pc:sldMkLst>
        <pc:spChg chg="del">
          <ac:chgData name="Tariq, Saman GIZ" userId="71e1a46f-f0a9-4839-94bf-71441c44cec8" providerId="ADAL" clId="{D4647695-5BBE-494F-88A0-C9FC03FB99DF}" dt="2022-10-19T20:05:50.651" v="215" actId="478"/>
          <ac:spMkLst>
            <pc:docMk/>
            <pc:sldMk cId="1152978117" sldId="1247"/>
            <ac:spMk id="5" creationId="{EF4DA9A5-634A-4848-9248-9FC048AEC3E6}"/>
          </ac:spMkLst>
        </pc:spChg>
        <pc:spChg chg="mod">
          <ac:chgData name="Tariq, Saman GIZ" userId="71e1a46f-f0a9-4839-94bf-71441c44cec8" providerId="ADAL" clId="{D4647695-5BBE-494F-88A0-C9FC03FB99DF}" dt="2022-10-19T20:06:53.483" v="229" actId="1076"/>
          <ac:spMkLst>
            <pc:docMk/>
            <pc:sldMk cId="1152978117" sldId="1247"/>
            <ac:spMk id="7" creationId="{09F74B02-7748-4D62-A330-19290BC2FBA9}"/>
          </ac:spMkLst>
        </pc:spChg>
        <pc:spChg chg="mod">
          <ac:chgData name="Tariq, Saman GIZ" userId="71e1a46f-f0a9-4839-94bf-71441c44cec8" providerId="ADAL" clId="{D4647695-5BBE-494F-88A0-C9FC03FB99DF}" dt="2022-10-19T20:06:53.483" v="229" actId="1076"/>
          <ac:spMkLst>
            <pc:docMk/>
            <pc:sldMk cId="1152978117" sldId="1247"/>
            <ac:spMk id="8" creationId="{7C93B4C0-FBAB-412B-971D-FB2C24BC5FE5}"/>
          </ac:spMkLst>
        </pc:spChg>
        <pc:spChg chg="mod">
          <ac:chgData name="Tariq, Saman GIZ" userId="71e1a46f-f0a9-4839-94bf-71441c44cec8" providerId="ADAL" clId="{D4647695-5BBE-494F-88A0-C9FC03FB99DF}" dt="2022-10-19T20:06:53.483" v="229" actId="1076"/>
          <ac:spMkLst>
            <pc:docMk/>
            <pc:sldMk cId="1152978117" sldId="1247"/>
            <ac:spMk id="9" creationId="{546D042C-F6EC-41CD-9C42-7083C5A9874A}"/>
          </ac:spMkLst>
        </pc:spChg>
        <pc:spChg chg="mod">
          <ac:chgData name="Tariq, Saman GIZ" userId="71e1a46f-f0a9-4839-94bf-71441c44cec8" providerId="ADAL" clId="{D4647695-5BBE-494F-88A0-C9FC03FB99DF}" dt="2022-10-19T20:06:53.483" v="229" actId="1076"/>
          <ac:spMkLst>
            <pc:docMk/>
            <pc:sldMk cId="1152978117" sldId="1247"/>
            <ac:spMk id="10" creationId="{2348CDE9-C515-4480-9B55-FA5C4EBFEC05}"/>
          </ac:spMkLst>
        </pc:spChg>
        <pc:spChg chg="mod">
          <ac:chgData name="Tariq, Saman GIZ" userId="71e1a46f-f0a9-4839-94bf-71441c44cec8" providerId="ADAL" clId="{D4647695-5BBE-494F-88A0-C9FC03FB99DF}" dt="2022-10-19T20:06:53.483" v="229" actId="1076"/>
          <ac:spMkLst>
            <pc:docMk/>
            <pc:sldMk cId="1152978117" sldId="1247"/>
            <ac:spMk id="14" creationId="{9C137501-255E-4715-A878-2E440C40F3DF}"/>
          </ac:spMkLst>
        </pc:spChg>
        <pc:spChg chg="mod">
          <ac:chgData name="Tariq, Saman GIZ" userId="71e1a46f-f0a9-4839-94bf-71441c44cec8" providerId="ADAL" clId="{D4647695-5BBE-494F-88A0-C9FC03FB99DF}" dt="2022-10-19T20:06:53.483" v="229" actId="1076"/>
          <ac:spMkLst>
            <pc:docMk/>
            <pc:sldMk cId="1152978117" sldId="1247"/>
            <ac:spMk id="15" creationId="{BFD49E11-B587-4833-A61D-F06D80AAE8C6}"/>
          </ac:spMkLst>
        </pc:spChg>
        <pc:spChg chg="mod">
          <ac:chgData name="Tariq, Saman GIZ" userId="71e1a46f-f0a9-4839-94bf-71441c44cec8" providerId="ADAL" clId="{D4647695-5BBE-494F-88A0-C9FC03FB99DF}" dt="2022-10-19T20:07:02.930" v="232" actId="1076"/>
          <ac:spMkLst>
            <pc:docMk/>
            <pc:sldMk cId="1152978117" sldId="1247"/>
            <ac:spMk id="16" creationId="{2B512E63-50A2-4DBC-A7A9-65621A7E223F}"/>
          </ac:spMkLst>
        </pc:spChg>
        <pc:spChg chg="add del mod ord">
          <ac:chgData name="Tariq, Saman GIZ" userId="71e1a46f-f0a9-4839-94bf-71441c44cec8" providerId="ADAL" clId="{D4647695-5BBE-494F-88A0-C9FC03FB99DF}" dt="2022-10-19T20:05:54.108" v="216" actId="700"/>
          <ac:spMkLst>
            <pc:docMk/>
            <pc:sldMk cId="1152978117" sldId="1247"/>
            <ac:spMk id="32" creationId="{5E5D2FFF-8B9C-4B81-BF42-2E19494DE1D5}"/>
          </ac:spMkLst>
        </pc:spChg>
        <pc:spChg chg="add del mod ord">
          <ac:chgData name="Tariq, Saman GIZ" userId="71e1a46f-f0a9-4839-94bf-71441c44cec8" providerId="ADAL" clId="{D4647695-5BBE-494F-88A0-C9FC03FB99DF}" dt="2022-10-19T20:06:01.767" v="219" actId="478"/>
          <ac:spMkLst>
            <pc:docMk/>
            <pc:sldMk cId="1152978117" sldId="1247"/>
            <ac:spMk id="33" creationId="{446E4170-264D-4C0D-B9E1-F8E86D8FCDCD}"/>
          </ac:spMkLst>
        </pc:spChg>
        <pc:spChg chg="add mod ord">
          <ac:chgData name="Tariq, Saman GIZ" userId="71e1a46f-f0a9-4839-94bf-71441c44cec8" providerId="ADAL" clId="{D4647695-5BBE-494F-88A0-C9FC03FB99DF}" dt="2022-10-19T20:07:06.564" v="233" actId="1076"/>
          <ac:spMkLst>
            <pc:docMk/>
            <pc:sldMk cId="1152978117" sldId="1247"/>
            <ac:spMk id="34" creationId="{29770E1A-4242-4CEB-8A21-B948226A44FE}"/>
          </ac:spMkLst>
        </pc:spChg>
        <pc:spChg chg="add del mod ord">
          <ac:chgData name="Tariq, Saman GIZ" userId="71e1a46f-f0a9-4839-94bf-71441c44cec8" providerId="ADAL" clId="{D4647695-5BBE-494F-88A0-C9FC03FB99DF}" dt="2022-10-19T20:06:05.129" v="220" actId="478"/>
          <ac:spMkLst>
            <pc:docMk/>
            <pc:sldMk cId="1152978117" sldId="1247"/>
            <ac:spMk id="35" creationId="{B1254B13-9C31-4B8D-B964-FCAE0D69A0A0}"/>
          </ac:spMkLst>
        </pc:spChg>
        <pc:graphicFrameChg chg="mod modGraphic">
          <ac:chgData name="Tariq, Saman GIZ" userId="71e1a46f-f0a9-4839-94bf-71441c44cec8" providerId="ADAL" clId="{D4647695-5BBE-494F-88A0-C9FC03FB99DF}" dt="2022-10-19T20:06:43.420" v="227" actId="1076"/>
          <ac:graphicFrameMkLst>
            <pc:docMk/>
            <pc:sldMk cId="1152978117" sldId="1247"/>
            <ac:graphicFrameMk id="18" creationId="{F0111E92-9211-4289-9854-5EBC45A40351}"/>
          </ac:graphicFrameMkLst>
        </pc:graphicFrameChg>
      </pc:sldChg>
      <pc:sldChg chg="addSp delSp modSp mod modClrScheme chgLayout">
        <pc:chgData name="Tariq, Saman GIZ" userId="71e1a46f-f0a9-4839-94bf-71441c44cec8" providerId="ADAL" clId="{D4647695-5BBE-494F-88A0-C9FC03FB99DF}" dt="2022-10-19T20:10:00.454" v="294" actId="1076"/>
        <pc:sldMkLst>
          <pc:docMk/>
          <pc:sldMk cId="1055302928" sldId="1248"/>
        </pc:sldMkLst>
        <pc:spChg chg="del">
          <ac:chgData name="Tariq, Saman GIZ" userId="71e1a46f-f0a9-4839-94bf-71441c44cec8" providerId="ADAL" clId="{D4647695-5BBE-494F-88A0-C9FC03FB99DF}" dt="2022-10-19T20:07:14.714" v="234" actId="478"/>
          <ac:spMkLst>
            <pc:docMk/>
            <pc:sldMk cId="1055302928" sldId="1248"/>
            <ac:spMk id="5" creationId="{EF4DA9A5-634A-4848-9248-9FC048AEC3E6}"/>
          </ac:spMkLst>
        </pc:spChg>
        <pc:spChg chg="del mod">
          <ac:chgData name="Tariq, Saman GIZ" userId="71e1a46f-f0a9-4839-94bf-71441c44cec8" providerId="ADAL" clId="{D4647695-5BBE-494F-88A0-C9FC03FB99DF}" dt="2022-10-19T20:08:08.583" v="246" actId="478"/>
          <ac:spMkLst>
            <pc:docMk/>
            <pc:sldMk cId="1055302928" sldId="1248"/>
            <ac:spMk id="7" creationId="{09F74B02-7748-4D62-A330-19290BC2FBA9}"/>
          </ac:spMkLst>
        </pc:spChg>
        <pc:spChg chg="del mod">
          <ac:chgData name="Tariq, Saman GIZ" userId="71e1a46f-f0a9-4839-94bf-71441c44cec8" providerId="ADAL" clId="{D4647695-5BBE-494F-88A0-C9FC03FB99DF}" dt="2022-10-19T20:08:08.583" v="246" actId="478"/>
          <ac:spMkLst>
            <pc:docMk/>
            <pc:sldMk cId="1055302928" sldId="1248"/>
            <ac:spMk id="8" creationId="{7C93B4C0-FBAB-412B-971D-FB2C24BC5FE5}"/>
          </ac:spMkLst>
        </pc:spChg>
        <pc:spChg chg="del mod">
          <ac:chgData name="Tariq, Saman GIZ" userId="71e1a46f-f0a9-4839-94bf-71441c44cec8" providerId="ADAL" clId="{D4647695-5BBE-494F-88A0-C9FC03FB99DF}" dt="2022-10-19T20:08:08.583" v="246" actId="478"/>
          <ac:spMkLst>
            <pc:docMk/>
            <pc:sldMk cId="1055302928" sldId="1248"/>
            <ac:spMk id="9" creationId="{546D042C-F6EC-41CD-9C42-7083C5A9874A}"/>
          </ac:spMkLst>
        </pc:spChg>
        <pc:spChg chg="del mod">
          <ac:chgData name="Tariq, Saman GIZ" userId="71e1a46f-f0a9-4839-94bf-71441c44cec8" providerId="ADAL" clId="{D4647695-5BBE-494F-88A0-C9FC03FB99DF}" dt="2022-10-19T20:08:08.583" v="246" actId="478"/>
          <ac:spMkLst>
            <pc:docMk/>
            <pc:sldMk cId="1055302928" sldId="1248"/>
            <ac:spMk id="10" creationId="{2348CDE9-C515-4480-9B55-FA5C4EBFEC05}"/>
          </ac:spMkLst>
        </pc:spChg>
        <pc:spChg chg="del mod">
          <ac:chgData name="Tariq, Saman GIZ" userId="71e1a46f-f0a9-4839-94bf-71441c44cec8" providerId="ADAL" clId="{D4647695-5BBE-494F-88A0-C9FC03FB99DF}" dt="2022-10-19T20:08:08.583" v="246" actId="478"/>
          <ac:spMkLst>
            <pc:docMk/>
            <pc:sldMk cId="1055302928" sldId="1248"/>
            <ac:spMk id="14" creationId="{9C137501-255E-4715-A878-2E440C40F3DF}"/>
          </ac:spMkLst>
        </pc:spChg>
        <pc:spChg chg="del mod">
          <ac:chgData name="Tariq, Saman GIZ" userId="71e1a46f-f0a9-4839-94bf-71441c44cec8" providerId="ADAL" clId="{D4647695-5BBE-494F-88A0-C9FC03FB99DF}" dt="2022-10-19T20:08:08.583" v="246" actId="478"/>
          <ac:spMkLst>
            <pc:docMk/>
            <pc:sldMk cId="1055302928" sldId="1248"/>
            <ac:spMk id="15" creationId="{BFD49E11-B587-4833-A61D-F06D80AAE8C6}"/>
          </ac:spMkLst>
        </pc:spChg>
        <pc:spChg chg="mod">
          <ac:chgData name="Tariq, Saman GIZ" userId="71e1a46f-f0a9-4839-94bf-71441c44cec8" providerId="ADAL" clId="{D4647695-5BBE-494F-88A0-C9FC03FB99DF}" dt="2022-10-19T20:10:00.454" v="294" actId="1076"/>
          <ac:spMkLst>
            <pc:docMk/>
            <pc:sldMk cId="1055302928" sldId="1248"/>
            <ac:spMk id="16" creationId="{2B512E63-50A2-4DBC-A7A9-65621A7E223F}"/>
          </ac:spMkLst>
        </pc:spChg>
        <pc:spChg chg="del">
          <ac:chgData name="Tariq, Saman GIZ" userId="71e1a46f-f0a9-4839-94bf-71441c44cec8" providerId="ADAL" clId="{D4647695-5BBE-494F-88A0-C9FC03FB99DF}" dt="2022-10-19T20:07:39.440" v="242" actId="478"/>
          <ac:spMkLst>
            <pc:docMk/>
            <pc:sldMk cId="1055302928" sldId="1248"/>
            <ac:spMk id="17" creationId="{98CDC7CC-878E-4356-9C8C-CA6AFF5C6BEA}"/>
          </ac:spMkLst>
        </pc:spChg>
        <pc:spChg chg="add del mod ord">
          <ac:chgData name="Tariq, Saman GIZ" userId="71e1a46f-f0a9-4839-94bf-71441c44cec8" providerId="ADAL" clId="{D4647695-5BBE-494F-88A0-C9FC03FB99DF}" dt="2022-10-19T20:07:18.034" v="235" actId="700"/>
          <ac:spMkLst>
            <pc:docMk/>
            <pc:sldMk cId="1055302928" sldId="1248"/>
            <ac:spMk id="32" creationId="{159A00B9-9A04-4B4B-B5BF-F9D18CD01946}"/>
          </ac:spMkLst>
        </pc:spChg>
        <pc:spChg chg="add del mod ord">
          <ac:chgData name="Tariq, Saman GIZ" userId="71e1a46f-f0a9-4839-94bf-71441c44cec8" providerId="ADAL" clId="{D4647695-5BBE-494F-88A0-C9FC03FB99DF}" dt="2022-10-19T20:07:28.281" v="238" actId="478"/>
          <ac:spMkLst>
            <pc:docMk/>
            <pc:sldMk cId="1055302928" sldId="1248"/>
            <ac:spMk id="33" creationId="{682D42E2-758B-446E-B83D-402C3CA9C8B6}"/>
          </ac:spMkLst>
        </pc:spChg>
        <pc:spChg chg="add del mod ord">
          <ac:chgData name="Tariq, Saman GIZ" userId="71e1a46f-f0a9-4839-94bf-71441c44cec8" providerId="ADAL" clId="{D4647695-5BBE-494F-88A0-C9FC03FB99DF}" dt="2022-10-19T20:07:21.582" v="236" actId="478"/>
          <ac:spMkLst>
            <pc:docMk/>
            <pc:sldMk cId="1055302928" sldId="1248"/>
            <ac:spMk id="34" creationId="{AA996824-E32F-4095-A283-A48D26DD8AD6}"/>
          </ac:spMkLst>
        </pc:spChg>
        <pc:spChg chg="add del mod ord">
          <ac:chgData name="Tariq, Saman GIZ" userId="71e1a46f-f0a9-4839-94bf-71441c44cec8" providerId="ADAL" clId="{D4647695-5BBE-494F-88A0-C9FC03FB99DF}" dt="2022-10-19T20:07:26.646" v="237" actId="478"/>
          <ac:spMkLst>
            <pc:docMk/>
            <pc:sldMk cId="1055302928" sldId="1248"/>
            <ac:spMk id="35" creationId="{7607883A-CFD9-4012-873E-925EA208C3B2}"/>
          </ac:spMkLst>
        </pc:spChg>
        <pc:spChg chg="add del">
          <ac:chgData name="Tariq, Saman GIZ" userId="71e1a46f-f0a9-4839-94bf-71441c44cec8" providerId="ADAL" clId="{D4647695-5BBE-494F-88A0-C9FC03FB99DF}" dt="2022-10-19T20:07:30.909" v="240" actId="22"/>
          <ac:spMkLst>
            <pc:docMk/>
            <pc:sldMk cId="1055302928" sldId="1248"/>
            <ac:spMk id="37" creationId="{FC67EC85-EB1B-431E-82AA-4FD11609A3DA}"/>
          </ac:spMkLst>
        </pc:spChg>
        <pc:spChg chg="add mod">
          <ac:chgData name="Tariq, Saman GIZ" userId="71e1a46f-f0a9-4839-94bf-71441c44cec8" providerId="ADAL" clId="{D4647695-5BBE-494F-88A0-C9FC03FB99DF}" dt="2022-10-19T20:07:35.598" v="241"/>
          <ac:spMkLst>
            <pc:docMk/>
            <pc:sldMk cId="1055302928" sldId="1248"/>
            <ac:spMk id="38" creationId="{5BD39D9F-733A-492E-B82D-B8C3BDCB1A87}"/>
          </ac:spMkLst>
        </pc:spChg>
        <pc:spChg chg="add mod">
          <ac:chgData name="Tariq, Saman GIZ" userId="71e1a46f-f0a9-4839-94bf-71441c44cec8" providerId="ADAL" clId="{D4647695-5BBE-494F-88A0-C9FC03FB99DF}" dt="2022-10-19T20:07:42.673" v="243"/>
          <ac:spMkLst>
            <pc:docMk/>
            <pc:sldMk cId="1055302928" sldId="1248"/>
            <ac:spMk id="39" creationId="{CDF56219-A843-4372-8D9B-EDB0620114EE}"/>
          </ac:spMkLst>
        </pc:spChg>
        <pc:spChg chg="add mod">
          <ac:chgData name="Tariq, Saman GIZ" userId="71e1a46f-f0a9-4839-94bf-71441c44cec8" providerId="ADAL" clId="{D4647695-5BBE-494F-88A0-C9FC03FB99DF}" dt="2022-10-19T20:08:49.398" v="276" actId="207"/>
          <ac:spMkLst>
            <pc:docMk/>
            <pc:sldMk cId="1055302928" sldId="1248"/>
            <ac:spMk id="40" creationId="{60475622-3999-4D39-8AFD-6B94BF4DB55D}"/>
          </ac:spMkLst>
        </pc:spChg>
        <pc:spChg chg="add mod">
          <ac:chgData name="Tariq, Saman GIZ" userId="71e1a46f-f0a9-4839-94bf-71441c44cec8" providerId="ADAL" clId="{D4647695-5BBE-494F-88A0-C9FC03FB99DF}" dt="2022-10-19T20:09:22.829" v="287" actId="207"/>
          <ac:spMkLst>
            <pc:docMk/>
            <pc:sldMk cId="1055302928" sldId="1248"/>
            <ac:spMk id="41" creationId="{6E299B7D-67CF-4CCE-A10C-6B2C07B94972}"/>
          </ac:spMkLst>
        </pc:spChg>
        <pc:spChg chg="add mod">
          <ac:chgData name="Tariq, Saman GIZ" userId="71e1a46f-f0a9-4839-94bf-71441c44cec8" providerId="ADAL" clId="{D4647695-5BBE-494F-88A0-C9FC03FB99DF}" dt="2022-10-19T20:08:42.037" v="273"/>
          <ac:spMkLst>
            <pc:docMk/>
            <pc:sldMk cId="1055302928" sldId="1248"/>
            <ac:spMk id="42" creationId="{B2F5193A-B3B1-43CD-BA3A-BC0D73AD7D49}"/>
          </ac:spMkLst>
        </pc:spChg>
        <pc:spChg chg="add mod">
          <ac:chgData name="Tariq, Saman GIZ" userId="71e1a46f-f0a9-4839-94bf-71441c44cec8" providerId="ADAL" clId="{D4647695-5BBE-494F-88A0-C9FC03FB99DF}" dt="2022-10-19T20:08:42.037" v="273"/>
          <ac:spMkLst>
            <pc:docMk/>
            <pc:sldMk cId="1055302928" sldId="1248"/>
            <ac:spMk id="43" creationId="{5304FF43-DD22-49A0-B926-066656A1D968}"/>
          </ac:spMkLst>
        </pc:spChg>
        <pc:spChg chg="add mod">
          <ac:chgData name="Tariq, Saman GIZ" userId="71e1a46f-f0a9-4839-94bf-71441c44cec8" providerId="ADAL" clId="{D4647695-5BBE-494F-88A0-C9FC03FB99DF}" dt="2022-10-19T20:08:42.037" v="273"/>
          <ac:spMkLst>
            <pc:docMk/>
            <pc:sldMk cId="1055302928" sldId="1248"/>
            <ac:spMk id="44" creationId="{CAFBE873-60AB-4FD8-887A-1518B9FF8D40}"/>
          </ac:spMkLst>
        </pc:spChg>
        <pc:spChg chg="add mod">
          <ac:chgData name="Tariq, Saman GIZ" userId="71e1a46f-f0a9-4839-94bf-71441c44cec8" providerId="ADAL" clId="{D4647695-5BBE-494F-88A0-C9FC03FB99DF}" dt="2022-10-19T20:08:42.037" v="273"/>
          <ac:spMkLst>
            <pc:docMk/>
            <pc:sldMk cId="1055302928" sldId="1248"/>
            <ac:spMk id="45" creationId="{D3B6774A-1E4E-4797-968C-EC46AE94A5E8}"/>
          </ac:spMkLst>
        </pc:spChg>
        <pc:graphicFrameChg chg="mod modGraphic">
          <ac:chgData name="Tariq, Saman GIZ" userId="71e1a46f-f0a9-4839-94bf-71441c44cec8" providerId="ADAL" clId="{D4647695-5BBE-494F-88A0-C9FC03FB99DF}" dt="2022-10-19T20:09:54.625" v="293" actId="1076"/>
          <ac:graphicFrameMkLst>
            <pc:docMk/>
            <pc:sldMk cId="1055302928" sldId="1248"/>
            <ac:graphicFrameMk id="12" creationId="{D15F616E-3EFD-4FD2-B0EF-5BBB08761092}"/>
          </ac:graphicFrameMkLst>
        </pc:graphicFrameChg>
      </pc:sldChg>
      <pc:sldChg chg="addSp delSp modSp mod modClrScheme chgLayout">
        <pc:chgData name="Tariq, Saman GIZ" userId="71e1a46f-f0a9-4839-94bf-71441c44cec8" providerId="ADAL" clId="{D4647695-5BBE-494F-88A0-C9FC03FB99DF}" dt="2022-10-19T20:10:17.022" v="300"/>
        <pc:sldMkLst>
          <pc:docMk/>
          <pc:sldMk cId="3101657100" sldId="1249"/>
        </pc:sldMkLst>
        <pc:spChg chg="del">
          <ac:chgData name="Tariq, Saman GIZ" userId="71e1a46f-f0a9-4839-94bf-71441c44cec8" providerId="ADAL" clId="{D4647695-5BBE-494F-88A0-C9FC03FB99DF}" dt="2022-10-19T20:10:09.089" v="295" actId="478"/>
          <ac:spMkLst>
            <pc:docMk/>
            <pc:sldMk cId="3101657100" sldId="1249"/>
            <ac:spMk id="5" creationId="{EF4DA9A5-634A-4848-9248-9FC048AEC3E6}"/>
          </ac:spMkLst>
        </pc:spChg>
        <pc:spChg chg="del">
          <ac:chgData name="Tariq, Saman GIZ" userId="71e1a46f-f0a9-4839-94bf-71441c44cec8" providerId="ADAL" clId="{D4647695-5BBE-494F-88A0-C9FC03FB99DF}" dt="2022-10-19T20:08:11.879" v="247" actId="478"/>
          <ac:spMkLst>
            <pc:docMk/>
            <pc:sldMk cId="3101657100" sldId="1249"/>
            <ac:spMk id="7" creationId="{09F74B02-7748-4D62-A330-19290BC2FBA9}"/>
          </ac:spMkLst>
        </pc:spChg>
        <pc:spChg chg="del">
          <ac:chgData name="Tariq, Saman GIZ" userId="71e1a46f-f0a9-4839-94bf-71441c44cec8" providerId="ADAL" clId="{D4647695-5BBE-494F-88A0-C9FC03FB99DF}" dt="2022-10-19T20:08:12.195" v="248" actId="478"/>
          <ac:spMkLst>
            <pc:docMk/>
            <pc:sldMk cId="3101657100" sldId="1249"/>
            <ac:spMk id="8" creationId="{7C93B4C0-FBAB-412B-971D-FB2C24BC5FE5}"/>
          </ac:spMkLst>
        </pc:spChg>
        <pc:spChg chg="del mod">
          <ac:chgData name="Tariq, Saman GIZ" userId="71e1a46f-f0a9-4839-94bf-71441c44cec8" providerId="ADAL" clId="{D4647695-5BBE-494F-88A0-C9FC03FB99DF}" dt="2022-10-19T20:08:14.094" v="251" actId="478"/>
          <ac:spMkLst>
            <pc:docMk/>
            <pc:sldMk cId="3101657100" sldId="1249"/>
            <ac:spMk id="9" creationId="{546D042C-F6EC-41CD-9C42-7083C5A9874A}"/>
          </ac:spMkLst>
        </pc:spChg>
        <pc:spChg chg="del">
          <ac:chgData name="Tariq, Saman GIZ" userId="71e1a46f-f0a9-4839-94bf-71441c44cec8" providerId="ADAL" clId="{D4647695-5BBE-494F-88A0-C9FC03FB99DF}" dt="2022-10-19T20:08:13.247" v="250" actId="478"/>
          <ac:spMkLst>
            <pc:docMk/>
            <pc:sldMk cId="3101657100" sldId="1249"/>
            <ac:spMk id="10" creationId="{2348CDE9-C515-4480-9B55-FA5C4EBFEC05}"/>
          </ac:spMkLst>
        </pc:spChg>
        <pc:spChg chg="del">
          <ac:chgData name="Tariq, Saman GIZ" userId="71e1a46f-f0a9-4839-94bf-71441c44cec8" providerId="ADAL" clId="{D4647695-5BBE-494F-88A0-C9FC03FB99DF}" dt="2022-10-19T20:08:15.237" v="252" actId="478"/>
          <ac:spMkLst>
            <pc:docMk/>
            <pc:sldMk cId="3101657100" sldId="1249"/>
            <ac:spMk id="14" creationId="{9C137501-255E-4715-A878-2E440C40F3DF}"/>
          </ac:spMkLst>
        </pc:spChg>
        <pc:spChg chg="del">
          <ac:chgData name="Tariq, Saman GIZ" userId="71e1a46f-f0a9-4839-94bf-71441c44cec8" providerId="ADAL" clId="{D4647695-5BBE-494F-88A0-C9FC03FB99DF}" dt="2022-10-19T20:08:15.942" v="253" actId="478"/>
          <ac:spMkLst>
            <pc:docMk/>
            <pc:sldMk cId="3101657100" sldId="1249"/>
            <ac:spMk id="15" creationId="{BFD49E11-B587-4833-A61D-F06D80AAE8C6}"/>
          </ac:spMkLst>
        </pc:spChg>
        <pc:spChg chg="add mod">
          <ac:chgData name="Tariq, Saman GIZ" userId="71e1a46f-f0a9-4839-94bf-71441c44cec8" providerId="ADAL" clId="{D4647695-5BBE-494F-88A0-C9FC03FB99DF}" dt="2022-10-19T20:09:14.681" v="283"/>
          <ac:spMkLst>
            <pc:docMk/>
            <pc:sldMk cId="3101657100" sldId="1249"/>
            <ac:spMk id="32" creationId="{520496C5-8B0B-4512-9417-1C7E9A867041}"/>
          </ac:spMkLst>
        </pc:spChg>
        <pc:spChg chg="add mod">
          <ac:chgData name="Tariq, Saman GIZ" userId="71e1a46f-f0a9-4839-94bf-71441c44cec8" providerId="ADAL" clId="{D4647695-5BBE-494F-88A0-C9FC03FB99DF}" dt="2022-10-19T20:09:14.681" v="283"/>
          <ac:spMkLst>
            <pc:docMk/>
            <pc:sldMk cId="3101657100" sldId="1249"/>
            <ac:spMk id="33" creationId="{D27DE238-A8E1-4EAC-9029-B53EF302C871}"/>
          </ac:spMkLst>
        </pc:spChg>
        <pc:spChg chg="add mod">
          <ac:chgData name="Tariq, Saman GIZ" userId="71e1a46f-f0a9-4839-94bf-71441c44cec8" providerId="ADAL" clId="{D4647695-5BBE-494F-88A0-C9FC03FB99DF}" dt="2022-10-19T20:09:26.502" v="288" actId="207"/>
          <ac:spMkLst>
            <pc:docMk/>
            <pc:sldMk cId="3101657100" sldId="1249"/>
            <ac:spMk id="34" creationId="{6E5C6DA9-9589-40CB-9E83-46B7AB41B340}"/>
          </ac:spMkLst>
        </pc:spChg>
        <pc:spChg chg="add mod">
          <ac:chgData name="Tariq, Saman GIZ" userId="71e1a46f-f0a9-4839-94bf-71441c44cec8" providerId="ADAL" clId="{D4647695-5BBE-494F-88A0-C9FC03FB99DF}" dt="2022-10-19T20:09:14.681" v="283"/>
          <ac:spMkLst>
            <pc:docMk/>
            <pc:sldMk cId="3101657100" sldId="1249"/>
            <ac:spMk id="35" creationId="{462105AA-5B31-4033-A941-EE6761A1BF50}"/>
          </ac:spMkLst>
        </pc:spChg>
        <pc:spChg chg="add mod">
          <ac:chgData name="Tariq, Saman GIZ" userId="71e1a46f-f0a9-4839-94bf-71441c44cec8" providerId="ADAL" clId="{D4647695-5BBE-494F-88A0-C9FC03FB99DF}" dt="2022-10-19T20:09:14.681" v="283"/>
          <ac:spMkLst>
            <pc:docMk/>
            <pc:sldMk cId="3101657100" sldId="1249"/>
            <ac:spMk id="36" creationId="{E717A6C3-D8C5-4133-9C0C-A10E5E1185B5}"/>
          </ac:spMkLst>
        </pc:spChg>
        <pc:spChg chg="add mod">
          <ac:chgData name="Tariq, Saman GIZ" userId="71e1a46f-f0a9-4839-94bf-71441c44cec8" providerId="ADAL" clId="{D4647695-5BBE-494F-88A0-C9FC03FB99DF}" dt="2022-10-19T20:09:14.681" v="283"/>
          <ac:spMkLst>
            <pc:docMk/>
            <pc:sldMk cId="3101657100" sldId="1249"/>
            <ac:spMk id="37" creationId="{86D788EF-7737-4F76-ADBE-CDF94AE6E195}"/>
          </ac:spMkLst>
        </pc:spChg>
        <pc:spChg chg="add del mod ord">
          <ac:chgData name="Tariq, Saman GIZ" userId="71e1a46f-f0a9-4839-94bf-71441c44cec8" providerId="ADAL" clId="{D4647695-5BBE-494F-88A0-C9FC03FB99DF}" dt="2022-10-19T20:10:11.433" v="296" actId="700"/>
          <ac:spMkLst>
            <pc:docMk/>
            <pc:sldMk cId="3101657100" sldId="1249"/>
            <ac:spMk id="38" creationId="{D0CBE3C8-CA16-45FF-BF03-0EB4EB2C2CE6}"/>
          </ac:spMkLst>
        </pc:spChg>
        <pc:spChg chg="add del mod ord">
          <ac:chgData name="Tariq, Saman GIZ" userId="71e1a46f-f0a9-4839-94bf-71441c44cec8" providerId="ADAL" clId="{D4647695-5BBE-494F-88A0-C9FC03FB99DF}" dt="2022-10-19T20:10:16.032" v="299" actId="478"/>
          <ac:spMkLst>
            <pc:docMk/>
            <pc:sldMk cId="3101657100" sldId="1249"/>
            <ac:spMk id="39" creationId="{3418BB7B-0E69-48A1-8BE5-EA1E24E051D0}"/>
          </ac:spMkLst>
        </pc:spChg>
        <pc:spChg chg="add del mod ord">
          <ac:chgData name="Tariq, Saman GIZ" userId="71e1a46f-f0a9-4839-94bf-71441c44cec8" providerId="ADAL" clId="{D4647695-5BBE-494F-88A0-C9FC03FB99DF}" dt="2022-10-19T20:10:13.133" v="297" actId="478"/>
          <ac:spMkLst>
            <pc:docMk/>
            <pc:sldMk cId="3101657100" sldId="1249"/>
            <ac:spMk id="40" creationId="{1148B01A-0087-4831-8CF5-48AD69E8A94A}"/>
          </ac:spMkLst>
        </pc:spChg>
        <pc:spChg chg="add del mod ord">
          <ac:chgData name="Tariq, Saman GIZ" userId="71e1a46f-f0a9-4839-94bf-71441c44cec8" providerId="ADAL" clId="{D4647695-5BBE-494F-88A0-C9FC03FB99DF}" dt="2022-10-19T20:10:14.573" v="298" actId="478"/>
          <ac:spMkLst>
            <pc:docMk/>
            <pc:sldMk cId="3101657100" sldId="1249"/>
            <ac:spMk id="41" creationId="{B5666C8F-B5F3-4679-99A2-B2D7D99A8AE2}"/>
          </ac:spMkLst>
        </pc:spChg>
        <pc:spChg chg="add mod">
          <ac:chgData name="Tariq, Saman GIZ" userId="71e1a46f-f0a9-4839-94bf-71441c44cec8" providerId="ADAL" clId="{D4647695-5BBE-494F-88A0-C9FC03FB99DF}" dt="2022-10-19T20:10:17.022" v="300"/>
          <ac:spMkLst>
            <pc:docMk/>
            <pc:sldMk cId="3101657100" sldId="1249"/>
            <ac:spMk id="42" creationId="{7D5FDC3A-9BB7-4494-A84F-E29C90A239CB}"/>
          </ac:spMkLst>
        </pc:spChg>
      </pc:sldChg>
      <pc:sldChg chg="addSp delSp modSp mod modClrScheme chgLayout">
        <pc:chgData name="Tariq, Saman GIZ" userId="71e1a46f-f0a9-4839-94bf-71441c44cec8" providerId="ADAL" clId="{D4647695-5BBE-494F-88A0-C9FC03FB99DF}" dt="2022-10-19T20:10:41.630" v="306"/>
        <pc:sldMkLst>
          <pc:docMk/>
          <pc:sldMk cId="2681397628" sldId="1250"/>
        </pc:sldMkLst>
        <pc:spChg chg="del">
          <ac:chgData name="Tariq, Saman GIZ" userId="71e1a46f-f0a9-4839-94bf-71441c44cec8" providerId="ADAL" clId="{D4647695-5BBE-494F-88A0-C9FC03FB99DF}" dt="2022-10-19T20:10:22.674" v="301" actId="478"/>
          <ac:spMkLst>
            <pc:docMk/>
            <pc:sldMk cId="2681397628" sldId="1250"/>
            <ac:spMk id="5" creationId="{EF4DA9A5-634A-4848-9248-9FC048AEC3E6}"/>
          </ac:spMkLst>
        </pc:spChg>
        <pc:spChg chg="del">
          <ac:chgData name="Tariq, Saman GIZ" userId="71e1a46f-f0a9-4839-94bf-71441c44cec8" providerId="ADAL" clId="{D4647695-5BBE-494F-88A0-C9FC03FB99DF}" dt="2022-10-19T20:08:19.046" v="254" actId="478"/>
          <ac:spMkLst>
            <pc:docMk/>
            <pc:sldMk cId="2681397628" sldId="1250"/>
            <ac:spMk id="7" creationId="{09F74B02-7748-4D62-A330-19290BC2FBA9}"/>
          </ac:spMkLst>
        </pc:spChg>
        <pc:spChg chg="del">
          <ac:chgData name="Tariq, Saman GIZ" userId="71e1a46f-f0a9-4839-94bf-71441c44cec8" providerId="ADAL" clId="{D4647695-5BBE-494F-88A0-C9FC03FB99DF}" dt="2022-10-19T20:08:21.117" v="255" actId="478"/>
          <ac:spMkLst>
            <pc:docMk/>
            <pc:sldMk cId="2681397628" sldId="1250"/>
            <ac:spMk id="8" creationId="{7C93B4C0-FBAB-412B-971D-FB2C24BC5FE5}"/>
          </ac:spMkLst>
        </pc:spChg>
        <pc:spChg chg="del">
          <ac:chgData name="Tariq, Saman GIZ" userId="71e1a46f-f0a9-4839-94bf-71441c44cec8" providerId="ADAL" clId="{D4647695-5BBE-494F-88A0-C9FC03FB99DF}" dt="2022-10-19T20:08:21.918" v="256" actId="478"/>
          <ac:spMkLst>
            <pc:docMk/>
            <pc:sldMk cId="2681397628" sldId="1250"/>
            <ac:spMk id="9" creationId="{546D042C-F6EC-41CD-9C42-7083C5A9874A}"/>
          </ac:spMkLst>
        </pc:spChg>
        <pc:spChg chg="del">
          <ac:chgData name="Tariq, Saman GIZ" userId="71e1a46f-f0a9-4839-94bf-71441c44cec8" providerId="ADAL" clId="{D4647695-5BBE-494F-88A0-C9FC03FB99DF}" dt="2022-10-19T20:08:22.966" v="257" actId="478"/>
          <ac:spMkLst>
            <pc:docMk/>
            <pc:sldMk cId="2681397628" sldId="1250"/>
            <ac:spMk id="10" creationId="{2348CDE9-C515-4480-9B55-FA5C4EBFEC05}"/>
          </ac:spMkLst>
        </pc:spChg>
        <pc:spChg chg="del">
          <ac:chgData name="Tariq, Saman GIZ" userId="71e1a46f-f0a9-4839-94bf-71441c44cec8" providerId="ADAL" clId="{D4647695-5BBE-494F-88A0-C9FC03FB99DF}" dt="2022-10-19T20:08:24.030" v="258" actId="478"/>
          <ac:spMkLst>
            <pc:docMk/>
            <pc:sldMk cId="2681397628" sldId="1250"/>
            <ac:spMk id="14" creationId="{9C137501-255E-4715-A878-2E440C40F3DF}"/>
          </ac:spMkLst>
        </pc:spChg>
        <pc:spChg chg="del">
          <ac:chgData name="Tariq, Saman GIZ" userId="71e1a46f-f0a9-4839-94bf-71441c44cec8" providerId="ADAL" clId="{D4647695-5BBE-494F-88A0-C9FC03FB99DF}" dt="2022-10-19T20:08:24.662" v="259" actId="478"/>
          <ac:spMkLst>
            <pc:docMk/>
            <pc:sldMk cId="2681397628" sldId="1250"/>
            <ac:spMk id="15" creationId="{BFD49E11-B587-4833-A61D-F06D80AAE8C6}"/>
          </ac:spMkLst>
        </pc:spChg>
        <pc:spChg chg="add mod">
          <ac:chgData name="Tariq, Saman GIZ" userId="71e1a46f-f0a9-4839-94bf-71441c44cec8" providerId="ADAL" clId="{D4647695-5BBE-494F-88A0-C9FC03FB99DF}" dt="2022-10-19T20:09:16.041" v="284"/>
          <ac:spMkLst>
            <pc:docMk/>
            <pc:sldMk cId="2681397628" sldId="1250"/>
            <ac:spMk id="32" creationId="{8A4A4761-7E8E-47EA-BF48-398593F2D1F5}"/>
          </ac:spMkLst>
        </pc:spChg>
        <pc:spChg chg="add mod">
          <ac:chgData name="Tariq, Saman GIZ" userId="71e1a46f-f0a9-4839-94bf-71441c44cec8" providerId="ADAL" clId="{D4647695-5BBE-494F-88A0-C9FC03FB99DF}" dt="2022-10-19T20:09:16.041" v="284"/>
          <ac:spMkLst>
            <pc:docMk/>
            <pc:sldMk cId="2681397628" sldId="1250"/>
            <ac:spMk id="33" creationId="{CAC3CAB5-692C-4D33-BBC7-997F7FDAB698}"/>
          </ac:spMkLst>
        </pc:spChg>
        <pc:spChg chg="add mod">
          <ac:chgData name="Tariq, Saman GIZ" userId="71e1a46f-f0a9-4839-94bf-71441c44cec8" providerId="ADAL" clId="{D4647695-5BBE-494F-88A0-C9FC03FB99DF}" dt="2022-10-19T20:09:16.041" v="284"/>
          <ac:spMkLst>
            <pc:docMk/>
            <pc:sldMk cId="2681397628" sldId="1250"/>
            <ac:spMk id="34" creationId="{F19E0355-D8BE-428B-A7C3-56BD4A9E82D5}"/>
          </ac:spMkLst>
        </pc:spChg>
        <pc:spChg chg="add mod">
          <ac:chgData name="Tariq, Saman GIZ" userId="71e1a46f-f0a9-4839-94bf-71441c44cec8" providerId="ADAL" clId="{D4647695-5BBE-494F-88A0-C9FC03FB99DF}" dt="2022-10-19T20:09:29.620" v="289" actId="207"/>
          <ac:spMkLst>
            <pc:docMk/>
            <pc:sldMk cId="2681397628" sldId="1250"/>
            <ac:spMk id="35" creationId="{B5D85B4C-30A5-4784-AE0A-5A72D918CD0B}"/>
          </ac:spMkLst>
        </pc:spChg>
        <pc:spChg chg="add mod">
          <ac:chgData name="Tariq, Saman GIZ" userId="71e1a46f-f0a9-4839-94bf-71441c44cec8" providerId="ADAL" clId="{D4647695-5BBE-494F-88A0-C9FC03FB99DF}" dt="2022-10-19T20:09:16.041" v="284"/>
          <ac:spMkLst>
            <pc:docMk/>
            <pc:sldMk cId="2681397628" sldId="1250"/>
            <ac:spMk id="36" creationId="{939ABAEB-F48D-41F8-8847-AD55BAB1395F}"/>
          </ac:spMkLst>
        </pc:spChg>
        <pc:spChg chg="add mod">
          <ac:chgData name="Tariq, Saman GIZ" userId="71e1a46f-f0a9-4839-94bf-71441c44cec8" providerId="ADAL" clId="{D4647695-5BBE-494F-88A0-C9FC03FB99DF}" dt="2022-10-19T20:09:16.041" v="284"/>
          <ac:spMkLst>
            <pc:docMk/>
            <pc:sldMk cId="2681397628" sldId="1250"/>
            <ac:spMk id="37" creationId="{2EF229F1-3082-4676-B727-35D0D2D86862}"/>
          </ac:spMkLst>
        </pc:spChg>
        <pc:spChg chg="add del mod ord">
          <ac:chgData name="Tariq, Saman GIZ" userId="71e1a46f-f0a9-4839-94bf-71441c44cec8" providerId="ADAL" clId="{D4647695-5BBE-494F-88A0-C9FC03FB99DF}" dt="2022-10-19T20:10:25.146" v="302" actId="700"/>
          <ac:spMkLst>
            <pc:docMk/>
            <pc:sldMk cId="2681397628" sldId="1250"/>
            <ac:spMk id="38" creationId="{B0EAF1A6-71F9-4F82-A11F-1DAA2BAD64F8}"/>
          </ac:spMkLst>
        </pc:spChg>
        <pc:spChg chg="add del mod ord">
          <ac:chgData name="Tariq, Saman GIZ" userId="71e1a46f-f0a9-4839-94bf-71441c44cec8" providerId="ADAL" clId="{D4647695-5BBE-494F-88A0-C9FC03FB99DF}" dt="2022-10-19T20:10:40.431" v="305" actId="478"/>
          <ac:spMkLst>
            <pc:docMk/>
            <pc:sldMk cId="2681397628" sldId="1250"/>
            <ac:spMk id="39" creationId="{7635DA41-51B8-4C5D-A9B4-8C6B408862EA}"/>
          </ac:spMkLst>
        </pc:spChg>
        <pc:spChg chg="add del mod ord">
          <ac:chgData name="Tariq, Saman GIZ" userId="71e1a46f-f0a9-4839-94bf-71441c44cec8" providerId="ADAL" clId="{D4647695-5BBE-494F-88A0-C9FC03FB99DF}" dt="2022-10-19T20:10:30.118" v="303" actId="478"/>
          <ac:spMkLst>
            <pc:docMk/>
            <pc:sldMk cId="2681397628" sldId="1250"/>
            <ac:spMk id="40" creationId="{484A714F-0009-4837-B302-497302C3C92E}"/>
          </ac:spMkLst>
        </pc:spChg>
        <pc:spChg chg="add del mod ord">
          <ac:chgData name="Tariq, Saman GIZ" userId="71e1a46f-f0a9-4839-94bf-71441c44cec8" providerId="ADAL" clId="{D4647695-5BBE-494F-88A0-C9FC03FB99DF}" dt="2022-10-19T20:10:35.024" v="304" actId="478"/>
          <ac:spMkLst>
            <pc:docMk/>
            <pc:sldMk cId="2681397628" sldId="1250"/>
            <ac:spMk id="41" creationId="{5F9F0CA3-FF02-4F3E-B016-3C19E5209313}"/>
          </ac:spMkLst>
        </pc:spChg>
        <pc:spChg chg="add mod">
          <ac:chgData name="Tariq, Saman GIZ" userId="71e1a46f-f0a9-4839-94bf-71441c44cec8" providerId="ADAL" clId="{D4647695-5BBE-494F-88A0-C9FC03FB99DF}" dt="2022-10-19T20:10:41.630" v="306"/>
          <ac:spMkLst>
            <pc:docMk/>
            <pc:sldMk cId="2681397628" sldId="1250"/>
            <ac:spMk id="42" creationId="{50D415F8-626C-497E-99DA-EC8B9E6A04E1}"/>
          </ac:spMkLst>
        </pc:spChg>
      </pc:sldChg>
      <pc:sldChg chg="addSp delSp modSp mod modClrScheme chgLayout">
        <pc:chgData name="Tariq, Saman GIZ" userId="71e1a46f-f0a9-4839-94bf-71441c44cec8" providerId="ADAL" clId="{D4647695-5BBE-494F-88A0-C9FC03FB99DF}" dt="2022-10-19T20:10:53.788" v="313"/>
        <pc:sldMkLst>
          <pc:docMk/>
          <pc:sldMk cId="210320442" sldId="1251"/>
        </pc:sldMkLst>
        <pc:spChg chg="add del mod ord">
          <ac:chgData name="Tariq, Saman GIZ" userId="71e1a46f-f0a9-4839-94bf-71441c44cec8" providerId="ADAL" clId="{D4647695-5BBE-494F-88A0-C9FC03FB99DF}" dt="2022-10-19T20:10:52.896" v="312" actId="478"/>
          <ac:spMkLst>
            <pc:docMk/>
            <pc:sldMk cId="210320442" sldId="1251"/>
            <ac:spMk id="2" creationId="{41863D3E-B07A-4DFB-915C-0F2FFD44E36C}"/>
          </ac:spMkLst>
        </pc:spChg>
        <pc:spChg chg="del mod">
          <ac:chgData name="Tariq, Saman GIZ" userId="71e1a46f-f0a9-4839-94bf-71441c44cec8" providerId="ADAL" clId="{D4647695-5BBE-494F-88A0-C9FC03FB99DF}" dt="2022-10-19T20:10:46.159" v="308" actId="478"/>
          <ac:spMkLst>
            <pc:docMk/>
            <pc:sldMk cId="210320442" sldId="1251"/>
            <ac:spMk id="5" creationId="{EF4DA9A5-634A-4848-9248-9FC048AEC3E6}"/>
          </ac:spMkLst>
        </pc:spChg>
        <pc:spChg chg="del">
          <ac:chgData name="Tariq, Saman GIZ" userId="71e1a46f-f0a9-4839-94bf-71441c44cec8" providerId="ADAL" clId="{D4647695-5BBE-494F-88A0-C9FC03FB99DF}" dt="2022-10-19T20:08:28.814" v="264" actId="478"/>
          <ac:spMkLst>
            <pc:docMk/>
            <pc:sldMk cId="210320442" sldId="1251"/>
            <ac:spMk id="7" creationId="{09F74B02-7748-4D62-A330-19290BC2FBA9}"/>
          </ac:spMkLst>
        </pc:spChg>
        <pc:spChg chg="del">
          <ac:chgData name="Tariq, Saman GIZ" userId="71e1a46f-f0a9-4839-94bf-71441c44cec8" providerId="ADAL" clId="{D4647695-5BBE-494F-88A0-C9FC03FB99DF}" dt="2022-10-19T20:08:28.430" v="263" actId="478"/>
          <ac:spMkLst>
            <pc:docMk/>
            <pc:sldMk cId="210320442" sldId="1251"/>
            <ac:spMk id="8" creationId="{7C93B4C0-FBAB-412B-971D-FB2C24BC5FE5}"/>
          </ac:spMkLst>
        </pc:spChg>
        <pc:spChg chg="del">
          <ac:chgData name="Tariq, Saman GIZ" userId="71e1a46f-f0a9-4839-94bf-71441c44cec8" providerId="ADAL" clId="{D4647695-5BBE-494F-88A0-C9FC03FB99DF}" dt="2022-10-19T20:08:28.006" v="262" actId="478"/>
          <ac:spMkLst>
            <pc:docMk/>
            <pc:sldMk cId="210320442" sldId="1251"/>
            <ac:spMk id="9" creationId="{546D042C-F6EC-41CD-9C42-7083C5A9874A}"/>
          </ac:spMkLst>
        </pc:spChg>
        <pc:spChg chg="del">
          <ac:chgData name="Tariq, Saman GIZ" userId="71e1a46f-f0a9-4839-94bf-71441c44cec8" providerId="ADAL" clId="{D4647695-5BBE-494F-88A0-C9FC03FB99DF}" dt="2022-10-19T20:08:27.503" v="261" actId="478"/>
          <ac:spMkLst>
            <pc:docMk/>
            <pc:sldMk cId="210320442" sldId="1251"/>
            <ac:spMk id="10" creationId="{2348CDE9-C515-4480-9B55-FA5C4EBFEC05}"/>
          </ac:spMkLst>
        </pc:spChg>
        <pc:spChg chg="del">
          <ac:chgData name="Tariq, Saman GIZ" userId="71e1a46f-f0a9-4839-94bf-71441c44cec8" providerId="ADAL" clId="{D4647695-5BBE-494F-88A0-C9FC03FB99DF}" dt="2022-10-19T20:08:26.966" v="260" actId="478"/>
          <ac:spMkLst>
            <pc:docMk/>
            <pc:sldMk cId="210320442" sldId="1251"/>
            <ac:spMk id="14" creationId="{9C137501-255E-4715-A878-2E440C40F3DF}"/>
          </ac:spMkLst>
        </pc:spChg>
        <pc:spChg chg="del">
          <ac:chgData name="Tariq, Saman GIZ" userId="71e1a46f-f0a9-4839-94bf-71441c44cec8" providerId="ADAL" clId="{D4647695-5BBE-494F-88A0-C9FC03FB99DF}" dt="2022-10-19T20:08:30.125" v="265" actId="478"/>
          <ac:spMkLst>
            <pc:docMk/>
            <pc:sldMk cId="210320442" sldId="1251"/>
            <ac:spMk id="15" creationId="{BFD49E11-B587-4833-A61D-F06D80AAE8C6}"/>
          </ac:spMkLst>
        </pc:spChg>
        <pc:spChg chg="add mod">
          <ac:chgData name="Tariq, Saman GIZ" userId="71e1a46f-f0a9-4839-94bf-71441c44cec8" providerId="ADAL" clId="{D4647695-5BBE-494F-88A0-C9FC03FB99DF}" dt="2022-10-19T20:09:17.922" v="285"/>
          <ac:spMkLst>
            <pc:docMk/>
            <pc:sldMk cId="210320442" sldId="1251"/>
            <ac:spMk id="32" creationId="{95E887BA-ACCA-4045-B974-A01780148264}"/>
          </ac:spMkLst>
        </pc:spChg>
        <pc:spChg chg="add mod">
          <ac:chgData name="Tariq, Saman GIZ" userId="71e1a46f-f0a9-4839-94bf-71441c44cec8" providerId="ADAL" clId="{D4647695-5BBE-494F-88A0-C9FC03FB99DF}" dt="2022-10-19T20:09:17.922" v="285"/>
          <ac:spMkLst>
            <pc:docMk/>
            <pc:sldMk cId="210320442" sldId="1251"/>
            <ac:spMk id="33" creationId="{F9CA8B24-467E-4085-9880-622A13D3402B}"/>
          </ac:spMkLst>
        </pc:spChg>
        <pc:spChg chg="add mod">
          <ac:chgData name="Tariq, Saman GIZ" userId="71e1a46f-f0a9-4839-94bf-71441c44cec8" providerId="ADAL" clId="{D4647695-5BBE-494F-88A0-C9FC03FB99DF}" dt="2022-10-19T20:09:17.922" v="285"/>
          <ac:spMkLst>
            <pc:docMk/>
            <pc:sldMk cId="210320442" sldId="1251"/>
            <ac:spMk id="34" creationId="{FCFA6B66-05A7-4C6A-B942-8AE9C96956D7}"/>
          </ac:spMkLst>
        </pc:spChg>
        <pc:spChg chg="add mod">
          <ac:chgData name="Tariq, Saman GIZ" userId="71e1a46f-f0a9-4839-94bf-71441c44cec8" providerId="ADAL" clId="{D4647695-5BBE-494F-88A0-C9FC03FB99DF}" dt="2022-10-19T20:09:17.922" v="285"/>
          <ac:spMkLst>
            <pc:docMk/>
            <pc:sldMk cId="210320442" sldId="1251"/>
            <ac:spMk id="35" creationId="{28CBBEB1-57D5-4019-B5DC-0B350A2E8F3B}"/>
          </ac:spMkLst>
        </pc:spChg>
        <pc:spChg chg="add mod">
          <ac:chgData name="Tariq, Saman GIZ" userId="71e1a46f-f0a9-4839-94bf-71441c44cec8" providerId="ADAL" clId="{D4647695-5BBE-494F-88A0-C9FC03FB99DF}" dt="2022-10-19T20:09:33.632" v="290" actId="207"/>
          <ac:spMkLst>
            <pc:docMk/>
            <pc:sldMk cId="210320442" sldId="1251"/>
            <ac:spMk id="36" creationId="{255F5BC6-25E3-48A1-8962-83A96B355A9F}"/>
          </ac:spMkLst>
        </pc:spChg>
        <pc:spChg chg="add mod">
          <ac:chgData name="Tariq, Saman GIZ" userId="71e1a46f-f0a9-4839-94bf-71441c44cec8" providerId="ADAL" clId="{D4647695-5BBE-494F-88A0-C9FC03FB99DF}" dt="2022-10-19T20:09:17.922" v="285"/>
          <ac:spMkLst>
            <pc:docMk/>
            <pc:sldMk cId="210320442" sldId="1251"/>
            <ac:spMk id="37" creationId="{CD52E835-E17D-4407-B6D5-6EA2DD2ABE80}"/>
          </ac:spMkLst>
        </pc:spChg>
        <pc:spChg chg="add del mod ord">
          <ac:chgData name="Tariq, Saman GIZ" userId="71e1a46f-f0a9-4839-94bf-71441c44cec8" providerId="ADAL" clId="{D4647695-5BBE-494F-88A0-C9FC03FB99DF}" dt="2022-10-19T20:10:50.382" v="310" actId="478"/>
          <ac:spMkLst>
            <pc:docMk/>
            <pc:sldMk cId="210320442" sldId="1251"/>
            <ac:spMk id="38" creationId="{8C4C38BC-CF43-485B-AAAF-807D9DFF1114}"/>
          </ac:spMkLst>
        </pc:spChg>
        <pc:spChg chg="add del mod ord">
          <ac:chgData name="Tariq, Saman GIZ" userId="71e1a46f-f0a9-4839-94bf-71441c44cec8" providerId="ADAL" clId="{D4647695-5BBE-494F-88A0-C9FC03FB99DF}" dt="2022-10-19T20:10:51.834" v="311" actId="478"/>
          <ac:spMkLst>
            <pc:docMk/>
            <pc:sldMk cId="210320442" sldId="1251"/>
            <ac:spMk id="39" creationId="{AB1351C1-5898-4123-9C2A-3292EB04DAFA}"/>
          </ac:spMkLst>
        </pc:spChg>
        <pc:spChg chg="add mod">
          <ac:chgData name="Tariq, Saman GIZ" userId="71e1a46f-f0a9-4839-94bf-71441c44cec8" providerId="ADAL" clId="{D4647695-5BBE-494F-88A0-C9FC03FB99DF}" dt="2022-10-19T20:10:53.788" v="313"/>
          <ac:spMkLst>
            <pc:docMk/>
            <pc:sldMk cId="210320442" sldId="1251"/>
            <ac:spMk id="40" creationId="{A559940C-1325-477B-8F0A-48FEE69B69D8}"/>
          </ac:spMkLst>
        </pc:spChg>
      </pc:sldChg>
      <pc:sldChg chg="addSp delSp modSp mod modClrScheme chgLayout">
        <pc:chgData name="Tariq, Saman GIZ" userId="71e1a46f-f0a9-4839-94bf-71441c44cec8" providerId="ADAL" clId="{D4647695-5BBE-494F-88A0-C9FC03FB99DF}" dt="2022-10-28T13:48:19.807" v="503" actId="478"/>
        <pc:sldMkLst>
          <pc:docMk/>
          <pc:sldMk cId="3706682369" sldId="1252"/>
        </pc:sldMkLst>
        <pc:spChg chg="add del mod">
          <ac:chgData name="Tariq, Saman GIZ" userId="71e1a46f-f0a9-4839-94bf-71441c44cec8" providerId="ADAL" clId="{D4647695-5BBE-494F-88A0-C9FC03FB99DF}" dt="2022-10-28T13:48:19.807" v="503" actId="478"/>
          <ac:spMkLst>
            <pc:docMk/>
            <pc:sldMk cId="3706682369" sldId="1252"/>
            <ac:spMk id="5" creationId="{A0F73E81-E224-4925-85AB-95FE1FDCD829}"/>
          </ac:spMkLst>
        </pc:spChg>
        <pc:spChg chg="del">
          <ac:chgData name="Tariq, Saman GIZ" userId="71e1a46f-f0a9-4839-94bf-71441c44cec8" providerId="ADAL" clId="{D4647695-5BBE-494F-88A0-C9FC03FB99DF}" dt="2022-10-19T20:10:57.576" v="314" actId="478"/>
          <ac:spMkLst>
            <pc:docMk/>
            <pc:sldMk cId="3706682369" sldId="1252"/>
            <ac:spMk id="5" creationId="{EF4DA9A5-634A-4848-9248-9FC048AEC3E6}"/>
          </ac:spMkLst>
        </pc:spChg>
        <pc:spChg chg="del">
          <ac:chgData name="Tariq, Saman GIZ" userId="71e1a46f-f0a9-4839-94bf-71441c44cec8" providerId="ADAL" clId="{D4647695-5BBE-494F-88A0-C9FC03FB99DF}" dt="2022-10-19T20:08:35.067" v="272" actId="478"/>
          <ac:spMkLst>
            <pc:docMk/>
            <pc:sldMk cId="3706682369" sldId="1252"/>
            <ac:spMk id="7" creationId="{09F74B02-7748-4D62-A330-19290BC2FBA9}"/>
          </ac:spMkLst>
        </pc:spChg>
        <pc:spChg chg="del">
          <ac:chgData name="Tariq, Saman GIZ" userId="71e1a46f-f0a9-4839-94bf-71441c44cec8" providerId="ADAL" clId="{D4647695-5BBE-494F-88A0-C9FC03FB99DF}" dt="2022-10-19T20:08:34.654" v="271" actId="478"/>
          <ac:spMkLst>
            <pc:docMk/>
            <pc:sldMk cId="3706682369" sldId="1252"/>
            <ac:spMk id="8" creationId="{7C93B4C0-FBAB-412B-971D-FB2C24BC5FE5}"/>
          </ac:spMkLst>
        </pc:spChg>
        <pc:spChg chg="del mod">
          <ac:chgData name="Tariq, Saman GIZ" userId="71e1a46f-f0a9-4839-94bf-71441c44cec8" providerId="ADAL" clId="{D4647695-5BBE-494F-88A0-C9FC03FB99DF}" dt="2022-10-19T20:08:34.287" v="270" actId="478"/>
          <ac:spMkLst>
            <pc:docMk/>
            <pc:sldMk cId="3706682369" sldId="1252"/>
            <ac:spMk id="9" creationId="{546D042C-F6EC-41CD-9C42-7083C5A9874A}"/>
          </ac:spMkLst>
        </pc:spChg>
        <pc:spChg chg="del">
          <ac:chgData name="Tariq, Saman GIZ" userId="71e1a46f-f0a9-4839-94bf-71441c44cec8" providerId="ADAL" clId="{D4647695-5BBE-494F-88A0-C9FC03FB99DF}" dt="2022-10-19T20:08:33.118" v="268" actId="478"/>
          <ac:spMkLst>
            <pc:docMk/>
            <pc:sldMk cId="3706682369" sldId="1252"/>
            <ac:spMk id="10" creationId="{2348CDE9-C515-4480-9B55-FA5C4EBFEC05}"/>
          </ac:spMkLst>
        </pc:spChg>
        <pc:spChg chg="del">
          <ac:chgData name="Tariq, Saman GIZ" userId="71e1a46f-f0a9-4839-94bf-71441c44cec8" providerId="ADAL" clId="{D4647695-5BBE-494F-88A0-C9FC03FB99DF}" dt="2022-10-19T20:08:32.526" v="267" actId="478"/>
          <ac:spMkLst>
            <pc:docMk/>
            <pc:sldMk cId="3706682369" sldId="1252"/>
            <ac:spMk id="14" creationId="{9C137501-255E-4715-A878-2E440C40F3DF}"/>
          </ac:spMkLst>
        </pc:spChg>
        <pc:spChg chg="del">
          <ac:chgData name="Tariq, Saman GIZ" userId="71e1a46f-f0a9-4839-94bf-71441c44cec8" providerId="ADAL" clId="{D4647695-5BBE-494F-88A0-C9FC03FB99DF}" dt="2022-10-19T20:08:32.214" v="266" actId="478"/>
          <ac:spMkLst>
            <pc:docMk/>
            <pc:sldMk cId="3706682369" sldId="1252"/>
            <ac:spMk id="15" creationId="{BFD49E11-B587-4833-A61D-F06D80AAE8C6}"/>
          </ac:spMkLst>
        </pc:spChg>
        <pc:spChg chg="add mod">
          <ac:chgData name="Tariq, Saman GIZ" userId="71e1a46f-f0a9-4839-94bf-71441c44cec8" providerId="ADAL" clId="{D4647695-5BBE-494F-88A0-C9FC03FB99DF}" dt="2022-10-19T20:09:18.952" v="286"/>
          <ac:spMkLst>
            <pc:docMk/>
            <pc:sldMk cId="3706682369" sldId="1252"/>
            <ac:spMk id="32" creationId="{70368405-BCC1-43C2-A2C9-F59D51C4C3F2}"/>
          </ac:spMkLst>
        </pc:spChg>
        <pc:spChg chg="add mod">
          <ac:chgData name="Tariq, Saman GIZ" userId="71e1a46f-f0a9-4839-94bf-71441c44cec8" providerId="ADAL" clId="{D4647695-5BBE-494F-88A0-C9FC03FB99DF}" dt="2022-10-19T20:09:18.952" v="286"/>
          <ac:spMkLst>
            <pc:docMk/>
            <pc:sldMk cId="3706682369" sldId="1252"/>
            <ac:spMk id="33" creationId="{9325B49F-43E6-46E7-8E5B-66C6B8E2489E}"/>
          </ac:spMkLst>
        </pc:spChg>
        <pc:spChg chg="add mod">
          <ac:chgData name="Tariq, Saman GIZ" userId="71e1a46f-f0a9-4839-94bf-71441c44cec8" providerId="ADAL" clId="{D4647695-5BBE-494F-88A0-C9FC03FB99DF}" dt="2022-10-19T20:09:18.952" v="286"/>
          <ac:spMkLst>
            <pc:docMk/>
            <pc:sldMk cId="3706682369" sldId="1252"/>
            <ac:spMk id="34" creationId="{05606841-F988-4D5E-B7A4-9B5AEDF4FF14}"/>
          </ac:spMkLst>
        </pc:spChg>
        <pc:spChg chg="add mod">
          <ac:chgData name="Tariq, Saman GIZ" userId="71e1a46f-f0a9-4839-94bf-71441c44cec8" providerId="ADAL" clId="{D4647695-5BBE-494F-88A0-C9FC03FB99DF}" dt="2022-10-19T20:09:18.952" v="286"/>
          <ac:spMkLst>
            <pc:docMk/>
            <pc:sldMk cId="3706682369" sldId="1252"/>
            <ac:spMk id="35" creationId="{256DAD58-D4C5-4304-B07B-78D1830E354F}"/>
          </ac:spMkLst>
        </pc:spChg>
        <pc:spChg chg="add mod">
          <ac:chgData name="Tariq, Saman GIZ" userId="71e1a46f-f0a9-4839-94bf-71441c44cec8" providerId="ADAL" clId="{D4647695-5BBE-494F-88A0-C9FC03FB99DF}" dt="2022-10-19T20:09:18.952" v="286"/>
          <ac:spMkLst>
            <pc:docMk/>
            <pc:sldMk cId="3706682369" sldId="1252"/>
            <ac:spMk id="36" creationId="{B40B86F1-A311-45DF-818B-592CF7243C12}"/>
          </ac:spMkLst>
        </pc:spChg>
        <pc:spChg chg="add mod">
          <ac:chgData name="Tariq, Saman GIZ" userId="71e1a46f-f0a9-4839-94bf-71441c44cec8" providerId="ADAL" clId="{D4647695-5BBE-494F-88A0-C9FC03FB99DF}" dt="2022-10-19T20:09:37.736" v="291" actId="207"/>
          <ac:spMkLst>
            <pc:docMk/>
            <pc:sldMk cId="3706682369" sldId="1252"/>
            <ac:spMk id="37" creationId="{E7F1EC9C-7EE1-4821-8078-5DFF76932797}"/>
          </ac:spMkLst>
        </pc:spChg>
        <pc:spChg chg="add del mod">
          <ac:chgData name="Tariq, Saman GIZ" userId="71e1a46f-f0a9-4839-94bf-71441c44cec8" providerId="ADAL" clId="{D4647695-5BBE-494F-88A0-C9FC03FB99DF}" dt="2022-10-19T20:11:03.750" v="315" actId="478"/>
          <ac:spMkLst>
            <pc:docMk/>
            <pc:sldMk cId="3706682369" sldId="1252"/>
            <ac:spMk id="38" creationId="{09840C1E-7C43-472C-9396-1F2DCE41B3BB}"/>
          </ac:spMkLst>
        </pc:spChg>
        <pc:spChg chg="add del mod">
          <ac:chgData name="Tariq, Saman GIZ" userId="71e1a46f-f0a9-4839-94bf-71441c44cec8" providerId="ADAL" clId="{D4647695-5BBE-494F-88A0-C9FC03FB99DF}" dt="2022-10-19T20:11:08.348" v="317" actId="478"/>
          <ac:spMkLst>
            <pc:docMk/>
            <pc:sldMk cId="3706682369" sldId="1252"/>
            <ac:spMk id="39" creationId="{5326E149-3A6F-4D64-80F5-F09622BEEB20}"/>
          </ac:spMkLst>
        </pc:spChg>
        <pc:spChg chg="add del mod">
          <ac:chgData name="Tariq, Saman GIZ" userId="71e1a46f-f0a9-4839-94bf-71441c44cec8" providerId="ADAL" clId="{D4647695-5BBE-494F-88A0-C9FC03FB99DF}" dt="2022-10-19T20:11:11.806" v="318" actId="478"/>
          <ac:spMkLst>
            <pc:docMk/>
            <pc:sldMk cId="3706682369" sldId="1252"/>
            <ac:spMk id="41" creationId="{1432F5C0-7152-452D-83D8-615BDE6DDEB7}"/>
          </ac:spMkLst>
        </pc:spChg>
        <pc:spChg chg="add del mod ord">
          <ac:chgData name="Tariq, Saman GIZ" userId="71e1a46f-f0a9-4839-94bf-71441c44cec8" providerId="ADAL" clId="{D4647695-5BBE-494F-88A0-C9FC03FB99DF}" dt="2022-10-28T13:48:17.179" v="502" actId="478"/>
          <ac:spMkLst>
            <pc:docMk/>
            <pc:sldMk cId="3706682369" sldId="1252"/>
            <ac:spMk id="42" creationId="{D7C915FF-FC3C-4D49-9B70-695567A290CA}"/>
          </ac:spMkLst>
        </pc:spChg>
        <pc:spChg chg="add del mod ord">
          <ac:chgData name="Tariq, Saman GIZ" userId="71e1a46f-f0a9-4839-94bf-71441c44cec8" providerId="ADAL" clId="{D4647695-5BBE-494F-88A0-C9FC03FB99DF}" dt="2022-10-19T20:11:29.062" v="323" actId="478"/>
          <ac:spMkLst>
            <pc:docMk/>
            <pc:sldMk cId="3706682369" sldId="1252"/>
            <ac:spMk id="43" creationId="{6FF3224A-F233-43D6-ACB4-12F153CB5F74}"/>
          </ac:spMkLst>
        </pc:spChg>
        <pc:spChg chg="add del mod ord">
          <ac:chgData name="Tariq, Saman GIZ" userId="71e1a46f-f0a9-4839-94bf-71441c44cec8" providerId="ADAL" clId="{D4647695-5BBE-494F-88A0-C9FC03FB99DF}" dt="2022-10-19T20:11:32.566" v="324" actId="478"/>
          <ac:spMkLst>
            <pc:docMk/>
            <pc:sldMk cId="3706682369" sldId="1252"/>
            <ac:spMk id="44" creationId="{D53741D7-12C8-4CA2-AA38-23B60218EA4D}"/>
          </ac:spMkLst>
        </pc:spChg>
        <pc:spChg chg="add mod">
          <ac:chgData name="Tariq, Saman GIZ" userId="71e1a46f-f0a9-4839-94bf-71441c44cec8" providerId="ADAL" clId="{D4647695-5BBE-494F-88A0-C9FC03FB99DF}" dt="2022-10-19T20:11:33.718" v="325"/>
          <ac:spMkLst>
            <pc:docMk/>
            <pc:sldMk cId="3706682369" sldId="1252"/>
            <ac:spMk id="45" creationId="{4520FCE4-23F0-41D7-BF62-585F81A93A5D}"/>
          </ac:spMkLst>
        </pc:spChg>
      </pc:sldChg>
      <pc:sldChg chg="addSp delSp modSp mod modClrScheme chgLayout">
        <pc:chgData name="Tariq, Saman GIZ" userId="71e1a46f-f0a9-4839-94bf-71441c44cec8" providerId="ADAL" clId="{D4647695-5BBE-494F-88A0-C9FC03FB99DF}" dt="2022-10-19T20:12:01.230" v="334" actId="14100"/>
        <pc:sldMkLst>
          <pc:docMk/>
          <pc:sldMk cId="894095296" sldId="1254"/>
        </pc:sldMkLst>
        <pc:spChg chg="del">
          <ac:chgData name="Tariq, Saman GIZ" userId="71e1a46f-f0a9-4839-94bf-71441c44cec8" providerId="ADAL" clId="{D4647695-5BBE-494F-88A0-C9FC03FB99DF}" dt="2022-10-19T20:11:44.312" v="327" actId="478"/>
          <ac:spMkLst>
            <pc:docMk/>
            <pc:sldMk cId="894095296" sldId="1254"/>
            <ac:spMk id="5" creationId="{D040A7DB-67BF-4029-A030-7E214729C478}"/>
          </ac:spMkLst>
        </pc:spChg>
        <pc:spChg chg="mod">
          <ac:chgData name="Tariq, Saman GIZ" userId="71e1a46f-f0a9-4839-94bf-71441c44cec8" providerId="ADAL" clId="{D4647695-5BBE-494F-88A0-C9FC03FB99DF}" dt="2022-10-19T20:11:57.427" v="333" actId="255"/>
          <ac:spMkLst>
            <pc:docMk/>
            <pc:sldMk cId="894095296" sldId="1254"/>
            <ac:spMk id="21" creationId="{D9739C3E-AB0E-48A7-88B7-1EDC47C38CAB}"/>
          </ac:spMkLst>
        </pc:spChg>
        <pc:spChg chg="mod">
          <ac:chgData name="Tariq, Saman GIZ" userId="71e1a46f-f0a9-4839-94bf-71441c44cec8" providerId="ADAL" clId="{D4647695-5BBE-494F-88A0-C9FC03FB99DF}" dt="2022-10-19T20:11:57.427" v="333" actId="255"/>
          <ac:spMkLst>
            <pc:docMk/>
            <pc:sldMk cId="894095296" sldId="1254"/>
            <ac:spMk id="22" creationId="{1D28E594-5522-43EF-ADDF-DF030210B234}"/>
          </ac:spMkLst>
        </pc:spChg>
        <pc:spChg chg="mod">
          <ac:chgData name="Tariq, Saman GIZ" userId="71e1a46f-f0a9-4839-94bf-71441c44cec8" providerId="ADAL" clId="{D4647695-5BBE-494F-88A0-C9FC03FB99DF}" dt="2022-10-19T20:11:57.427" v="333" actId="255"/>
          <ac:spMkLst>
            <pc:docMk/>
            <pc:sldMk cId="894095296" sldId="1254"/>
            <ac:spMk id="23" creationId="{C2731233-09EB-41D5-AC02-83E862C1453A}"/>
          </ac:spMkLst>
        </pc:spChg>
        <pc:spChg chg="mod">
          <ac:chgData name="Tariq, Saman GIZ" userId="71e1a46f-f0a9-4839-94bf-71441c44cec8" providerId="ADAL" clId="{D4647695-5BBE-494F-88A0-C9FC03FB99DF}" dt="2022-10-19T20:11:57.427" v="333" actId="255"/>
          <ac:spMkLst>
            <pc:docMk/>
            <pc:sldMk cId="894095296" sldId="1254"/>
            <ac:spMk id="24" creationId="{769A7CA5-A4F9-4AB3-ADD8-605A7D93643E}"/>
          </ac:spMkLst>
        </pc:spChg>
        <pc:spChg chg="mod">
          <ac:chgData name="Tariq, Saman GIZ" userId="71e1a46f-f0a9-4839-94bf-71441c44cec8" providerId="ADAL" clId="{D4647695-5BBE-494F-88A0-C9FC03FB99DF}" dt="2022-10-19T20:11:57.427" v="333" actId="255"/>
          <ac:spMkLst>
            <pc:docMk/>
            <pc:sldMk cId="894095296" sldId="1254"/>
            <ac:spMk id="25" creationId="{9D6A90AC-BBE2-4FC0-AFBB-18404A281F52}"/>
          </ac:spMkLst>
        </pc:spChg>
        <pc:spChg chg="mod">
          <ac:chgData name="Tariq, Saman GIZ" userId="71e1a46f-f0a9-4839-94bf-71441c44cec8" providerId="ADAL" clId="{D4647695-5BBE-494F-88A0-C9FC03FB99DF}" dt="2022-10-19T20:11:57.427" v="333" actId="255"/>
          <ac:spMkLst>
            <pc:docMk/>
            <pc:sldMk cId="894095296" sldId="1254"/>
            <ac:spMk id="26" creationId="{8492199F-8BD6-46F9-8A34-E1F1D4293121}"/>
          </ac:spMkLst>
        </pc:spChg>
        <pc:spChg chg="mod">
          <ac:chgData name="Tariq, Saman GIZ" userId="71e1a46f-f0a9-4839-94bf-71441c44cec8" providerId="ADAL" clId="{D4647695-5BBE-494F-88A0-C9FC03FB99DF}" dt="2022-10-19T20:11:57.427" v="333" actId="255"/>
          <ac:spMkLst>
            <pc:docMk/>
            <pc:sldMk cId="894095296" sldId="1254"/>
            <ac:spMk id="27" creationId="{D7B8C521-D7D0-4521-8A6A-6869CAA7859F}"/>
          </ac:spMkLst>
        </pc:spChg>
        <pc:spChg chg="mod">
          <ac:chgData name="Tariq, Saman GIZ" userId="71e1a46f-f0a9-4839-94bf-71441c44cec8" providerId="ADAL" clId="{D4647695-5BBE-494F-88A0-C9FC03FB99DF}" dt="2022-10-19T20:12:01.230" v="334" actId="14100"/>
          <ac:spMkLst>
            <pc:docMk/>
            <pc:sldMk cId="894095296" sldId="1254"/>
            <ac:spMk id="28" creationId="{450BFAB6-A629-4D0B-990E-7FB13382ADA1}"/>
          </ac:spMkLst>
        </pc:spChg>
        <pc:spChg chg="mod">
          <ac:chgData name="Tariq, Saman GIZ" userId="71e1a46f-f0a9-4839-94bf-71441c44cec8" providerId="ADAL" clId="{D4647695-5BBE-494F-88A0-C9FC03FB99DF}" dt="2022-10-19T20:11:57.427" v="333" actId="255"/>
          <ac:spMkLst>
            <pc:docMk/>
            <pc:sldMk cId="894095296" sldId="1254"/>
            <ac:spMk id="29" creationId="{C4CA9EC4-421D-49A9-91E8-24AE84719586}"/>
          </ac:spMkLst>
        </pc:spChg>
        <pc:spChg chg="mod">
          <ac:chgData name="Tariq, Saman GIZ" userId="71e1a46f-f0a9-4839-94bf-71441c44cec8" providerId="ADAL" clId="{D4647695-5BBE-494F-88A0-C9FC03FB99DF}" dt="2022-10-19T20:11:57.427" v="333" actId="255"/>
          <ac:spMkLst>
            <pc:docMk/>
            <pc:sldMk cId="894095296" sldId="1254"/>
            <ac:spMk id="30" creationId="{6AB8FAD9-67B5-40BA-BAA6-80FCD56C5287}"/>
          </ac:spMkLst>
        </pc:spChg>
        <pc:spChg chg="mod">
          <ac:chgData name="Tariq, Saman GIZ" userId="71e1a46f-f0a9-4839-94bf-71441c44cec8" providerId="ADAL" clId="{D4647695-5BBE-494F-88A0-C9FC03FB99DF}" dt="2022-10-19T20:11:57.427" v="333" actId="255"/>
          <ac:spMkLst>
            <pc:docMk/>
            <pc:sldMk cId="894095296" sldId="1254"/>
            <ac:spMk id="31" creationId="{2A842F87-6407-4006-8515-910AF88B03F3}"/>
          </ac:spMkLst>
        </pc:spChg>
        <pc:spChg chg="add del mod ord">
          <ac:chgData name="Tariq, Saman GIZ" userId="71e1a46f-f0a9-4839-94bf-71441c44cec8" providerId="ADAL" clId="{D4647695-5BBE-494F-88A0-C9FC03FB99DF}" dt="2022-10-19T20:11:46.254" v="328" actId="700"/>
          <ac:spMkLst>
            <pc:docMk/>
            <pc:sldMk cId="894095296" sldId="1254"/>
            <ac:spMk id="35" creationId="{38BCD1FB-F6B8-4268-BC35-8BD4722850C8}"/>
          </ac:spMkLst>
        </pc:spChg>
        <pc:spChg chg="add del mod ord">
          <ac:chgData name="Tariq, Saman GIZ" userId="71e1a46f-f0a9-4839-94bf-71441c44cec8" providerId="ADAL" clId="{D4647695-5BBE-494F-88A0-C9FC03FB99DF}" dt="2022-10-19T20:11:51.653" v="331" actId="478"/>
          <ac:spMkLst>
            <pc:docMk/>
            <pc:sldMk cId="894095296" sldId="1254"/>
            <ac:spMk id="36" creationId="{4C196B75-0A94-47C8-B0B2-7BDEFDF5305D}"/>
          </ac:spMkLst>
        </pc:spChg>
        <pc:spChg chg="add mod ord">
          <ac:chgData name="Tariq, Saman GIZ" userId="71e1a46f-f0a9-4839-94bf-71441c44cec8" providerId="ADAL" clId="{D4647695-5BBE-494F-88A0-C9FC03FB99DF}" dt="2022-10-19T20:11:49.649" v="330" actId="1076"/>
          <ac:spMkLst>
            <pc:docMk/>
            <pc:sldMk cId="894095296" sldId="1254"/>
            <ac:spMk id="37" creationId="{0360F375-EE31-40AC-9C5C-4C6B3F5820B8}"/>
          </ac:spMkLst>
        </pc:spChg>
        <pc:spChg chg="add del mod ord">
          <ac:chgData name="Tariq, Saman GIZ" userId="71e1a46f-f0a9-4839-94bf-71441c44cec8" providerId="ADAL" clId="{D4647695-5BBE-494F-88A0-C9FC03FB99DF}" dt="2022-10-19T20:11:53.326" v="332" actId="478"/>
          <ac:spMkLst>
            <pc:docMk/>
            <pc:sldMk cId="894095296" sldId="1254"/>
            <ac:spMk id="38" creationId="{109D5394-3A62-4324-A425-4975634CB1FB}"/>
          </ac:spMkLst>
        </pc:spChg>
      </pc:sldChg>
      <pc:sldChg chg="addSp delSp modSp mod modClrScheme chgLayout">
        <pc:chgData name="Tariq, Saman GIZ" userId="71e1a46f-f0a9-4839-94bf-71441c44cec8" providerId="ADAL" clId="{D4647695-5BBE-494F-88A0-C9FC03FB99DF}" dt="2022-10-19T20:13:41.367" v="363" actId="14100"/>
        <pc:sldMkLst>
          <pc:docMk/>
          <pc:sldMk cId="2052816582" sldId="1255"/>
        </pc:sldMkLst>
        <pc:spChg chg="add del mod ord">
          <ac:chgData name="Tariq, Saman GIZ" userId="71e1a46f-f0a9-4839-94bf-71441c44cec8" providerId="ADAL" clId="{D4647695-5BBE-494F-88A0-C9FC03FB99DF}" dt="2022-10-19T20:12:58.961" v="350" actId="700"/>
          <ac:spMkLst>
            <pc:docMk/>
            <pc:sldMk cId="2052816582" sldId="1255"/>
            <ac:spMk id="3" creationId="{15E43A35-F4DF-4EAF-BD46-276F9CD0ACC9}"/>
          </ac:spMkLst>
        </pc:spChg>
        <pc:spChg chg="add del mod ord">
          <ac:chgData name="Tariq, Saman GIZ" userId="71e1a46f-f0a9-4839-94bf-71441c44cec8" providerId="ADAL" clId="{D4647695-5BBE-494F-88A0-C9FC03FB99DF}" dt="2022-10-19T20:13:04.988" v="353" actId="478"/>
          <ac:spMkLst>
            <pc:docMk/>
            <pc:sldMk cId="2052816582" sldId="1255"/>
            <ac:spMk id="4" creationId="{72DA76EF-287B-4208-A49E-2EE63C79324E}"/>
          </ac:spMkLst>
        </pc:spChg>
        <pc:spChg chg="del">
          <ac:chgData name="Tariq, Saman GIZ" userId="71e1a46f-f0a9-4839-94bf-71441c44cec8" providerId="ADAL" clId="{D4647695-5BBE-494F-88A0-C9FC03FB99DF}" dt="2022-10-19T20:12:56.913" v="349" actId="478"/>
          <ac:spMkLst>
            <pc:docMk/>
            <pc:sldMk cId="2052816582" sldId="1255"/>
            <ac:spMk id="5" creationId="{D040A7DB-67BF-4029-A030-7E214729C478}"/>
          </ac:spMkLst>
        </pc:spChg>
        <pc:spChg chg="mod">
          <ac:chgData name="Tariq, Saman GIZ" userId="71e1a46f-f0a9-4839-94bf-71441c44cec8" providerId="ADAL" clId="{D4647695-5BBE-494F-88A0-C9FC03FB99DF}" dt="2022-10-19T20:13:34.083" v="361" actId="1076"/>
          <ac:spMkLst>
            <pc:docMk/>
            <pc:sldMk cId="2052816582" sldId="1255"/>
            <ac:spMk id="6" creationId="{0269A535-5312-460E-9014-67B19FEC4D31}"/>
          </ac:spMkLst>
        </pc:spChg>
        <pc:spChg chg="add del mod ord">
          <ac:chgData name="Tariq, Saman GIZ" userId="71e1a46f-f0a9-4839-94bf-71441c44cec8" providerId="ADAL" clId="{D4647695-5BBE-494F-88A0-C9FC03FB99DF}" dt="2022-10-19T20:13:02.262" v="351" actId="478"/>
          <ac:spMkLst>
            <pc:docMk/>
            <pc:sldMk cId="2052816582" sldId="1255"/>
            <ac:spMk id="9" creationId="{37425587-96BC-42E8-80D1-7ABCE11306DF}"/>
          </ac:spMkLst>
        </pc:spChg>
        <pc:spChg chg="add del mod ord">
          <ac:chgData name="Tariq, Saman GIZ" userId="71e1a46f-f0a9-4839-94bf-71441c44cec8" providerId="ADAL" clId="{D4647695-5BBE-494F-88A0-C9FC03FB99DF}" dt="2022-10-19T20:13:04.014" v="352" actId="478"/>
          <ac:spMkLst>
            <pc:docMk/>
            <pc:sldMk cId="2052816582" sldId="1255"/>
            <ac:spMk id="10" creationId="{9F5B18CC-A878-40EF-8FC1-1295E390C407}"/>
          </ac:spMkLst>
        </pc:spChg>
        <pc:spChg chg="add del">
          <ac:chgData name="Tariq, Saman GIZ" userId="71e1a46f-f0a9-4839-94bf-71441c44cec8" providerId="ADAL" clId="{D4647695-5BBE-494F-88A0-C9FC03FB99DF}" dt="2022-10-19T20:13:10.874" v="355" actId="22"/>
          <ac:spMkLst>
            <pc:docMk/>
            <pc:sldMk cId="2052816582" sldId="1255"/>
            <ac:spMk id="43" creationId="{E6FC8BED-D664-4858-8CB4-9FCBFD46CD4C}"/>
          </ac:spMkLst>
        </pc:spChg>
        <pc:spChg chg="add mod">
          <ac:chgData name="Tariq, Saman GIZ" userId="71e1a46f-f0a9-4839-94bf-71441c44cec8" providerId="ADAL" clId="{D4647695-5BBE-494F-88A0-C9FC03FB99DF}" dt="2022-10-19T20:13:15.862" v="356"/>
          <ac:spMkLst>
            <pc:docMk/>
            <pc:sldMk cId="2052816582" sldId="1255"/>
            <ac:spMk id="44" creationId="{5D2DB557-8E5F-4B31-911C-C4F41BC101A8}"/>
          </ac:spMkLst>
        </pc:spChg>
        <pc:spChg chg="mod">
          <ac:chgData name="Tariq, Saman GIZ" userId="71e1a46f-f0a9-4839-94bf-71441c44cec8" providerId="ADAL" clId="{D4647695-5BBE-494F-88A0-C9FC03FB99DF}" dt="2022-10-19T20:13:25.948" v="358" actId="1076"/>
          <ac:spMkLst>
            <pc:docMk/>
            <pc:sldMk cId="2052816582" sldId="1255"/>
            <ac:spMk id="61" creationId="{73009DDC-BA93-4C7C-BD2E-A2D820E62275}"/>
          </ac:spMkLst>
        </pc:spChg>
        <pc:spChg chg="mod">
          <ac:chgData name="Tariq, Saman GIZ" userId="71e1a46f-f0a9-4839-94bf-71441c44cec8" providerId="ADAL" clId="{D4647695-5BBE-494F-88A0-C9FC03FB99DF}" dt="2022-10-19T20:13:21.944" v="357" actId="255"/>
          <ac:spMkLst>
            <pc:docMk/>
            <pc:sldMk cId="2052816582" sldId="1255"/>
            <ac:spMk id="62" creationId="{309D1091-F7CD-4028-9E25-661E83050B96}"/>
          </ac:spMkLst>
        </pc:spChg>
        <pc:spChg chg="mod">
          <ac:chgData name="Tariq, Saman GIZ" userId="71e1a46f-f0a9-4839-94bf-71441c44cec8" providerId="ADAL" clId="{D4647695-5BBE-494F-88A0-C9FC03FB99DF}" dt="2022-10-19T20:13:21.944" v="357" actId="255"/>
          <ac:spMkLst>
            <pc:docMk/>
            <pc:sldMk cId="2052816582" sldId="1255"/>
            <ac:spMk id="63" creationId="{B354CD5C-A11E-4581-9CCC-30A31CE18CD0}"/>
          </ac:spMkLst>
        </pc:spChg>
        <pc:spChg chg="mod">
          <ac:chgData name="Tariq, Saman GIZ" userId="71e1a46f-f0a9-4839-94bf-71441c44cec8" providerId="ADAL" clId="{D4647695-5BBE-494F-88A0-C9FC03FB99DF}" dt="2022-10-19T20:13:31.101" v="360" actId="1076"/>
          <ac:spMkLst>
            <pc:docMk/>
            <pc:sldMk cId="2052816582" sldId="1255"/>
            <ac:spMk id="64" creationId="{51AD68F0-2823-4B52-812C-93882E0F8C9B}"/>
          </ac:spMkLst>
        </pc:spChg>
        <pc:spChg chg="mod">
          <ac:chgData name="Tariq, Saman GIZ" userId="71e1a46f-f0a9-4839-94bf-71441c44cec8" providerId="ADAL" clId="{D4647695-5BBE-494F-88A0-C9FC03FB99DF}" dt="2022-10-19T20:13:21.944" v="357" actId="255"/>
          <ac:spMkLst>
            <pc:docMk/>
            <pc:sldMk cId="2052816582" sldId="1255"/>
            <ac:spMk id="65" creationId="{A1558C60-972F-418E-98DE-8D60EB04F889}"/>
          </ac:spMkLst>
        </pc:spChg>
        <pc:spChg chg="mod">
          <ac:chgData name="Tariq, Saman GIZ" userId="71e1a46f-f0a9-4839-94bf-71441c44cec8" providerId="ADAL" clId="{D4647695-5BBE-494F-88A0-C9FC03FB99DF}" dt="2022-10-19T20:13:21.944" v="357" actId="255"/>
          <ac:spMkLst>
            <pc:docMk/>
            <pc:sldMk cId="2052816582" sldId="1255"/>
            <ac:spMk id="66" creationId="{354F93D2-4F9B-4D38-BEC5-C5EBB885CCF8}"/>
          </ac:spMkLst>
        </pc:spChg>
        <pc:spChg chg="mod">
          <ac:chgData name="Tariq, Saman GIZ" userId="71e1a46f-f0a9-4839-94bf-71441c44cec8" providerId="ADAL" clId="{D4647695-5BBE-494F-88A0-C9FC03FB99DF}" dt="2022-10-19T20:13:41.367" v="363" actId="14100"/>
          <ac:spMkLst>
            <pc:docMk/>
            <pc:sldMk cId="2052816582" sldId="1255"/>
            <ac:spMk id="67" creationId="{24E31C4D-B35C-4325-A2B3-EB3782B74448}"/>
          </ac:spMkLst>
        </pc:spChg>
        <pc:spChg chg="mod">
          <ac:chgData name="Tariq, Saman GIZ" userId="71e1a46f-f0a9-4839-94bf-71441c44cec8" providerId="ADAL" clId="{D4647695-5BBE-494F-88A0-C9FC03FB99DF}" dt="2022-10-19T20:13:41.367" v="363" actId="14100"/>
          <ac:spMkLst>
            <pc:docMk/>
            <pc:sldMk cId="2052816582" sldId="1255"/>
            <ac:spMk id="68" creationId="{7FCCB1C1-3BDA-424C-B496-8701BCDE200E}"/>
          </ac:spMkLst>
        </pc:spChg>
        <pc:spChg chg="mod">
          <ac:chgData name="Tariq, Saman GIZ" userId="71e1a46f-f0a9-4839-94bf-71441c44cec8" providerId="ADAL" clId="{D4647695-5BBE-494F-88A0-C9FC03FB99DF}" dt="2022-10-19T20:13:41.367" v="363" actId="14100"/>
          <ac:spMkLst>
            <pc:docMk/>
            <pc:sldMk cId="2052816582" sldId="1255"/>
            <ac:spMk id="69" creationId="{C939D562-B830-489B-810B-F7BCA74B43C7}"/>
          </ac:spMkLst>
        </pc:spChg>
        <pc:spChg chg="mod">
          <ac:chgData name="Tariq, Saman GIZ" userId="71e1a46f-f0a9-4839-94bf-71441c44cec8" providerId="ADAL" clId="{D4647695-5BBE-494F-88A0-C9FC03FB99DF}" dt="2022-10-19T20:13:21.944" v="357" actId="255"/>
          <ac:spMkLst>
            <pc:docMk/>
            <pc:sldMk cId="2052816582" sldId="1255"/>
            <ac:spMk id="80" creationId="{503402B7-3353-4BE3-B1BE-BE76D81B9361}"/>
          </ac:spMkLst>
        </pc:spChg>
        <pc:cxnChg chg="mod">
          <ac:chgData name="Tariq, Saman GIZ" userId="71e1a46f-f0a9-4839-94bf-71441c44cec8" providerId="ADAL" clId="{D4647695-5BBE-494F-88A0-C9FC03FB99DF}" dt="2022-10-19T20:13:21.944" v="357" actId="255"/>
          <ac:cxnSpMkLst>
            <pc:docMk/>
            <pc:sldMk cId="2052816582" sldId="1255"/>
            <ac:cxnSpMk id="7" creationId="{5B9EEA8B-964E-D257-2E2F-9F33CD602629}"/>
          </ac:cxnSpMkLst>
        </pc:cxnChg>
        <pc:cxnChg chg="mod">
          <ac:chgData name="Tariq, Saman GIZ" userId="71e1a46f-f0a9-4839-94bf-71441c44cec8" providerId="ADAL" clId="{D4647695-5BBE-494F-88A0-C9FC03FB99DF}" dt="2022-10-19T20:13:21.944" v="357" actId="255"/>
          <ac:cxnSpMkLst>
            <pc:docMk/>
            <pc:sldMk cId="2052816582" sldId="1255"/>
            <ac:cxnSpMk id="8" creationId="{155DB5C9-46C0-5CD8-A2C4-12818026F072}"/>
          </ac:cxnSpMkLst>
        </pc:cxnChg>
        <pc:cxnChg chg="mod">
          <ac:chgData name="Tariq, Saman GIZ" userId="71e1a46f-f0a9-4839-94bf-71441c44cec8" providerId="ADAL" clId="{D4647695-5BBE-494F-88A0-C9FC03FB99DF}" dt="2022-10-19T20:13:21.944" v="357" actId="255"/>
          <ac:cxnSpMkLst>
            <pc:docMk/>
            <pc:sldMk cId="2052816582" sldId="1255"/>
            <ac:cxnSpMk id="77" creationId="{EF86E953-7A4C-46B9-AC4C-65E48827A213}"/>
          </ac:cxnSpMkLst>
        </pc:cxnChg>
      </pc:sldChg>
      <pc:sldChg chg="addSp delSp modSp mod modClrScheme chgLayout">
        <pc:chgData name="Tariq, Saman GIZ" userId="71e1a46f-f0a9-4839-94bf-71441c44cec8" providerId="ADAL" clId="{D4647695-5BBE-494F-88A0-C9FC03FB99DF}" dt="2022-10-19T20:12:49.153" v="348" actId="1076"/>
        <pc:sldMkLst>
          <pc:docMk/>
          <pc:sldMk cId="2882360855" sldId="1257"/>
        </pc:sldMkLst>
        <pc:spChg chg="add del mod ord">
          <ac:chgData name="Tariq, Saman GIZ" userId="71e1a46f-f0a9-4839-94bf-71441c44cec8" providerId="ADAL" clId="{D4647695-5BBE-494F-88A0-C9FC03FB99DF}" dt="2022-10-19T20:12:11.135" v="336" actId="700"/>
          <ac:spMkLst>
            <pc:docMk/>
            <pc:sldMk cId="2882360855" sldId="1257"/>
            <ac:spMk id="3" creationId="{DF32A927-02A5-4A48-ACB7-AB0671350D08}"/>
          </ac:spMkLst>
        </pc:spChg>
        <pc:spChg chg="add del mod ord">
          <ac:chgData name="Tariq, Saman GIZ" userId="71e1a46f-f0a9-4839-94bf-71441c44cec8" providerId="ADAL" clId="{D4647695-5BBE-494F-88A0-C9FC03FB99DF}" dt="2022-10-19T20:12:20.917" v="340" actId="478"/>
          <ac:spMkLst>
            <pc:docMk/>
            <pc:sldMk cId="2882360855" sldId="1257"/>
            <ac:spMk id="4" creationId="{F4662081-3BBD-45DE-BBDE-8ABD6B1BC27B}"/>
          </ac:spMkLst>
        </pc:spChg>
        <pc:spChg chg="del">
          <ac:chgData name="Tariq, Saman GIZ" userId="71e1a46f-f0a9-4839-94bf-71441c44cec8" providerId="ADAL" clId="{D4647695-5BBE-494F-88A0-C9FC03FB99DF}" dt="2022-10-19T20:12:08.451" v="335" actId="478"/>
          <ac:spMkLst>
            <pc:docMk/>
            <pc:sldMk cId="2882360855" sldId="1257"/>
            <ac:spMk id="5" creationId="{D040A7DB-67BF-4029-A030-7E214729C478}"/>
          </ac:spMkLst>
        </pc:spChg>
        <pc:spChg chg="add mod ord">
          <ac:chgData name="Tariq, Saman GIZ" userId="71e1a46f-f0a9-4839-94bf-71441c44cec8" providerId="ADAL" clId="{D4647695-5BBE-494F-88A0-C9FC03FB99DF}" dt="2022-10-19T20:12:14.891" v="338" actId="1076"/>
          <ac:spMkLst>
            <pc:docMk/>
            <pc:sldMk cId="2882360855" sldId="1257"/>
            <ac:spMk id="7" creationId="{E2529C9C-3321-43AA-86C8-21F1959DC27D}"/>
          </ac:spMkLst>
        </pc:spChg>
        <pc:spChg chg="add del mod ord">
          <ac:chgData name="Tariq, Saman GIZ" userId="71e1a46f-f0a9-4839-94bf-71441c44cec8" providerId="ADAL" clId="{D4647695-5BBE-494F-88A0-C9FC03FB99DF}" dt="2022-10-19T20:12:18.950" v="339" actId="478"/>
          <ac:spMkLst>
            <pc:docMk/>
            <pc:sldMk cId="2882360855" sldId="1257"/>
            <ac:spMk id="27" creationId="{F67D7EAB-31C7-441D-8B85-9BE86756F719}"/>
          </ac:spMkLst>
        </pc:spChg>
        <pc:spChg chg="mod">
          <ac:chgData name="Tariq, Saman GIZ" userId="71e1a46f-f0a9-4839-94bf-71441c44cec8" providerId="ADAL" clId="{D4647695-5BBE-494F-88A0-C9FC03FB99DF}" dt="2022-10-19T20:12:27.668" v="341" actId="255"/>
          <ac:spMkLst>
            <pc:docMk/>
            <pc:sldMk cId="2882360855" sldId="1257"/>
            <ac:spMk id="35" creationId="{2F2C4C07-C6CE-4583-997E-187DA8CEBA15}"/>
          </ac:spMkLst>
        </pc:spChg>
        <pc:spChg chg="mod">
          <ac:chgData name="Tariq, Saman GIZ" userId="71e1a46f-f0a9-4839-94bf-71441c44cec8" providerId="ADAL" clId="{D4647695-5BBE-494F-88A0-C9FC03FB99DF}" dt="2022-10-19T20:12:27.668" v="341" actId="255"/>
          <ac:spMkLst>
            <pc:docMk/>
            <pc:sldMk cId="2882360855" sldId="1257"/>
            <ac:spMk id="40" creationId="{144A3F43-9928-41D9-BEDF-D3970D865646}"/>
          </ac:spMkLst>
        </pc:spChg>
        <pc:spChg chg="mod">
          <ac:chgData name="Tariq, Saman GIZ" userId="71e1a46f-f0a9-4839-94bf-71441c44cec8" providerId="ADAL" clId="{D4647695-5BBE-494F-88A0-C9FC03FB99DF}" dt="2022-10-19T20:12:27.668" v="341" actId="255"/>
          <ac:spMkLst>
            <pc:docMk/>
            <pc:sldMk cId="2882360855" sldId="1257"/>
            <ac:spMk id="41" creationId="{1C6E19EE-7E78-4CEF-81E5-393EF398BF2F}"/>
          </ac:spMkLst>
        </pc:spChg>
        <pc:spChg chg="mod">
          <ac:chgData name="Tariq, Saman GIZ" userId="71e1a46f-f0a9-4839-94bf-71441c44cec8" providerId="ADAL" clId="{D4647695-5BBE-494F-88A0-C9FC03FB99DF}" dt="2022-10-19T20:12:27.668" v="341" actId="255"/>
          <ac:spMkLst>
            <pc:docMk/>
            <pc:sldMk cId="2882360855" sldId="1257"/>
            <ac:spMk id="46" creationId="{C1382000-6F86-4ABB-93AA-263E20255EDC}"/>
          </ac:spMkLst>
        </pc:spChg>
        <pc:spChg chg="mod">
          <ac:chgData name="Tariq, Saman GIZ" userId="71e1a46f-f0a9-4839-94bf-71441c44cec8" providerId="ADAL" clId="{D4647695-5BBE-494F-88A0-C9FC03FB99DF}" dt="2022-10-19T20:12:31.221" v="342" actId="14100"/>
          <ac:spMkLst>
            <pc:docMk/>
            <pc:sldMk cId="2882360855" sldId="1257"/>
            <ac:spMk id="52" creationId="{E869143D-67DE-4627-8D3B-164DFB7A0656}"/>
          </ac:spMkLst>
        </pc:spChg>
        <pc:spChg chg="del mod">
          <ac:chgData name="Tariq, Saman GIZ" userId="71e1a46f-f0a9-4839-94bf-71441c44cec8" providerId="ADAL" clId="{D4647695-5BBE-494F-88A0-C9FC03FB99DF}" dt="2022-10-19T20:12:35.933" v="344" actId="478"/>
          <ac:spMkLst>
            <pc:docMk/>
            <pc:sldMk cId="2882360855" sldId="1257"/>
            <ac:spMk id="55" creationId="{AA439FDC-27ED-4621-B857-9FC1149581B7}"/>
          </ac:spMkLst>
        </pc:spChg>
        <pc:spChg chg="mod">
          <ac:chgData name="Tariq, Saman GIZ" userId="71e1a46f-f0a9-4839-94bf-71441c44cec8" providerId="ADAL" clId="{D4647695-5BBE-494F-88A0-C9FC03FB99DF}" dt="2022-10-19T20:12:27.668" v="341" actId="255"/>
          <ac:spMkLst>
            <pc:docMk/>
            <pc:sldMk cId="2882360855" sldId="1257"/>
            <ac:spMk id="56" creationId="{4DE02ED2-FF52-4F6A-9EA7-490E622D0F5F}"/>
          </ac:spMkLst>
        </pc:spChg>
        <pc:spChg chg="mod">
          <ac:chgData name="Tariq, Saman GIZ" userId="71e1a46f-f0a9-4839-94bf-71441c44cec8" providerId="ADAL" clId="{D4647695-5BBE-494F-88A0-C9FC03FB99DF}" dt="2022-10-19T20:12:40.921" v="345" actId="1076"/>
          <ac:spMkLst>
            <pc:docMk/>
            <pc:sldMk cId="2882360855" sldId="1257"/>
            <ac:spMk id="60" creationId="{1F89B131-293F-45CB-8179-484A726EEC78}"/>
          </ac:spMkLst>
        </pc:spChg>
        <pc:spChg chg="mod">
          <ac:chgData name="Tariq, Saman GIZ" userId="71e1a46f-f0a9-4839-94bf-71441c44cec8" providerId="ADAL" clId="{D4647695-5BBE-494F-88A0-C9FC03FB99DF}" dt="2022-10-19T20:12:49.153" v="348" actId="1076"/>
          <ac:spMkLst>
            <pc:docMk/>
            <pc:sldMk cId="2882360855" sldId="1257"/>
            <ac:spMk id="61" creationId="{A9B8FCE7-4995-435A-8852-26E78E5D77F4}"/>
          </ac:spMkLst>
        </pc:spChg>
        <pc:spChg chg="mod">
          <ac:chgData name="Tariq, Saman GIZ" userId="71e1a46f-f0a9-4839-94bf-71441c44cec8" providerId="ADAL" clId="{D4647695-5BBE-494F-88A0-C9FC03FB99DF}" dt="2022-10-19T20:12:47.099" v="347" actId="1076"/>
          <ac:spMkLst>
            <pc:docMk/>
            <pc:sldMk cId="2882360855" sldId="1257"/>
            <ac:spMk id="62" creationId="{62E56E25-DAD4-4A4C-8527-D2DB4769A2BC}"/>
          </ac:spMkLst>
        </pc:spChg>
        <pc:spChg chg="mod">
          <ac:chgData name="Tariq, Saman GIZ" userId="71e1a46f-f0a9-4839-94bf-71441c44cec8" providerId="ADAL" clId="{D4647695-5BBE-494F-88A0-C9FC03FB99DF}" dt="2022-10-19T20:12:27.668" v="341" actId="255"/>
          <ac:spMkLst>
            <pc:docMk/>
            <pc:sldMk cId="2882360855" sldId="1257"/>
            <ac:spMk id="63" creationId="{A71825C6-196F-446D-8F1F-36558648A16B}"/>
          </ac:spMkLst>
        </pc:spChg>
        <pc:spChg chg="mod">
          <ac:chgData name="Tariq, Saman GIZ" userId="71e1a46f-f0a9-4839-94bf-71441c44cec8" providerId="ADAL" clId="{D4647695-5BBE-494F-88A0-C9FC03FB99DF}" dt="2022-10-19T20:12:27.668" v="341" actId="255"/>
          <ac:spMkLst>
            <pc:docMk/>
            <pc:sldMk cId="2882360855" sldId="1257"/>
            <ac:spMk id="67" creationId="{24666350-533B-449D-B4A5-81D2CD3C83FE}"/>
          </ac:spMkLst>
        </pc:spChg>
        <pc:cxnChg chg="mod">
          <ac:chgData name="Tariq, Saman GIZ" userId="71e1a46f-f0a9-4839-94bf-71441c44cec8" providerId="ADAL" clId="{D4647695-5BBE-494F-88A0-C9FC03FB99DF}" dt="2022-10-19T20:12:27.668" v="341" actId="255"/>
          <ac:cxnSpMkLst>
            <pc:docMk/>
            <pc:sldMk cId="2882360855" sldId="1257"/>
            <ac:cxnSpMk id="57" creationId="{330D95C1-7432-423F-BA8E-2CA7E26D6906}"/>
          </ac:cxnSpMkLst>
        </pc:cxnChg>
        <pc:cxnChg chg="mod">
          <ac:chgData name="Tariq, Saman GIZ" userId="71e1a46f-f0a9-4839-94bf-71441c44cec8" providerId="ADAL" clId="{D4647695-5BBE-494F-88A0-C9FC03FB99DF}" dt="2022-10-19T20:12:27.668" v="341" actId="255"/>
          <ac:cxnSpMkLst>
            <pc:docMk/>
            <pc:sldMk cId="2882360855" sldId="1257"/>
            <ac:cxnSpMk id="58" creationId="{A9C3B8DD-D274-4F62-9BD6-5F16C6DCCC5F}"/>
          </ac:cxnSpMkLst>
        </pc:cxnChg>
        <pc:cxnChg chg="mod">
          <ac:chgData name="Tariq, Saman GIZ" userId="71e1a46f-f0a9-4839-94bf-71441c44cec8" providerId="ADAL" clId="{D4647695-5BBE-494F-88A0-C9FC03FB99DF}" dt="2022-10-19T20:12:27.668" v="341" actId="255"/>
          <ac:cxnSpMkLst>
            <pc:docMk/>
            <pc:sldMk cId="2882360855" sldId="1257"/>
            <ac:cxnSpMk id="59" creationId="{ABF881DC-FAEE-48EB-BEA6-AD10D7F45525}"/>
          </ac:cxnSpMkLst>
        </pc:cxnChg>
        <pc:cxnChg chg="mod">
          <ac:chgData name="Tariq, Saman GIZ" userId="71e1a46f-f0a9-4839-94bf-71441c44cec8" providerId="ADAL" clId="{D4647695-5BBE-494F-88A0-C9FC03FB99DF}" dt="2022-10-19T20:12:27.668" v="341" actId="255"/>
          <ac:cxnSpMkLst>
            <pc:docMk/>
            <pc:sldMk cId="2882360855" sldId="1257"/>
            <ac:cxnSpMk id="65" creationId="{6DFB25F9-EE0A-4BC5-B195-BEB52CC46D28}"/>
          </ac:cxnSpMkLst>
        </pc:cxnChg>
      </pc:sldChg>
      <pc:sldChg chg="addSp delSp modSp mod modClrScheme chgLayout">
        <pc:chgData name="Tariq, Saman GIZ" userId="71e1a46f-f0a9-4839-94bf-71441c44cec8" providerId="ADAL" clId="{D4647695-5BBE-494F-88A0-C9FC03FB99DF}" dt="2022-10-19T20:32:49.979" v="490" actId="1076"/>
        <pc:sldMkLst>
          <pc:docMk/>
          <pc:sldMk cId="2036624765" sldId="1259"/>
        </pc:sldMkLst>
        <pc:spChg chg="mod ord">
          <ac:chgData name="Tariq, Saman GIZ" userId="71e1a46f-f0a9-4839-94bf-71441c44cec8" providerId="ADAL" clId="{D4647695-5BBE-494F-88A0-C9FC03FB99DF}" dt="2022-10-19T20:32:35.508" v="486" actId="14100"/>
          <ac:spMkLst>
            <pc:docMk/>
            <pc:sldMk cId="2036624765" sldId="1259"/>
            <ac:spMk id="2" creationId="{F2808EAE-D10A-450F-BE1B-048875EAD90C}"/>
          </ac:spMkLst>
        </pc:spChg>
        <pc:spChg chg="add del mod">
          <ac:chgData name="Tariq, Saman GIZ" userId="71e1a46f-f0a9-4839-94bf-71441c44cec8" providerId="ADAL" clId="{D4647695-5BBE-494F-88A0-C9FC03FB99DF}" dt="2022-10-19T20:32:28.163" v="484" actId="6264"/>
          <ac:spMkLst>
            <pc:docMk/>
            <pc:sldMk cId="2036624765" sldId="1259"/>
            <ac:spMk id="3" creationId="{A017E16D-82FF-4967-88B5-45B7E1516D50}"/>
          </ac:spMkLst>
        </pc:spChg>
        <pc:spChg chg="add del mod ord">
          <ac:chgData name="Tariq, Saman GIZ" userId="71e1a46f-f0a9-4839-94bf-71441c44cec8" providerId="ADAL" clId="{D4647695-5BBE-494F-88A0-C9FC03FB99DF}" dt="2022-10-19T19:50:35.337" v="24" actId="700"/>
          <ac:spMkLst>
            <pc:docMk/>
            <pc:sldMk cId="2036624765" sldId="1259"/>
            <ac:spMk id="3" creationId="{D99E1DC8-E219-4D61-8370-EC3BDA9087B1}"/>
          </ac:spMkLst>
        </pc:spChg>
        <pc:spChg chg="mod ord">
          <ac:chgData name="Tariq, Saman GIZ" userId="71e1a46f-f0a9-4839-94bf-71441c44cec8" providerId="ADAL" clId="{D4647695-5BBE-494F-88A0-C9FC03FB99DF}" dt="2022-10-19T20:32:49.979" v="490" actId="1076"/>
          <ac:spMkLst>
            <pc:docMk/>
            <pc:sldMk cId="2036624765" sldId="1259"/>
            <ac:spMk id="4" creationId="{48C7EC84-3711-46A3-A556-F205E8E330FC}"/>
          </ac:spMkLst>
        </pc:spChg>
        <pc:spChg chg="add del mod">
          <ac:chgData name="Tariq, Saman GIZ" userId="71e1a46f-f0a9-4839-94bf-71441c44cec8" providerId="ADAL" clId="{D4647695-5BBE-494F-88A0-C9FC03FB99DF}" dt="2022-10-19T20:32:28.163" v="484" actId="6264"/>
          <ac:spMkLst>
            <pc:docMk/>
            <pc:sldMk cId="2036624765" sldId="1259"/>
            <ac:spMk id="25" creationId="{2919A929-271D-4B49-967A-A349BB3CBDE3}"/>
          </ac:spMkLst>
        </pc:spChg>
        <pc:spChg chg="add del mod ord">
          <ac:chgData name="Tariq, Saman GIZ" userId="71e1a46f-f0a9-4839-94bf-71441c44cec8" providerId="ADAL" clId="{D4647695-5BBE-494F-88A0-C9FC03FB99DF}" dt="2022-10-19T20:32:32.970" v="485" actId="478"/>
          <ac:spMkLst>
            <pc:docMk/>
            <pc:sldMk cId="2036624765" sldId="1259"/>
            <ac:spMk id="26" creationId="{7FF7742C-6C0D-4720-BC5F-02116800BE50}"/>
          </ac:spMkLst>
        </pc:spChg>
      </pc:sldChg>
      <pc:sldChg chg="delSp mod">
        <pc:chgData name="Tariq, Saman GIZ" userId="71e1a46f-f0a9-4839-94bf-71441c44cec8" providerId="ADAL" clId="{D4647695-5BBE-494F-88A0-C9FC03FB99DF}" dt="2022-10-19T19:50:41.358" v="25" actId="478"/>
        <pc:sldMkLst>
          <pc:docMk/>
          <pc:sldMk cId="1196532218" sldId="1260"/>
        </pc:sldMkLst>
        <pc:spChg chg="del">
          <ac:chgData name="Tariq, Saman GIZ" userId="71e1a46f-f0a9-4839-94bf-71441c44cec8" providerId="ADAL" clId="{D4647695-5BBE-494F-88A0-C9FC03FB99DF}" dt="2022-10-19T19:50:41.358" v="25" actId="478"/>
          <ac:spMkLst>
            <pc:docMk/>
            <pc:sldMk cId="1196532218" sldId="1260"/>
            <ac:spMk id="7" creationId="{9C51EFB4-41C3-4F5B-5362-B3CDA069E0F7}"/>
          </ac:spMkLst>
        </pc:spChg>
      </pc:sldChg>
      <pc:sldChg chg="delSp mod">
        <pc:chgData name="Tariq, Saman GIZ" userId="71e1a46f-f0a9-4839-94bf-71441c44cec8" providerId="ADAL" clId="{D4647695-5BBE-494F-88A0-C9FC03FB99DF}" dt="2022-10-19T20:02:33.136" v="155" actId="478"/>
        <pc:sldMkLst>
          <pc:docMk/>
          <pc:sldMk cId="3945258703" sldId="1261"/>
        </pc:sldMkLst>
        <pc:spChg chg="del">
          <ac:chgData name="Tariq, Saman GIZ" userId="71e1a46f-f0a9-4839-94bf-71441c44cec8" providerId="ADAL" clId="{D4647695-5BBE-494F-88A0-C9FC03FB99DF}" dt="2022-10-19T20:02:33.136" v="155" actId="478"/>
          <ac:spMkLst>
            <pc:docMk/>
            <pc:sldMk cId="3945258703" sldId="1261"/>
            <ac:spMk id="7" creationId="{8D74DC6F-2BA9-8151-1E3D-0ABDB30A3940}"/>
          </ac:spMkLst>
        </pc:spChg>
      </pc:sldChg>
      <pc:sldChg chg="delSp modSp mod ord">
        <pc:chgData name="Tariq, Saman GIZ" userId="71e1a46f-f0a9-4839-94bf-71441c44cec8" providerId="ADAL" clId="{D4647695-5BBE-494F-88A0-C9FC03FB99DF}" dt="2022-10-28T14:20:23.910" v="583" actId="113"/>
        <pc:sldMkLst>
          <pc:docMk/>
          <pc:sldMk cId="75972123" sldId="1262"/>
        </pc:sldMkLst>
        <pc:spChg chg="del">
          <ac:chgData name="Tariq, Saman GIZ" userId="71e1a46f-f0a9-4839-94bf-71441c44cec8" providerId="ADAL" clId="{D4647695-5BBE-494F-88A0-C9FC03FB99DF}" dt="2022-10-19T20:11:38.334" v="326" actId="478"/>
          <ac:spMkLst>
            <pc:docMk/>
            <pc:sldMk cId="75972123" sldId="1262"/>
            <ac:spMk id="7" creationId="{A0ED7687-B5A1-97A7-3465-78089BABD8B0}"/>
          </ac:spMkLst>
        </pc:spChg>
        <pc:spChg chg="mod">
          <ac:chgData name="Tariq, Saman GIZ" userId="71e1a46f-f0a9-4839-94bf-71441c44cec8" providerId="ADAL" clId="{D4647695-5BBE-494F-88A0-C9FC03FB99DF}" dt="2022-10-28T13:48:28.478" v="520" actId="20577"/>
          <ac:spMkLst>
            <pc:docMk/>
            <pc:sldMk cId="75972123" sldId="1262"/>
            <ac:spMk id="2466" creationId="{00000000-0000-0000-0000-000000000000}"/>
          </ac:spMkLst>
        </pc:spChg>
        <pc:spChg chg="mod">
          <ac:chgData name="Tariq, Saman GIZ" userId="71e1a46f-f0a9-4839-94bf-71441c44cec8" providerId="ADAL" clId="{D4647695-5BBE-494F-88A0-C9FC03FB99DF}" dt="2022-10-28T14:20:23.910" v="583" actId="113"/>
          <ac:spMkLst>
            <pc:docMk/>
            <pc:sldMk cId="75972123" sldId="1262"/>
            <ac:spMk id="2487" creationId="{00000000-0000-0000-0000-000000000000}"/>
          </ac:spMkLst>
        </pc:spChg>
      </pc:sldChg>
      <pc:sldChg chg="addSp delSp modSp mod modClrScheme chgLayout">
        <pc:chgData name="Tariq, Saman GIZ" userId="71e1a46f-f0a9-4839-94bf-71441c44cec8" providerId="ADAL" clId="{D4647695-5BBE-494F-88A0-C9FC03FB99DF}" dt="2022-10-28T14:20:30.641" v="586" actId="20577"/>
        <pc:sldMkLst>
          <pc:docMk/>
          <pc:sldMk cId="1004629707" sldId="1263"/>
        </pc:sldMkLst>
        <pc:spChg chg="del">
          <ac:chgData name="Tariq, Saman GIZ" userId="71e1a46f-f0a9-4839-94bf-71441c44cec8" providerId="ADAL" clId="{D4647695-5BBE-494F-88A0-C9FC03FB99DF}" dt="2022-10-19T20:13:51.456" v="364" actId="478"/>
          <ac:spMkLst>
            <pc:docMk/>
            <pc:sldMk cId="1004629707" sldId="1263"/>
            <ac:spMk id="2" creationId="{BE49B752-F6EB-0D34-F525-3BB5309260C1}"/>
          </ac:spMkLst>
        </pc:spChg>
        <pc:spChg chg="mod ord">
          <ac:chgData name="Tariq, Saman GIZ" userId="71e1a46f-f0a9-4839-94bf-71441c44cec8" providerId="ADAL" clId="{D4647695-5BBE-494F-88A0-C9FC03FB99DF}" dt="2022-10-19T20:21:43.441" v="472" actId="1076"/>
          <ac:spMkLst>
            <pc:docMk/>
            <pc:sldMk cId="1004629707" sldId="1263"/>
            <ac:spMk id="3" creationId="{ABD04332-4EF6-1C6D-19D5-95C2C6546920}"/>
          </ac:spMkLst>
        </pc:spChg>
        <pc:spChg chg="del mod ord">
          <ac:chgData name="Tariq, Saman GIZ" userId="71e1a46f-f0a9-4839-94bf-71441c44cec8" providerId="ADAL" clId="{D4647695-5BBE-494F-88A0-C9FC03FB99DF}" dt="2022-10-19T20:15:02.166" v="384" actId="478"/>
          <ac:spMkLst>
            <pc:docMk/>
            <pc:sldMk cId="1004629707" sldId="1263"/>
            <ac:spMk id="4" creationId="{76559191-D979-6669-E2AA-0411D3621160}"/>
          </ac:spMkLst>
        </pc:spChg>
        <pc:spChg chg="mod">
          <ac:chgData name="Tariq, Saman GIZ" userId="71e1a46f-f0a9-4839-94bf-71441c44cec8" providerId="ADAL" clId="{D4647695-5BBE-494F-88A0-C9FC03FB99DF}" dt="2022-10-19T20:21:43.441" v="472" actId="1076"/>
          <ac:spMkLst>
            <pc:docMk/>
            <pc:sldMk cId="1004629707" sldId="1263"/>
            <ac:spMk id="7" creationId="{7107CEF0-31C8-171C-9FF9-BBB898AAE5F7}"/>
          </ac:spMkLst>
        </pc:spChg>
        <pc:spChg chg="mod">
          <ac:chgData name="Tariq, Saman GIZ" userId="71e1a46f-f0a9-4839-94bf-71441c44cec8" providerId="ADAL" clId="{D4647695-5BBE-494F-88A0-C9FC03FB99DF}" dt="2022-10-28T14:20:30.641" v="586" actId="20577"/>
          <ac:spMkLst>
            <pc:docMk/>
            <pc:sldMk cId="1004629707" sldId="1263"/>
            <ac:spMk id="9" creationId="{822643DC-F607-C3D6-D93C-99787FA5F594}"/>
          </ac:spMkLst>
        </pc:spChg>
        <pc:spChg chg="del mod">
          <ac:chgData name="Tariq, Saman GIZ" userId="71e1a46f-f0a9-4839-94bf-71441c44cec8" providerId="ADAL" clId="{D4647695-5BBE-494F-88A0-C9FC03FB99DF}" dt="2022-10-28T14:19:54.275" v="543" actId="478"/>
          <ac:spMkLst>
            <pc:docMk/>
            <pc:sldMk cId="1004629707" sldId="1263"/>
            <ac:spMk id="29" creationId="{286E7AE5-71A7-48A5-416D-64912B4837A9}"/>
          </ac:spMkLst>
        </pc:spChg>
        <pc:spChg chg="add del mod ord">
          <ac:chgData name="Tariq, Saman GIZ" userId="71e1a46f-f0a9-4839-94bf-71441c44cec8" providerId="ADAL" clId="{D4647695-5BBE-494F-88A0-C9FC03FB99DF}" dt="2022-10-19T20:13:56.543" v="367" actId="700"/>
          <ac:spMkLst>
            <pc:docMk/>
            <pc:sldMk cId="1004629707" sldId="1263"/>
            <ac:spMk id="37" creationId="{060AE813-AD97-49CE-95EC-85EC4599C3D2}"/>
          </ac:spMkLst>
        </pc:spChg>
        <pc:spChg chg="add mod ord">
          <ac:chgData name="Tariq, Saman GIZ" userId="71e1a46f-f0a9-4839-94bf-71441c44cec8" providerId="ADAL" clId="{D4647695-5BBE-494F-88A0-C9FC03FB99DF}" dt="2022-10-19T20:21:40.410" v="471" actId="14100"/>
          <ac:spMkLst>
            <pc:docMk/>
            <pc:sldMk cId="1004629707" sldId="1263"/>
            <ac:spMk id="38" creationId="{774AD985-EA84-4619-B660-895C45897A82}"/>
          </ac:spMkLst>
        </pc:spChg>
        <pc:grpChg chg="del">
          <ac:chgData name="Tariq, Saman GIZ" userId="71e1a46f-f0a9-4839-94bf-71441c44cec8" providerId="ADAL" clId="{D4647695-5BBE-494F-88A0-C9FC03FB99DF}" dt="2022-10-28T14:19:55.485" v="544" actId="478"/>
          <ac:grpSpMkLst>
            <pc:docMk/>
            <pc:sldMk cId="1004629707" sldId="1263"/>
            <ac:grpSpMk id="26" creationId="{553B9C2A-5CD6-BC0E-D3B5-AA365DC5D65A}"/>
          </ac:grpSpMkLst>
        </pc:grpChg>
        <pc:picChg chg="mod">
          <ac:chgData name="Tariq, Saman GIZ" userId="71e1a46f-f0a9-4839-94bf-71441c44cec8" providerId="ADAL" clId="{D4647695-5BBE-494F-88A0-C9FC03FB99DF}" dt="2022-10-19T20:21:46.141" v="473" actId="14100"/>
          <ac:picMkLst>
            <pc:docMk/>
            <pc:sldMk cId="1004629707" sldId="1263"/>
            <ac:picMk id="6" creationId="{3A11281D-DF39-2A27-A022-DC6859383CBB}"/>
          </ac:picMkLst>
        </pc:picChg>
        <pc:picChg chg="mod">
          <ac:chgData name="Tariq, Saman GIZ" userId="71e1a46f-f0a9-4839-94bf-71441c44cec8" providerId="ADAL" clId="{D4647695-5BBE-494F-88A0-C9FC03FB99DF}" dt="2022-10-19T20:21:33.424" v="470" actId="1076"/>
          <ac:picMkLst>
            <pc:docMk/>
            <pc:sldMk cId="1004629707" sldId="1263"/>
            <ac:picMk id="1026" creationId="{A06D5574-3E1D-D402-EAA3-6D4F36A3A422}"/>
          </ac:picMkLst>
        </pc:picChg>
      </pc:sldChg>
      <pc:sldChg chg="addSp delSp modSp mod modClrScheme chgLayout">
        <pc:chgData name="Tariq, Saman GIZ" userId="71e1a46f-f0a9-4839-94bf-71441c44cec8" providerId="ADAL" clId="{D4647695-5BBE-494F-88A0-C9FC03FB99DF}" dt="2022-10-28T14:20:41.832" v="588" actId="20577"/>
        <pc:sldMkLst>
          <pc:docMk/>
          <pc:sldMk cId="2000329969" sldId="1264"/>
        </pc:sldMkLst>
        <pc:spChg chg="del mod ord">
          <ac:chgData name="Tariq, Saman GIZ" userId="71e1a46f-f0a9-4839-94bf-71441c44cec8" providerId="ADAL" clId="{D4647695-5BBE-494F-88A0-C9FC03FB99DF}" dt="2022-10-19T20:18:28.160" v="436" actId="478"/>
          <ac:spMkLst>
            <pc:docMk/>
            <pc:sldMk cId="2000329969" sldId="1264"/>
            <ac:spMk id="2" creationId="{BE49B752-F6EB-0D34-F525-3BB5309260C1}"/>
          </ac:spMkLst>
        </pc:spChg>
        <pc:spChg chg="mod">
          <ac:chgData name="Tariq, Saman GIZ" userId="71e1a46f-f0a9-4839-94bf-71441c44cec8" providerId="ADAL" clId="{D4647695-5BBE-494F-88A0-C9FC03FB99DF}" dt="2022-10-19T20:20:53.311" v="456" actId="1076"/>
          <ac:spMkLst>
            <pc:docMk/>
            <pc:sldMk cId="2000329969" sldId="1264"/>
            <ac:spMk id="7" creationId="{7107CEF0-31C8-171C-9FF9-BBB898AAE5F7}"/>
          </ac:spMkLst>
        </pc:spChg>
        <pc:spChg chg="mod ord">
          <ac:chgData name="Tariq, Saman GIZ" userId="71e1a46f-f0a9-4839-94bf-71441c44cec8" providerId="ADAL" clId="{D4647695-5BBE-494F-88A0-C9FC03FB99DF}" dt="2022-10-19T20:21:51.721" v="474" actId="404"/>
          <ac:spMkLst>
            <pc:docMk/>
            <pc:sldMk cId="2000329969" sldId="1264"/>
            <ac:spMk id="8" creationId="{DED7AA71-2888-CF7E-1F0D-0F828E867F83}"/>
          </ac:spMkLst>
        </pc:spChg>
        <pc:spChg chg="mod">
          <ac:chgData name="Tariq, Saman GIZ" userId="71e1a46f-f0a9-4839-94bf-71441c44cec8" providerId="ADAL" clId="{D4647695-5BBE-494F-88A0-C9FC03FB99DF}" dt="2022-10-28T14:20:41.832" v="588" actId="20577"/>
          <ac:spMkLst>
            <pc:docMk/>
            <pc:sldMk cId="2000329969" sldId="1264"/>
            <ac:spMk id="12" creationId="{A1EB06CC-3A94-67B0-3C42-6C83B77474BA}"/>
          </ac:spMkLst>
        </pc:spChg>
        <pc:spChg chg="mod">
          <ac:chgData name="Tariq, Saman GIZ" userId="71e1a46f-f0a9-4839-94bf-71441c44cec8" providerId="ADAL" clId="{D4647695-5BBE-494F-88A0-C9FC03FB99DF}" dt="2022-10-19T20:22:14.531" v="477" actId="255"/>
          <ac:spMkLst>
            <pc:docMk/>
            <pc:sldMk cId="2000329969" sldId="1264"/>
            <ac:spMk id="15" creationId="{DB315542-0F25-2D47-2017-DE4EE53BDA3A}"/>
          </ac:spMkLst>
        </pc:spChg>
        <pc:spChg chg="add del mod ord">
          <ac:chgData name="Tariq, Saman GIZ" userId="71e1a46f-f0a9-4839-94bf-71441c44cec8" providerId="ADAL" clId="{D4647695-5BBE-494F-88A0-C9FC03FB99DF}" dt="2022-10-19T20:18:04.898" v="433" actId="700"/>
          <ac:spMkLst>
            <pc:docMk/>
            <pc:sldMk cId="2000329969" sldId="1264"/>
            <ac:spMk id="16" creationId="{5B35E923-10FC-40F7-A29F-7AA6855F2D11}"/>
          </ac:spMkLst>
        </pc:spChg>
        <pc:spChg chg="add del mod ord">
          <ac:chgData name="Tariq, Saman GIZ" userId="71e1a46f-f0a9-4839-94bf-71441c44cec8" providerId="ADAL" clId="{D4647695-5BBE-494F-88A0-C9FC03FB99DF}" dt="2022-10-19T20:18:38.285" v="441" actId="478"/>
          <ac:spMkLst>
            <pc:docMk/>
            <pc:sldMk cId="2000329969" sldId="1264"/>
            <ac:spMk id="17" creationId="{2864F046-596F-4DE7-B68C-A273E98E206A}"/>
          </ac:spMkLst>
        </pc:spChg>
        <pc:spChg chg="add del mod">
          <ac:chgData name="Tariq, Saman GIZ" userId="71e1a46f-f0a9-4839-94bf-71441c44cec8" providerId="ADAL" clId="{D4647695-5BBE-494F-88A0-C9FC03FB99DF}" dt="2022-10-19T20:18:31.404" v="437" actId="478"/>
          <ac:spMkLst>
            <pc:docMk/>
            <pc:sldMk cId="2000329969" sldId="1264"/>
            <ac:spMk id="19" creationId="{4A402DC2-5338-4FA1-B129-4B246314570A}"/>
          </ac:spMkLst>
        </pc:spChg>
        <pc:spChg chg="add mod">
          <ac:chgData name="Tariq, Saman GIZ" userId="71e1a46f-f0a9-4839-94bf-71441c44cec8" providerId="ADAL" clId="{D4647695-5BBE-494F-88A0-C9FC03FB99DF}" dt="2022-10-19T20:19:16.038" v="449"/>
          <ac:spMkLst>
            <pc:docMk/>
            <pc:sldMk cId="2000329969" sldId="1264"/>
            <ac:spMk id="22" creationId="{EC61FD62-2EE9-4369-9115-09CEA6EF8E55}"/>
          </ac:spMkLst>
        </pc:spChg>
        <pc:picChg chg="mod">
          <ac:chgData name="Tariq, Saman GIZ" userId="71e1a46f-f0a9-4839-94bf-71441c44cec8" providerId="ADAL" clId="{D4647695-5BBE-494F-88A0-C9FC03FB99DF}" dt="2022-10-19T20:20:58.939" v="458" actId="14100"/>
          <ac:picMkLst>
            <pc:docMk/>
            <pc:sldMk cId="2000329969" sldId="1264"/>
            <ac:picMk id="1026" creationId="{A06D5574-3E1D-D402-EAA3-6D4F36A3A422}"/>
          </ac:picMkLst>
        </pc:picChg>
        <pc:picChg chg="mod">
          <ac:chgData name="Tariq, Saman GIZ" userId="71e1a46f-f0a9-4839-94bf-71441c44cec8" providerId="ADAL" clId="{D4647695-5BBE-494F-88A0-C9FC03FB99DF}" dt="2022-10-19T20:22:02.888" v="476" actId="1076"/>
          <ac:picMkLst>
            <pc:docMk/>
            <pc:sldMk cId="2000329969" sldId="1264"/>
            <ac:picMk id="2050" creationId="{DC7AE71C-36A3-DABD-64E3-34A52D23BFF4}"/>
          </ac:picMkLst>
        </pc:picChg>
      </pc:sldChg>
      <pc:sldChg chg="modSp mod delCm modCm">
        <pc:chgData name="Tariq, Saman GIZ" userId="71e1a46f-f0a9-4839-94bf-71441c44cec8" providerId="ADAL" clId="{D4647695-5BBE-494F-88A0-C9FC03FB99DF}" dt="2022-10-19T19:46:27.787" v="9" actId="207"/>
        <pc:sldMkLst>
          <pc:docMk/>
          <pc:sldMk cId="2509119905" sldId="1369"/>
        </pc:sldMkLst>
        <pc:spChg chg="mod">
          <ac:chgData name="Tariq, Saman GIZ" userId="71e1a46f-f0a9-4839-94bf-71441c44cec8" providerId="ADAL" clId="{D4647695-5BBE-494F-88A0-C9FC03FB99DF}" dt="2022-10-19T19:46:27.787" v="9" actId="207"/>
          <ac:spMkLst>
            <pc:docMk/>
            <pc:sldMk cId="2509119905" sldId="1369"/>
            <ac:spMk id="6" creationId="{0F1953D7-1EA7-4EB4-A490-E9799B5615B1}"/>
          </ac:spMkLst>
        </pc:spChg>
        <pc:spChg chg="mod">
          <ac:chgData name="Tariq, Saman GIZ" userId="71e1a46f-f0a9-4839-94bf-71441c44cec8" providerId="ADAL" clId="{D4647695-5BBE-494F-88A0-C9FC03FB99DF}" dt="2022-10-19T19:46:23.049" v="8" actId="207"/>
          <ac:spMkLst>
            <pc:docMk/>
            <pc:sldMk cId="2509119905" sldId="1369"/>
            <ac:spMk id="20" creationId="{A939D0F6-EDCB-EE31-0932-0288E1A29B6A}"/>
          </ac:spMkLst>
        </pc:spChg>
        <pc:picChg chg="mod">
          <ac:chgData name="Tariq, Saman GIZ" userId="71e1a46f-f0a9-4839-94bf-71441c44cec8" providerId="ADAL" clId="{D4647695-5BBE-494F-88A0-C9FC03FB99DF}" dt="2022-10-19T19:46:07.413" v="5" actId="1076"/>
          <ac:picMkLst>
            <pc:docMk/>
            <pc:sldMk cId="2509119905" sldId="1369"/>
            <ac:picMk id="14" creationId="{977AC09C-964A-BCBC-46BD-175CCB0943C7}"/>
          </ac:picMkLst>
        </pc:picChg>
        <pc:picChg chg="mod">
          <ac:chgData name="Tariq, Saman GIZ" userId="71e1a46f-f0a9-4839-94bf-71441c44cec8" providerId="ADAL" clId="{D4647695-5BBE-494F-88A0-C9FC03FB99DF}" dt="2022-10-19T19:46:13.637" v="7" actId="1076"/>
          <ac:picMkLst>
            <pc:docMk/>
            <pc:sldMk cId="2509119905" sldId="1369"/>
            <ac:picMk id="15" creationId="{4B89672A-AB4B-FCF2-7D0F-49335B9A2577}"/>
          </ac:picMkLst>
        </pc:picChg>
        <pc:picChg chg="mod">
          <ac:chgData name="Tariq, Saman GIZ" userId="71e1a46f-f0a9-4839-94bf-71441c44cec8" providerId="ADAL" clId="{D4647695-5BBE-494F-88A0-C9FC03FB99DF}" dt="2022-10-19T19:46:13.637" v="7" actId="1076"/>
          <ac:picMkLst>
            <pc:docMk/>
            <pc:sldMk cId="2509119905" sldId="1369"/>
            <ac:picMk id="16" creationId="{9484710B-0B94-5CD3-2EBE-86C97C35661E}"/>
          </ac:picMkLst>
        </pc:picChg>
        <pc:picChg chg="mod">
          <ac:chgData name="Tariq, Saman GIZ" userId="71e1a46f-f0a9-4839-94bf-71441c44cec8" providerId="ADAL" clId="{D4647695-5BBE-494F-88A0-C9FC03FB99DF}" dt="2022-10-19T19:46:07.413" v="5" actId="1076"/>
          <ac:picMkLst>
            <pc:docMk/>
            <pc:sldMk cId="2509119905" sldId="1369"/>
            <ac:picMk id="17" creationId="{F04BD318-D97B-D4C8-4CD6-2E2B5F372CE3}"/>
          </ac:picMkLst>
        </pc:picChg>
      </pc:sldChg>
      <pc:sldChg chg="addSp delSp modSp mod modClrScheme chgLayout">
        <pc:chgData name="Tariq, Saman GIZ" userId="71e1a46f-f0a9-4839-94bf-71441c44cec8" providerId="ADAL" clId="{D4647695-5BBE-494F-88A0-C9FC03FB99DF}" dt="2022-10-19T20:04:56.306" v="200" actId="478"/>
        <pc:sldMkLst>
          <pc:docMk/>
          <pc:sldMk cId="3206341393" sldId="1370"/>
        </pc:sldMkLst>
        <pc:spChg chg="del">
          <ac:chgData name="Tariq, Saman GIZ" userId="71e1a46f-f0a9-4839-94bf-71441c44cec8" providerId="ADAL" clId="{D4647695-5BBE-494F-88A0-C9FC03FB99DF}" dt="2022-10-19T20:03:00.283" v="165" actId="478"/>
          <ac:spMkLst>
            <pc:docMk/>
            <pc:sldMk cId="3206341393" sldId="1370"/>
            <ac:spMk id="5" creationId="{EF4DA9A5-634A-4848-9248-9FC048AEC3E6}"/>
          </ac:spMkLst>
        </pc:spChg>
        <pc:spChg chg="mod">
          <ac:chgData name="Tariq, Saman GIZ" userId="71e1a46f-f0a9-4839-94bf-71441c44cec8" providerId="ADAL" clId="{D4647695-5BBE-494F-88A0-C9FC03FB99DF}" dt="2022-10-19T20:03:19.621" v="173" actId="1076"/>
          <ac:spMkLst>
            <pc:docMk/>
            <pc:sldMk cId="3206341393" sldId="1370"/>
            <ac:spMk id="14" creationId="{74235447-80CF-40ED-B332-DB9D4E480696}"/>
          </ac:spMkLst>
        </pc:spChg>
        <pc:spChg chg="mod">
          <ac:chgData name="Tariq, Saman GIZ" userId="71e1a46f-f0a9-4839-94bf-71441c44cec8" providerId="ADAL" clId="{D4647695-5BBE-494F-88A0-C9FC03FB99DF}" dt="2022-10-19T20:03:15.408" v="172" actId="404"/>
          <ac:spMkLst>
            <pc:docMk/>
            <pc:sldMk cId="3206341393" sldId="1370"/>
            <ac:spMk id="19" creationId="{5D34801B-694C-42C5-AD79-DFBE42F16DAD}"/>
          </ac:spMkLst>
        </pc:spChg>
        <pc:spChg chg="add del mod">
          <ac:chgData name="Tariq, Saman GIZ" userId="71e1a46f-f0a9-4839-94bf-71441c44cec8" providerId="ADAL" clId="{D4647695-5BBE-494F-88A0-C9FC03FB99DF}" dt="2022-10-19T20:03:03.105" v="166" actId="478"/>
          <ac:spMkLst>
            <pc:docMk/>
            <pc:sldMk cId="3206341393" sldId="1370"/>
            <ac:spMk id="29" creationId="{9CA4ECB1-FD6C-4002-8CF9-73F680189941}"/>
          </ac:spMkLst>
        </pc:spChg>
        <pc:spChg chg="add del mod ord">
          <ac:chgData name="Tariq, Saman GIZ" userId="71e1a46f-f0a9-4839-94bf-71441c44cec8" providerId="ADAL" clId="{D4647695-5BBE-494F-88A0-C9FC03FB99DF}" dt="2022-10-19T20:03:11.264" v="170" actId="478"/>
          <ac:spMkLst>
            <pc:docMk/>
            <pc:sldMk cId="3206341393" sldId="1370"/>
            <ac:spMk id="30" creationId="{603494D3-F35D-4548-82DF-E01424CE0FDF}"/>
          </ac:spMkLst>
        </pc:spChg>
        <pc:spChg chg="add del mod ord">
          <ac:chgData name="Tariq, Saman GIZ" userId="71e1a46f-f0a9-4839-94bf-71441c44cec8" providerId="ADAL" clId="{D4647695-5BBE-494F-88A0-C9FC03FB99DF}" dt="2022-10-19T20:04:52.477" v="198" actId="478"/>
          <ac:spMkLst>
            <pc:docMk/>
            <pc:sldMk cId="3206341393" sldId="1370"/>
            <ac:spMk id="31" creationId="{7D0D9459-370E-44CD-ACD3-EDAA5813B8A7}"/>
          </ac:spMkLst>
        </pc:spChg>
        <pc:spChg chg="add del mod ord">
          <ac:chgData name="Tariq, Saman GIZ" userId="71e1a46f-f0a9-4839-94bf-71441c44cec8" providerId="ADAL" clId="{D4647695-5BBE-494F-88A0-C9FC03FB99DF}" dt="2022-10-19T20:03:12.959" v="171" actId="478"/>
          <ac:spMkLst>
            <pc:docMk/>
            <pc:sldMk cId="3206341393" sldId="1370"/>
            <ac:spMk id="32" creationId="{03BA798F-560A-4647-B102-50FAFF676996}"/>
          </ac:spMkLst>
        </pc:spChg>
        <pc:spChg chg="add del mod">
          <ac:chgData name="Tariq, Saman GIZ" userId="71e1a46f-f0a9-4839-94bf-71441c44cec8" providerId="ADAL" clId="{D4647695-5BBE-494F-88A0-C9FC03FB99DF}" dt="2022-10-19T20:04:56.306" v="200" actId="478"/>
          <ac:spMkLst>
            <pc:docMk/>
            <pc:sldMk cId="3206341393" sldId="1370"/>
            <ac:spMk id="34" creationId="{63619D83-3442-443C-90C2-2323CC5764AE}"/>
          </ac:spMkLst>
        </pc:spChg>
        <pc:spChg chg="add mod">
          <ac:chgData name="Tariq, Saman GIZ" userId="71e1a46f-f0a9-4839-94bf-71441c44cec8" providerId="ADAL" clId="{D4647695-5BBE-494F-88A0-C9FC03FB99DF}" dt="2022-10-19T20:04:53.131" v="199"/>
          <ac:spMkLst>
            <pc:docMk/>
            <pc:sldMk cId="3206341393" sldId="1370"/>
            <ac:spMk id="35" creationId="{76EC5D4F-BEE2-489D-92C7-3872D03930F1}"/>
          </ac:spMkLst>
        </pc:spChg>
      </pc:sldChg>
      <pc:sldChg chg="new del">
        <pc:chgData name="Tariq, Saman GIZ" userId="71e1a46f-f0a9-4839-94bf-71441c44cec8" providerId="ADAL" clId="{D4647695-5BBE-494F-88A0-C9FC03FB99DF}" dt="2022-10-19T19:56:25.619" v="46" actId="680"/>
        <pc:sldMkLst>
          <pc:docMk/>
          <pc:sldMk cId="3614478727" sldId="1374"/>
        </pc:sldMkLst>
      </pc:sldChg>
      <pc:sldMasterChg chg="modSldLayout">
        <pc:chgData name="Tariq, Saman GIZ" userId="71e1a46f-f0a9-4839-94bf-71441c44cec8" providerId="ADAL" clId="{D4647695-5BBE-494F-88A0-C9FC03FB99DF}" dt="2022-10-19T19:56:44.119" v="53" actId="404"/>
        <pc:sldMasterMkLst>
          <pc:docMk/>
          <pc:sldMasterMk cId="1914439630" sldId="2147483663"/>
        </pc:sldMasterMkLst>
        <pc:sldLayoutChg chg="modSp mod">
          <pc:chgData name="Tariq, Saman GIZ" userId="71e1a46f-f0a9-4839-94bf-71441c44cec8" providerId="ADAL" clId="{D4647695-5BBE-494F-88A0-C9FC03FB99DF}" dt="2022-10-19T19:56:44.119" v="53" actId="404"/>
          <pc:sldLayoutMkLst>
            <pc:docMk/>
            <pc:sldMasterMk cId="1914439630" sldId="2147483663"/>
            <pc:sldLayoutMk cId="2423247034" sldId="2147483737"/>
          </pc:sldLayoutMkLst>
          <pc:spChg chg="mod">
            <ac:chgData name="Tariq, Saman GIZ" userId="71e1a46f-f0a9-4839-94bf-71441c44cec8" providerId="ADAL" clId="{D4647695-5BBE-494F-88A0-C9FC03FB99DF}" dt="2022-10-19T19:56:44.119" v="53" actId="404"/>
            <ac:spMkLst>
              <pc:docMk/>
              <pc:sldMasterMk cId="1914439630" sldId="2147483663"/>
              <pc:sldLayoutMk cId="2423247034" sldId="2147483737"/>
              <ac:spMk id="4" creationId="{B2FBB076-4580-7D4C-89AB-7A0D078251C0}"/>
            </ac:spMkLst>
          </pc:spChg>
        </pc:sldLayoutChg>
      </pc:sldMasterChg>
      <pc:sldMasterChg chg="delSldLayout">
        <pc:chgData name="Tariq, Saman GIZ" userId="71e1a46f-f0a9-4839-94bf-71441c44cec8" providerId="ADAL" clId="{D4647695-5BBE-494F-88A0-C9FC03FB99DF}" dt="2022-10-19T19:51:40.419" v="35" actId="2696"/>
        <pc:sldMasterMkLst>
          <pc:docMk/>
          <pc:sldMasterMk cId="4204011843" sldId="2147483665"/>
        </pc:sldMasterMkLst>
        <pc:sldLayoutChg chg="del">
          <pc:chgData name="Tariq, Saman GIZ" userId="71e1a46f-f0a9-4839-94bf-71441c44cec8" providerId="ADAL" clId="{D4647695-5BBE-494F-88A0-C9FC03FB99DF}" dt="2022-10-19T19:51:40.419" v="35" actId="2696"/>
          <pc:sldLayoutMkLst>
            <pc:docMk/>
            <pc:sldMasterMk cId="4204011843" sldId="2147483665"/>
            <pc:sldLayoutMk cId="2179306854" sldId="2147483730"/>
          </pc:sldLayoutMkLst>
        </pc:sldLayoutChg>
        <pc:sldLayoutChg chg="del">
          <pc:chgData name="Tariq, Saman GIZ" userId="71e1a46f-f0a9-4839-94bf-71441c44cec8" providerId="ADAL" clId="{D4647695-5BBE-494F-88A0-C9FC03FB99DF}" dt="2022-10-19T19:51:38.652" v="34" actId="2696"/>
          <pc:sldLayoutMkLst>
            <pc:docMk/>
            <pc:sldMasterMk cId="4204011843" sldId="2147483665"/>
            <pc:sldLayoutMk cId="4257061842" sldId="2147483731"/>
          </pc:sldLayoutMkLst>
        </pc:sldLayoutChg>
        <pc:sldLayoutChg chg="del">
          <pc:chgData name="Tariq, Saman GIZ" userId="71e1a46f-f0a9-4839-94bf-71441c44cec8" providerId="ADAL" clId="{D4647695-5BBE-494F-88A0-C9FC03FB99DF}" dt="2022-10-19T19:51:36.547" v="33" actId="2696"/>
          <pc:sldLayoutMkLst>
            <pc:docMk/>
            <pc:sldMasterMk cId="4204011843" sldId="2147483665"/>
            <pc:sldLayoutMk cId="2636695652" sldId="2147483736"/>
          </pc:sldLayoutMkLst>
        </pc:sldLayoutChg>
      </pc:sldMasterChg>
    </pc:docChg>
  </pc:docChgLst>
  <pc:docChgLst>
    <pc:chgData name="Nicolas Cruz" userId="a56ca40f-f112-4c51-8404-aecc8905d0a5" providerId="ADAL" clId="{57390627-665C-44F2-B1C1-D71457C7230D}"/>
    <pc:docChg chg="modSld">
      <pc:chgData name="Nicolas Cruz" userId="a56ca40f-f112-4c51-8404-aecc8905d0a5" providerId="ADAL" clId="{57390627-665C-44F2-B1C1-D71457C7230D}" dt="2023-03-28T08:22:55.464" v="4" actId="2711"/>
      <pc:docMkLst>
        <pc:docMk/>
      </pc:docMkLst>
      <pc:sldChg chg="modSp mod">
        <pc:chgData name="Nicolas Cruz" userId="a56ca40f-f112-4c51-8404-aecc8905d0a5" providerId="ADAL" clId="{57390627-665C-44F2-B1C1-D71457C7230D}" dt="2023-03-28T08:22:35.173" v="3" actId="2711"/>
        <pc:sldMkLst>
          <pc:docMk/>
          <pc:sldMk cId="2906765765" sldId="1246"/>
        </pc:sldMkLst>
        <pc:spChg chg="mod">
          <ac:chgData name="Nicolas Cruz" userId="a56ca40f-f112-4c51-8404-aecc8905d0a5" providerId="ADAL" clId="{57390627-665C-44F2-B1C1-D71457C7230D}" dt="2023-03-28T08:22:35.173" v="3" actId="2711"/>
          <ac:spMkLst>
            <pc:docMk/>
            <pc:sldMk cId="2906765765" sldId="1246"/>
            <ac:spMk id="2" creationId="{DA6C363A-0D6E-45D0-BCDD-46665926B821}"/>
          </ac:spMkLst>
        </pc:spChg>
      </pc:sldChg>
      <pc:sldChg chg="modSp mod">
        <pc:chgData name="Nicolas Cruz" userId="a56ca40f-f112-4c51-8404-aecc8905d0a5" providerId="ADAL" clId="{57390627-665C-44F2-B1C1-D71457C7230D}" dt="2023-03-28T08:22:01.582" v="2" actId="20577"/>
        <pc:sldMkLst>
          <pc:docMk/>
          <pc:sldMk cId="1196532218" sldId="1260"/>
        </pc:sldMkLst>
        <pc:spChg chg="mod">
          <ac:chgData name="Nicolas Cruz" userId="a56ca40f-f112-4c51-8404-aecc8905d0a5" providerId="ADAL" clId="{57390627-665C-44F2-B1C1-D71457C7230D}" dt="2023-03-28T08:22:01.582" v="2" actId="20577"/>
          <ac:spMkLst>
            <pc:docMk/>
            <pc:sldMk cId="1196532218" sldId="1260"/>
            <ac:spMk id="2466" creationId="{00000000-0000-0000-0000-000000000000}"/>
          </ac:spMkLst>
        </pc:spChg>
      </pc:sldChg>
      <pc:sldChg chg="modSp mod">
        <pc:chgData name="Nicolas Cruz" userId="a56ca40f-f112-4c51-8404-aecc8905d0a5" providerId="ADAL" clId="{57390627-665C-44F2-B1C1-D71457C7230D}" dt="2023-03-28T08:22:55.464" v="4" actId="2711"/>
        <pc:sldMkLst>
          <pc:docMk/>
          <pc:sldMk cId="1230773067" sldId="1371"/>
        </pc:sldMkLst>
        <pc:spChg chg="mod">
          <ac:chgData name="Nicolas Cruz" userId="a56ca40f-f112-4c51-8404-aecc8905d0a5" providerId="ADAL" clId="{57390627-665C-44F2-B1C1-D71457C7230D}" dt="2023-03-28T08:22:55.464" v="4" actId="2711"/>
          <ac:spMkLst>
            <pc:docMk/>
            <pc:sldMk cId="1230773067" sldId="1371"/>
            <ac:spMk id="8" creationId="{AB5FFE8C-4F1E-49C2-9564-ED4A344D7DEC}"/>
          </ac:spMkLst>
        </pc:spChg>
      </pc:sldChg>
    </pc:docChg>
  </pc:docChgLst>
  <pc:docChgLst>
    <pc:chgData name="Nicolas Cruz" userId="a56ca40f-f112-4c51-8404-aecc8905d0a5" providerId="ADAL" clId="{7D93534F-216D-4617-8C84-31A4E7975AA8}"/>
    <pc:docChg chg="modSld">
      <pc:chgData name="Nicolas Cruz" userId="a56ca40f-f112-4c51-8404-aecc8905d0a5" providerId="ADAL" clId="{7D93534F-216D-4617-8C84-31A4E7975AA8}" dt="2023-02-23T09:46:41.532" v="3" actId="1076"/>
      <pc:docMkLst>
        <pc:docMk/>
      </pc:docMkLst>
      <pc:sldChg chg="addSp delSp modSp">
        <pc:chgData name="Nicolas Cruz" userId="a56ca40f-f112-4c51-8404-aecc8905d0a5" providerId="ADAL" clId="{7D93534F-216D-4617-8C84-31A4E7975AA8}" dt="2023-02-23T09:46:41.532" v="3" actId="1076"/>
        <pc:sldMkLst>
          <pc:docMk/>
          <pc:sldMk cId="2509119905" sldId="1369"/>
        </pc:sldMkLst>
        <pc:picChg chg="del">
          <ac:chgData name="Nicolas Cruz" userId="a56ca40f-f112-4c51-8404-aecc8905d0a5" providerId="ADAL" clId="{7D93534F-216D-4617-8C84-31A4E7975AA8}" dt="2023-02-23T09:46:21.113" v="0" actId="478"/>
          <ac:picMkLst>
            <pc:docMk/>
            <pc:sldMk cId="2509119905" sldId="1369"/>
            <ac:picMk id="95" creationId="{FEACFE67-5C7D-4B46-9B94-D21C25879EA5}"/>
          </ac:picMkLst>
        </pc:picChg>
        <pc:picChg chg="add mod">
          <ac:chgData name="Nicolas Cruz" userId="a56ca40f-f112-4c51-8404-aecc8905d0a5" providerId="ADAL" clId="{7D93534F-216D-4617-8C84-31A4E7975AA8}" dt="2023-02-23T09:46:41.532" v="3" actId="1076"/>
          <ac:picMkLst>
            <pc:docMk/>
            <pc:sldMk cId="2509119905" sldId="1369"/>
            <ac:picMk id="1026" creationId="{D991F948-ABB9-6C4A-7151-66D25E4CD54E}"/>
          </ac:picMkLst>
        </pc:picChg>
      </pc:sldChg>
    </pc:docChg>
  </pc:docChgLst>
  <pc:docChgLst>
    <pc:chgData name="Nicolas Cruz" userId="a56ca40f-f112-4c51-8404-aecc8905d0a5" providerId="ADAL" clId="{AFE61995-5D31-47D4-A84E-EEE73B38F11B}"/>
    <pc:docChg chg="modSld">
      <pc:chgData name="Nicolas Cruz" userId="a56ca40f-f112-4c51-8404-aecc8905d0a5" providerId="ADAL" clId="{AFE61995-5D31-47D4-A84E-EEE73B38F11B}" dt="2022-11-07T09:58:59.335" v="12" actId="2711"/>
      <pc:docMkLst>
        <pc:docMk/>
      </pc:docMkLst>
      <pc:sldChg chg="modSp mod">
        <pc:chgData name="Nicolas Cruz" userId="a56ca40f-f112-4c51-8404-aecc8905d0a5" providerId="ADAL" clId="{AFE61995-5D31-47D4-A84E-EEE73B38F11B}" dt="2022-11-07T09:49:48.788" v="4" actId="2711"/>
        <pc:sldMkLst>
          <pc:docMk/>
          <pc:sldMk cId="165917709" sldId="371"/>
        </pc:sldMkLst>
        <pc:spChg chg="mod">
          <ac:chgData name="Nicolas Cruz" userId="a56ca40f-f112-4c51-8404-aecc8905d0a5" providerId="ADAL" clId="{AFE61995-5D31-47D4-A84E-EEE73B38F11B}" dt="2022-11-07T09:49:48.788" v="4" actId="2711"/>
          <ac:spMkLst>
            <pc:docMk/>
            <pc:sldMk cId="165917709" sldId="371"/>
            <ac:spMk id="2" creationId="{5153333D-3843-A000-9992-7A56890E3028}"/>
          </ac:spMkLst>
        </pc:spChg>
      </pc:sldChg>
      <pc:sldChg chg="modSp mod">
        <pc:chgData name="Nicolas Cruz" userId="a56ca40f-f112-4c51-8404-aecc8905d0a5" providerId="ADAL" clId="{AFE61995-5D31-47D4-A84E-EEE73B38F11B}" dt="2022-11-07T09:49:30.802" v="3" actId="1076"/>
        <pc:sldMkLst>
          <pc:docMk/>
          <pc:sldMk cId="2380987623" sldId="1215"/>
        </pc:sldMkLst>
        <pc:spChg chg="mod">
          <ac:chgData name="Nicolas Cruz" userId="a56ca40f-f112-4c51-8404-aecc8905d0a5" providerId="ADAL" clId="{AFE61995-5D31-47D4-A84E-EEE73B38F11B}" dt="2022-11-07T09:49:30.802" v="3" actId="1076"/>
          <ac:spMkLst>
            <pc:docMk/>
            <pc:sldMk cId="2380987623" sldId="1215"/>
            <ac:spMk id="5" creationId="{3262BAAC-B5FC-458A-90D2-6FE4D3730112}"/>
          </ac:spMkLst>
        </pc:spChg>
      </pc:sldChg>
      <pc:sldChg chg="modSp mod">
        <pc:chgData name="Nicolas Cruz" userId="a56ca40f-f112-4c51-8404-aecc8905d0a5" providerId="ADAL" clId="{AFE61995-5D31-47D4-A84E-EEE73B38F11B}" dt="2022-11-07T09:50:08.212" v="6" actId="14100"/>
        <pc:sldMkLst>
          <pc:docMk/>
          <pc:sldMk cId="24450955" sldId="1234"/>
        </pc:sldMkLst>
        <pc:spChg chg="mod">
          <ac:chgData name="Nicolas Cruz" userId="a56ca40f-f112-4c51-8404-aecc8905d0a5" providerId="ADAL" clId="{AFE61995-5D31-47D4-A84E-EEE73B38F11B}" dt="2022-11-07T09:49:57.095" v="5" actId="2711"/>
          <ac:spMkLst>
            <pc:docMk/>
            <pc:sldMk cId="24450955" sldId="1234"/>
            <ac:spMk id="5" creationId="{EF4DA9A5-634A-4848-9248-9FC048AEC3E6}"/>
          </ac:spMkLst>
        </pc:spChg>
        <pc:spChg chg="mod">
          <ac:chgData name="Nicolas Cruz" userId="a56ca40f-f112-4c51-8404-aecc8905d0a5" providerId="ADAL" clId="{AFE61995-5D31-47D4-A84E-EEE73B38F11B}" dt="2022-11-07T09:50:08.212" v="6" actId="14100"/>
          <ac:spMkLst>
            <pc:docMk/>
            <pc:sldMk cId="24450955" sldId="1234"/>
            <ac:spMk id="28" creationId="{37D6DDA0-31E0-4025-AA25-6CB828D3C84C}"/>
          </ac:spMkLst>
        </pc:spChg>
      </pc:sldChg>
      <pc:sldChg chg="modSp mod">
        <pc:chgData name="Nicolas Cruz" userId="a56ca40f-f112-4c51-8404-aecc8905d0a5" providerId="ADAL" clId="{AFE61995-5D31-47D4-A84E-EEE73B38F11B}" dt="2022-11-07T09:50:19.917" v="7" actId="2711"/>
        <pc:sldMkLst>
          <pc:docMk/>
          <pc:sldMk cId="226305784" sldId="1235"/>
        </pc:sldMkLst>
        <pc:spChg chg="mod">
          <ac:chgData name="Nicolas Cruz" userId="a56ca40f-f112-4c51-8404-aecc8905d0a5" providerId="ADAL" clId="{AFE61995-5D31-47D4-A84E-EEE73B38F11B}" dt="2022-11-07T09:50:19.917" v="7" actId="2711"/>
          <ac:spMkLst>
            <pc:docMk/>
            <pc:sldMk cId="226305784" sldId="1235"/>
            <ac:spMk id="29" creationId="{15CD0B6D-E90B-4F3B-B852-FA6388B16DF5}"/>
          </ac:spMkLst>
        </pc:spChg>
      </pc:sldChg>
      <pc:sldChg chg="modSp mod">
        <pc:chgData name="Nicolas Cruz" userId="a56ca40f-f112-4c51-8404-aecc8905d0a5" providerId="ADAL" clId="{AFE61995-5D31-47D4-A84E-EEE73B38F11B}" dt="2022-11-07T09:49:02.140" v="0" actId="2711"/>
        <pc:sldMkLst>
          <pc:docMk/>
          <pc:sldMk cId="900094291" sldId="1236"/>
        </pc:sldMkLst>
        <pc:spChg chg="mod">
          <ac:chgData name="Nicolas Cruz" userId="a56ca40f-f112-4c51-8404-aecc8905d0a5" providerId="ADAL" clId="{AFE61995-5D31-47D4-A84E-EEE73B38F11B}" dt="2022-11-07T09:49:02.140" v="0" actId="2711"/>
          <ac:spMkLst>
            <pc:docMk/>
            <pc:sldMk cId="900094291" sldId="1236"/>
            <ac:spMk id="2" creationId="{F24B9153-B67C-477D-9717-C26C3DB417D2}"/>
          </ac:spMkLst>
        </pc:spChg>
      </pc:sldChg>
      <pc:sldChg chg="modSp mod">
        <pc:chgData name="Nicolas Cruz" userId="a56ca40f-f112-4c51-8404-aecc8905d0a5" providerId="ADAL" clId="{AFE61995-5D31-47D4-A84E-EEE73B38F11B}" dt="2022-11-07T09:50:33.418" v="8" actId="2711"/>
        <pc:sldMkLst>
          <pc:docMk/>
          <pc:sldMk cId="747430008" sldId="1237"/>
        </pc:sldMkLst>
        <pc:spChg chg="mod">
          <ac:chgData name="Nicolas Cruz" userId="a56ca40f-f112-4c51-8404-aecc8905d0a5" providerId="ADAL" clId="{AFE61995-5D31-47D4-A84E-EEE73B38F11B}" dt="2022-11-07T09:50:33.418" v="8" actId="2711"/>
          <ac:spMkLst>
            <pc:docMk/>
            <pc:sldMk cId="747430008" sldId="1237"/>
            <ac:spMk id="23" creationId="{538EBD27-48A9-4664-A3A9-5343B5C3D0DD}"/>
          </ac:spMkLst>
        </pc:spChg>
      </pc:sldChg>
      <pc:sldChg chg="modSp mod">
        <pc:chgData name="Nicolas Cruz" userId="a56ca40f-f112-4c51-8404-aecc8905d0a5" providerId="ADAL" clId="{AFE61995-5D31-47D4-A84E-EEE73B38F11B}" dt="2022-11-07T09:51:04.435" v="10" actId="2711"/>
        <pc:sldMkLst>
          <pc:docMk/>
          <pc:sldMk cId="576750110" sldId="1238"/>
        </pc:sldMkLst>
        <pc:spChg chg="mod">
          <ac:chgData name="Nicolas Cruz" userId="a56ca40f-f112-4c51-8404-aecc8905d0a5" providerId="ADAL" clId="{AFE61995-5D31-47D4-A84E-EEE73B38F11B}" dt="2022-11-07T09:51:04.435" v="10" actId="2711"/>
          <ac:spMkLst>
            <pc:docMk/>
            <pc:sldMk cId="576750110" sldId="1238"/>
            <ac:spMk id="29" creationId="{D8668EA2-F0A7-4DDF-890B-2CBCA38BAA80}"/>
          </ac:spMkLst>
        </pc:spChg>
      </pc:sldChg>
      <pc:sldChg chg="modSp mod">
        <pc:chgData name="Nicolas Cruz" userId="a56ca40f-f112-4c51-8404-aecc8905d0a5" providerId="ADAL" clId="{AFE61995-5D31-47D4-A84E-EEE73B38F11B}" dt="2022-11-07T09:50:53.056" v="9" actId="2711"/>
        <pc:sldMkLst>
          <pc:docMk/>
          <pc:sldMk cId="555049033" sldId="1239"/>
        </pc:sldMkLst>
        <pc:spChg chg="mod">
          <ac:chgData name="Nicolas Cruz" userId="a56ca40f-f112-4c51-8404-aecc8905d0a5" providerId="ADAL" clId="{AFE61995-5D31-47D4-A84E-EEE73B38F11B}" dt="2022-11-07T09:50:53.056" v="9" actId="2711"/>
          <ac:spMkLst>
            <pc:docMk/>
            <pc:sldMk cId="555049033" sldId="1239"/>
            <ac:spMk id="37" creationId="{033BE1B3-5C82-49E1-B1A1-BE61670C069E}"/>
          </ac:spMkLst>
        </pc:spChg>
      </pc:sldChg>
      <pc:sldChg chg="modSp mod">
        <pc:chgData name="Nicolas Cruz" userId="a56ca40f-f112-4c51-8404-aecc8905d0a5" providerId="ADAL" clId="{AFE61995-5D31-47D4-A84E-EEE73B38F11B}" dt="2022-11-07T09:51:13.959" v="11" actId="2711"/>
        <pc:sldMkLst>
          <pc:docMk/>
          <pc:sldMk cId="3945258703" sldId="1261"/>
        </pc:sldMkLst>
        <pc:spChg chg="mod">
          <ac:chgData name="Nicolas Cruz" userId="a56ca40f-f112-4c51-8404-aecc8905d0a5" providerId="ADAL" clId="{AFE61995-5D31-47D4-A84E-EEE73B38F11B}" dt="2022-11-07T09:51:13.959" v="11" actId="2711"/>
          <ac:spMkLst>
            <pc:docMk/>
            <pc:sldMk cId="3945258703" sldId="1261"/>
            <ac:spMk id="2466" creationId="{00000000-0000-0000-0000-000000000000}"/>
          </ac:spMkLst>
        </pc:spChg>
      </pc:sldChg>
      <pc:sldChg chg="modSp mod">
        <pc:chgData name="Nicolas Cruz" userId="a56ca40f-f112-4c51-8404-aecc8905d0a5" providerId="ADAL" clId="{AFE61995-5D31-47D4-A84E-EEE73B38F11B}" dt="2022-11-07T09:58:59.335" v="12" actId="2711"/>
        <pc:sldMkLst>
          <pc:docMk/>
          <pc:sldMk cId="75972123" sldId="1262"/>
        </pc:sldMkLst>
        <pc:spChg chg="mod">
          <ac:chgData name="Nicolas Cruz" userId="a56ca40f-f112-4c51-8404-aecc8905d0a5" providerId="ADAL" clId="{AFE61995-5D31-47D4-A84E-EEE73B38F11B}" dt="2022-11-07T09:58:59.335" v="12" actId="2711"/>
          <ac:spMkLst>
            <pc:docMk/>
            <pc:sldMk cId="75972123" sldId="1262"/>
            <ac:spMk id="24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4A2-6D6F-5F48-8DA2-57859A5300BE}" type="datetimeFigureOut">
              <a:rPr lang="en-GB" smtClean="0"/>
              <a:t>28/03/2023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695DC-76C0-BE49-B640-A368E940305E}" type="slidenum">
              <a:rPr lang="en-GB" smtClean="0"/>
              <a:t>‹#›</a:t>
            </a:fld>
            <a:endParaRPr lang="en-GB"/>
          </a:p>
        </p:txBody>
      </p:sp>
    </p:spTree>
    <p:extLst>
      <p:ext uri="{BB962C8B-B14F-4D97-AF65-F5344CB8AC3E}">
        <p14:creationId xmlns:p14="http://schemas.microsoft.com/office/powerpoint/2010/main" val="102603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mobiliseyourcity.us19.list-manage.com/subscribe?u=efec4f80d112016168308a740&amp;id=68f3ceadfb"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mobiliseyourcity.net/knowledge-products?type_of_knowledge%5b%5d=Lecture%20%2F%20Webinar&amp;sort_by=published_at"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latin typeface="Roboto" panose="02000000000000000000" pitchFamily="2" charset="0"/>
                <a:ea typeface="Roboto" panose="02000000000000000000" pitchFamily="2" charset="0"/>
              </a:rPr>
              <a:t>This slide is not to be presented.</a:t>
            </a:r>
          </a:p>
          <a:p>
            <a:pPr marL="0" lvl="0" indent="0" algn="l" rtl="0">
              <a:lnSpc>
                <a:spcPct val="100000"/>
              </a:lnSpc>
              <a:spcBef>
                <a:spcPts val="0"/>
              </a:spcBef>
              <a:spcAft>
                <a:spcPts val="0"/>
              </a:spcAft>
              <a:buSzPts val="1400"/>
              <a:buNone/>
            </a:pPr>
            <a:endParaRPr lang="en-US" dirty="0">
              <a:latin typeface="Roboto" panose="02000000000000000000" pitchFamily="2" charset="0"/>
              <a:ea typeface="Roboto" panose="02000000000000000000" pitchFamily="2" charset="0"/>
            </a:endParaRPr>
          </a:p>
          <a:p>
            <a:pPr marL="0" lvl="0" indent="0" algn="l" rtl="0">
              <a:lnSpc>
                <a:spcPct val="100000"/>
              </a:lnSpc>
              <a:spcBef>
                <a:spcPts val="0"/>
              </a:spcBef>
              <a:spcAft>
                <a:spcPts val="0"/>
              </a:spcAft>
              <a:buSzPts val="1400"/>
              <a:buNone/>
            </a:pPr>
            <a:r>
              <a:rPr lang="en-US" dirty="0">
                <a:latin typeface="Roboto" panose="02000000000000000000" pitchFamily="2" charset="0"/>
                <a:ea typeface="Roboto" panose="02000000000000000000" pitchFamily="2" charset="0"/>
              </a:rPr>
              <a:t>Please note that this slide deck is mainly meant as an example regarding the layout, structure and use of margins and notes for the presentation. The content presented in the slide deck is not enough to cover 1 module and has to be extended!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95DC-76C0-BE49-B640-A368E94030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93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Introduction of the speakers (moderator &amp; guest speaker) for the webinar</a:t>
            </a:r>
          </a:p>
          <a:p>
            <a:endParaRPr lang="en-GB"/>
          </a:p>
          <a:p>
            <a:pPr marL="171450" indent="-171450">
              <a:buFont typeface="Wingdings" panose="05000000000000000000" pitchFamily="2" charset="2"/>
              <a:buChar char="Ø"/>
            </a:pPr>
            <a:r>
              <a:rPr lang="en-GB"/>
              <a:t>Person 1: </a:t>
            </a:r>
          </a:p>
          <a:p>
            <a:pPr marL="171450" indent="-171450">
              <a:buFont typeface="Wingdings" panose="05000000000000000000" pitchFamily="2" charset="2"/>
              <a:buChar char="Ø"/>
            </a:pPr>
            <a:endParaRPr lang="en-GB"/>
          </a:p>
          <a:p>
            <a:pPr marL="171450" indent="-171450">
              <a:buFont typeface="Wingdings" panose="05000000000000000000" pitchFamily="2" charset="2"/>
              <a:buChar char="Ø"/>
            </a:pPr>
            <a:r>
              <a:rPr lang="en-GB"/>
              <a:t>Person 2: </a:t>
            </a:r>
          </a:p>
          <a:p>
            <a:pPr marL="171450" indent="-171450">
              <a:buFont typeface="Wingdings" panose="05000000000000000000" pitchFamily="2" charset="2"/>
              <a:buChar char="Ø"/>
            </a:pPr>
            <a:endParaRPr lang="en-GB"/>
          </a:p>
          <a:p>
            <a:pPr marL="171450" indent="-171450">
              <a:buFont typeface="Wingdings" panose="05000000000000000000" pitchFamily="2" charset="2"/>
              <a:buChar char="Ø"/>
            </a:pPr>
            <a:r>
              <a:rPr lang="en-GB"/>
              <a:t>Person 3: </a:t>
            </a:r>
          </a:p>
          <a:p>
            <a:pPr marL="171450" indent="-171450">
              <a:buFont typeface="Wingdings" panose="05000000000000000000" pitchFamily="2" charset="2"/>
              <a:buChar char="Ø"/>
            </a:pPr>
            <a:endParaRPr lang="en-GB"/>
          </a:p>
          <a:p>
            <a:pPr marL="171450" indent="-171450">
              <a:buFont typeface="Wingdings" panose="05000000000000000000" pitchFamily="2" charset="2"/>
              <a:buChar char="Ø"/>
            </a:pPr>
            <a:r>
              <a:rPr lang="en-GB"/>
              <a:t>Person 4: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95DC-76C0-BE49-B640-A368E94030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06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116ed2ba29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3" name="Google Shape;2463;g116ed2ba29d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latin typeface="Roboto" panose="02000000000000000000" pitchFamily="2" charset="0"/>
              <a:ea typeface="Roboto" panose="02000000000000000000" pitchFamily="2" charset="0"/>
            </a:endParaRPr>
          </a:p>
        </p:txBody>
      </p:sp>
      <p:sp>
        <p:nvSpPr>
          <p:cNvPr id="2464" name="Google Shape;2464;g116ed2ba29d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latin typeface="Roboto" panose="02000000000000000000" pitchFamily="2" charset="0"/>
                <a:ea typeface="Roboto" panose="02000000000000000000" pitchFamily="2" charset="0"/>
              </a:rPr>
              <a:t>11</a:t>
            </a:fld>
            <a:endParaRPr>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1082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a:t>The </a:t>
            </a:r>
            <a:r>
              <a:rPr lang="fr-FR" err="1"/>
              <a:t>clearer</a:t>
            </a:r>
            <a:r>
              <a:rPr lang="fr-FR"/>
              <a:t> the </a:t>
            </a:r>
            <a:r>
              <a:rPr lang="fr-FR" err="1"/>
              <a:t>diagnosis</a:t>
            </a:r>
            <a:r>
              <a:rPr lang="fr-FR"/>
              <a:t> </a:t>
            </a:r>
            <a:r>
              <a:rPr lang="fr-FR" err="1"/>
              <a:t>is</a:t>
            </a:r>
            <a:r>
              <a:rPr lang="fr-FR"/>
              <a:t>, the more </a:t>
            </a:r>
            <a:r>
              <a:rPr lang="fr-FR" err="1"/>
              <a:t>natural</a:t>
            </a:r>
            <a:r>
              <a:rPr lang="fr-FR"/>
              <a:t> the scenarios </a:t>
            </a:r>
            <a:r>
              <a:rPr lang="fr-FR" err="1"/>
              <a:t>will</a:t>
            </a:r>
            <a:r>
              <a:rPr lang="fr-FR"/>
              <a:t> </a:t>
            </a:r>
            <a:r>
              <a:rPr lang="fr-FR" err="1"/>
              <a:t>be</a:t>
            </a:r>
            <a:r>
              <a:rPr lang="fr-FR"/>
              <a:t> (</a:t>
            </a:r>
            <a:r>
              <a:rPr lang="fr-FR" err="1"/>
              <a:t>easily</a:t>
            </a:r>
            <a:r>
              <a:rPr lang="fr-FR"/>
              <a:t> </a:t>
            </a:r>
            <a:r>
              <a:rPr lang="fr-FR" err="1"/>
              <a:t>identified</a:t>
            </a:r>
            <a:r>
              <a:rPr lang="fr-FR"/>
              <a:t>).</a:t>
            </a:r>
          </a:p>
          <a:p>
            <a:pPr marL="171450" indent="-171450">
              <a:buFontTx/>
              <a:buChar char="-"/>
            </a:pPr>
            <a:r>
              <a:rPr lang="fr-FR"/>
              <a:t>The scenarios do not </a:t>
            </a:r>
            <a:r>
              <a:rPr lang="fr-FR" err="1"/>
              <a:t>appear</a:t>
            </a:r>
            <a:r>
              <a:rPr lang="fr-FR"/>
              <a:t> in the final report : </a:t>
            </a:r>
            <a:r>
              <a:rPr lang="fr-FR" err="1"/>
              <a:t>they</a:t>
            </a:r>
            <a:r>
              <a:rPr lang="fr-FR"/>
              <a:t> are a </a:t>
            </a:r>
            <a:r>
              <a:rPr lang="fr-FR" err="1"/>
              <a:t>tool</a:t>
            </a:r>
            <a:r>
              <a:rPr lang="fr-FR"/>
              <a:t> to </a:t>
            </a:r>
            <a:r>
              <a:rPr lang="fr-FR" err="1"/>
              <a:t>maximize</a:t>
            </a:r>
            <a:r>
              <a:rPr lang="fr-FR"/>
              <a:t> the </a:t>
            </a:r>
            <a:r>
              <a:rPr lang="fr-FR" err="1"/>
              <a:t>potential</a:t>
            </a:r>
            <a:r>
              <a:rPr lang="fr-FR"/>
              <a:t> of the action plan by </a:t>
            </a:r>
            <a:r>
              <a:rPr lang="fr-FR" err="1"/>
              <a:t>selecting</a:t>
            </a:r>
            <a:r>
              <a:rPr lang="fr-FR"/>
              <a:t> best </a:t>
            </a:r>
            <a:r>
              <a:rPr lang="fr-FR" err="1"/>
              <a:t>measures</a:t>
            </a:r>
            <a:endParaRPr lang="fr-FR"/>
          </a:p>
          <a:p>
            <a:pPr marL="171450" indent="-171450">
              <a:buFontTx/>
              <a:buChar char="-"/>
            </a:pPr>
            <a:r>
              <a:rPr lang="fr-FR"/>
              <a:t>It </a:t>
            </a:r>
            <a:r>
              <a:rPr lang="fr-FR" err="1"/>
              <a:t>is</a:t>
            </a:r>
            <a:r>
              <a:rPr lang="fr-FR"/>
              <a:t> an </a:t>
            </a:r>
            <a:r>
              <a:rPr lang="fr-FR" err="1"/>
              <a:t>intermediary</a:t>
            </a:r>
            <a:r>
              <a:rPr lang="fr-FR"/>
              <a:t> </a:t>
            </a:r>
            <a:r>
              <a:rPr lang="fr-FR" err="1"/>
              <a:t>step</a:t>
            </a:r>
            <a:r>
              <a:rPr lang="fr-FR"/>
              <a:t>, and </a:t>
            </a:r>
            <a:r>
              <a:rPr lang="fr-FR" err="1"/>
              <a:t>coherency</a:t>
            </a:r>
            <a:r>
              <a:rPr lang="fr-FR"/>
              <a:t> of the SUMP </a:t>
            </a:r>
            <a:r>
              <a:rPr lang="fr-FR" err="1"/>
              <a:t>shall</a:t>
            </a:r>
            <a:r>
              <a:rPr lang="fr-FR"/>
              <a:t> </a:t>
            </a:r>
            <a:r>
              <a:rPr lang="fr-FR" err="1"/>
              <a:t>be</a:t>
            </a:r>
            <a:r>
              <a:rPr lang="fr-FR"/>
              <a:t> </a:t>
            </a:r>
            <a:r>
              <a:rPr lang="fr-FR" err="1"/>
              <a:t>observed</a:t>
            </a:r>
            <a:r>
              <a:rPr lang="fr-FR"/>
              <a:t> at </a:t>
            </a:r>
            <a:r>
              <a:rPr lang="fr-FR" err="1"/>
              <a:t>this</a:t>
            </a:r>
            <a:r>
              <a:rPr lang="fr-FR"/>
              <a:t> stage</a:t>
            </a:r>
            <a:endParaRPr lang="en-GB"/>
          </a:p>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12</a:t>
            </a:fld>
            <a:endParaRPr lang="en-GB"/>
          </a:p>
        </p:txBody>
      </p:sp>
    </p:spTree>
    <p:extLst>
      <p:ext uri="{BB962C8B-B14F-4D97-AF65-F5344CB8AC3E}">
        <p14:creationId xmlns:p14="http://schemas.microsoft.com/office/powerpoint/2010/main" val="401174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a:t>If all stakeholders </a:t>
            </a:r>
            <a:r>
              <a:rPr lang="fr-FR" err="1"/>
              <a:t>share</a:t>
            </a:r>
            <a:r>
              <a:rPr lang="fr-FR"/>
              <a:t> the </a:t>
            </a:r>
            <a:r>
              <a:rPr lang="fr-FR" err="1"/>
              <a:t>same</a:t>
            </a:r>
            <a:r>
              <a:rPr lang="fr-FR"/>
              <a:t> vision, </a:t>
            </a:r>
            <a:r>
              <a:rPr lang="fr-FR" err="1"/>
              <a:t>then</a:t>
            </a:r>
            <a:r>
              <a:rPr lang="fr-FR"/>
              <a:t> </a:t>
            </a:r>
            <a:r>
              <a:rPr lang="fr-FR" err="1"/>
              <a:t>it</a:t>
            </a:r>
            <a:r>
              <a:rPr lang="fr-FR"/>
              <a:t> </a:t>
            </a:r>
            <a:r>
              <a:rPr lang="fr-FR" err="1"/>
              <a:t>will</a:t>
            </a:r>
            <a:r>
              <a:rPr lang="fr-FR"/>
              <a:t> </a:t>
            </a:r>
            <a:r>
              <a:rPr lang="fr-FR" err="1"/>
              <a:t>be</a:t>
            </a:r>
            <a:r>
              <a:rPr lang="fr-FR"/>
              <a:t> hard to </a:t>
            </a:r>
            <a:r>
              <a:rPr lang="fr-FR" err="1"/>
              <a:t>identify</a:t>
            </a:r>
            <a:r>
              <a:rPr lang="fr-FR"/>
              <a:t> </a:t>
            </a:r>
            <a:r>
              <a:rPr lang="fr-FR" err="1"/>
              <a:t>different</a:t>
            </a:r>
            <a:r>
              <a:rPr lang="fr-FR"/>
              <a:t> scenarios. If </a:t>
            </a:r>
            <a:r>
              <a:rPr lang="fr-FR" err="1"/>
              <a:t>debates</a:t>
            </a:r>
            <a:r>
              <a:rPr lang="fr-FR"/>
              <a:t> </a:t>
            </a:r>
            <a:r>
              <a:rPr lang="fr-FR" err="1"/>
              <a:t>occur</a:t>
            </a:r>
            <a:r>
              <a:rPr lang="fr-FR"/>
              <a:t>, </a:t>
            </a:r>
            <a:r>
              <a:rPr lang="fr-FR" err="1"/>
              <a:t>then</a:t>
            </a:r>
            <a:r>
              <a:rPr lang="fr-FR"/>
              <a:t> the discussion </a:t>
            </a:r>
            <a:r>
              <a:rPr lang="fr-FR" err="1"/>
              <a:t>is</a:t>
            </a:r>
            <a:r>
              <a:rPr lang="fr-FR"/>
              <a:t> </a:t>
            </a:r>
            <a:r>
              <a:rPr lang="fr-FR" err="1"/>
              <a:t>enriched</a:t>
            </a:r>
            <a:r>
              <a:rPr lang="fr-FR"/>
              <a:t> as </a:t>
            </a:r>
            <a:r>
              <a:rPr lang="fr-FR" err="1"/>
              <a:t>well</a:t>
            </a:r>
            <a:r>
              <a:rPr lang="fr-FR"/>
              <a:t> as the scenarios.</a:t>
            </a:r>
          </a:p>
          <a:p>
            <a:pPr marL="171450" indent="-171450">
              <a:buFontTx/>
              <a:buChar char="-"/>
            </a:pPr>
            <a:r>
              <a:rPr lang="fr-FR"/>
              <a:t>It can </a:t>
            </a:r>
            <a:r>
              <a:rPr lang="fr-FR" err="1"/>
              <a:t>be</a:t>
            </a:r>
            <a:r>
              <a:rPr lang="fr-FR"/>
              <a:t> possible </a:t>
            </a:r>
            <a:r>
              <a:rPr lang="fr-FR" err="1"/>
              <a:t>that</a:t>
            </a:r>
            <a:r>
              <a:rPr lang="fr-FR"/>
              <a:t> </a:t>
            </a:r>
            <a:r>
              <a:rPr lang="fr-FR" err="1"/>
              <a:t>measures</a:t>
            </a:r>
            <a:r>
              <a:rPr lang="fr-FR"/>
              <a:t> are more </a:t>
            </a:r>
            <a:r>
              <a:rPr lang="fr-FR" err="1"/>
              <a:t>easily</a:t>
            </a:r>
            <a:r>
              <a:rPr lang="fr-FR"/>
              <a:t> </a:t>
            </a:r>
            <a:r>
              <a:rPr lang="fr-FR" err="1"/>
              <a:t>ientified</a:t>
            </a:r>
            <a:r>
              <a:rPr lang="fr-FR"/>
              <a:t> </a:t>
            </a:r>
            <a:r>
              <a:rPr lang="fr-FR" err="1"/>
              <a:t>than</a:t>
            </a:r>
            <a:r>
              <a:rPr lang="fr-FR"/>
              <a:t> scenario : do not </a:t>
            </a:r>
            <a:r>
              <a:rPr lang="fr-FR" err="1"/>
              <a:t>hesitate</a:t>
            </a:r>
            <a:r>
              <a:rPr lang="fr-FR"/>
              <a:t> to start </a:t>
            </a:r>
            <a:r>
              <a:rPr lang="fr-FR" err="1"/>
              <a:t>with</a:t>
            </a:r>
            <a:r>
              <a:rPr lang="fr-FR"/>
              <a:t> the </a:t>
            </a:r>
            <a:r>
              <a:rPr lang="fr-FR" err="1"/>
              <a:t>measures</a:t>
            </a:r>
            <a:r>
              <a:rPr lang="fr-FR"/>
              <a:t>. Scenarios can </a:t>
            </a:r>
            <a:r>
              <a:rPr lang="fr-FR" err="1"/>
              <a:t>be</a:t>
            </a:r>
            <a:r>
              <a:rPr lang="fr-FR"/>
              <a:t> </a:t>
            </a:r>
            <a:r>
              <a:rPr lang="fr-FR" err="1"/>
              <a:t>formed</a:t>
            </a:r>
            <a:r>
              <a:rPr lang="fr-FR"/>
              <a:t> in </a:t>
            </a:r>
            <a:r>
              <a:rPr lang="fr-FR" err="1"/>
              <a:t>parallel</a:t>
            </a:r>
            <a:r>
              <a:rPr lang="fr-FR"/>
              <a:t> or </a:t>
            </a:r>
            <a:r>
              <a:rPr lang="fr-FR" err="1"/>
              <a:t>afterwards</a:t>
            </a:r>
            <a:endParaRPr lang="fr-FR"/>
          </a:p>
          <a:p>
            <a:pPr marL="171450" indent="-171450">
              <a:buFontTx/>
              <a:buChar char="-"/>
            </a:pPr>
            <a:r>
              <a:rPr lang="fr-FR"/>
              <a:t>It </a:t>
            </a:r>
            <a:r>
              <a:rPr lang="fr-FR" err="1"/>
              <a:t>is</a:t>
            </a:r>
            <a:r>
              <a:rPr lang="fr-FR"/>
              <a:t> important to help the process </a:t>
            </a:r>
            <a:r>
              <a:rPr lang="fr-FR" err="1"/>
              <a:t>that</a:t>
            </a:r>
            <a:r>
              <a:rPr lang="fr-FR"/>
              <a:t> stakeholders </a:t>
            </a:r>
            <a:r>
              <a:rPr lang="fr-FR" err="1"/>
              <a:t>think</a:t>
            </a:r>
            <a:r>
              <a:rPr lang="fr-FR"/>
              <a:t> far and </a:t>
            </a:r>
            <a:r>
              <a:rPr lang="fr-FR" err="1"/>
              <a:t>wide</a:t>
            </a:r>
            <a:r>
              <a:rPr lang="fr-FR"/>
              <a:t> </a:t>
            </a:r>
            <a:r>
              <a:rPr lang="fr-FR" err="1"/>
              <a:t>instead</a:t>
            </a:r>
            <a:r>
              <a:rPr lang="fr-FR"/>
              <a:t> of </a:t>
            </a:r>
            <a:r>
              <a:rPr lang="fr-FR" err="1"/>
              <a:t>their</a:t>
            </a:r>
            <a:r>
              <a:rPr lang="fr-FR"/>
              <a:t> </a:t>
            </a:r>
            <a:r>
              <a:rPr lang="fr-FR" err="1"/>
              <a:t>absolute</a:t>
            </a:r>
            <a:r>
              <a:rPr lang="fr-FR"/>
              <a:t> </a:t>
            </a:r>
            <a:r>
              <a:rPr lang="fr-FR" err="1"/>
              <a:t>priority</a:t>
            </a:r>
            <a:r>
              <a:rPr lang="fr-FR"/>
              <a:t> as institutions: long and short </a:t>
            </a:r>
            <a:r>
              <a:rPr lang="fr-FR" err="1"/>
              <a:t>terms</a:t>
            </a:r>
            <a:r>
              <a:rPr lang="fr-FR"/>
              <a:t>, </a:t>
            </a:r>
            <a:r>
              <a:rPr lang="fr-FR" err="1"/>
              <a:t>whole</a:t>
            </a:r>
            <a:r>
              <a:rPr lang="fr-FR"/>
              <a:t> </a:t>
            </a:r>
            <a:r>
              <a:rPr lang="fr-FR" err="1"/>
              <a:t>greographies</a:t>
            </a:r>
            <a:r>
              <a:rPr lang="fr-FR"/>
              <a:t> </a:t>
            </a:r>
            <a:r>
              <a:rPr lang="fr-FR" err="1"/>
              <a:t>instead</a:t>
            </a:r>
            <a:r>
              <a:rPr lang="fr-FR"/>
              <a:t> of </a:t>
            </a:r>
            <a:r>
              <a:rPr lang="fr-FR" err="1"/>
              <a:t>localized</a:t>
            </a:r>
            <a:r>
              <a:rPr lang="fr-FR"/>
              <a:t> </a:t>
            </a:r>
            <a:r>
              <a:rPr lang="fr-FR" err="1"/>
              <a:t>measures</a:t>
            </a:r>
            <a:r>
              <a:rPr lang="fr-FR"/>
              <a:t>, </a:t>
            </a:r>
            <a:r>
              <a:rPr lang="fr-FR" err="1"/>
              <a:t>various</a:t>
            </a:r>
            <a:r>
              <a:rPr lang="fr-FR"/>
              <a:t> modes </a:t>
            </a:r>
            <a:r>
              <a:rPr lang="fr-FR" err="1"/>
              <a:t>instead</a:t>
            </a:r>
            <a:r>
              <a:rPr lang="fr-FR"/>
              <a:t> of a </a:t>
            </a:r>
            <a:r>
              <a:rPr lang="fr-FR" err="1"/>
              <a:t>specific</a:t>
            </a:r>
            <a:r>
              <a:rPr lang="fr-FR"/>
              <a:t> one…</a:t>
            </a:r>
            <a:endParaRPr lang="en-GB"/>
          </a:p>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13</a:t>
            </a:fld>
            <a:endParaRPr lang="en-GB"/>
          </a:p>
        </p:txBody>
      </p:sp>
    </p:spTree>
    <p:extLst>
      <p:ext uri="{BB962C8B-B14F-4D97-AF65-F5344CB8AC3E}">
        <p14:creationId xmlns:p14="http://schemas.microsoft.com/office/powerpoint/2010/main" val="399260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a:t>The important factor </a:t>
            </a:r>
            <a:r>
              <a:rPr lang="fr-FR" err="1"/>
              <a:t>is</a:t>
            </a:r>
            <a:r>
              <a:rPr lang="fr-FR"/>
              <a:t> the </a:t>
            </a:r>
            <a:r>
              <a:rPr lang="fr-FR" err="1"/>
              <a:t>acceptability</a:t>
            </a:r>
            <a:r>
              <a:rPr lang="fr-FR"/>
              <a:t> of the scenarios </a:t>
            </a:r>
            <a:r>
              <a:rPr lang="fr-FR" err="1"/>
              <a:t>that</a:t>
            </a:r>
            <a:r>
              <a:rPr lang="fr-FR"/>
              <a:t> must show </a:t>
            </a:r>
            <a:r>
              <a:rPr lang="fr-FR" err="1"/>
              <a:t>realistic</a:t>
            </a:r>
            <a:r>
              <a:rPr lang="fr-FR"/>
              <a:t> </a:t>
            </a:r>
            <a:r>
              <a:rPr lang="fr-FR" err="1"/>
              <a:t>chains</a:t>
            </a:r>
            <a:r>
              <a:rPr lang="fr-FR"/>
              <a:t> of </a:t>
            </a:r>
            <a:r>
              <a:rPr lang="fr-FR" err="1"/>
              <a:t>events</a:t>
            </a:r>
            <a:endParaRPr lang="en-GB"/>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a:t>I</a:t>
            </a:r>
            <a:r>
              <a:rPr lang="en-GB"/>
              <a:t>f a scenario seems too “ideal” or “impossible to implement”, then it must be reformulated or restructured.</a:t>
            </a:r>
            <a:endParaRPr lang="fr-FR"/>
          </a:p>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14</a:t>
            </a:fld>
            <a:endParaRPr lang="en-GB"/>
          </a:p>
        </p:txBody>
      </p:sp>
    </p:spTree>
    <p:extLst>
      <p:ext uri="{BB962C8B-B14F-4D97-AF65-F5344CB8AC3E}">
        <p14:creationId xmlns:p14="http://schemas.microsoft.com/office/powerpoint/2010/main" val="284651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a:t>The important factor </a:t>
            </a:r>
            <a:r>
              <a:rPr lang="fr-FR" err="1"/>
              <a:t>is</a:t>
            </a:r>
            <a:r>
              <a:rPr lang="fr-FR"/>
              <a:t> the </a:t>
            </a:r>
            <a:r>
              <a:rPr lang="fr-FR" err="1"/>
              <a:t>acceptability</a:t>
            </a:r>
            <a:r>
              <a:rPr lang="fr-FR"/>
              <a:t> of the scenarios </a:t>
            </a:r>
            <a:r>
              <a:rPr lang="fr-FR" err="1"/>
              <a:t>that</a:t>
            </a:r>
            <a:r>
              <a:rPr lang="fr-FR"/>
              <a:t> must show </a:t>
            </a:r>
            <a:r>
              <a:rPr lang="fr-FR" err="1"/>
              <a:t>realistic</a:t>
            </a:r>
            <a:r>
              <a:rPr lang="fr-FR"/>
              <a:t> </a:t>
            </a:r>
            <a:r>
              <a:rPr lang="fr-FR" err="1"/>
              <a:t>chains</a:t>
            </a:r>
            <a:r>
              <a:rPr lang="fr-FR"/>
              <a:t> of </a:t>
            </a:r>
            <a:r>
              <a:rPr lang="fr-FR" err="1"/>
              <a:t>events</a:t>
            </a:r>
            <a:endParaRPr lang="en-GB"/>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a:t>I</a:t>
            </a:r>
            <a:r>
              <a:rPr lang="en-GB"/>
              <a:t>f a scenario seems too “ideal” or “impossible to implement”, then it must be reformulated or restructured.</a:t>
            </a:r>
            <a:endParaRPr lang="fr-FR"/>
          </a:p>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15</a:t>
            </a:fld>
            <a:endParaRPr lang="en-GB"/>
          </a:p>
        </p:txBody>
      </p:sp>
    </p:spTree>
    <p:extLst>
      <p:ext uri="{BB962C8B-B14F-4D97-AF65-F5344CB8AC3E}">
        <p14:creationId xmlns:p14="http://schemas.microsoft.com/office/powerpoint/2010/main" val="3606074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16</a:t>
            </a:fld>
            <a:endParaRPr lang="en-GB"/>
          </a:p>
        </p:txBody>
      </p:sp>
    </p:spTree>
    <p:extLst>
      <p:ext uri="{BB962C8B-B14F-4D97-AF65-F5344CB8AC3E}">
        <p14:creationId xmlns:p14="http://schemas.microsoft.com/office/powerpoint/2010/main" val="303187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t>
            </a:r>
            <a:endParaRPr lang="fr-FR"/>
          </a:p>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17</a:t>
            </a:fld>
            <a:endParaRPr lang="en-GB"/>
          </a:p>
        </p:txBody>
      </p:sp>
    </p:spTree>
    <p:extLst>
      <p:ext uri="{BB962C8B-B14F-4D97-AF65-F5344CB8AC3E}">
        <p14:creationId xmlns:p14="http://schemas.microsoft.com/office/powerpoint/2010/main" val="3150244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116ed2ba29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3" name="Google Shape;2463;g116ed2ba29d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latin typeface="Roboto" panose="02000000000000000000" pitchFamily="2" charset="0"/>
              <a:ea typeface="Roboto" panose="02000000000000000000" pitchFamily="2" charset="0"/>
            </a:endParaRPr>
          </a:p>
        </p:txBody>
      </p:sp>
      <p:sp>
        <p:nvSpPr>
          <p:cNvPr id="2464" name="Google Shape;2464;g116ed2ba29d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latin typeface="Roboto" panose="02000000000000000000" pitchFamily="2" charset="0"/>
                <a:ea typeface="Roboto" panose="02000000000000000000" pitchFamily="2" charset="0"/>
              </a:rPr>
              <a:t>18</a:t>
            </a:fld>
            <a:endParaRPr>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321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a:t>It </a:t>
            </a:r>
            <a:r>
              <a:rPr lang="fr-FR" err="1"/>
              <a:t>is</a:t>
            </a:r>
            <a:r>
              <a:rPr lang="fr-FR"/>
              <a:t> the </a:t>
            </a:r>
            <a:r>
              <a:rPr lang="fr-FR" err="1"/>
              <a:t>dream</a:t>
            </a:r>
            <a:r>
              <a:rPr lang="fr-FR"/>
              <a:t> occasion for all stakeholders to </a:t>
            </a:r>
            <a:r>
              <a:rPr lang="fr-FR" err="1"/>
              <a:t>voice</a:t>
            </a:r>
            <a:r>
              <a:rPr lang="fr-FR"/>
              <a:t> out their </a:t>
            </a:r>
            <a:r>
              <a:rPr lang="fr-FR" err="1"/>
              <a:t>views</a:t>
            </a:r>
            <a:r>
              <a:rPr lang="fr-FR"/>
              <a:t> and </a:t>
            </a:r>
            <a:r>
              <a:rPr lang="fr-FR" err="1"/>
              <a:t>wishes</a:t>
            </a:r>
            <a:r>
              <a:rPr lang="fr-FR"/>
              <a:t> on </a:t>
            </a:r>
            <a:r>
              <a:rPr lang="fr-FR" err="1"/>
              <a:t>measures</a:t>
            </a:r>
            <a:r>
              <a:rPr lang="fr-FR"/>
              <a:t> to </a:t>
            </a:r>
            <a:r>
              <a:rPr lang="fr-FR" err="1"/>
              <a:t>implement</a:t>
            </a:r>
            <a:endParaRPr lang="fr-FR"/>
          </a:p>
          <a:p>
            <a:pPr marL="171450" indent="-171450">
              <a:buFontTx/>
              <a:buChar char="-"/>
            </a:pPr>
            <a:r>
              <a:rPr lang="fr-FR"/>
              <a:t>If </a:t>
            </a:r>
            <a:r>
              <a:rPr lang="fr-FR" err="1"/>
              <a:t>brainstorm</a:t>
            </a:r>
            <a:r>
              <a:rPr lang="fr-FR"/>
              <a:t> </a:t>
            </a:r>
            <a:r>
              <a:rPr lang="fr-FR" err="1"/>
              <a:t>is</a:t>
            </a:r>
            <a:r>
              <a:rPr lang="fr-FR"/>
              <a:t> </a:t>
            </a:r>
            <a:r>
              <a:rPr lang="fr-FR" err="1"/>
              <a:t>inconclusive</a:t>
            </a:r>
            <a:r>
              <a:rPr lang="fr-FR"/>
              <a:t> or not </a:t>
            </a:r>
            <a:r>
              <a:rPr lang="fr-FR" err="1"/>
              <a:t>comprehensive</a:t>
            </a:r>
            <a:r>
              <a:rPr lang="fr-FR"/>
              <a:t>, </a:t>
            </a:r>
            <a:r>
              <a:rPr lang="fr-FR" err="1"/>
              <a:t>we</a:t>
            </a:r>
            <a:r>
              <a:rPr lang="fr-FR"/>
              <a:t> can </a:t>
            </a:r>
            <a:r>
              <a:rPr lang="fr-FR" err="1"/>
              <a:t>adopt</a:t>
            </a:r>
            <a:r>
              <a:rPr lang="fr-FR"/>
              <a:t> </a:t>
            </a:r>
            <a:r>
              <a:rPr lang="fr-FR" err="1"/>
              <a:t>methods</a:t>
            </a:r>
            <a:r>
              <a:rPr lang="fr-FR"/>
              <a:t> </a:t>
            </a:r>
            <a:r>
              <a:rPr lang="fr-FR" err="1"/>
              <a:t>such</a:t>
            </a:r>
            <a:r>
              <a:rPr lang="fr-FR"/>
              <a:t> as </a:t>
            </a:r>
            <a:r>
              <a:rPr lang="fr-FR" err="1"/>
              <a:t>Sundberg</a:t>
            </a:r>
            <a:r>
              <a:rPr lang="fr-FR"/>
              <a:t> cakes. </a:t>
            </a:r>
            <a:r>
              <a:rPr lang="fr-FR" err="1"/>
              <a:t>Otherwise</a:t>
            </a:r>
            <a:r>
              <a:rPr lang="fr-FR"/>
              <a:t>, </a:t>
            </a:r>
            <a:r>
              <a:rPr lang="fr-FR" err="1"/>
              <a:t>avoid</a:t>
            </a:r>
            <a:r>
              <a:rPr lang="fr-FR"/>
              <a:t> strict </a:t>
            </a:r>
            <a:r>
              <a:rPr lang="fr-FR" err="1"/>
              <a:t>methods</a:t>
            </a:r>
            <a:r>
              <a:rPr lang="fr-FR"/>
              <a:t> and </a:t>
            </a:r>
            <a:r>
              <a:rPr lang="fr-FR" err="1"/>
              <a:t>rather</a:t>
            </a:r>
            <a:r>
              <a:rPr lang="fr-FR"/>
              <a:t> let the stakeholders </a:t>
            </a:r>
            <a:r>
              <a:rPr lang="fr-FR" err="1"/>
              <a:t>voice</a:t>
            </a:r>
            <a:r>
              <a:rPr lang="fr-FR"/>
              <a:t> out </a:t>
            </a:r>
            <a:r>
              <a:rPr lang="fr-FR" err="1"/>
              <a:t>their</a:t>
            </a:r>
            <a:r>
              <a:rPr lang="fr-FR"/>
              <a:t> </a:t>
            </a:r>
            <a:r>
              <a:rPr lang="fr-FR" err="1"/>
              <a:t>views</a:t>
            </a:r>
            <a:r>
              <a:rPr lang="fr-FR"/>
              <a:t> and </a:t>
            </a:r>
            <a:r>
              <a:rPr lang="fr-FR" err="1"/>
              <a:t>interests</a:t>
            </a:r>
            <a:r>
              <a:rPr lang="fr-FR"/>
              <a:t>.</a:t>
            </a:r>
            <a:endParaRPr lang="en-GB"/>
          </a:p>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19</a:t>
            </a:fld>
            <a:endParaRPr lang="en-GB"/>
          </a:p>
        </p:txBody>
      </p:sp>
    </p:spTree>
    <p:extLst>
      <p:ext uri="{BB962C8B-B14F-4D97-AF65-F5344CB8AC3E}">
        <p14:creationId xmlns:p14="http://schemas.microsoft.com/office/powerpoint/2010/main" val="368031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GB" dirty="0"/>
              <a:t>This slide is not to be presented.</a:t>
            </a:r>
          </a:p>
          <a:p>
            <a:pPr marL="0"/>
            <a:endParaRPr lang="en-GB" dirty="0"/>
          </a:p>
          <a:p>
            <a:pPr marL="0"/>
            <a:r>
              <a:rPr lang="en-GB" dirty="0"/>
              <a:t>Please note that this slide deck is mainly meant as an example regarding the layout, structure and use of margins and notes for the presentation. </a:t>
            </a:r>
          </a:p>
          <a:p>
            <a:pPr marL="0"/>
            <a:r>
              <a:rPr lang="en-GB" dirty="0"/>
              <a:t>Please use </a:t>
            </a:r>
            <a:r>
              <a:rPr lang="en-GB" b="1" dirty="0"/>
              <a:t>‘Source: MobiliseYourCity’ </a:t>
            </a:r>
            <a:r>
              <a:rPr lang="en-GB" dirty="0"/>
              <a:t>if our slide is used in its original format. </a:t>
            </a:r>
          </a:p>
          <a:p>
            <a:pPr marL="0"/>
            <a:r>
              <a:rPr lang="en-GB" dirty="0"/>
              <a:t>Including our logo on the bottom right is a ‘</a:t>
            </a:r>
            <a:r>
              <a:rPr lang="en-GB" b="1" dirty="0"/>
              <a:t>must’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95DC-76C0-BE49-B640-A368E94030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426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a:t>It </a:t>
            </a:r>
            <a:r>
              <a:rPr lang="fr-FR" err="1"/>
              <a:t>is</a:t>
            </a:r>
            <a:r>
              <a:rPr lang="fr-FR"/>
              <a:t> the </a:t>
            </a:r>
            <a:r>
              <a:rPr lang="fr-FR" err="1"/>
              <a:t>dreamt</a:t>
            </a:r>
            <a:r>
              <a:rPr lang="fr-FR"/>
              <a:t> occasion for all stakeholders to </a:t>
            </a:r>
            <a:r>
              <a:rPr lang="fr-FR" err="1"/>
              <a:t>voice</a:t>
            </a:r>
            <a:r>
              <a:rPr lang="fr-FR"/>
              <a:t> out </a:t>
            </a:r>
            <a:r>
              <a:rPr lang="fr-FR" err="1"/>
              <a:t>their</a:t>
            </a:r>
            <a:r>
              <a:rPr lang="fr-FR"/>
              <a:t> </a:t>
            </a:r>
            <a:r>
              <a:rPr lang="fr-FR" err="1"/>
              <a:t>views</a:t>
            </a:r>
            <a:r>
              <a:rPr lang="fr-FR"/>
              <a:t> and </a:t>
            </a:r>
            <a:r>
              <a:rPr lang="fr-FR" err="1"/>
              <a:t>wishes</a:t>
            </a:r>
            <a:r>
              <a:rPr lang="fr-FR"/>
              <a:t> on </a:t>
            </a:r>
            <a:r>
              <a:rPr lang="fr-FR" err="1"/>
              <a:t>measures</a:t>
            </a:r>
            <a:r>
              <a:rPr lang="fr-FR"/>
              <a:t> to </a:t>
            </a:r>
            <a:r>
              <a:rPr lang="fr-FR" err="1"/>
              <a:t>implement</a:t>
            </a:r>
            <a:endParaRPr lang="fr-FR"/>
          </a:p>
          <a:p>
            <a:pPr marL="171450" indent="-171450">
              <a:buFontTx/>
              <a:buChar char="-"/>
            </a:pPr>
            <a:r>
              <a:rPr lang="fr-FR"/>
              <a:t>If </a:t>
            </a:r>
            <a:r>
              <a:rPr lang="fr-FR" err="1"/>
              <a:t>brainstorm</a:t>
            </a:r>
            <a:r>
              <a:rPr lang="fr-FR"/>
              <a:t> </a:t>
            </a:r>
            <a:r>
              <a:rPr lang="fr-FR" err="1"/>
              <a:t>is</a:t>
            </a:r>
            <a:r>
              <a:rPr lang="fr-FR"/>
              <a:t> </a:t>
            </a:r>
            <a:r>
              <a:rPr lang="fr-FR" err="1"/>
              <a:t>inconclusive</a:t>
            </a:r>
            <a:r>
              <a:rPr lang="fr-FR"/>
              <a:t> or not </a:t>
            </a:r>
            <a:r>
              <a:rPr lang="fr-FR" err="1"/>
              <a:t>comprehensive</a:t>
            </a:r>
            <a:r>
              <a:rPr lang="fr-FR"/>
              <a:t>, </a:t>
            </a:r>
            <a:r>
              <a:rPr lang="fr-FR" err="1"/>
              <a:t>we</a:t>
            </a:r>
            <a:r>
              <a:rPr lang="fr-FR"/>
              <a:t> can </a:t>
            </a:r>
            <a:r>
              <a:rPr lang="fr-FR" err="1"/>
              <a:t>adopt</a:t>
            </a:r>
            <a:r>
              <a:rPr lang="fr-FR"/>
              <a:t> </a:t>
            </a:r>
            <a:r>
              <a:rPr lang="fr-FR" err="1"/>
              <a:t>methods</a:t>
            </a:r>
            <a:r>
              <a:rPr lang="fr-FR"/>
              <a:t> </a:t>
            </a:r>
            <a:r>
              <a:rPr lang="fr-FR" err="1"/>
              <a:t>such</a:t>
            </a:r>
            <a:r>
              <a:rPr lang="fr-FR"/>
              <a:t> as </a:t>
            </a:r>
            <a:r>
              <a:rPr lang="fr-FR" err="1"/>
              <a:t>Sundberg</a:t>
            </a:r>
            <a:r>
              <a:rPr lang="fr-FR"/>
              <a:t> cakes. </a:t>
            </a:r>
            <a:r>
              <a:rPr lang="fr-FR" err="1"/>
              <a:t>Otherwise</a:t>
            </a:r>
            <a:r>
              <a:rPr lang="fr-FR"/>
              <a:t>, </a:t>
            </a:r>
            <a:r>
              <a:rPr lang="fr-FR" err="1"/>
              <a:t>avoid</a:t>
            </a:r>
            <a:r>
              <a:rPr lang="fr-FR"/>
              <a:t> strict </a:t>
            </a:r>
            <a:r>
              <a:rPr lang="fr-FR" err="1"/>
              <a:t>methods</a:t>
            </a:r>
            <a:r>
              <a:rPr lang="fr-FR"/>
              <a:t> and </a:t>
            </a:r>
            <a:r>
              <a:rPr lang="fr-FR" err="1"/>
              <a:t>rather</a:t>
            </a:r>
            <a:r>
              <a:rPr lang="fr-FR"/>
              <a:t> let the stakeholders </a:t>
            </a:r>
            <a:r>
              <a:rPr lang="fr-FR" err="1"/>
              <a:t>voice</a:t>
            </a:r>
            <a:r>
              <a:rPr lang="fr-FR"/>
              <a:t> out </a:t>
            </a:r>
            <a:r>
              <a:rPr lang="fr-FR" err="1"/>
              <a:t>their</a:t>
            </a:r>
            <a:r>
              <a:rPr lang="fr-FR"/>
              <a:t> </a:t>
            </a:r>
            <a:r>
              <a:rPr lang="fr-FR" err="1"/>
              <a:t>views</a:t>
            </a:r>
            <a:r>
              <a:rPr lang="fr-FR"/>
              <a:t> and </a:t>
            </a:r>
            <a:r>
              <a:rPr lang="fr-FR" err="1"/>
              <a:t>interests</a:t>
            </a:r>
            <a:r>
              <a:rPr lang="fr-FR"/>
              <a:t>.</a:t>
            </a:r>
            <a:endParaRPr lang="en-GB"/>
          </a:p>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20</a:t>
            </a:fld>
            <a:endParaRPr lang="en-GB"/>
          </a:p>
        </p:txBody>
      </p:sp>
    </p:spTree>
    <p:extLst>
      <p:ext uri="{BB962C8B-B14F-4D97-AF65-F5344CB8AC3E}">
        <p14:creationId xmlns:p14="http://schemas.microsoft.com/office/powerpoint/2010/main" val="4005059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21</a:t>
            </a:fld>
            <a:endParaRPr lang="en-GB"/>
          </a:p>
        </p:txBody>
      </p:sp>
    </p:spTree>
    <p:extLst>
      <p:ext uri="{BB962C8B-B14F-4D97-AF65-F5344CB8AC3E}">
        <p14:creationId xmlns:p14="http://schemas.microsoft.com/office/powerpoint/2010/main" val="3756422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22</a:t>
            </a:fld>
            <a:endParaRPr lang="en-GB"/>
          </a:p>
        </p:txBody>
      </p:sp>
    </p:spTree>
    <p:extLst>
      <p:ext uri="{BB962C8B-B14F-4D97-AF65-F5344CB8AC3E}">
        <p14:creationId xmlns:p14="http://schemas.microsoft.com/office/powerpoint/2010/main" val="3464682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23</a:t>
            </a:fld>
            <a:endParaRPr lang="en-GB"/>
          </a:p>
        </p:txBody>
      </p:sp>
    </p:spTree>
    <p:extLst>
      <p:ext uri="{BB962C8B-B14F-4D97-AF65-F5344CB8AC3E}">
        <p14:creationId xmlns:p14="http://schemas.microsoft.com/office/powerpoint/2010/main" val="2601187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24</a:t>
            </a:fld>
            <a:endParaRPr lang="en-GB"/>
          </a:p>
        </p:txBody>
      </p:sp>
    </p:spTree>
    <p:extLst>
      <p:ext uri="{BB962C8B-B14F-4D97-AF65-F5344CB8AC3E}">
        <p14:creationId xmlns:p14="http://schemas.microsoft.com/office/powerpoint/2010/main" val="3902326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25</a:t>
            </a:fld>
            <a:endParaRPr lang="en-GB"/>
          </a:p>
        </p:txBody>
      </p:sp>
    </p:spTree>
    <p:extLst>
      <p:ext uri="{BB962C8B-B14F-4D97-AF65-F5344CB8AC3E}">
        <p14:creationId xmlns:p14="http://schemas.microsoft.com/office/powerpoint/2010/main" val="1540044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26</a:t>
            </a:fld>
            <a:endParaRPr lang="en-GB"/>
          </a:p>
        </p:txBody>
      </p:sp>
    </p:spTree>
    <p:extLst>
      <p:ext uri="{BB962C8B-B14F-4D97-AF65-F5344CB8AC3E}">
        <p14:creationId xmlns:p14="http://schemas.microsoft.com/office/powerpoint/2010/main" val="2351214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27</a:t>
            </a:fld>
            <a:endParaRPr lang="en-GB"/>
          </a:p>
        </p:txBody>
      </p:sp>
    </p:spTree>
    <p:extLst>
      <p:ext uri="{BB962C8B-B14F-4D97-AF65-F5344CB8AC3E}">
        <p14:creationId xmlns:p14="http://schemas.microsoft.com/office/powerpoint/2010/main" val="2195529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28</a:t>
            </a:fld>
            <a:endParaRPr lang="en-GB"/>
          </a:p>
        </p:txBody>
      </p:sp>
    </p:spTree>
    <p:extLst>
      <p:ext uri="{BB962C8B-B14F-4D97-AF65-F5344CB8AC3E}">
        <p14:creationId xmlns:p14="http://schemas.microsoft.com/office/powerpoint/2010/main" val="312477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u="sng"/>
              <a:t>Insights</a:t>
            </a:r>
          </a:p>
          <a:p>
            <a:r>
              <a:rPr lang="fr-FR"/>
              <a:t>- The breakdown </a:t>
            </a:r>
            <a:r>
              <a:rPr lang="fr-FR" err="1"/>
              <a:t>proposed</a:t>
            </a:r>
            <a:r>
              <a:rPr lang="fr-FR"/>
              <a:t> </a:t>
            </a:r>
            <a:r>
              <a:rPr lang="fr-FR" err="1"/>
              <a:t>is</a:t>
            </a:r>
            <a:r>
              <a:rPr lang="fr-FR"/>
              <a:t> </a:t>
            </a:r>
            <a:r>
              <a:rPr lang="fr-FR" err="1"/>
              <a:t>just</a:t>
            </a:r>
            <a:r>
              <a:rPr lang="fr-FR"/>
              <a:t> an </a:t>
            </a:r>
            <a:r>
              <a:rPr lang="fr-FR" err="1"/>
              <a:t>example</a:t>
            </a:r>
            <a:r>
              <a:rPr lang="fr-FR"/>
              <a:t>. </a:t>
            </a:r>
            <a:r>
              <a:rPr lang="fr-FR" err="1"/>
              <a:t>Instead</a:t>
            </a:r>
            <a:r>
              <a:rPr lang="fr-FR"/>
              <a:t> of four blocks, </a:t>
            </a:r>
            <a:r>
              <a:rPr lang="fr-FR" err="1"/>
              <a:t>we</a:t>
            </a:r>
            <a:r>
              <a:rPr lang="fr-FR"/>
              <a:t> </a:t>
            </a:r>
            <a:r>
              <a:rPr lang="fr-FR" err="1"/>
              <a:t>could</a:t>
            </a:r>
            <a:r>
              <a:rPr lang="fr-FR"/>
              <a:t> </a:t>
            </a:r>
            <a:r>
              <a:rPr lang="fr-FR" err="1"/>
              <a:t>prefer</a:t>
            </a:r>
            <a:r>
              <a:rPr lang="fr-FR"/>
              <a:t> a </a:t>
            </a:r>
            <a:r>
              <a:rPr lang="fr-FR" err="1"/>
              <a:t>geographical</a:t>
            </a:r>
            <a:r>
              <a:rPr lang="fr-FR"/>
              <a:t> </a:t>
            </a:r>
            <a:r>
              <a:rPr lang="fr-FR" err="1"/>
              <a:t>approach</a:t>
            </a:r>
            <a:r>
              <a:rPr lang="fr-FR"/>
              <a:t>, zonal </a:t>
            </a:r>
            <a:r>
              <a:rPr lang="fr-FR" err="1"/>
              <a:t>approach</a:t>
            </a:r>
            <a:r>
              <a:rPr lang="fr-FR"/>
              <a:t>, mode </a:t>
            </a:r>
            <a:r>
              <a:rPr lang="fr-FR" err="1"/>
              <a:t>approach</a:t>
            </a:r>
            <a:r>
              <a:rPr lang="fr-FR"/>
              <a:t>, etc.</a:t>
            </a:r>
            <a:endParaRPr lang="en-GB"/>
          </a:p>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29</a:t>
            </a:fld>
            <a:endParaRPr lang="en-GB"/>
          </a:p>
        </p:txBody>
      </p:sp>
    </p:spTree>
    <p:extLst>
      <p:ext uri="{BB962C8B-B14F-4D97-AF65-F5344CB8AC3E}">
        <p14:creationId xmlns:p14="http://schemas.microsoft.com/office/powerpoint/2010/main" val="62147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cs typeface="Calibri"/>
                <a:sym typeface="Calibri"/>
              </a:rPr>
              <a:t>This slide is not to be presented.</a:t>
            </a:r>
          </a:p>
          <a:p>
            <a:pPr marL="0" marR="0" indent="-22860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cs typeface="Calibri"/>
              <a:sym typeface="Calibri"/>
            </a:endParaRPr>
          </a:p>
          <a:p>
            <a:pPr marL="0" marR="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cs typeface="Calibri"/>
                <a:sym typeface="Calibri"/>
              </a:rPr>
              <a:t>Please note that this slide deck is mainly meant as an example regarding the layout, structure and use of margins and notes for the presentation.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Please use </a:t>
            </a:r>
            <a:r>
              <a:rPr lang="en-GB" b="1" dirty="0"/>
              <a:t>‘Content: MobiliseYourCity’ </a:t>
            </a:r>
            <a:r>
              <a:rPr lang="en-GB" dirty="0"/>
              <a:t>if our slide content was used during your presentation but the layout and theme were changed.</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Including our logo on the bottom right is a ‘</a:t>
            </a:r>
            <a:r>
              <a:rPr lang="en-GB" b="1" dirty="0"/>
              <a:t>must’</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indent="-22860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95DC-76C0-BE49-B640-A368E94030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790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31</a:t>
            </a:fld>
            <a:endParaRPr lang="en-GB"/>
          </a:p>
        </p:txBody>
      </p:sp>
    </p:spTree>
    <p:extLst>
      <p:ext uri="{BB962C8B-B14F-4D97-AF65-F5344CB8AC3E}">
        <p14:creationId xmlns:p14="http://schemas.microsoft.com/office/powerpoint/2010/main" val="973474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116ed2ba29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3" name="Google Shape;2463;g116ed2ba29d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latin typeface="Roboto" panose="02000000000000000000" pitchFamily="2" charset="0"/>
              <a:ea typeface="Roboto" panose="02000000000000000000" pitchFamily="2" charset="0"/>
            </a:endParaRPr>
          </a:p>
        </p:txBody>
      </p:sp>
      <p:sp>
        <p:nvSpPr>
          <p:cNvPr id="2464" name="Google Shape;2464;g116ed2ba29d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latin typeface="Roboto" panose="02000000000000000000" pitchFamily="2" charset="0"/>
                <a:ea typeface="Roboto" panose="02000000000000000000" pitchFamily="2" charset="0"/>
              </a:rPr>
              <a:t>33</a:t>
            </a:fld>
            <a:endParaRPr>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59609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600"/>
              </a:spcBef>
              <a:spcAft>
                <a:spcPts val="1200"/>
              </a:spcAft>
            </a:pPr>
            <a:r>
              <a:rPr lang="en-GB" sz="1800">
                <a:effectLst/>
                <a:latin typeface="Roboto" panose="02000000000000000000" pitchFamily="2" charset="0"/>
                <a:ea typeface="Roboto" panose="02000000000000000000" pitchFamily="2" charset="0"/>
                <a:cs typeface="Times New Roman" panose="02020603050405020304" pitchFamily="18" charset="0"/>
              </a:rPr>
              <a:t>The moderator creates break out groups. It is important to make sure that there is a moderator/ speaker/ or host in each group to moderate the exercise.  </a:t>
            </a:r>
            <a:endParaRPr lang="en-US" sz="1800">
              <a:effectLst/>
              <a:latin typeface="Roboto" panose="02000000000000000000" pitchFamily="2" charset="0"/>
              <a:ea typeface="Times New Roman" panose="02020603050405020304" pitchFamily="18" charset="0"/>
              <a:cs typeface="Times New Roman" panose="02020603050405020304" pitchFamily="18" charset="0"/>
            </a:endParaRPr>
          </a:p>
          <a:p>
            <a:pPr algn="just">
              <a:lnSpc>
                <a:spcPct val="120000"/>
              </a:lnSpc>
              <a:spcBef>
                <a:spcPts val="600"/>
              </a:spcBef>
              <a:spcAft>
                <a:spcPts val="1200"/>
              </a:spcAft>
            </a:pPr>
            <a:r>
              <a:rPr lang="en-GB" sz="1800">
                <a:effectLst/>
                <a:latin typeface="Roboto" panose="02000000000000000000" pitchFamily="2" charset="0"/>
                <a:ea typeface="Times New Roman" panose="02020603050405020304" pitchFamily="18" charset="0"/>
                <a:cs typeface="Times New Roman" panose="02020603050405020304" pitchFamily="18" charset="0"/>
              </a:rPr>
              <a:t>In each break-out group, participants asked to identify their three main challenges for urban mobility observed in your city. For example: Casualties from road traffic increase every year on main axes. </a:t>
            </a:r>
            <a:endParaRPr lang="en-US" sz="1800">
              <a:effectLst/>
              <a:latin typeface="Roboto" panose="02000000000000000000" pitchFamily="2" charset="0"/>
              <a:ea typeface="Times New Roman" panose="02020603050405020304" pitchFamily="18" charset="0"/>
              <a:cs typeface="Times New Roman" panose="02020603050405020304" pitchFamily="18" charset="0"/>
            </a:endParaRPr>
          </a:p>
          <a:p>
            <a:pPr algn="just">
              <a:lnSpc>
                <a:spcPct val="120000"/>
              </a:lnSpc>
              <a:spcBef>
                <a:spcPts val="600"/>
              </a:spcBef>
              <a:spcAft>
                <a:spcPts val="1200"/>
              </a:spcAft>
            </a:pPr>
            <a:r>
              <a:rPr lang="en-GB" sz="1800">
                <a:effectLst/>
                <a:latin typeface="Roboto" panose="02000000000000000000" pitchFamily="2" charset="0"/>
                <a:ea typeface="Times New Roman" panose="02020603050405020304" pitchFamily="18" charset="0"/>
                <a:cs typeface="Times New Roman" panose="02020603050405020304" pitchFamily="18" charset="0"/>
              </a:rPr>
              <a:t>For each challenge, fill up the related Sundberg pie-charts for measures identification with the illustrations below. Example: Measures identification with Sundberg pie-chart to address the challenge “Casualties from road traffic increase every year on main axes.”</a:t>
            </a:r>
            <a:endParaRPr lang="en-US" sz="1800">
              <a:effectLst/>
              <a:latin typeface="Roboto" panose="02000000000000000000" pitchFamily="2"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A5695DC-76C0-BE49-B640-A368E940305E}" type="slidenum">
              <a:rPr lang="en-GB" smtClean="0"/>
              <a:t>34</a:t>
            </a:fld>
            <a:endParaRPr lang="en-GB"/>
          </a:p>
        </p:txBody>
      </p:sp>
    </p:spTree>
    <p:extLst>
      <p:ext uri="{BB962C8B-B14F-4D97-AF65-F5344CB8AC3E}">
        <p14:creationId xmlns:p14="http://schemas.microsoft.com/office/powerpoint/2010/main" val="862056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7618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0"/>
              </a:spcAft>
              <a:buFont typeface="Arial" panose="020B0604020202020204" pitchFamily="34" charset="0"/>
              <a:buChar char="•"/>
            </a:pPr>
            <a:r>
              <a:rPr lang="fr-FR" sz="1200">
                <a:effectLst/>
                <a:latin typeface="Calibri" panose="020F0502020204030204" pitchFamily="34" charset="0"/>
                <a:ea typeface="Times New Roman" panose="02020603050405020304" pitchFamily="18" charset="0"/>
                <a:cs typeface="Calibri" panose="020F0502020204030204" pitchFamily="34" charset="0"/>
              </a:rPr>
              <a:t> </a:t>
            </a:r>
            <a:r>
              <a:rPr lang="fr-FR" sz="1200" err="1">
                <a:effectLst/>
                <a:latin typeface="Calibri" panose="020F0502020204030204" pitchFamily="34" charset="0"/>
                <a:ea typeface="Times New Roman" panose="02020603050405020304" pitchFamily="18" charset="0"/>
                <a:cs typeface="Calibri" panose="020F0502020204030204" pitchFamily="34" charset="0"/>
              </a:rPr>
              <a:t>Remember</a:t>
            </a:r>
            <a:r>
              <a:rPr lang="fr-FR" sz="1200">
                <a:effectLst/>
                <a:latin typeface="Calibri" panose="020F0502020204030204" pitchFamily="34" charset="0"/>
                <a:ea typeface="Times New Roman" panose="02020603050405020304" pitchFamily="18" charset="0"/>
                <a:cs typeface="Calibri" panose="020F0502020204030204" pitchFamily="34" charset="0"/>
              </a:rPr>
              <a:t> to </a:t>
            </a:r>
            <a:r>
              <a:rPr lang="fr-FR" sz="1200" err="1">
                <a:effectLst/>
                <a:latin typeface="Calibri" panose="020F0502020204030204" pitchFamily="34" charset="0"/>
                <a:ea typeface="Times New Roman" panose="02020603050405020304" pitchFamily="18" charset="0"/>
                <a:cs typeface="Calibri" panose="020F0502020204030204" pitchFamily="34" charset="0"/>
              </a:rPr>
              <a:t>thank</a:t>
            </a:r>
            <a:r>
              <a:rPr lang="fr-FR" sz="1200">
                <a:effectLst/>
                <a:latin typeface="Calibri" panose="020F0502020204030204" pitchFamily="34" charset="0"/>
                <a:ea typeface="Times New Roman" panose="02020603050405020304" pitchFamily="18" charset="0"/>
                <a:cs typeface="Calibri" panose="020F0502020204030204" pitchFamily="34" charset="0"/>
              </a:rPr>
              <a:t> the participants for the session, their contributions and insights. </a:t>
            </a:r>
          </a:p>
          <a:p>
            <a:pPr marL="285750" marR="0" indent="-285750">
              <a:lnSpc>
                <a:spcPct val="107000"/>
              </a:lnSpc>
              <a:spcBef>
                <a:spcPts val="0"/>
              </a:spcBef>
              <a:spcAft>
                <a:spcPts val="0"/>
              </a:spcAft>
              <a:buFont typeface="Arial" panose="020B0604020202020204" pitchFamily="34" charset="0"/>
              <a:buChar char="•"/>
            </a:pPr>
            <a:r>
              <a:rPr lang="fr-FR" sz="1200" err="1">
                <a:effectLst/>
                <a:latin typeface="Calibri" panose="020F0502020204030204" pitchFamily="34" charset="0"/>
                <a:ea typeface="Calibri" panose="020F0502020204030204" pitchFamily="34" charset="0"/>
                <a:cs typeface="Calibri" panose="020F0502020204030204" pitchFamily="34" charset="0"/>
              </a:rPr>
              <a:t>Thank</a:t>
            </a:r>
            <a:r>
              <a:rPr lang="fr-FR" sz="1200">
                <a:effectLst/>
                <a:latin typeface="Calibri" panose="020F0502020204030204" pitchFamily="34" charset="0"/>
                <a:ea typeface="Calibri" panose="020F0502020204030204" pitchFamily="34" charset="0"/>
                <a:cs typeface="Calibri" panose="020F0502020204030204" pitchFamily="34" charset="0"/>
              </a:rPr>
              <a:t> the </a:t>
            </a:r>
            <a:r>
              <a:rPr lang="fr-FR" sz="1200" err="1">
                <a:effectLst/>
                <a:latin typeface="Calibri" panose="020F0502020204030204" pitchFamily="34" charset="0"/>
                <a:ea typeface="Calibri" panose="020F0502020204030204" pitchFamily="34" charset="0"/>
                <a:cs typeface="Calibri" panose="020F0502020204030204" pitchFamily="34" charset="0"/>
              </a:rPr>
              <a:t>guest</a:t>
            </a:r>
            <a:r>
              <a:rPr lang="fr-FR" sz="1200">
                <a:effectLst/>
                <a:latin typeface="Calibri" panose="020F0502020204030204" pitchFamily="34" charset="0"/>
                <a:ea typeface="Calibri" panose="020F0502020204030204" pitchFamily="34" charset="0"/>
                <a:cs typeface="Calibri" panose="020F0502020204030204" pitchFamily="34" charset="0"/>
              </a:rPr>
              <a:t> speakers for their </a:t>
            </a:r>
            <a:r>
              <a:rPr lang="fr-FR" sz="1200" err="1">
                <a:effectLst/>
                <a:latin typeface="Calibri" panose="020F0502020204030204" pitchFamily="34" charset="0"/>
                <a:ea typeface="Calibri" panose="020F0502020204030204" pitchFamily="34" charset="0"/>
                <a:cs typeface="Calibri" panose="020F0502020204030204" pitchFamily="34" charset="0"/>
              </a:rPr>
              <a:t>experience</a:t>
            </a:r>
            <a:r>
              <a:rPr lang="fr-FR" sz="1200">
                <a:effectLst/>
                <a:latin typeface="Calibri" panose="020F0502020204030204" pitchFamily="34" charset="0"/>
                <a:ea typeface="Calibri" panose="020F0502020204030204" pitchFamily="34" charset="0"/>
                <a:cs typeface="Calibri" panose="020F0502020204030204" pitchFamily="34" charset="0"/>
              </a:rPr>
              <a:t> and sharing their </a:t>
            </a:r>
            <a:r>
              <a:rPr lang="fr-FR" sz="1200" err="1">
                <a:effectLst/>
                <a:latin typeface="Calibri" panose="020F0502020204030204" pitchFamily="34" charset="0"/>
                <a:ea typeface="Calibri" panose="020F0502020204030204" pitchFamily="34" charset="0"/>
                <a:cs typeface="Calibri" panose="020F0502020204030204" pitchFamily="34" charset="0"/>
              </a:rPr>
              <a:t>own</a:t>
            </a:r>
            <a:r>
              <a:rPr lang="fr-FR" sz="1200">
                <a:effectLst/>
                <a:latin typeface="Calibri" panose="020F0502020204030204" pitchFamily="34" charset="0"/>
                <a:ea typeface="Calibri" panose="020F0502020204030204" pitchFamily="34" charset="0"/>
                <a:cs typeface="Calibri" panose="020F0502020204030204" pitchFamily="34" charset="0"/>
              </a:rPr>
              <a:t> </a:t>
            </a:r>
            <a:r>
              <a:rPr lang="fr-FR" sz="1200" err="1">
                <a:effectLst/>
                <a:latin typeface="Calibri" panose="020F0502020204030204" pitchFamily="34" charset="0"/>
                <a:ea typeface="Calibri" panose="020F0502020204030204" pitchFamily="34" charset="0"/>
                <a:cs typeface="Calibri" panose="020F0502020204030204" pitchFamily="34" charset="0"/>
              </a:rPr>
              <a:t>experience</a:t>
            </a:r>
            <a:r>
              <a:rPr lang="fr-FR" sz="1200">
                <a:effectLst/>
                <a:latin typeface="Calibri" panose="020F0502020204030204" pitchFamily="34" charset="0"/>
                <a:ea typeface="Calibri" panose="020F0502020204030204" pitchFamily="34" charset="0"/>
                <a:cs typeface="Calibri" panose="020F0502020204030204" pitchFamily="34" charset="0"/>
              </a:rPr>
              <a:t>.</a:t>
            </a:r>
          </a:p>
          <a:p>
            <a:pPr marL="285750" marR="0" indent="-285750">
              <a:lnSpc>
                <a:spcPct val="107000"/>
              </a:lnSpc>
              <a:spcBef>
                <a:spcPts val="0"/>
              </a:spcBef>
              <a:spcAft>
                <a:spcPts val="0"/>
              </a:spcAft>
              <a:buFont typeface="Arial" panose="020B0604020202020204" pitchFamily="34" charset="0"/>
              <a:buChar char="•"/>
            </a:pPr>
            <a:r>
              <a:rPr lang="fr-FR" sz="1200">
                <a:effectLst/>
                <a:latin typeface="Calibri" panose="020F0502020204030204" pitchFamily="34" charset="0"/>
                <a:ea typeface="Calibri" panose="020F0502020204030204" pitchFamily="34" charset="0"/>
                <a:cs typeface="Calibri" panose="020F0502020204030204" pitchFamily="34" charset="0"/>
              </a:rPr>
              <a:t>Types of questions </a:t>
            </a:r>
            <a:r>
              <a:rPr lang="fr-FR" sz="1200" err="1">
                <a:effectLst/>
                <a:latin typeface="Calibri" panose="020F0502020204030204" pitchFamily="34" charset="0"/>
                <a:ea typeface="Calibri" panose="020F0502020204030204" pitchFamily="34" charset="0"/>
                <a:cs typeface="Calibri" panose="020F0502020204030204" pitchFamily="34" charset="0"/>
              </a:rPr>
              <a:t>you</a:t>
            </a:r>
            <a:r>
              <a:rPr lang="fr-FR" sz="1200">
                <a:effectLst/>
                <a:latin typeface="Calibri" panose="020F0502020204030204" pitchFamily="34" charset="0"/>
                <a:ea typeface="Calibri" panose="020F0502020204030204" pitchFamily="34" charset="0"/>
                <a:cs typeface="Calibri" panose="020F0502020204030204" pitchFamily="34" charset="0"/>
              </a:rPr>
              <a:t> </a:t>
            </a:r>
            <a:r>
              <a:rPr lang="fr-FR" sz="1200" err="1">
                <a:effectLst/>
                <a:latin typeface="Calibri" panose="020F0502020204030204" pitchFamily="34" charset="0"/>
                <a:ea typeface="Calibri" panose="020F0502020204030204" pitchFamily="34" charset="0"/>
                <a:cs typeface="Calibri" panose="020F0502020204030204" pitchFamily="34" charset="0"/>
              </a:rPr>
              <a:t>could</a:t>
            </a:r>
            <a:r>
              <a:rPr lang="fr-FR" sz="1200">
                <a:effectLst/>
                <a:latin typeface="Calibri" panose="020F0502020204030204" pitchFamily="34" charset="0"/>
                <a:ea typeface="Calibri" panose="020F0502020204030204" pitchFamily="34" charset="0"/>
                <a:cs typeface="Calibri" panose="020F0502020204030204" pitchFamily="34" charset="0"/>
              </a:rPr>
              <a:t> </a:t>
            </a:r>
            <a:r>
              <a:rPr lang="fr-FR" sz="1200" err="1">
                <a:effectLst/>
                <a:latin typeface="Calibri" panose="020F0502020204030204" pitchFamily="34" charset="0"/>
                <a:ea typeface="Calibri" panose="020F0502020204030204" pitchFamily="34" charset="0"/>
                <a:cs typeface="Calibri" panose="020F0502020204030204" pitchFamily="34" charset="0"/>
              </a:rPr>
              <a:t>receive</a:t>
            </a:r>
            <a:r>
              <a:rPr lang="fr-FR" sz="1200">
                <a:effectLst/>
                <a:latin typeface="Calibri" panose="020F0502020204030204" pitchFamily="34" charset="0"/>
                <a:ea typeface="Calibri" panose="020F0502020204030204" pitchFamily="34" charset="0"/>
                <a:cs typeface="Calibri" panose="020F0502020204030204" pitchFamily="34" charset="0"/>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748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7"/>
        <p:cNvGrpSpPr/>
        <p:nvPr/>
      </p:nvGrpSpPr>
      <p:grpSpPr>
        <a:xfrm>
          <a:off x="0" y="0"/>
          <a:ext cx="0" cy="0"/>
          <a:chOff x="0" y="0"/>
          <a:chExt cx="0" cy="0"/>
        </a:xfrm>
      </p:grpSpPr>
      <p:sp>
        <p:nvSpPr>
          <p:cNvPr id="3548" name="Google Shape;3548;g11a7e7686f4_7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9" name="Google Shape;3549;g11a7e7686f4_7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600"/>
              </a:spcAft>
              <a:buClr>
                <a:srgbClr val="000000"/>
              </a:buClr>
              <a:buSzPts val="1400"/>
              <a:buFont typeface="Arial" panose="020B0604020202020204" pitchFamily="34" charset="0"/>
              <a:buChar char="•"/>
            </a:pPr>
            <a:r>
              <a:rPr lang="de-DE" sz="1000" err="1">
                <a:solidFill>
                  <a:schemeClr val="tx1"/>
                </a:solidFill>
                <a:latin typeface="Roboto" panose="02000000000000000000" pitchFamily="2" charset="0"/>
                <a:ea typeface="Roboto" panose="02000000000000000000" pitchFamily="2" charset="0"/>
              </a:rPr>
              <a:t>Please</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ask</a:t>
            </a:r>
            <a:r>
              <a:rPr lang="de-DE" sz="1000">
                <a:solidFill>
                  <a:schemeClr val="tx1"/>
                </a:solidFill>
                <a:latin typeface="Roboto" panose="02000000000000000000" pitchFamily="2" charset="0"/>
                <a:ea typeface="Roboto" panose="02000000000000000000" pitchFamily="2" charset="0"/>
              </a:rPr>
              <a:t> the </a:t>
            </a:r>
            <a:r>
              <a:rPr lang="de-DE" sz="1000" err="1">
                <a:solidFill>
                  <a:schemeClr val="tx1"/>
                </a:solidFill>
                <a:latin typeface="Roboto" panose="02000000000000000000" pitchFamily="2" charset="0"/>
                <a:ea typeface="Roboto" panose="02000000000000000000" pitchFamily="2" charset="0"/>
              </a:rPr>
              <a:t>participants</a:t>
            </a:r>
            <a:r>
              <a:rPr lang="de-DE" sz="1000">
                <a:solidFill>
                  <a:schemeClr val="tx1"/>
                </a:solidFill>
                <a:latin typeface="Roboto" panose="02000000000000000000" pitchFamily="2" charset="0"/>
                <a:ea typeface="Roboto" panose="02000000000000000000" pitchFamily="2" charset="0"/>
              </a:rPr>
              <a:t> to </a:t>
            </a:r>
            <a:r>
              <a:rPr lang="de-DE" sz="1000" err="1">
                <a:solidFill>
                  <a:schemeClr val="tx1"/>
                </a:solidFill>
                <a:latin typeface="Roboto" panose="02000000000000000000" pitchFamily="2" charset="0"/>
                <a:ea typeface="Roboto" panose="02000000000000000000" pitchFamily="2" charset="0"/>
              </a:rPr>
              <a:t>subscribe</a:t>
            </a:r>
            <a:r>
              <a:rPr lang="de-DE" sz="1000">
                <a:solidFill>
                  <a:schemeClr val="tx1"/>
                </a:solidFill>
                <a:latin typeface="Roboto" panose="02000000000000000000" pitchFamily="2" charset="0"/>
                <a:ea typeface="Roboto" panose="02000000000000000000" pitchFamily="2" charset="0"/>
              </a:rPr>
              <a:t> to </a:t>
            </a:r>
            <a:r>
              <a:rPr lang="de-DE" sz="1000" err="1">
                <a:solidFill>
                  <a:schemeClr val="tx1"/>
                </a:solidFill>
                <a:latin typeface="Roboto" panose="02000000000000000000" pitchFamily="2" charset="0"/>
                <a:ea typeface="Roboto" panose="02000000000000000000" pitchFamily="2" charset="0"/>
              </a:rPr>
              <a:t>our</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newsletter</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if</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they</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liked</a:t>
            </a:r>
            <a:r>
              <a:rPr lang="de-DE" sz="1000">
                <a:solidFill>
                  <a:schemeClr val="tx1"/>
                </a:solidFill>
                <a:latin typeface="Roboto" panose="02000000000000000000" pitchFamily="2" charset="0"/>
                <a:ea typeface="Roboto" panose="02000000000000000000" pitchFamily="2" charset="0"/>
              </a:rPr>
              <a:t> the </a:t>
            </a:r>
            <a:r>
              <a:rPr lang="de-DE" sz="1000" err="1">
                <a:solidFill>
                  <a:schemeClr val="tx1"/>
                </a:solidFill>
                <a:latin typeface="Roboto" panose="02000000000000000000" pitchFamily="2" charset="0"/>
                <a:ea typeface="Roboto" panose="02000000000000000000" pitchFamily="2" charset="0"/>
              </a:rPr>
              <a:t>content</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of</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our</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training</a:t>
            </a:r>
            <a:r>
              <a:rPr lang="de-DE" sz="1000">
                <a:solidFill>
                  <a:schemeClr val="tx1"/>
                </a:solidFill>
                <a:latin typeface="Roboto" panose="02000000000000000000" pitchFamily="2" charset="0"/>
                <a:ea typeface="Roboto" panose="02000000000000000000" pitchFamily="2" charset="0"/>
              </a:rPr>
              <a:t> material and </a:t>
            </a:r>
            <a:r>
              <a:rPr lang="de-DE" sz="1000" err="1">
                <a:solidFill>
                  <a:schemeClr val="tx1"/>
                </a:solidFill>
                <a:latin typeface="Roboto" panose="02000000000000000000" pitchFamily="2" charset="0"/>
                <a:ea typeface="Roboto" panose="02000000000000000000" pitchFamily="2" charset="0"/>
              </a:rPr>
              <a:t>want</a:t>
            </a:r>
            <a:r>
              <a:rPr lang="de-DE" sz="1000">
                <a:solidFill>
                  <a:schemeClr val="tx1"/>
                </a:solidFill>
                <a:latin typeface="Roboto" panose="02000000000000000000" pitchFamily="2" charset="0"/>
                <a:ea typeface="Roboto" panose="02000000000000000000" pitchFamily="2" charset="0"/>
              </a:rPr>
              <a:t> to </a:t>
            </a:r>
            <a:r>
              <a:rPr lang="de-DE" sz="1000" err="1">
                <a:solidFill>
                  <a:schemeClr val="tx1"/>
                </a:solidFill>
                <a:latin typeface="Roboto" panose="02000000000000000000" pitchFamily="2" charset="0"/>
                <a:ea typeface="Roboto" panose="02000000000000000000" pitchFamily="2" charset="0"/>
              </a:rPr>
              <a:t>stay</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updated</a:t>
            </a:r>
            <a:r>
              <a:rPr lang="de-DE" sz="1000">
                <a:solidFill>
                  <a:schemeClr val="tx1"/>
                </a:solidFill>
                <a:latin typeface="Roboto" panose="02000000000000000000" pitchFamily="2" charset="0"/>
                <a:ea typeface="Roboto" panose="02000000000000000000" pitchFamily="2" charset="0"/>
              </a:rPr>
              <a:t> for </a:t>
            </a:r>
            <a:r>
              <a:rPr lang="de-DE" sz="1000" err="1">
                <a:solidFill>
                  <a:schemeClr val="tx1"/>
                </a:solidFill>
                <a:latin typeface="Roboto" panose="02000000000000000000" pitchFamily="2" charset="0"/>
                <a:ea typeface="Roboto" panose="02000000000000000000" pitchFamily="2" charset="0"/>
              </a:rPr>
              <a:t>further</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sessions</a:t>
            </a:r>
            <a:r>
              <a:rPr lang="de-DE" sz="1000">
                <a:solidFill>
                  <a:schemeClr val="tx1"/>
                </a:solidFill>
                <a:latin typeface="Roboto" panose="02000000000000000000" pitchFamily="2" charset="0"/>
                <a:ea typeface="Roboto" panose="02000000000000000000" pitchFamily="2" charset="0"/>
              </a:rPr>
              <a:t>. Share </a:t>
            </a:r>
            <a:r>
              <a:rPr lang="de-DE" sz="1000" err="1">
                <a:solidFill>
                  <a:schemeClr val="tx1"/>
                </a:solidFill>
                <a:latin typeface="Roboto" panose="02000000000000000000" pitchFamily="2" charset="0"/>
                <a:ea typeface="Roboto" panose="02000000000000000000" pitchFamily="2" charset="0"/>
              </a:rPr>
              <a:t>this</a:t>
            </a:r>
            <a:r>
              <a:rPr lang="de-DE" sz="1000">
                <a:solidFill>
                  <a:schemeClr val="tx1"/>
                </a:solidFill>
                <a:latin typeface="Roboto" panose="02000000000000000000" pitchFamily="2" charset="0"/>
                <a:ea typeface="Roboto" panose="02000000000000000000" pitchFamily="2" charset="0"/>
              </a:rPr>
              <a:t> link in the </a:t>
            </a:r>
            <a:r>
              <a:rPr lang="de-DE" sz="1000" err="1">
                <a:solidFill>
                  <a:schemeClr val="tx1"/>
                </a:solidFill>
                <a:latin typeface="Roboto" panose="02000000000000000000" pitchFamily="2" charset="0"/>
                <a:ea typeface="Roboto" panose="02000000000000000000" pitchFamily="2" charset="0"/>
              </a:rPr>
              <a:t>chat</a:t>
            </a:r>
            <a:r>
              <a:rPr lang="de-DE" sz="1000">
                <a:solidFill>
                  <a:schemeClr val="tx1"/>
                </a:solidFill>
                <a:latin typeface="Roboto" panose="02000000000000000000" pitchFamily="2" charset="0"/>
                <a:ea typeface="Roboto" panose="02000000000000000000" pitchFamily="2" charset="0"/>
              </a:rPr>
              <a:t>: </a:t>
            </a:r>
            <a:r>
              <a:rPr lang="en-US" sz="1000" b="1" u="sng">
                <a:solidFill>
                  <a:schemeClr val="tx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Register here</a:t>
            </a:r>
            <a:r>
              <a:rPr lang="en-US" sz="1000" b="1">
                <a:solidFill>
                  <a:schemeClr val="tx1"/>
                </a:solidFill>
                <a:latin typeface="Roboto" panose="02000000000000000000" pitchFamily="2" charset="0"/>
                <a:ea typeface="Roboto" panose="02000000000000000000" pitchFamily="2" charset="0"/>
              </a:rPr>
              <a:t> </a:t>
            </a:r>
            <a:endParaRPr lang="de-DE" sz="1000" b="1">
              <a:solidFill>
                <a:schemeClr val="tx1"/>
              </a:solidFill>
              <a:latin typeface="Roboto" panose="02000000000000000000" pitchFamily="2" charset="0"/>
              <a:ea typeface="Roboto" panose="02000000000000000000" pitchFamily="2" charset="0"/>
            </a:endParaRPr>
          </a:p>
          <a:p>
            <a:pPr marL="171450" marR="0" lvl="0" indent="-171450" algn="l" rtl="0">
              <a:spcBef>
                <a:spcPts val="0"/>
              </a:spcBef>
              <a:spcAft>
                <a:spcPts val="600"/>
              </a:spcAft>
              <a:buClr>
                <a:srgbClr val="000000"/>
              </a:buClr>
              <a:buSzPts val="1400"/>
              <a:buFont typeface="Arial" panose="020B0604020202020204" pitchFamily="34" charset="0"/>
              <a:buChar char="•"/>
            </a:pPr>
            <a:r>
              <a:rPr lang="de-DE" sz="1000">
                <a:solidFill>
                  <a:schemeClr val="tx1"/>
                </a:solidFill>
                <a:latin typeface="Roboto" panose="02000000000000000000" pitchFamily="2" charset="0"/>
                <a:ea typeface="Roboto" panose="02000000000000000000" pitchFamily="2" charset="0"/>
              </a:rPr>
              <a:t>Also, </a:t>
            </a:r>
            <a:r>
              <a:rPr lang="de-DE" sz="1000" err="1">
                <a:solidFill>
                  <a:schemeClr val="tx1"/>
                </a:solidFill>
                <a:latin typeface="Roboto" panose="02000000000000000000" pitchFamily="2" charset="0"/>
                <a:ea typeface="Roboto" panose="02000000000000000000" pitchFamily="2" charset="0"/>
              </a:rPr>
              <a:t>please</a:t>
            </a:r>
            <a:r>
              <a:rPr lang="de-DE" sz="1000">
                <a:solidFill>
                  <a:schemeClr val="tx1"/>
                </a:solidFill>
                <a:latin typeface="Roboto" panose="02000000000000000000" pitchFamily="2" charset="0"/>
                <a:ea typeface="Roboto" panose="02000000000000000000" pitchFamily="2" charset="0"/>
              </a:rPr>
              <a:t> promote </a:t>
            </a:r>
            <a:r>
              <a:rPr lang="de-DE" sz="1000" err="1">
                <a:solidFill>
                  <a:schemeClr val="tx1"/>
                </a:solidFill>
                <a:latin typeface="Roboto" panose="02000000000000000000" pitchFamily="2" charset="0"/>
                <a:ea typeface="Roboto" panose="02000000000000000000" pitchFamily="2" charset="0"/>
              </a:rPr>
              <a:t>our</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knowledge</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platform</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amongst</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participants</a:t>
            </a:r>
            <a:r>
              <a:rPr lang="de-DE" sz="1000">
                <a:solidFill>
                  <a:schemeClr val="tx1"/>
                </a:solidFill>
                <a:latin typeface="Roboto" panose="02000000000000000000" pitchFamily="2" charset="0"/>
                <a:ea typeface="Roboto" panose="02000000000000000000" pitchFamily="2" charset="0"/>
              </a:rPr>
              <a:t> for </a:t>
            </a:r>
            <a:r>
              <a:rPr lang="de-DE" sz="1000" err="1">
                <a:solidFill>
                  <a:schemeClr val="tx1"/>
                </a:solidFill>
                <a:latin typeface="Roboto" panose="02000000000000000000" pitchFamily="2" charset="0"/>
                <a:ea typeface="Roboto" panose="02000000000000000000" pitchFamily="2" charset="0"/>
              </a:rPr>
              <a:t>accessing</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latest</a:t>
            </a:r>
            <a:r>
              <a:rPr lang="de-DE" sz="1000">
                <a:solidFill>
                  <a:schemeClr val="tx1"/>
                </a:solidFill>
                <a:latin typeface="Roboto" panose="02000000000000000000" pitchFamily="2" charset="0"/>
                <a:ea typeface="Roboto" panose="02000000000000000000" pitchFamily="2" charset="0"/>
              </a:rPr>
              <a:t> </a:t>
            </a:r>
            <a:r>
              <a:rPr lang="de-DE" sz="1000" err="1">
                <a:solidFill>
                  <a:schemeClr val="tx1"/>
                </a:solidFill>
                <a:latin typeface="Roboto" panose="02000000000000000000" pitchFamily="2" charset="0"/>
                <a:ea typeface="Roboto" panose="02000000000000000000" pitchFamily="2" charset="0"/>
              </a:rPr>
              <a:t>publications</a:t>
            </a:r>
            <a:r>
              <a:rPr lang="de-DE" sz="1000">
                <a:solidFill>
                  <a:schemeClr val="tx1"/>
                </a:solidFill>
                <a:latin typeface="Roboto" panose="02000000000000000000" pitchFamily="2" charset="0"/>
                <a:ea typeface="Roboto" panose="02000000000000000000" pitchFamily="2" charset="0"/>
              </a:rPr>
              <a:t>. Share the link in the </a:t>
            </a:r>
            <a:r>
              <a:rPr lang="de-DE" sz="1000" err="1">
                <a:solidFill>
                  <a:schemeClr val="tx1"/>
                </a:solidFill>
                <a:latin typeface="Roboto" panose="02000000000000000000" pitchFamily="2" charset="0"/>
                <a:ea typeface="Roboto" panose="02000000000000000000" pitchFamily="2" charset="0"/>
              </a:rPr>
              <a:t>chat</a:t>
            </a:r>
            <a:r>
              <a:rPr lang="de-DE" sz="1000">
                <a:solidFill>
                  <a:schemeClr val="tx1"/>
                </a:solidFill>
                <a:latin typeface="Roboto" panose="02000000000000000000" pitchFamily="2" charset="0"/>
                <a:ea typeface="Roboto" panose="02000000000000000000" pitchFamily="2" charset="0"/>
              </a:rPr>
              <a:t>: </a:t>
            </a:r>
            <a:r>
              <a:rPr lang="en-US" sz="1000" b="1" u="sng">
                <a:solidFill>
                  <a:schemeClr val="tx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Knowledge Platform</a:t>
            </a:r>
            <a:endParaRPr lang="en-US" sz="1000" b="0" i="0" u="none" strike="noStrike" cap="none">
              <a:solidFill>
                <a:schemeClr val="tx1"/>
              </a:solidFill>
              <a:latin typeface="Roboto" panose="02000000000000000000" pitchFamily="2" charset="0"/>
              <a:ea typeface="Roboto" panose="02000000000000000000" pitchFamily="2" charset="0"/>
              <a:sym typeface="Arial"/>
            </a:endParaRPr>
          </a:p>
          <a:p>
            <a:pPr marL="0" lvl="0" indent="0" algn="l" rtl="0">
              <a:lnSpc>
                <a:spcPct val="100000"/>
              </a:lnSpc>
              <a:spcBef>
                <a:spcPts val="0"/>
              </a:spcBef>
              <a:spcAft>
                <a:spcPts val="0"/>
              </a:spcAft>
              <a:buSzPts val="1400"/>
              <a:buNone/>
            </a:pPr>
            <a:endParaRPr/>
          </a:p>
        </p:txBody>
      </p:sp>
      <p:sp>
        <p:nvSpPr>
          <p:cNvPr id="3550" name="Google Shape;3550;g11a7e7686f4_7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A5695DC-76C0-BE49-B640-A368E940305E}" type="slidenum">
              <a:rPr lang="en-GB" smtClean="0"/>
              <a:t>39</a:t>
            </a:fld>
            <a:endParaRPr lang="en-GB"/>
          </a:p>
        </p:txBody>
      </p:sp>
    </p:spTree>
    <p:extLst>
      <p:ext uri="{BB962C8B-B14F-4D97-AF65-F5344CB8AC3E}">
        <p14:creationId xmlns:p14="http://schemas.microsoft.com/office/powerpoint/2010/main" val="54209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u="none" err="1"/>
              <a:t>Emphasize</a:t>
            </a:r>
            <a:r>
              <a:rPr lang="fr-FR" u="none"/>
              <a:t> on the « one size </a:t>
            </a:r>
            <a:r>
              <a:rPr lang="fr-FR" u="none" err="1"/>
              <a:t>does</a:t>
            </a:r>
            <a:r>
              <a:rPr lang="fr-FR" u="none"/>
              <a:t> not fit all »: </a:t>
            </a:r>
            <a:r>
              <a:rPr lang="fr-FR" u="none" err="1"/>
              <a:t>agencies</a:t>
            </a:r>
            <a:r>
              <a:rPr lang="fr-FR" u="none"/>
              <a:t> </a:t>
            </a:r>
            <a:r>
              <a:rPr lang="fr-FR" u="none" err="1"/>
              <a:t>need</a:t>
            </a:r>
            <a:r>
              <a:rPr lang="fr-FR" u="none"/>
              <a:t> to </a:t>
            </a:r>
            <a:r>
              <a:rPr lang="fr-FR" u="none" err="1"/>
              <a:t>own</a:t>
            </a:r>
            <a:r>
              <a:rPr lang="fr-FR" u="none"/>
              <a:t> </a:t>
            </a:r>
            <a:r>
              <a:rPr lang="fr-FR" u="none" err="1"/>
              <a:t>their</a:t>
            </a:r>
            <a:r>
              <a:rPr lang="fr-FR" u="none"/>
              <a:t> </a:t>
            </a:r>
            <a:r>
              <a:rPr lang="fr-FR" u="none" err="1"/>
              <a:t>own</a:t>
            </a:r>
            <a:r>
              <a:rPr lang="fr-FR" u="none"/>
              <a:t> </a:t>
            </a:r>
            <a:r>
              <a:rPr lang="fr-FR" u="none" err="1"/>
              <a:t>method</a:t>
            </a:r>
            <a:endParaRPr lang="fr-FR" u="none"/>
          </a:p>
          <a:p>
            <a:pPr marL="171450" indent="-171450">
              <a:buFontTx/>
              <a:buChar char="-"/>
            </a:pPr>
            <a:r>
              <a:rPr lang="fr-FR" u="none"/>
              <a:t>The goal </a:t>
            </a:r>
            <a:r>
              <a:rPr lang="fr-FR" u="none" err="1"/>
              <a:t>is</a:t>
            </a:r>
            <a:r>
              <a:rPr lang="fr-FR" u="none"/>
              <a:t> to </a:t>
            </a:r>
            <a:r>
              <a:rPr lang="fr-FR" u="none" err="1"/>
              <a:t>give</a:t>
            </a:r>
            <a:r>
              <a:rPr lang="fr-FR" u="none"/>
              <a:t> </a:t>
            </a:r>
            <a:r>
              <a:rPr lang="fr-FR" u="none" err="1"/>
              <a:t>them</a:t>
            </a:r>
            <a:r>
              <a:rPr lang="fr-FR" u="none"/>
              <a:t> </a:t>
            </a:r>
            <a:r>
              <a:rPr lang="fr-FR" u="none" err="1"/>
              <a:t>elements</a:t>
            </a:r>
            <a:r>
              <a:rPr lang="fr-FR" u="none"/>
              <a:t> to have a </a:t>
            </a:r>
            <a:r>
              <a:rPr lang="fr-FR" u="none" err="1"/>
              <a:t>critical</a:t>
            </a:r>
            <a:r>
              <a:rPr lang="fr-FR" u="none"/>
              <a:t> </a:t>
            </a:r>
            <a:r>
              <a:rPr lang="fr-FR" u="none" err="1"/>
              <a:t>thinking</a:t>
            </a:r>
            <a:r>
              <a:rPr lang="fr-FR" u="none"/>
              <a:t> </a:t>
            </a:r>
            <a:r>
              <a:rPr lang="fr-FR" u="none" err="1"/>
              <a:t>approach</a:t>
            </a:r>
            <a:endParaRPr lang="en-GB" u="none"/>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95DC-76C0-BE49-B640-A368E94030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77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95DC-76C0-BE49-B640-A368E94030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78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we start – some housekeeping rules: </a:t>
            </a:r>
          </a:p>
          <a:p>
            <a:pPr marL="171450" indent="-171450">
              <a:buFontTx/>
              <a:buChar char="-"/>
            </a:pPr>
            <a:r>
              <a:rPr lang="en-GB"/>
              <a:t>Keep microphone muted when you are not speaking and your camera turned off if you don’t want to appear in the recording</a:t>
            </a:r>
          </a:p>
          <a:p>
            <a:pPr marL="171450" indent="-171450">
              <a:buFontTx/>
              <a:buChar char="-"/>
            </a:pPr>
            <a:r>
              <a:rPr lang="en-GB"/>
              <a:t>Raise your hand if you want to speak and unmute yourself once you are asked to speak</a:t>
            </a:r>
          </a:p>
          <a:p>
            <a:pPr marL="171450" indent="-171450">
              <a:buFontTx/>
              <a:buChar char="-"/>
            </a:pPr>
            <a:r>
              <a:rPr lang="en-GB"/>
              <a:t>Use the chat to comment, participate in votes and quizzes and to exchange with other participants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95DC-76C0-BE49-B640-A368E94030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48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95DC-76C0-BE49-B640-A368E94030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66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u="none" err="1"/>
              <a:t>Emphasize</a:t>
            </a:r>
            <a:r>
              <a:rPr lang="fr-FR" u="none"/>
              <a:t> on the « one size </a:t>
            </a:r>
            <a:r>
              <a:rPr lang="fr-FR" u="none" err="1"/>
              <a:t>does</a:t>
            </a:r>
            <a:r>
              <a:rPr lang="fr-FR" u="none"/>
              <a:t> not fit all »: </a:t>
            </a:r>
            <a:r>
              <a:rPr lang="fr-FR" u="none" err="1"/>
              <a:t>agencies</a:t>
            </a:r>
            <a:r>
              <a:rPr lang="fr-FR" u="none"/>
              <a:t> </a:t>
            </a:r>
            <a:r>
              <a:rPr lang="fr-FR" u="none" err="1"/>
              <a:t>need</a:t>
            </a:r>
            <a:r>
              <a:rPr lang="fr-FR" u="none"/>
              <a:t> to </a:t>
            </a:r>
            <a:r>
              <a:rPr lang="fr-FR" u="none" err="1"/>
              <a:t>own</a:t>
            </a:r>
            <a:r>
              <a:rPr lang="fr-FR" u="none"/>
              <a:t> </a:t>
            </a:r>
            <a:r>
              <a:rPr lang="fr-FR" u="none" err="1"/>
              <a:t>their</a:t>
            </a:r>
            <a:r>
              <a:rPr lang="fr-FR" u="none"/>
              <a:t> </a:t>
            </a:r>
            <a:r>
              <a:rPr lang="fr-FR" u="none" err="1"/>
              <a:t>own</a:t>
            </a:r>
            <a:r>
              <a:rPr lang="fr-FR" u="none"/>
              <a:t> </a:t>
            </a:r>
            <a:r>
              <a:rPr lang="fr-FR" u="none" err="1"/>
              <a:t>method</a:t>
            </a:r>
            <a:endParaRPr lang="fr-FR" u="none"/>
          </a:p>
          <a:p>
            <a:pPr marL="171450" indent="-171450">
              <a:buFontTx/>
              <a:buChar char="-"/>
            </a:pPr>
            <a:r>
              <a:rPr lang="fr-FR" u="none"/>
              <a:t>The goal </a:t>
            </a:r>
            <a:r>
              <a:rPr lang="fr-FR" u="none" err="1"/>
              <a:t>is</a:t>
            </a:r>
            <a:r>
              <a:rPr lang="fr-FR" u="none"/>
              <a:t> to </a:t>
            </a:r>
            <a:r>
              <a:rPr lang="fr-FR" u="none" err="1"/>
              <a:t>give</a:t>
            </a:r>
            <a:r>
              <a:rPr lang="fr-FR" u="none"/>
              <a:t> </a:t>
            </a:r>
            <a:r>
              <a:rPr lang="fr-FR" u="none" err="1"/>
              <a:t>them</a:t>
            </a:r>
            <a:r>
              <a:rPr lang="fr-FR" u="none"/>
              <a:t> </a:t>
            </a:r>
            <a:r>
              <a:rPr lang="fr-FR" u="none" err="1"/>
              <a:t>elements</a:t>
            </a:r>
            <a:r>
              <a:rPr lang="fr-FR" u="none"/>
              <a:t> to have a </a:t>
            </a:r>
            <a:r>
              <a:rPr lang="fr-FR" u="none" err="1"/>
              <a:t>critical</a:t>
            </a:r>
            <a:r>
              <a:rPr lang="fr-FR" u="none"/>
              <a:t> </a:t>
            </a:r>
            <a:r>
              <a:rPr lang="fr-FR" u="none" err="1"/>
              <a:t>thinking</a:t>
            </a:r>
            <a:r>
              <a:rPr lang="fr-FR" u="none"/>
              <a:t> </a:t>
            </a:r>
            <a:r>
              <a:rPr lang="fr-FR" u="none" err="1"/>
              <a:t>approach</a:t>
            </a:r>
            <a:endParaRPr lang="en-GB" u="none"/>
          </a:p>
          <a:p>
            <a:endParaRPr lang="en-US"/>
          </a:p>
          <a:p>
            <a:r>
              <a:rPr lang="fr-FR" sz="1200" b="1">
                <a:solidFill>
                  <a:schemeClr val="tx1">
                    <a:lumMod val="50000"/>
                  </a:schemeClr>
                </a:solidFill>
              </a:rPr>
              <a:t>This module </a:t>
            </a:r>
            <a:r>
              <a:rPr lang="fr-FR" sz="1200" b="1" err="1">
                <a:solidFill>
                  <a:schemeClr val="tx1">
                    <a:lumMod val="50000"/>
                  </a:schemeClr>
                </a:solidFill>
              </a:rPr>
              <a:t>offers</a:t>
            </a:r>
            <a:r>
              <a:rPr lang="fr-FR" sz="1200" b="1">
                <a:solidFill>
                  <a:schemeClr val="tx1">
                    <a:lumMod val="50000"/>
                  </a:schemeClr>
                </a:solidFill>
              </a:rPr>
              <a:t> </a:t>
            </a:r>
            <a:r>
              <a:rPr lang="fr-FR" sz="1200" b="1" err="1">
                <a:solidFill>
                  <a:schemeClr val="tx1">
                    <a:lumMod val="50000"/>
                  </a:schemeClr>
                </a:solidFill>
              </a:rPr>
              <a:t>proven</a:t>
            </a:r>
            <a:r>
              <a:rPr lang="fr-FR" sz="1200" b="1">
                <a:solidFill>
                  <a:schemeClr val="tx1">
                    <a:lumMod val="50000"/>
                  </a:schemeClr>
                </a:solidFill>
              </a:rPr>
              <a:t> </a:t>
            </a:r>
            <a:r>
              <a:rPr lang="fr-FR" sz="1200" b="1" err="1">
                <a:solidFill>
                  <a:schemeClr val="tx1">
                    <a:lumMod val="50000"/>
                  </a:schemeClr>
                </a:solidFill>
              </a:rPr>
              <a:t>methods</a:t>
            </a:r>
            <a:r>
              <a:rPr lang="fr-FR" sz="1200" b="1">
                <a:solidFill>
                  <a:schemeClr val="tx1">
                    <a:lumMod val="50000"/>
                  </a:schemeClr>
                </a:solidFill>
              </a:rPr>
              <a:t> </a:t>
            </a:r>
            <a:r>
              <a:rPr lang="fr-FR" sz="1200">
                <a:solidFill>
                  <a:schemeClr val="tx1">
                    <a:lumMod val="50000"/>
                  </a:schemeClr>
                </a:solidFill>
              </a:rPr>
              <a:t>in the case of the SUMP for the </a:t>
            </a:r>
            <a:r>
              <a:rPr lang="fr-FR" sz="1200" err="1">
                <a:solidFill>
                  <a:schemeClr val="tx1">
                    <a:lumMod val="50000"/>
                  </a:schemeClr>
                </a:solidFill>
              </a:rPr>
              <a:t>metropolis</a:t>
            </a:r>
            <a:r>
              <a:rPr lang="fr-FR" sz="1200">
                <a:solidFill>
                  <a:schemeClr val="tx1">
                    <a:lumMod val="50000"/>
                  </a:schemeClr>
                </a:solidFill>
              </a:rPr>
              <a:t> of Medan, </a:t>
            </a:r>
            <a:r>
              <a:rPr lang="fr-FR" sz="1200" err="1">
                <a:solidFill>
                  <a:schemeClr val="tx1">
                    <a:lumMod val="50000"/>
                  </a:schemeClr>
                </a:solidFill>
              </a:rPr>
              <a:t>Indonesia</a:t>
            </a:r>
            <a:endParaRPr lang="fr-FR" sz="1200">
              <a:solidFill>
                <a:schemeClr val="tx1">
                  <a:lumMod val="50000"/>
                </a:schemeClr>
              </a:solidFill>
            </a:endParaRPr>
          </a:p>
          <a:p>
            <a:r>
              <a:rPr lang="fr-FR" sz="1200" b="1">
                <a:solidFill>
                  <a:schemeClr val="tx1">
                    <a:lumMod val="50000"/>
                  </a:schemeClr>
                </a:solidFill>
              </a:rPr>
              <a:t>There </a:t>
            </a:r>
            <a:r>
              <a:rPr lang="fr-FR" sz="1200" b="1" err="1">
                <a:solidFill>
                  <a:schemeClr val="tx1">
                    <a:lumMod val="50000"/>
                  </a:schemeClr>
                </a:solidFill>
              </a:rPr>
              <a:t>is</a:t>
            </a:r>
            <a:r>
              <a:rPr lang="fr-FR" sz="1200" b="1">
                <a:solidFill>
                  <a:schemeClr val="tx1">
                    <a:lumMod val="50000"/>
                  </a:schemeClr>
                </a:solidFill>
              </a:rPr>
              <a:t> no </a:t>
            </a:r>
            <a:r>
              <a:rPr lang="fr-FR" sz="1200" b="1" err="1">
                <a:solidFill>
                  <a:schemeClr val="tx1">
                    <a:lumMod val="50000"/>
                  </a:schemeClr>
                </a:solidFill>
              </a:rPr>
              <a:t>magic</a:t>
            </a:r>
            <a:r>
              <a:rPr lang="fr-FR" sz="1200" b="1">
                <a:solidFill>
                  <a:schemeClr val="tx1">
                    <a:lumMod val="50000"/>
                  </a:schemeClr>
                </a:solidFill>
              </a:rPr>
              <a:t> formula </a:t>
            </a:r>
            <a:r>
              <a:rPr lang="fr-FR" sz="1200">
                <a:solidFill>
                  <a:schemeClr val="tx1">
                    <a:lumMod val="50000"/>
                  </a:schemeClr>
                </a:solidFill>
              </a:rPr>
              <a:t>to transport planning: </a:t>
            </a:r>
            <a:r>
              <a:rPr lang="fr-FR" sz="1200" err="1">
                <a:solidFill>
                  <a:schemeClr val="tx1">
                    <a:lumMod val="50000"/>
                  </a:schemeClr>
                </a:solidFill>
              </a:rPr>
              <a:t>each</a:t>
            </a:r>
            <a:r>
              <a:rPr lang="fr-FR" sz="1200">
                <a:solidFill>
                  <a:schemeClr val="tx1">
                    <a:lumMod val="50000"/>
                  </a:schemeClr>
                </a:solidFill>
              </a:rPr>
              <a:t> </a:t>
            </a:r>
            <a:r>
              <a:rPr lang="fr-FR" sz="1200" err="1">
                <a:solidFill>
                  <a:schemeClr val="tx1">
                    <a:lumMod val="50000"/>
                  </a:schemeClr>
                </a:solidFill>
              </a:rPr>
              <a:t>approach</a:t>
            </a:r>
            <a:r>
              <a:rPr lang="fr-FR" sz="1200">
                <a:solidFill>
                  <a:schemeClr val="tx1">
                    <a:lumMod val="50000"/>
                  </a:schemeClr>
                </a:solidFill>
              </a:rPr>
              <a:t> must </a:t>
            </a:r>
            <a:r>
              <a:rPr lang="fr-FR" sz="1200" err="1">
                <a:solidFill>
                  <a:schemeClr val="tx1">
                    <a:lumMod val="50000"/>
                  </a:schemeClr>
                </a:solidFill>
              </a:rPr>
              <a:t>be</a:t>
            </a:r>
            <a:r>
              <a:rPr lang="fr-FR" sz="1200">
                <a:solidFill>
                  <a:schemeClr val="tx1">
                    <a:lumMod val="50000"/>
                  </a:schemeClr>
                </a:solidFill>
              </a:rPr>
              <a:t> </a:t>
            </a:r>
            <a:r>
              <a:rPr lang="fr-FR" sz="1200" err="1">
                <a:solidFill>
                  <a:schemeClr val="tx1">
                    <a:lumMod val="50000"/>
                  </a:schemeClr>
                </a:solidFill>
              </a:rPr>
              <a:t>adapted</a:t>
            </a:r>
            <a:r>
              <a:rPr lang="fr-FR" sz="1200">
                <a:solidFill>
                  <a:schemeClr val="tx1">
                    <a:lumMod val="50000"/>
                  </a:schemeClr>
                </a:solidFill>
              </a:rPr>
              <a:t> to the local </a:t>
            </a:r>
            <a:r>
              <a:rPr lang="fr-FR" sz="1200" err="1">
                <a:solidFill>
                  <a:schemeClr val="tx1">
                    <a:lumMod val="50000"/>
                  </a:schemeClr>
                </a:solidFill>
              </a:rPr>
              <a:t>context</a:t>
            </a:r>
            <a:r>
              <a:rPr lang="fr-FR" sz="1200">
                <a:solidFill>
                  <a:schemeClr val="tx1">
                    <a:lumMod val="50000"/>
                  </a:schemeClr>
                </a:solidFill>
              </a:rPr>
              <a:t> (stakeholders, </a:t>
            </a:r>
            <a:r>
              <a:rPr lang="fr-FR" sz="1200" err="1">
                <a:solidFill>
                  <a:schemeClr val="tx1">
                    <a:lumMod val="50000"/>
                  </a:schemeClr>
                </a:solidFill>
              </a:rPr>
              <a:t>regulations</a:t>
            </a:r>
            <a:r>
              <a:rPr lang="fr-FR" sz="1200">
                <a:solidFill>
                  <a:schemeClr val="tx1">
                    <a:lumMod val="50000"/>
                  </a:schemeClr>
                </a:solidFill>
              </a:rPr>
              <a:t>, </a:t>
            </a:r>
            <a:r>
              <a:rPr lang="fr-FR" sz="1200" err="1">
                <a:solidFill>
                  <a:schemeClr val="tx1">
                    <a:lumMod val="50000"/>
                  </a:schemeClr>
                </a:solidFill>
              </a:rPr>
              <a:t>constraints</a:t>
            </a:r>
            <a:r>
              <a:rPr lang="fr-FR" sz="1200">
                <a:solidFill>
                  <a:schemeClr val="tx1">
                    <a:lumMod val="50000"/>
                  </a:schemeClr>
                </a:solidFill>
              </a:rPr>
              <a:t>…)</a:t>
            </a:r>
          </a:p>
          <a:p>
            <a:r>
              <a:rPr lang="fr-FR" sz="1200" b="1" err="1">
                <a:solidFill>
                  <a:schemeClr val="tx1">
                    <a:lumMod val="50000"/>
                  </a:schemeClr>
                </a:solidFill>
              </a:rPr>
              <a:t>Integrate</a:t>
            </a:r>
            <a:r>
              <a:rPr lang="fr-FR" sz="1200" b="1">
                <a:solidFill>
                  <a:schemeClr val="tx1">
                    <a:lumMod val="50000"/>
                  </a:schemeClr>
                </a:solidFill>
              </a:rPr>
              <a:t> </a:t>
            </a:r>
            <a:r>
              <a:rPr lang="fr-FR" sz="1200" b="1" err="1">
                <a:solidFill>
                  <a:schemeClr val="tx1">
                    <a:lumMod val="50000"/>
                  </a:schemeClr>
                </a:solidFill>
              </a:rPr>
              <a:t>it</a:t>
            </a:r>
            <a:r>
              <a:rPr lang="fr-FR" sz="1200">
                <a:solidFill>
                  <a:schemeClr val="tx1">
                    <a:lumMod val="50000"/>
                  </a:schemeClr>
                </a:solidFill>
              </a:rPr>
              <a:t>: the </a:t>
            </a:r>
            <a:r>
              <a:rPr lang="fr-FR" sz="1200" err="1">
                <a:solidFill>
                  <a:schemeClr val="tx1">
                    <a:lumMod val="50000"/>
                  </a:schemeClr>
                </a:solidFill>
              </a:rPr>
              <a:t>tools</a:t>
            </a:r>
            <a:r>
              <a:rPr lang="fr-FR" sz="1200">
                <a:solidFill>
                  <a:schemeClr val="tx1">
                    <a:lumMod val="50000"/>
                  </a:schemeClr>
                </a:solidFill>
              </a:rPr>
              <a:t>, </a:t>
            </a:r>
            <a:r>
              <a:rPr lang="fr-FR" sz="1200" err="1">
                <a:solidFill>
                  <a:schemeClr val="tx1">
                    <a:lumMod val="50000"/>
                  </a:schemeClr>
                </a:solidFill>
              </a:rPr>
              <a:t>entirely</a:t>
            </a:r>
            <a:r>
              <a:rPr lang="fr-FR" sz="1200">
                <a:solidFill>
                  <a:schemeClr val="tx1">
                    <a:lumMod val="50000"/>
                  </a:schemeClr>
                </a:solidFill>
              </a:rPr>
              <a:t> or </a:t>
            </a:r>
            <a:r>
              <a:rPr lang="fr-FR" sz="1200" err="1">
                <a:solidFill>
                  <a:schemeClr val="tx1">
                    <a:lumMod val="50000"/>
                  </a:schemeClr>
                </a:solidFill>
              </a:rPr>
              <a:t>partiallly</a:t>
            </a:r>
            <a:r>
              <a:rPr lang="fr-FR" sz="1200">
                <a:solidFill>
                  <a:schemeClr val="tx1">
                    <a:lumMod val="50000"/>
                  </a:schemeClr>
                </a:solidFill>
              </a:rPr>
              <a:t>, can </a:t>
            </a:r>
            <a:r>
              <a:rPr lang="fr-FR" sz="1200" err="1">
                <a:solidFill>
                  <a:schemeClr val="tx1">
                    <a:lumMod val="50000"/>
                  </a:schemeClr>
                </a:solidFill>
              </a:rPr>
              <a:t>be</a:t>
            </a:r>
            <a:r>
              <a:rPr lang="fr-FR" sz="1200">
                <a:solidFill>
                  <a:schemeClr val="tx1">
                    <a:lumMod val="50000"/>
                  </a:schemeClr>
                </a:solidFill>
              </a:rPr>
              <a:t> part of </a:t>
            </a:r>
            <a:r>
              <a:rPr lang="fr-FR" sz="1200" err="1">
                <a:solidFill>
                  <a:schemeClr val="tx1">
                    <a:lumMod val="50000"/>
                  </a:schemeClr>
                </a:solidFill>
              </a:rPr>
              <a:t>your</a:t>
            </a:r>
            <a:r>
              <a:rPr lang="fr-FR" sz="1200">
                <a:solidFill>
                  <a:schemeClr val="tx1">
                    <a:lumMod val="50000"/>
                  </a:schemeClr>
                </a:solidFill>
              </a:rPr>
              <a:t> planning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95DC-76C0-BE49-B640-A368E94030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8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11a7e7686f4_7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11a7e7686f4_7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err="1">
                <a:latin typeface="Roboto" panose="02000000000000000000" pitchFamily="2" charset="0"/>
                <a:ea typeface="Roboto" panose="02000000000000000000" pitchFamily="2" charset="0"/>
              </a:rPr>
              <a:t>Introduction</a:t>
            </a:r>
            <a:r>
              <a:rPr lang="de-DE">
                <a:latin typeface="Roboto" panose="02000000000000000000" pitchFamily="2" charset="0"/>
                <a:ea typeface="Roboto" panose="02000000000000000000" pitchFamily="2" charset="0"/>
              </a:rPr>
              <a:t> to MYC:</a:t>
            </a:r>
          </a:p>
          <a:p>
            <a:pPr marL="0" lvl="0" indent="0" algn="l" rtl="0">
              <a:spcBef>
                <a:spcPts val="0"/>
              </a:spcBef>
              <a:spcAft>
                <a:spcPts val="0"/>
              </a:spcAft>
              <a:buNone/>
            </a:pPr>
            <a:endParaRPr lang="de-DE">
              <a:latin typeface="Roboto" panose="02000000000000000000" pitchFamily="2" charset="0"/>
              <a:ea typeface="Roboto" panose="02000000000000000000" pitchFamily="2" charset="0"/>
            </a:endParaRPr>
          </a:p>
          <a:p>
            <a:pPr marL="0" lvl="0" indent="0" algn="l" rtl="0">
              <a:spcBef>
                <a:spcPts val="0"/>
              </a:spcBef>
              <a:spcAft>
                <a:spcPts val="0"/>
              </a:spcAft>
              <a:buNone/>
            </a:pPr>
            <a:r>
              <a:rPr lang="en-US" b="0" i="0">
                <a:solidFill>
                  <a:srgbClr val="000000"/>
                </a:solidFill>
                <a:effectLst/>
                <a:latin typeface="Times New Roman" panose="02020603050405020304" pitchFamily="18" charset="0"/>
                <a:ea typeface="Roboto" panose="02000000000000000000" pitchFamily="2" charset="0"/>
              </a:rPr>
              <a:t>Launched at COP21 in Paris, the MobiliseYourCity Partnership is a leading global Partnership for sustainable mobility of nearly 100 partners, including 65 member cities and 15 member countries. It is jointly co-financed by the European Commission's Directorate-General for International Partnerships (DG INTPA), the German Federal Ministry for the Environment, Nature Conservation, Nuclear Safety and Consumer Protection (BMUV), the </a:t>
            </a:r>
            <a:r>
              <a:rPr lang="en-US" b="0" i="0" err="1">
                <a:solidFill>
                  <a:srgbClr val="000000"/>
                </a:solidFill>
                <a:effectLst/>
                <a:latin typeface="Times New Roman" panose="02020603050405020304" pitchFamily="18" charset="0"/>
                <a:ea typeface="Roboto" panose="02000000000000000000" pitchFamily="2" charset="0"/>
              </a:rPr>
              <a:t>Agence</a:t>
            </a:r>
            <a:r>
              <a:rPr lang="en-US" b="0" i="0">
                <a:solidFill>
                  <a:srgbClr val="000000"/>
                </a:solidFill>
                <a:effectLst/>
                <a:latin typeface="Times New Roman" panose="02020603050405020304" pitchFamily="18" charset="0"/>
                <a:ea typeface="Roboto" panose="02000000000000000000" pitchFamily="2" charset="0"/>
              </a:rPr>
              <a:t> </a:t>
            </a:r>
            <a:r>
              <a:rPr lang="en-US" b="0" i="0" err="1">
                <a:solidFill>
                  <a:srgbClr val="000000"/>
                </a:solidFill>
                <a:effectLst/>
                <a:latin typeface="Times New Roman" panose="02020603050405020304" pitchFamily="18" charset="0"/>
                <a:ea typeface="Roboto" panose="02000000000000000000" pitchFamily="2" charset="0"/>
              </a:rPr>
              <a:t>Française</a:t>
            </a:r>
            <a:r>
              <a:rPr lang="en-US" b="0" i="0">
                <a:solidFill>
                  <a:srgbClr val="000000"/>
                </a:solidFill>
                <a:effectLst/>
                <a:latin typeface="Times New Roman" panose="02020603050405020304" pitchFamily="18" charset="0"/>
                <a:ea typeface="Roboto" panose="02000000000000000000" pitchFamily="2" charset="0"/>
              </a:rPr>
              <a:t> de </a:t>
            </a:r>
            <a:r>
              <a:rPr lang="en-US" b="0" i="0" err="1">
                <a:solidFill>
                  <a:srgbClr val="000000"/>
                </a:solidFill>
                <a:effectLst/>
                <a:latin typeface="Times New Roman" panose="02020603050405020304" pitchFamily="18" charset="0"/>
                <a:ea typeface="Roboto" panose="02000000000000000000" pitchFamily="2" charset="0"/>
              </a:rPr>
              <a:t>Développement</a:t>
            </a:r>
            <a:r>
              <a:rPr lang="en-US" b="0" i="0">
                <a:solidFill>
                  <a:srgbClr val="000000"/>
                </a:solidFill>
                <a:effectLst/>
                <a:latin typeface="Times New Roman" panose="02020603050405020304" pitchFamily="18" charset="0"/>
                <a:ea typeface="Roboto" panose="02000000000000000000" pitchFamily="2" charset="0"/>
              </a:rPr>
              <a:t> (AFD), the French Facility for Global Environment (FFEM), and the French Ministry of Ecological Transition (MTE). The Partnership is implemented by AFD, GIZ, ADEME, </a:t>
            </a:r>
            <a:r>
              <a:rPr lang="en-US" b="0" i="0" err="1">
                <a:solidFill>
                  <a:srgbClr val="000000"/>
                </a:solidFill>
                <a:effectLst/>
                <a:latin typeface="Times New Roman" panose="02020603050405020304" pitchFamily="18" charset="0"/>
                <a:ea typeface="Roboto" panose="02000000000000000000" pitchFamily="2" charset="0"/>
              </a:rPr>
              <a:t>Cerema</a:t>
            </a:r>
            <a:r>
              <a:rPr lang="en-US" b="0" i="0">
                <a:solidFill>
                  <a:srgbClr val="000000"/>
                </a:solidFill>
                <a:effectLst/>
                <a:latin typeface="Times New Roman" panose="02020603050405020304" pitchFamily="18" charset="0"/>
                <a:ea typeface="Roboto" panose="02000000000000000000" pitchFamily="2" charset="0"/>
              </a:rPr>
              <a:t>, CODATU, EBRD, KFW, and Wuppertal Institute.</a:t>
            </a:r>
            <a:endParaRPr lang="de-DE" b="0" i="0">
              <a:solidFill>
                <a:srgbClr val="000000"/>
              </a:solidFill>
              <a:effectLst/>
              <a:latin typeface="Times New Roman" panose="02020603050405020304" pitchFamily="18" charset="0"/>
              <a:ea typeface="Roboto" panose="02000000000000000000" pitchFamily="2" charset="0"/>
            </a:endParaRPr>
          </a:p>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764" name="Google Shape;1764;g11a7e7686f4_7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latin typeface="Roboto" panose="02000000000000000000" pitchFamily="2" charset="0"/>
                <a:ea typeface="Roboto" panose="02000000000000000000" pitchFamily="2" charset="0"/>
              </a:rPr>
              <a:t>9</a:t>
            </a:fld>
            <a:endParaRPr>
              <a:latin typeface="Roboto" panose="02000000000000000000" pitchFamily="2" charset="0"/>
              <a:ea typeface="Roboto" panose="02000000000000000000"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https://mobiliseyourcity.us19.list-manage.com/subscribe?u=efec4f80d112016168308a740&amp;id=68f3ceadfb" TargetMode="Externa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ECCB441-CA3F-F246-A074-6C650CEE2B3A}"/>
              </a:ext>
            </a:extLst>
          </p:cNvPr>
          <p:cNvGrpSpPr/>
          <p:nvPr userDrawn="1"/>
        </p:nvGrpSpPr>
        <p:grpSpPr>
          <a:xfrm>
            <a:off x="3596642"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pitchFamily="2"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Text Placeholder 7">
            <a:extLst>
              <a:ext uri="{FF2B5EF4-FFF2-40B4-BE49-F238E27FC236}">
                <a16:creationId xmlns:a16="http://schemas.microsoft.com/office/drawing/2014/main" id="{780AE922-479E-EA4F-968A-2F8C70D61A8C}"/>
              </a:ext>
            </a:extLst>
          </p:cNvPr>
          <p:cNvSpPr>
            <a:spLocks noGrp="1"/>
          </p:cNvSpPr>
          <p:nvPr>
            <p:ph type="body" sz="quarter" idx="12" hasCustomPrompt="1"/>
          </p:nvPr>
        </p:nvSpPr>
        <p:spPr>
          <a:xfrm>
            <a:off x="4146852" y="1768049"/>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
        <p:nvSpPr>
          <p:cNvPr id="12" name="Text Placeholder 7">
            <a:extLst>
              <a:ext uri="{FF2B5EF4-FFF2-40B4-BE49-F238E27FC236}">
                <a16:creationId xmlns:a16="http://schemas.microsoft.com/office/drawing/2014/main" id="{F6108400-2ADB-7049-B1D4-0D0B67D99BD8}"/>
              </a:ext>
            </a:extLst>
          </p:cNvPr>
          <p:cNvSpPr>
            <a:spLocks noGrp="1"/>
          </p:cNvSpPr>
          <p:nvPr>
            <p:ph type="body" sz="quarter" idx="23" hasCustomPrompt="1"/>
          </p:nvPr>
        </p:nvSpPr>
        <p:spPr>
          <a:xfrm>
            <a:off x="3715913" y="1522228"/>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 Condensed" pitchFamily="2" charset="0"/>
              </a:defRPr>
            </a:lvl1pPr>
          </a:lstStyle>
          <a:p>
            <a:pPr lvl="0"/>
            <a:r>
              <a:rPr lang="en-GB" dirty="0"/>
              <a:t>1</a:t>
            </a:r>
          </a:p>
        </p:txBody>
      </p:sp>
      <p:sp>
        <p:nvSpPr>
          <p:cNvPr id="15" name="Text Placeholder 7">
            <a:extLst>
              <a:ext uri="{FF2B5EF4-FFF2-40B4-BE49-F238E27FC236}">
                <a16:creationId xmlns:a16="http://schemas.microsoft.com/office/drawing/2014/main" id="{EE82D0EE-2397-A14D-A3BC-FFE8D232EC5A}"/>
              </a:ext>
            </a:extLst>
          </p:cNvPr>
          <p:cNvSpPr>
            <a:spLocks noGrp="1"/>
          </p:cNvSpPr>
          <p:nvPr>
            <p:ph type="body" sz="quarter" idx="24" hasCustomPrompt="1"/>
          </p:nvPr>
        </p:nvSpPr>
        <p:spPr>
          <a:xfrm>
            <a:off x="4146852" y="3535361"/>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
        <p:nvSpPr>
          <p:cNvPr id="18" name="Text Placeholder 7">
            <a:extLst>
              <a:ext uri="{FF2B5EF4-FFF2-40B4-BE49-F238E27FC236}">
                <a16:creationId xmlns:a16="http://schemas.microsoft.com/office/drawing/2014/main" id="{D45C3ED7-0DF6-2545-9FA6-27E7F6F0D904}"/>
              </a:ext>
            </a:extLst>
          </p:cNvPr>
          <p:cNvSpPr>
            <a:spLocks noGrp="1"/>
          </p:cNvSpPr>
          <p:nvPr>
            <p:ph type="body" sz="quarter" idx="25" hasCustomPrompt="1"/>
          </p:nvPr>
        </p:nvSpPr>
        <p:spPr>
          <a:xfrm>
            <a:off x="3715913" y="3289540"/>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 Condensed" pitchFamily="2" charset="0"/>
              </a:defRPr>
            </a:lvl1pPr>
          </a:lstStyle>
          <a:p>
            <a:pPr lvl="0"/>
            <a:r>
              <a:rPr lang="en-GB" dirty="0"/>
              <a:t>2</a:t>
            </a:r>
          </a:p>
        </p:txBody>
      </p:sp>
      <p:sp>
        <p:nvSpPr>
          <p:cNvPr id="22" name="Text Placeholder 7">
            <a:extLst>
              <a:ext uri="{FF2B5EF4-FFF2-40B4-BE49-F238E27FC236}">
                <a16:creationId xmlns:a16="http://schemas.microsoft.com/office/drawing/2014/main" id="{4F843D25-DD02-6D45-A38D-D28780BE0AB2}"/>
              </a:ext>
            </a:extLst>
          </p:cNvPr>
          <p:cNvSpPr>
            <a:spLocks noGrp="1"/>
          </p:cNvSpPr>
          <p:nvPr>
            <p:ph type="body" sz="quarter" idx="26" hasCustomPrompt="1"/>
          </p:nvPr>
        </p:nvSpPr>
        <p:spPr>
          <a:xfrm>
            <a:off x="4146852" y="530267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
        <p:nvSpPr>
          <p:cNvPr id="24" name="Text Placeholder 7">
            <a:extLst>
              <a:ext uri="{FF2B5EF4-FFF2-40B4-BE49-F238E27FC236}">
                <a16:creationId xmlns:a16="http://schemas.microsoft.com/office/drawing/2014/main" id="{90692CDF-DF98-F645-A7EC-AD1DB971FD55}"/>
              </a:ext>
            </a:extLst>
          </p:cNvPr>
          <p:cNvSpPr>
            <a:spLocks noGrp="1"/>
          </p:cNvSpPr>
          <p:nvPr>
            <p:ph type="body" sz="quarter" idx="27" hasCustomPrompt="1"/>
          </p:nvPr>
        </p:nvSpPr>
        <p:spPr>
          <a:xfrm>
            <a:off x="3715913" y="5056852"/>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 Condensed" pitchFamily="2" charset="0"/>
              </a:defRPr>
            </a:lvl1pPr>
          </a:lstStyle>
          <a:p>
            <a:pPr lvl="0"/>
            <a:r>
              <a:rPr lang="en-GB" dirty="0"/>
              <a:t>3</a:t>
            </a:r>
          </a:p>
        </p:txBody>
      </p:sp>
    </p:spTree>
    <p:extLst>
      <p:ext uri="{BB962C8B-B14F-4D97-AF65-F5344CB8AC3E}">
        <p14:creationId xmlns:p14="http://schemas.microsoft.com/office/powerpoint/2010/main" val="2936845741"/>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x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1842601" y="2133902"/>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 Condensed" pitchFamily="2" charset="0"/>
              </a:defRPr>
            </a:lvl1pPr>
          </a:lstStyle>
          <a:p>
            <a:pPr lvl="0"/>
            <a:r>
              <a:rPr lang="en-GB" dirty="0"/>
              <a:t>Insert name here</a:t>
            </a:r>
          </a:p>
        </p:txBody>
      </p:sp>
      <p:cxnSp>
        <p:nvCxnSpPr>
          <p:cNvPr id="21" name="Straight Connector 20">
            <a:extLst>
              <a:ext uri="{FF2B5EF4-FFF2-40B4-BE49-F238E27FC236}">
                <a16:creationId xmlns:a16="http://schemas.microsoft.com/office/drawing/2014/main" id="{57C9E348-9FAA-B04C-ADAE-9FD1943AADE7}"/>
              </a:ext>
            </a:extLst>
          </p:cNvPr>
          <p:cNvCxnSpPr>
            <a:cxnSpLocks/>
          </p:cNvCxnSpPr>
          <p:nvPr/>
        </p:nvCxnSpPr>
        <p:spPr>
          <a:xfrm>
            <a:off x="4688168" y="1421399"/>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9A581CFA-A096-D140-8BA0-A6021D3ED4D7}"/>
              </a:ext>
            </a:extLst>
          </p:cNvPr>
          <p:cNvSpPr>
            <a:spLocks noGrp="1"/>
          </p:cNvSpPr>
          <p:nvPr>
            <p:ph type="body" sz="quarter" idx="14" hasCustomPrompt="1"/>
          </p:nvPr>
        </p:nvSpPr>
        <p:spPr>
          <a:xfrm>
            <a:off x="4207555" y="586874"/>
            <a:ext cx="3776889" cy="577569"/>
          </a:xfrm>
          <a:prstGeom prst="rect">
            <a:avLst/>
          </a:prstGeom>
        </p:spPr>
        <p:txBody>
          <a:bodyPr/>
          <a:lstStyle>
            <a:lvl1pPr marL="9525" indent="0" algn="ctr">
              <a:buNone/>
              <a:tabLst/>
              <a:defRPr sz="3600">
                <a:solidFill>
                  <a:schemeClr val="accent1"/>
                </a:solidFill>
                <a:latin typeface="Gravur Condensed" pitchFamily="2" charset="0"/>
              </a:defRPr>
            </a:lvl1pPr>
          </a:lstStyle>
          <a:p>
            <a:pPr lvl="0"/>
            <a:r>
              <a:rPr lang="en-GB" dirty="0"/>
              <a:t>Insert people here</a:t>
            </a:r>
          </a:p>
        </p:txBody>
      </p:sp>
      <p:sp>
        <p:nvSpPr>
          <p:cNvPr id="10" name="Picture Placeholder 3">
            <a:extLst>
              <a:ext uri="{FF2B5EF4-FFF2-40B4-BE49-F238E27FC236}">
                <a16:creationId xmlns:a16="http://schemas.microsoft.com/office/drawing/2014/main" id="{C2B832C6-9B87-F74C-B0C4-8D34D53517D8}"/>
              </a:ext>
            </a:extLst>
          </p:cNvPr>
          <p:cNvSpPr>
            <a:spLocks noGrp="1"/>
          </p:cNvSpPr>
          <p:nvPr>
            <p:ph type="pic" sz="quarter" idx="15" hasCustomPrompt="1"/>
          </p:nvPr>
        </p:nvSpPr>
        <p:spPr>
          <a:xfrm>
            <a:off x="866228" y="1886188"/>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12" name="Text Placeholder 7">
            <a:extLst>
              <a:ext uri="{FF2B5EF4-FFF2-40B4-BE49-F238E27FC236}">
                <a16:creationId xmlns:a16="http://schemas.microsoft.com/office/drawing/2014/main" id="{45613FD6-7EAB-6046-85DA-E0B96F98CB70}"/>
              </a:ext>
            </a:extLst>
          </p:cNvPr>
          <p:cNvSpPr>
            <a:spLocks noGrp="1"/>
          </p:cNvSpPr>
          <p:nvPr>
            <p:ph type="body" sz="quarter" idx="16" hasCustomPrompt="1"/>
          </p:nvPr>
        </p:nvSpPr>
        <p:spPr>
          <a:xfrm>
            <a:off x="1842601" y="3553841"/>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 Condensed" pitchFamily="2" charset="0"/>
              </a:defRPr>
            </a:lvl1pPr>
          </a:lstStyle>
          <a:p>
            <a:pPr lvl="0"/>
            <a:r>
              <a:rPr lang="en-GB" dirty="0"/>
              <a:t>Insert name here</a:t>
            </a:r>
          </a:p>
        </p:txBody>
      </p:sp>
      <p:sp>
        <p:nvSpPr>
          <p:cNvPr id="13" name="Picture Placeholder 3">
            <a:extLst>
              <a:ext uri="{FF2B5EF4-FFF2-40B4-BE49-F238E27FC236}">
                <a16:creationId xmlns:a16="http://schemas.microsoft.com/office/drawing/2014/main" id="{DABFDED0-ADDA-1A43-A6E7-7EE101061D42}"/>
              </a:ext>
            </a:extLst>
          </p:cNvPr>
          <p:cNvSpPr>
            <a:spLocks noGrp="1"/>
          </p:cNvSpPr>
          <p:nvPr>
            <p:ph type="pic" sz="quarter" idx="17" hasCustomPrompt="1"/>
          </p:nvPr>
        </p:nvSpPr>
        <p:spPr>
          <a:xfrm>
            <a:off x="866228" y="3306127"/>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16" name="Text Placeholder 7">
            <a:extLst>
              <a:ext uri="{FF2B5EF4-FFF2-40B4-BE49-F238E27FC236}">
                <a16:creationId xmlns:a16="http://schemas.microsoft.com/office/drawing/2014/main" id="{446DA751-A403-7B48-8305-499EB665E949}"/>
              </a:ext>
            </a:extLst>
          </p:cNvPr>
          <p:cNvSpPr>
            <a:spLocks noGrp="1"/>
          </p:cNvSpPr>
          <p:nvPr>
            <p:ph type="body" sz="quarter" idx="18" hasCustomPrompt="1"/>
          </p:nvPr>
        </p:nvSpPr>
        <p:spPr>
          <a:xfrm>
            <a:off x="1842601" y="497378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 Condensed" pitchFamily="2" charset="0"/>
              </a:defRPr>
            </a:lvl1pPr>
          </a:lstStyle>
          <a:p>
            <a:pPr lvl="0"/>
            <a:r>
              <a:rPr lang="en-GB" dirty="0"/>
              <a:t>Insert name here</a:t>
            </a:r>
          </a:p>
        </p:txBody>
      </p:sp>
      <p:sp>
        <p:nvSpPr>
          <p:cNvPr id="19" name="Picture Placeholder 3">
            <a:extLst>
              <a:ext uri="{FF2B5EF4-FFF2-40B4-BE49-F238E27FC236}">
                <a16:creationId xmlns:a16="http://schemas.microsoft.com/office/drawing/2014/main" id="{E99625C6-0D1B-AE47-AB2D-A7CA7EA20556}"/>
              </a:ext>
            </a:extLst>
          </p:cNvPr>
          <p:cNvSpPr>
            <a:spLocks noGrp="1"/>
          </p:cNvSpPr>
          <p:nvPr>
            <p:ph type="pic" sz="quarter" idx="19" hasCustomPrompt="1"/>
          </p:nvPr>
        </p:nvSpPr>
        <p:spPr>
          <a:xfrm>
            <a:off x="866228" y="472606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0" name="Text Placeholder 7">
            <a:extLst>
              <a:ext uri="{FF2B5EF4-FFF2-40B4-BE49-F238E27FC236}">
                <a16:creationId xmlns:a16="http://schemas.microsoft.com/office/drawing/2014/main" id="{B4EEB31D-5578-2F4F-B520-E39007BE5AD8}"/>
              </a:ext>
            </a:extLst>
          </p:cNvPr>
          <p:cNvSpPr>
            <a:spLocks noGrp="1"/>
          </p:cNvSpPr>
          <p:nvPr>
            <p:ph type="body" sz="quarter" idx="20" hasCustomPrompt="1"/>
          </p:nvPr>
        </p:nvSpPr>
        <p:spPr>
          <a:xfrm>
            <a:off x="5367946" y="210236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 Condensed" pitchFamily="2" charset="0"/>
              </a:defRPr>
            </a:lvl1pPr>
          </a:lstStyle>
          <a:p>
            <a:pPr lvl="0"/>
            <a:r>
              <a:rPr lang="en-GB" dirty="0"/>
              <a:t>Insert name here</a:t>
            </a:r>
          </a:p>
        </p:txBody>
      </p:sp>
      <p:sp>
        <p:nvSpPr>
          <p:cNvPr id="22" name="Picture Placeholder 3">
            <a:extLst>
              <a:ext uri="{FF2B5EF4-FFF2-40B4-BE49-F238E27FC236}">
                <a16:creationId xmlns:a16="http://schemas.microsoft.com/office/drawing/2014/main" id="{4EC5F126-BA06-4A45-89DA-30A0F8429355}"/>
              </a:ext>
            </a:extLst>
          </p:cNvPr>
          <p:cNvSpPr>
            <a:spLocks noGrp="1"/>
          </p:cNvSpPr>
          <p:nvPr>
            <p:ph type="pic" sz="quarter" idx="21" hasCustomPrompt="1"/>
          </p:nvPr>
        </p:nvSpPr>
        <p:spPr>
          <a:xfrm>
            <a:off x="4391573" y="185464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4" name="Text Placeholder 7">
            <a:extLst>
              <a:ext uri="{FF2B5EF4-FFF2-40B4-BE49-F238E27FC236}">
                <a16:creationId xmlns:a16="http://schemas.microsoft.com/office/drawing/2014/main" id="{2BAC4634-28A1-AA45-A027-1E1A00B66C97}"/>
              </a:ext>
            </a:extLst>
          </p:cNvPr>
          <p:cNvSpPr>
            <a:spLocks noGrp="1"/>
          </p:cNvSpPr>
          <p:nvPr>
            <p:ph type="body" sz="quarter" idx="22" hasCustomPrompt="1"/>
          </p:nvPr>
        </p:nvSpPr>
        <p:spPr>
          <a:xfrm>
            <a:off x="5367946" y="3522299"/>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 Condensed" pitchFamily="2" charset="0"/>
              </a:defRPr>
            </a:lvl1pPr>
          </a:lstStyle>
          <a:p>
            <a:pPr lvl="0"/>
            <a:r>
              <a:rPr lang="en-GB" dirty="0"/>
              <a:t>Insert name here</a:t>
            </a:r>
          </a:p>
        </p:txBody>
      </p:sp>
      <p:sp>
        <p:nvSpPr>
          <p:cNvPr id="26" name="Picture Placeholder 3">
            <a:extLst>
              <a:ext uri="{FF2B5EF4-FFF2-40B4-BE49-F238E27FC236}">
                <a16:creationId xmlns:a16="http://schemas.microsoft.com/office/drawing/2014/main" id="{3B56D37C-0F8B-EB40-BB73-1FEE98115587}"/>
              </a:ext>
            </a:extLst>
          </p:cNvPr>
          <p:cNvSpPr>
            <a:spLocks noGrp="1"/>
          </p:cNvSpPr>
          <p:nvPr>
            <p:ph type="pic" sz="quarter" idx="23" hasCustomPrompt="1"/>
          </p:nvPr>
        </p:nvSpPr>
        <p:spPr>
          <a:xfrm>
            <a:off x="4391573" y="3274585"/>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7" name="Text Placeholder 7">
            <a:extLst>
              <a:ext uri="{FF2B5EF4-FFF2-40B4-BE49-F238E27FC236}">
                <a16:creationId xmlns:a16="http://schemas.microsoft.com/office/drawing/2014/main" id="{599B03BC-5002-9948-A66C-0A82D281591D}"/>
              </a:ext>
            </a:extLst>
          </p:cNvPr>
          <p:cNvSpPr>
            <a:spLocks noGrp="1"/>
          </p:cNvSpPr>
          <p:nvPr>
            <p:ph type="body" sz="quarter" idx="24" hasCustomPrompt="1"/>
          </p:nvPr>
        </p:nvSpPr>
        <p:spPr>
          <a:xfrm>
            <a:off x="5367946" y="4942238"/>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 Condensed" pitchFamily="2" charset="0"/>
              </a:defRPr>
            </a:lvl1pPr>
          </a:lstStyle>
          <a:p>
            <a:pPr lvl="0"/>
            <a:r>
              <a:rPr lang="en-GB" dirty="0"/>
              <a:t>Insert name here</a:t>
            </a:r>
          </a:p>
        </p:txBody>
      </p:sp>
      <p:sp>
        <p:nvSpPr>
          <p:cNvPr id="28" name="Picture Placeholder 3">
            <a:extLst>
              <a:ext uri="{FF2B5EF4-FFF2-40B4-BE49-F238E27FC236}">
                <a16:creationId xmlns:a16="http://schemas.microsoft.com/office/drawing/2014/main" id="{A53E9147-6095-044F-BFF5-429B567F9681}"/>
              </a:ext>
            </a:extLst>
          </p:cNvPr>
          <p:cNvSpPr>
            <a:spLocks noGrp="1"/>
          </p:cNvSpPr>
          <p:nvPr>
            <p:ph type="pic" sz="quarter" idx="25" hasCustomPrompt="1"/>
          </p:nvPr>
        </p:nvSpPr>
        <p:spPr>
          <a:xfrm>
            <a:off x="4391573" y="4694524"/>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9" name="Text Placeholder 7">
            <a:extLst>
              <a:ext uri="{FF2B5EF4-FFF2-40B4-BE49-F238E27FC236}">
                <a16:creationId xmlns:a16="http://schemas.microsoft.com/office/drawing/2014/main" id="{F90C5645-012D-B04F-B94D-087A93118354}"/>
              </a:ext>
            </a:extLst>
          </p:cNvPr>
          <p:cNvSpPr>
            <a:spLocks noGrp="1"/>
          </p:cNvSpPr>
          <p:nvPr>
            <p:ph type="body" sz="quarter" idx="26" hasCustomPrompt="1"/>
          </p:nvPr>
        </p:nvSpPr>
        <p:spPr>
          <a:xfrm>
            <a:off x="8893291" y="210236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 Condensed" pitchFamily="2" charset="0"/>
              </a:defRPr>
            </a:lvl1pPr>
          </a:lstStyle>
          <a:p>
            <a:pPr lvl="0"/>
            <a:r>
              <a:rPr lang="en-GB" dirty="0"/>
              <a:t>Insert name here</a:t>
            </a:r>
          </a:p>
        </p:txBody>
      </p:sp>
      <p:sp>
        <p:nvSpPr>
          <p:cNvPr id="30" name="Picture Placeholder 3">
            <a:extLst>
              <a:ext uri="{FF2B5EF4-FFF2-40B4-BE49-F238E27FC236}">
                <a16:creationId xmlns:a16="http://schemas.microsoft.com/office/drawing/2014/main" id="{0D502B2B-0669-D04F-BCBD-0B0956BE6B31}"/>
              </a:ext>
            </a:extLst>
          </p:cNvPr>
          <p:cNvSpPr>
            <a:spLocks noGrp="1"/>
          </p:cNvSpPr>
          <p:nvPr>
            <p:ph type="pic" sz="quarter" idx="27" hasCustomPrompt="1"/>
          </p:nvPr>
        </p:nvSpPr>
        <p:spPr>
          <a:xfrm>
            <a:off x="7916918" y="185464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31" name="Text Placeholder 7">
            <a:extLst>
              <a:ext uri="{FF2B5EF4-FFF2-40B4-BE49-F238E27FC236}">
                <a16:creationId xmlns:a16="http://schemas.microsoft.com/office/drawing/2014/main" id="{6D90A5FE-F182-0B4A-A044-649AF1550A4E}"/>
              </a:ext>
            </a:extLst>
          </p:cNvPr>
          <p:cNvSpPr>
            <a:spLocks noGrp="1"/>
          </p:cNvSpPr>
          <p:nvPr>
            <p:ph type="body" sz="quarter" idx="28" hasCustomPrompt="1"/>
          </p:nvPr>
        </p:nvSpPr>
        <p:spPr>
          <a:xfrm>
            <a:off x="8893291" y="3522299"/>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 Condensed" pitchFamily="2" charset="0"/>
              </a:defRPr>
            </a:lvl1pPr>
          </a:lstStyle>
          <a:p>
            <a:pPr lvl="0"/>
            <a:r>
              <a:rPr lang="en-GB" dirty="0"/>
              <a:t>Insert name here</a:t>
            </a:r>
          </a:p>
        </p:txBody>
      </p:sp>
      <p:sp>
        <p:nvSpPr>
          <p:cNvPr id="32" name="Picture Placeholder 3">
            <a:extLst>
              <a:ext uri="{FF2B5EF4-FFF2-40B4-BE49-F238E27FC236}">
                <a16:creationId xmlns:a16="http://schemas.microsoft.com/office/drawing/2014/main" id="{2E148D39-EA95-5848-914C-17F4C5C8575F}"/>
              </a:ext>
            </a:extLst>
          </p:cNvPr>
          <p:cNvSpPr>
            <a:spLocks noGrp="1"/>
          </p:cNvSpPr>
          <p:nvPr>
            <p:ph type="pic" sz="quarter" idx="29" hasCustomPrompt="1"/>
          </p:nvPr>
        </p:nvSpPr>
        <p:spPr>
          <a:xfrm>
            <a:off x="7916918" y="3274585"/>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33" name="Text Placeholder 7">
            <a:extLst>
              <a:ext uri="{FF2B5EF4-FFF2-40B4-BE49-F238E27FC236}">
                <a16:creationId xmlns:a16="http://schemas.microsoft.com/office/drawing/2014/main" id="{BF11239F-5605-CD42-962E-EEE2F86D2E4D}"/>
              </a:ext>
            </a:extLst>
          </p:cNvPr>
          <p:cNvSpPr>
            <a:spLocks noGrp="1"/>
          </p:cNvSpPr>
          <p:nvPr>
            <p:ph type="body" sz="quarter" idx="30" hasCustomPrompt="1"/>
          </p:nvPr>
        </p:nvSpPr>
        <p:spPr>
          <a:xfrm>
            <a:off x="8893291" y="4942238"/>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 Condensed" pitchFamily="2" charset="0"/>
              </a:defRPr>
            </a:lvl1pPr>
          </a:lstStyle>
          <a:p>
            <a:pPr lvl="0"/>
            <a:r>
              <a:rPr lang="en-GB" dirty="0"/>
              <a:t>Insert name here</a:t>
            </a:r>
          </a:p>
        </p:txBody>
      </p:sp>
      <p:sp>
        <p:nvSpPr>
          <p:cNvPr id="34" name="Picture Placeholder 3">
            <a:extLst>
              <a:ext uri="{FF2B5EF4-FFF2-40B4-BE49-F238E27FC236}">
                <a16:creationId xmlns:a16="http://schemas.microsoft.com/office/drawing/2014/main" id="{D863C67B-47DF-9F47-813C-F8FC49670356}"/>
              </a:ext>
            </a:extLst>
          </p:cNvPr>
          <p:cNvSpPr>
            <a:spLocks noGrp="1"/>
          </p:cNvSpPr>
          <p:nvPr>
            <p:ph type="pic" sz="quarter" idx="31" hasCustomPrompt="1"/>
          </p:nvPr>
        </p:nvSpPr>
        <p:spPr>
          <a:xfrm>
            <a:off x="7916918" y="4694524"/>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Tree>
    <p:extLst>
      <p:ext uri="{BB962C8B-B14F-4D97-AF65-F5344CB8AC3E}">
        <p14:creationId xmlns:p14="http://schemas.microsoft.com/office/powerpoint/2010/main" val="38489232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_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6109648"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1791154" y="2112883"/>
            <a:ext cx="3776889" cy="577569"/>
          </a:xfrm>
          <a:prstGeom prst="rect">
            <a:avLst/>
          </a:prstGeom>
        </p:spPr>
        <p:txBody>
          <a:bodyPr/>
          <a:lstStyle>
            <a:lvl1pPr marL="9525" indent="0">
              <a:buNone/>
              <a:tabLst/>
              <a:defRPr sz="3600">
                <a:solidFill>
                  <a:schemeClr val="accent1"/>
                </a:solidFill>
                <a:latin typeface="Gravur Condensed" pitchFamily="2" charset="0"/>
              </a:defRPr>
            </a:lvl1pPr>
          </a:lstStyle>
          <a:p>
            <a:pPr lvl="0"/>
            <a:r>
              <a:rPr lang="en-GB" dirty="0"/>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1791154"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9203473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_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0"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6963656" y="2112883"/>
            <a:ext cx="3776889" cy="577569"/>
          </a:xfrm>
          <a:prstGeom prst="rect">
            <a:avLst/>
          </a:prstGeom>
        </p:spPr>
        <p:txBody>
          <a:bodyPr/>
          <a:lstStyle>
            <a:lvl1pPr marL="9525" indent="0">
              <a:buNone/>
              <a:tabLst/>
              <a:defRPr sz="3600">
                <a:solidFill>
                  <a:schemeClr val="accent1"/>
                </a:solidFill>
                <a:latin typeface="Gravur Condensed" pitchFamily="2" charset="0"/>
              </a:defRPr>
            </a:lvl1pPr>
          </a:lstStyle>
          <a:p>
            <a:pPr lvl="0"/>
            <a:r>
              <a:rPr lang="en-GB" dirty="0"/>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6963656"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46005217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 caption_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6109648"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1791154" y="2112883"/>
            <a:ext cx="3776889" cy="577569"/>
          </a:xfrm>
          <a:prstGeom prst="rect">
            <a:avLst/>
          </a:prstGeom>
        </p:spPr>
        <p:txBody>
          <a:bodyPr/>
          <a:lstStyle>
            <a:lvl1pPr marL="9525" indent="0">
              <a:buNone/>
              <a:tabLst/>
              <a:defRPr sz="3600">
                <a:solidFill>
                  <a:schemeClr val="accent1"/>
                </a:solidFill>
                <a:latin typeface="Gravur Condensed" pitchFamily="2" charset="0"/>
              </a:defRPr>
            </a:lvl1pPr>
          </a:lstStyle>
          <a:p>
            <a:pPr lvl="0"/>
            <a:r>
              <a:rPr lang="en-GB" dirty="0"/>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1791154"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5" name="Text Placeholder 7">
            <a:extLst>
              <a:ext uri="{FF2B5EF4-FFF2-40B4-BE49-F238E27FC236}">
                <a16:creationId xmlns:a16="http://schemas.microsoft.com/office/drawing/2014/main" id="{F38E73BF-6F10-8B46-8A26-7181CBE3D6CB}"/>
              </a:ext>
            </a:extLst>
          </p:cNvPr>
          <p:cNvSpPr>
            <a:spLocks noGrp="1"/>
          </p:cNvSpPr>
          <p:nvPr>
            <p:ph type="body" sz="quarter" idx="22" hasCustomPrompt="1"/>
          </p:nvPr>
        </p:nvSpPr>
        <p:spPr>
          <a:xfrm>
            <a:off x="5568043" y="5641347"/>
            <a:ext cx="3898296" cy="617205"/>
          </a:xfrm>
          <a:prstGeom prst="roundRect">
            <a:avLst/>
          </a:prstGeom>
          <a:solidFill>
            <a:schemeClr val="accent1"/>
          </a:solidFill>
          <a:ln>
            <a:noFill/>
          </a:ln>
        </p:spPr>
        <p:txBody>
          <a:bodyPr lIns="360000" rIns="360000" anchor="ctr" anchorCtr="0"/>
          <a:lstStyle>
            <a:lvl1pPr marL="9525" indent="0" algn="l">
              <a:buNone/>
              <a:tabLst/>
              <a:defRPr sz="1400" b="0" i="0">
                <a:solidFill>
                  <a:schemeClr val="bg1"/>
                </a:solidFill>
                <a:latin typeface="Roboto" panose="02000000000000000000" pitchFamily="2" charset="0"/>
                <a:ea typeface="Roboto" panose="02000000000000000000" pitchFamily="2" charset="0"/>
              </a:defRPr>
            </a:lvl1pPr>
          </a:lstStyle>
          <a:p>
            <a:pPr lvl="0"/>
            <a:r>
              <a:rPr lang="en-GB"/>
              <a:t>Insert image caption here</a:t>
            </a:r>
          </a:p>
        </p:txBody>
      </p:sp>
    </p:spTree>
    <p:extLst>
      <p:ext uri="{BB962C8B-B14F-4D97-AF65-F5344CB8AC3E}">
        <p14:creationId xmlns:p14="http://schemas.microsoft.com/office/powerpoint/2010/main" val="10009428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 caption_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0"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6963656" y="2112883"/>
            <a:ext cx="3776889" cy="577569"/>
          </a:xfrm>
          <a:prstGeom prst="rect">
            <a:avLst/>
          </a:prstGeom>
        </p:spPr>
        <p:txBody>
          <a:bodyPr/>
          <a:lstStyle>
            <a:lvl1pPr marL="9525" indent="-9525">
              <a:buNone/>
              <a:tabLst/>
              <a:defRPr sz="3600">
                <a:solidFill>
                  <a:schemeClr val="accent1"/>
                </a:solidFill>
                <a:latin typeface="Gravur Condensed" pitchFamily="2" charset="0"/>
              </a:defRPr>
            </a:lvl1pPr>
          </a:lstStyle>
          <a:p>
            <a:pPr lvl="0"/>
            <a:r>
              <a:rPr lang="en-GB" dirty="0"/>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6963656" y="2986605"/>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5" name="Text Placeholder 7">
            <a:extLst>
              <a:ext uri="{FF2B5EF4-FFF2-40B4-BE49-F238E27FC236}">
                <a16:creationId xmlns:a16="http://schemas.microsoft.com/office/drawing/2014/main" id="{B67EC2FF-F125-394D-A7D9-7DFEC892AA30}"/>
              </a:ext>
            </a:extLst>
          </p:cNvPr>
          <p:cNvSpPr>
            <a:spLocks noGrp="1"/>
          </p:cNvSpPr>
          <p:nvPr>
            <p:ph type="body" sz="quarter" idx="22" hasCustomPrompt="1"/>
          </p:nvPr>
        </p:nvSpPr>
        <p:spPr>
          <a:xfrm>
            <a:off x="2631532" y="5641347"/>
            <a:ext cx="3898296" cy="617205"/>
          </a:xfrm>
          <a:prstGeom prst="roundRect">
            <a:avLst/>
          </a:prstGeom>
          <a:solidFill>
            <a:schemeClr val="accent1"/>
          </a:solidFill>
          <a:ln>
            <a:noFill/>
          </a:ln>
        </p:spPr>
        <p:txBody>
          <a:bodyPr lIns="360000" rIns="360000" anchor="ctr" anchorCtr="0"/>
          <a:lstStyle>
            <a:lvl1pPr marL="9525" indent="-9525" algn="l">
              <a:buNone/>
              <a:tabLst/>
              <a:defRPr sz="1400" b="0" i="0">
                <a:solidFill>
                  <a:schemeClr val="bg1"/>
                </a:solidFill>
                <a:latin typeface="Roboto" panose="02000000000000000000" pitchFamily="2" charset="0"/>
                <a:ea typeface="Roboto" panose="02000000000000000000" pitchFamily="2" charset="0"/>
              </a:defRPr>
            </a:lvl1pPr>
          </a:lstStyle>
          <a:p>
            <a:pPr lvl="0"/>
            <a:r>
              <a:rPr lang="en-GB"/>
              <a:t>Insert image caption here</a:t>
            </a:r>
          </a:p>
        </p:txBody>
      </p:sp>
    </p:spTree>
    <p:extLst>
      <p:ext uri="{BB962C8B-B14F-4D97-AF65-F5344CB8AC3E}">
        <p14:creationId xmlns:p14="http://schemas.microsoft.com/office/powerpoint/2010/main" val="121973766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1">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49CF50F-7C92-D54A-B8DD-D5F92CC1FA9D}"/>
              </a:ext>
            </a:extLst>
          </p:cNvPr>
          <p:cNvSpPr>
            <a:spLocks noGrp="1"/>
          </p:cNvSpPr>
          <p:nvPr>
            <p:ph type="body" sz="quarter" idx="12" hasCustomPrompt="1"/>
          </p:nvPr>
        </p:nvSpPr>
        <p:spPr>
          <a:xfrm>
            <a:off x="1791154" y="1416848"/>
            <a:ext cx="8626021" cy="577569"/>
          </a:xfrm>
          <a:prstGeom prst="rect">
            <a:avLst/>
          </a:prstGeom>
        </p:spPr>
        <p:txBody>
          <a:bodyPr/>
          <a:lstStyle>
            <a:lvl1pPr marL="9525" indent="-9525">
              <a:buNone/>
              <a:tabLst/>
              <a:defRPr sz="3600">
                <a:solidFill>
                  <a:schemeClr val="accent1"/>
                </a:solidFill>
                <a:latin typeface="Gravur Condensed" pitchFamily="2" charset="0"/>
              </a:defRPr>
            </a:lvl1pPr>
          </a:lstStyle>
          <a:p>
            <a:pPr lvl="0"/>
            <a:r>
              <a:rPr lang="en-GB" dirty="0"/>
              <a:t>Insert title here</a:t>
            </a:r>
          </a:p>
        </p:txBody>
      </p:sp>
      <p:sp>
        <p:nvSpPr>
          <p:cNvPr id="6" name="Text Placeholder 7">
            <a:extLst>
              <a:ext uri="{FF2B5EF4-FFF2-40B4-BE49-F238E27FC236}">
                <a16:creationId xmlns:a16="http://schemas.microsoft.com/office/drawing/2014/main" id="{5A6387BA-F717-E94C-AEE9-FC72BBB79A62}"/>
              </a:ext>
            </a:extLst>
          </p:cNvPr>
          <p:cNvSpPr>
            <a:spLocks noGrp="1"/>
          </p:cNvSpPr>
          <p:nvPr>
            <p:ph type="body" sz="quarter" idx="13" hasCustomPrompt="1"/>
          </p:nvPr>
        </p:nvSpPr>
        <p:spPr>
          <a:xfrm>
            <a:off x="1791154" y="2290570"/>
            <a:ext cx="8626021"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2463341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ullets_1">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49CF50F-7C92-D54A-B8DD-D5F92CC1FA9D}"/>
              </a:ext>
            </a:extLst>
          </p:cNvPr>
          <p:cNvSpPr>
            <a:spLocks noGrp="1"/>
          </p:cNvSpPr>
          <p:nvPr>
            <p:ph type="body" sz="quarter" idx="12" hasCustomPrompt="1"/>
          </p:nvPr>
        </p:nvSpPr>
        <p:spPr>
          <a:xfrm>
            <a:off x="1791154" y="1416848"/>
            <a:ext cx="8626021" cy="577569"/>
          </a:xfrm>
          <a:prstGeom prst="rect">
            <a:avLst/>
          </a:prstGeom>
        </p:spPr>
        <p:txBody>
          <a:bodyPr/>
          <a:lstStyle>
            <a:lvl1pPr marL="9525" indent="-9525">
              <a:buNone/>
              <a:tabLst/>
              <a:defRPr sz="3600">
                <a:solidFill>
                  <a:schemeClr val="accent1"/>
                </a:solidFill>
                <a:latin typeface="Gravur Condensed" pitchFamily="2" charset="0"/>
              </a:defRPr>
            </a:lvl1pPr>
          </a:lstStyle>
          <a:p>
            <a:pPr lvl="0"/>
            <a:r>
              <a:rPr lang="en-GB" dirty="0"/>
              <a:t>Insert title here</a:t>
            </a:r>
          </a:p>
        </p:txBody>
      </p:sp>
      <p:sp>
        <p:nvSpPr>
          <p:cNvPr id="6" name="Text Placeholder 7">
            <a:extLst>
              <a:ext uri="{FF2B5EF4-FFF2-40B4-BE49-F238E27FC236}">
                <a16:creationId xmlns:a16="http://schemas.microsoft.com/office/drawing/2014/main" id="{5A6387BA-F717-E94C-AEE9-FC72BBB79A62}"/>
              </a:ext>
            </a:extLst>
          </p:cNvPr>
          <p:cNvSpPr>
            <a:spLocks noGrp="1"/>
          </p:cNvSpPr>
          <p:nvPr>
            <p:ph type="body" sz="quarter" idx="13" hasCustomPrompt="1"/>
          </p:nvPr>
        </p:nvSpPr>
        <p:spPr>
          <a:xfrm>
            <a:off x="1791154" y="2290570"/>
            <a:ext cx="8626021"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4" name="Text Placeholder 7">
            <a:extLst>
              <a:ext uri="{FF2B5EF4-FFF2-40B4-BE49-F238E27FC236}">
                <a16:creationId xmlns:a16="http://schemas.microsoft.com/office/drawing/2014/main" id="{B2FBB076-4580-7D4C-89AB-7A0D078251C0}"/>
              </a:ext>
            </a:extLst>
          </p:cNvPr>
          <p:cNvSpPr>
            <a:spLocks noGrp="1"/>
          </p:cNvSpPr>
          <p:nvPr>
            <p:ph type="body" sz="quarter" idx="11" hasCustomPrompt="1"/>
          </p:nvPr>
        </p:nvSpPr>
        <p:spPr>
          <a:xfrm>
            <a:off x="1791153" y="3028852"/>
            <a:ext cx="8626021" cy="577569"/>
          </a:xfrm>
          <a:prstGeom prst="rect">
            <a:avLst/>
          </a:prstGeom>
        </p:spPr>
        <p:txBody>
          <a:bodyPr/>
          <a:lstStyle>
            <a:lvl1pPr marL="228600" indent="-228600">
              <a:buClr>
                <a:srgbClr val="9E2986"/>
              </a:buClr>
              <a:buSzPct val="90000"/>
              <a:buFont typeface="Wingdings" panose="05000000000000000000" pitchFamily="2" charset="2"/>
              <a:buChar char=""/>
              <a:defRPr lang="en-GB" dirty="0"/>
            </a:lvl1pPr>
          </a:lstStyle>
          <a:p>
            <a:pPr lvl="0"/>
            <a:r>
              <a:rPr lang="en-GB"/>
              <a:t>Insert bullet point here</a:t>
            </a:r>
          </a:p>
        </p:txBody>
      </p:sp>
    </p:spTree>
    <p:extLst>
      <p:ext uri="{BB962C8B-B14F-4D97-AF65-F5344CB8AC3E}">
        <p14:creationId xmlns:p14="http://schemas.microsoft.com/office/powerpoint/2010/main" val="402025430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2">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F21F94E9-2CD7-8646-8630-DCF89ADD71CB}"/>
              </a:ext>
            </a:extLst>
          </p:cNvPr>
          <p:cNvSpPr>
            <a:spLocks noGrp="1"/>
          </p:cNvSpPr>
          <p:nvPr>
            <p:ph type="body" sz="quarter" idx="10" hasCustomPrompt="1"/>
          </p:nvPr>
        </p:nvSpPr>
        <p:spPr>
          <a:xfrm>
            <a:off x="1791154" y="1416848"/>
            <a:ext cx="3776889" cy="577569"/>
          </a:xfrm>
          <a:prstGeom prst="rect">
            <a:avLst/>
          </a:prstGeom>
        </p:spPr>
        <p:txBody>
          <a:bodyPr/>
          <a:lstStyle>
            <a:lvl1pPr marL="9525" indent="-9525">
              <a:buNone/>
              <a:tabLst/>
              <a:defRPr sz="3600">
                <a:solidFill>
                  <a:schemeClr val="accent1"/>
                </a:solidFill>
                <a:latin typeface="Gravur Condensed" pitchFamily="2" charset="0"/>
              </a:defRPr>
            </a:lvl1pPr>
          </a:lstStyle>
          <a:p>
            <a:pPr lvl="0"/>
            <a:r>
              <a:rPr lang="en-GB" dirty="0"/>
              <a:t>Insert title here</a:t>
            </a:r>
          </a:p>
        </p:txBody>
      </p:sp>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4" name="Text Placeholder 7">
            <a:extLst>
              <a:ext uri="{FF2B5EF4-FFF2-40B4-BE49-F238E27FC236}">
                <a16:creationId xmlns:a16="http://schemas.microsoft.com/office/drawing/2014/main" id="{3A56ABF3-2ACA-CE4C-A3B1-DC54DDB3CF63}"/>
              </a:ext>
            </a:extLst>
          </p:cNvPr>
          <p:cNvSpPr>
            <a:spLocks noGrp="1"/>
          </p:cNvSpPr>
          <p:nvPr>
            <p:ph type="body" sz="quarter" idx="14" hasCustomPrompt="1"/>
          </p:nvPr>
        </p:nvSpPr>
        <p:spPr>
          <a:xfrm>
            <a:off x="6623956" y="1416848"/>
            <a:ext cx="3776889" cy="577569"/>
          </a:xfrm>
          <a:prstGeom prst="rect">
            <a:avLst/>
          </a:prstGeom>
        </p:spPr>
        <p:txBody>
          <a:bodyPr/>
          <a:lstStyle>
            <a:lvl1pPr marL="9525" indent="-9525">
              <a:buNone/>
              <a:tabLst/>
              <a:defRPr sz="3600">
                <a:solidFill>
                  <a:schemeClr val="accent1"/>
                </a:solidFill>
                <a:latin typeface="Gravur Condensed" pitchFamily="2" charset="0"/>
              </a:defRPr>
            </a:lvl1pPr>
          </a:lstStyle>
          <a:p>
            <a:pPr lvl="0"/>
            <a:r>
              <a:rPr lang="en-GB" dirty="0"/>
              <a:t>Insert title here</a:t>
            </a:r>
          </a:p>
        </p:txBody>
      </p:sp>
    </p:spTree>
    <p:extLst>
      <p:ext uri="{BB962C8B-B14F-4D97-AF65-F5344CB8AC3E}">
        <p14:creationId xmlns:p14="http://schemas.microsoft.com/office/powerpoint/2010/main" val="220384089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ullets_2">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F21F94E9-2CD7-8646-8630-DCF89ADD71CB}"/>
              </a:ext>
            </a:extLst>
          </p:cNvPr>
          <p:cNvSpPr>
            <a:spLocks noGrp="1"/>
          </p:cNvSpPr>
          <p:nvPr>
            <p:ph type="body" sz="quarter" idx="10" hasCustomPrompt="1"/>
          </p:nvPr>
        </p:nvSpPr>
        <p:spPr>
          <a:xfrm>
            <a:off x="1791154" y="1416848"/>
            <a:ext cx="3776889" cy="577569"/>
          </a:xfrm>
          <a:prstGeom prst="rect">
            <a:avLst/>
          </a:prstGeom>
        </p:spPr>
        <p:txBody>
          <a:bodyPr/>
          <a:lstStyle>
            <a:lvl1pPr marL="9525" indent="-9525">
              <a:buNone/>
              <a:tabLst/>
              <a:defRPr sz="3600">
                <a:solidFill>
                  <a:schemeClr val="accent1"/>
                </a:solidFill>
                <a:latin typeface="Gravur Condensed" pitchFamily="2" charset="0"/>
              </a:defRPr>
            </a:lvl1pPr>
          </a:lstStyle>
          <a:p>
            <a:pPr lvl="0"/>
            <a:r>
              <a:rPr lang="en-GB" dirty="0"/>
              <a:t>Insert title here</a:t>
            </a:r>
          </a:p>
        </p:txBody>
      </p:sp>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4" name="Text Placeholder 7">
            <a:extLst>
              <a:ext uri="{FF2B5EF4-FFF2-40B4-BE49-F238E27FC236}">
                <a16:creationId xmlns:a16="http://schemas.microsoft.com/office/drawing/2014/main" id="{3A56ABF3-2ACA-CE4C-A3B1-DC54DDB3CF63}"/>
              </a:ext>
            </a:extLst>
          </p:cNvPr>
          <p:cNvSpPr>
            <a:spLocks noGrp="1"/>
          </p:cNvSpPr>
          <p:nvPr>
            <p:ph type="body" sz="quarter" idx="14" hasCustomPrompt="1"/>
          </p:nvPr>
        </p:nvSpPr>
        <p:spPr>
          <a:xfrm>
            <a:off x="6623956" y="1416848"/>
            <a:ext cx="3776889" cy="577569"/>
          </a:xfrm>
          <a:prstGeom prst="rect">
            <a:avLst/>
          </a:prstGeom>
        </p:spPr>
        <p:txBody>
          <a:bodyPr/>
          <a:lstStyle>
            <a:lvl1pPr marL="9525" indent="-9525">
              <a:buNone/>
              <a:tabLst/>
              <a:defRPr sz="3600">
                <a:solidFill>
                  <a:schemeClr val="accent1"/>
                </a:solidFill>
                <a:latin typeface="Gravur Condensed" pitchFamily="2" charset="0"/>
              </a:defRPr>
            </a:lvl1pPr>
          </a:lstStyle>
          <a:p>
            <a:pPr lvl="0"/>
            <a:r>
              <a:rPr lang="en-GB" dirty="0"/>
              <a:t>Insert title here</a:t>
            </a:r>
          </a:p>
        </p:txBody>
      </p:sp>
      <p:sp>
        <p:nvSpPr>
          <p:cNvPr id="6" name="Text Placeholder 7">
            <a:extLst>
              <a:ext uri="{FF2B5EF4-FFF2-40B4-BE49-F238E27FC236}">
                <a16:creationId xmlns:a16="http://schemas.microsoft.com/office/drawing/2014/main" id="{34C73544-10A8-D644-8A1F-978943F5C4B5}"/>
              </a:ext>
            </a:extLst>
          </p:cNvPr>
          <p:cNvSpPr>
            <a:spLocks noGrp="1"/>
          </p:cNvSpPr>
          <p:nvPr>
            <p:ph type="body" sz="quarter" idx="15" hasCustomPrompt="1"/>
          </p:nvPr>
        </p:nvSpPr>
        <p:spPr>
          <a:xfrm>
            <a:off x="1791153" y="3140215"/>
            <a:ext cx="3776889"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7" name="Text Placeholder 7">
            <a:extLst>
              <a:ext uri="{FF2B5EF4-FFF2-40B4-BE49-F238E27FC236}">
                <a16:creationId xmlns:a16="http://schemas.microsoft.com/office/drawing/2014/main" id="{CAC781BF-64EB-B142-9850-4FAEFF2E391F}"/>
              </a:ext>
            </a:extLst>
          </p:cNvPr>
          <p:cNvSpPr>
            <a:spLocks noGrp="1"/>
          </p:cNvSpPr>
          <p:nvPr>
            <p:ph type="body" sz="quarter" idx="16" hasCustomPrompt="1"/>
          </p:nvPr>
        </p:nvSpPr>
        <p:spPr>
          <a:xfrm>
            <a:off x="6623956" y="3107139"/>
            <a:ext cx="3793219"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Tree>
    <p:extLst>
      <p:ext uri="{BB962C8B-B14F-4D97-AF65-F5344CB8AC3E}">
        <p14:creationId xmlns:p14="http://schemas.microsoft.com/office/powerpoint/2010/main" val="260006669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_3">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A22C3C29-E08D-704A-94DB-1D21836287E2}"/>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Text Placeholder 7">
            <a:extLst>
              <a:ext uri="{FF2B5EF4-FFF2-40B4-BE49-F238E27FC236}">
                <a16:creationId xmlns:a16="http://schemas.microsoft.com/office/drawing/2014/main" id="{08244602-B456-E747-AE51-280AF1C075AE}"/>
              </a:ext>
            </a:extLst>
          </p:cNvPr>
          <p:cNvSpPr>
            <a:spLocks noGrp="1"/>
          </p:cNvSpPr>
          <p:nvPr>
            <p:ph type="body" sz="quarter" idx="10" hasCustomPrompt="1"/>
          </p:nvPr>
        </p:nvSpPr>
        <p:spPr>
          <a:xfrm>
            <a:off x="1791154" y="1416848"/>
            <a:ext cx="3776889" cy="577569"/>
          </a:xfrm>
          <a:prstGeom prst="rect">
            <a:avLst/>
          </a:prstGeom>
        </p:spPr>
        <p:txBody>
          <a:bodyPr/>
          <a:lstStyle>
            <a:lvl1pPr marL="9525" indent="-9525">
              <a:buNone/>
              <a:tabLst/>
              <a:defRPr sz="3600">
                <a:solidFill>
                  <a:schemeClr val="accent1"/>
                </a:solidFill>
                <a:latin typeface="Gravur Condensed" pitchFamily="2" charset="0"/>
              </a:defRPr>
            </a:lvl1pPr>
          </a:lstStyle>
          <a:p>
            <a:pPr lvl="0"/>
            <a:r>
              <a:rPr lang="en-GB" dirty="0"/>
              <a:t>Insert title here</a:t>
            </a:r>
          </a:p>
        </p:txBody>
      </p:sp>
      <p:sp>
        <p:nvSpPr>
          <p:cNvPr id="7" name="Text Placeholder 7">
            <a:extLst>
              <a:ext uri="{FF2B5EF4-FFF2-40B4-BE49-F238E27FC236}">
                <a16:creationId xmlns:a16="http://schemas.microsoft.com/office/drawing/2014/main" id="{1339AE23-1E0F-3A4F-8E03-B31070CA272D}"/>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60911068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2052611" y="229190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grpSp>
        <p:nvGrpSpPr>
          <p:cNvPr id="19" name="Group 18">
            <a:extLst>
              <a:ext uri="{FF2B5EF4-FFF2-40B4-BE49-F238E27FC236}">
                <a16:creationId xmlns:a16="http://schemas.microsoft.com/office/drawing/2014/main" id="{FECCB441-CA3F-F246-A074-6C650CEE2B3A}"/>
              </a:ext>
            </a:extLst>
          </p:cNvPr>
          <p:cNvGrpSpPr/>
          <p:nvPr userDrawn="1"/>
        </p:nvGrpSpPr>
        <p:grpSpPr>
          <a:xfrm>
            <a:off x="3591199"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pitchFamily="2"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Text Placeholder 7">
            <a:extLst>
              <a:ext uri="{FF2B5EF4-FFF2-40B4-BE49-F238E27FC236}">
                <a16:creationId xmlns:a16="http://schemas.microsoft.com/office/drawing/2014/main" id="{A9D1036D-EE0E-3A4B-BE83-92210ECC9AC3}"/>
              </a:ext>
            </a:extLst>
          </p:cNvPr>
          <p:cNvSpPr>
            <a:spLocks noGrp="1"/>
          </p:cNvSpPr>
          <p:nvPr>
            <p:ph type="body" sz="quarter" idx="23" hasCustomPrompt="1"/>
          </p:nvPr>
        </p:nvSpPr>
        <p:spPr>
          <a:xfrm>
            <a:off x="1620369" y="2024146"/>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 Condensed" pitchFamily="2" charset="0"/>
              </a:defRPr>
            </a:lvl1pPr>
          </a:lstStyle>
          <a:p>
            <a:pPr lvl="0"/>
            <a:r>
              <a:rPr lang="en-GB" dirty="0"/>
              <a:t>1</a:t>
            </a:r>
          </a:p>
        </p:txBody>
      </p:sp>
      <p:sp>
        <p:nvSpPr>
          <p:cNvPr id="22" name="Text Placeholder 7">
            <a:extLst>
              <a:ext uri="{FF2B5EF4-FFF2-40B4-BE49-F238E27FC236}">
                <a16:creationId xmlns:a16="http://schemas.microsoft.com/office/drawing/2014/main" id="{1DCB6ED4-5CB0-3B46-AF3D-A7956E5B4FD3}"/>
              </a:ext>
            </a:extLst>
          </p:cNvPr>
          <p:cNvSpPr>
            <a:spLocks noGrp="1"/>
          </p:cNvSpPr>
          <p:nvPr>
            <p:ph type="body" sz="quarter" idx="24" hasCustomPrompt="1"/>
          </p:nvPr>
        </p:nvSpPr>
        <p:spPr>
          <a:xfrm>
            <a:off x="6660038" y="2275570"/>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
        <p:nvSpPr>
          <p:cNvPr id="24" name="Text Placeholder 7">
            <a:extLst>
              <a:ext uri="{FF2B5EF4-FFF2-40B4-BE49-F238E27FC236}">
                <a16:creationId xmlns:a16="http://schemas.microsoft.com/office/drawing/2014/main" id="{A8078EC9-BF46-4441-ACB1-DACA1EC4FD22}"/>
              </a:ext>
            </a:extLst>
          </p:cNvPr>
          <p:cNvSpPr>
            <a:spLocks noGrp="1"/>
          </p:cNvSpPr>
          <p:nvPr>
            <p:ph type="body" sz="quarter" idx="25" hasCustomPrompt="1"/>
          </p:nvPr>
        </p:nvSpPr>
        <p:spPr>
          <a:xfrm>
            <a:off x="6227796" y="2007813"/>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 Condensed" pitchFamily="2" charset="0"/>
              </a:defRPr>
            </a:lvl1pPr>
          </a:lstStyle>
          <a:p>
            <a:pPr lvl="0"/>
            <a:r>
              <a:rPr lang="en-GB" dirty="0"/>
              <a:t>1</a:t>
            </a:r>
          </a:p>
        </p:txBody>
      </p:sp>
      <p:sp>
        <p:nvSpPr>
          <p:cNvPr id="28" name="Text Placeholder 7">
            <a:extLst>
              <a:ext uri="{FF2B5EF4-FFF2-40B4-BE49-F238E27FC236}">
                <a16:creationId xmlns:a16="http://schemas.microsoft.com/office/drawing/2014/main" id="{A3CB8FA7-8BB3-5341-8B94-18786199FF12}"/>
              </a:ext>
            </a:extLst>
          </p:cNvPr>
          <p:cNvSpPr>
            <a:spLocks noGrp="1"/>
          </p:cNvSpPr>
          <p:nvPr>
            <p:ph type="body" sz="quarter" idx="26" hasCustomPrompt="1"/>
          </p:nvPr>
        </p:nvSpPr>
        <p:spPr>
          <a:xfrm>
            <a:off x="2038785" y="4249612"/>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
        <p:nvSpPr>
          <p:cNvPr id="29" name="Text Placeholder 7">
            <a:extLst>
              <a:ext uri="{FF2B5EF4-FFF2-40B4-BE49-F238E27FC236}">
                <a16:creationId xmlns:a16="http://schemas.microsoft.com/office/drawing/2014/main" id="{22E42B36-DE08-8240-AA03-7578A1F5D5BA}"/>
              </a:ext>
            </a:extLst>
          </p:cNvPr>
          <p:cNvSpPr>
            <a:spLocks noGrp="1"/>
          </p:cNvSpPr>
          <p:nvPr>
            <p:ph type="body" sz="quarter" idx="27" hasCustomPrompt="1"/>
          </p:nvPr>
        </p:nvSpPr>
        <p:spPr>
          <a:xfrm>
            <a:off x="1606543" y="3981855"/>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 Condensed" pitchFamily="2" charset="0"/>
              </a:defRPr>
            </a:lvl1pPr>
          </a:lstStyle>
          <a:p>
            <a:pPr lvl="0"/>
            <a:r>
              <a:rPr lang="en-GB" dirty="0"/>
              <a:t>1</a:t>
            </a:r>
          </a:p>
        </p:txBody>
      </p:sp>
      <p:sp>
        <p:nvSpPr>
          <p:cNvPr id="30" name="Text Placeholder 7">
            <a:extLst>
              <a:ext uri="{FF2B5EF4-FFF2-40B4-BE49-F238E27FC236}">
                <a16:creationId xmlns:a16="http://schemas.microsoft.com/office/drawing/2014/main" id="{1FF2A22F-986C-0641-B3F7-4545874B8F4C}"/>
              </a:ext>
            </a:extLst>
          </p:cNvPr>
          <p:cNvSpPr>
            <a:spLocks noGrp="1"/>
          </p:cNvSpPr>
          <p:nvPr>
            <p:ph type="body" sz="quarter" idx="28" hasCustomPrompt="1"/>
          </p:nvPr>
        </p:nvSpPr>
        <p:spPr>
          <a:xfrm>
            <a:off x="6646212" y="4233279"/>
            <a:ext cx="3898296" cy="1137097"/>
          </a:xfrm>
          <a:prstGeom prst="roundRect">
            <a:avLst/>
          </a:prstGeom>
          <a:solidFill>
            <a:schemeClr val="bg2">
              <a:alpha val="60000"/>
            </a:schemeClr>
          </a:solidFill>
          <a:ln>
            <a:noFill/>
          </a:ln>
        </p:spPr>
        <p:txBody>
          <a:bodyPr lIns="360000" rIns="360000" anchor="ctr" anchorCtr="0"/>
          <a:lstStyle>
            <a:lvl1pPr>
              <a:buNone/>
              <a:defRPr sz="2400">
                <a:solidFill>
                  <a:schemeClr val="tx2"/>
                </a:solidFill>
                <a:latin typeface="Gravur Condensed" pitchFamily="2" charset="0"/>
              </a:defRPr>
            </a:lvl1pPr>
          </a:lstStyle>
          <a:p>
            <a:pPr lvl="0"/>
            <a:r>
              <a:rPr lang="en-GB" dirty="0"/>
              <a:t>Insert agenda point here</a:t>
            </a:r>
          </a:p>
        </p:txBody>
      </p:sp>
      <p:sp>
        <p:nvSpPr>
          <p:cNvPr id="31" name="Text Placeholder 7">
            <a:extLst>
              <a:ext uri="{FF2B5EF4-FFF2-40B4-BE49-F238E27FC236}">
                <a16:creationId xmlns:a16="http://schemas.microsoft.com/office/drawing/2014/main" id="{C16181BD-2C28-BE42-8DAF-13238476558E}"/>
              </a:ext>
            </a:extLst>
          </p:cNvPr>
          <p:cNvSpPr>
            <a:spLocks noGrp="1"/>
          </p:cNvSpPr>
          <p:nvPr>
            <p:ph type="body" sz="quarter" idx="29" hasCustomPrompt="1"/>
          </p:nvPr>
        </p:nvSpPr>
        <p:spPr>
          <a:xfrm>
            <a:off x="6213970" y="3965522"/>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 Condensed" pitchFamily="2" charset="0"/>
              </a:defRPr>
            </a:lvl1pPr>
          </a:lstStyle>
          <a:p>
            <a:pPr lvl="0"/>
            <a:r>
              <a:rPr lang="en-GB" dirty="0"/>
              <a:t>1</a:t>
            </a:r>
          </a:p>
        </p:txBody>
      </p:sp>
    </p:spTree>
    <p:extLst>
      <p:ext uri="{BB962C8B-B14F-4D97-AF65-F5344CB8AC3E}">
        <p14:creationId xmlns:p14="http://schemas.microsoft.com/office/powerpoint/2010/main" val="1384987667"/>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bullets_3">
    <p:bg>
      <p:bgPr>
        <a:solidFill>
          <a:schemeClr val="bg1"/>
        </a:solidFill>
        <a:effectLst/>
      </p:bgPr>
    </p:bg>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65D4D41-D274-E943-B543-622DE7016279}"/>
              </a:ext>
            </a:extLst>
          </p:cNvPr>
          <p:cNvSpPr>
            <a:spLocks noGrp="1"/>
          </p:cNvSpPr>
          <p:nvPr>
            <p:ph type="body" sz="quarter" idx="15" hasCustomPrompt="1"/>
          </p:nvPr>
        </p:nvSpPr>
        <p:spPr>
          <a:xfrm>
            <a:off x="1791154" y="3140215"/>
            <a:ext cx="3776890"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7" name="Text Placeholder 7">
            <a:extLst>
              <a:ext uri="{FF2B5EF4-FFF2-40B4-BE49-F238E27FC236}">
                <a16:creationId xmlns:a16="http://schemas.microsoft.com/office/drawing/2014/main" id="{30335E8B-1FE5-534D-BD73-D414F5618B5B}"/>
              </a:ext>
            </a:extLst>
          </p:cNvPr>
          <p:cNvSpPr>
            <a:spLocks noGrp="1"/>
          </p:cNvSpPr>
          <p:nvPr>
            <p:ph type="body" sz="quarter" idx="16" hasCustomPrompt="1"/>
          </p:nvPr>
        </p:nvSpPr>
        <p:spPr>
          <a:xfrm>
            <a:off x="6623956" y="3148083"/>
            <a:ext cx="3776890"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10" name="Text Placeholder 7">
            <a:extLst>
              <a:ext uri="{FF2B5EF4-FFF2-40B4-BE49-F238E27FC236}">
                <a16:creationId xmlns:a16="http://schemas.microsoft.com/office/drawing/2014/main" id="{7B7876B0-0D5F-6048-A8A0-4258A43E2A83}"/>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1" name="Text Placeholder 7">
            <a:extLst>
              <a:ext uri="{FF2B5EF4-FFF2-40B4-BE49-F238E27FC236}">
                <a16:creationId xmlns:a16="http://schemas.microsoft.com/office/drawing/2014/main" id="{B852AA79-3FFB-804B-85AB-1C00C64DD8E2}"/>
              </a:ext>
            </a:extLst>
          </p:cNvPr>
          <p:cNvSpPr>
            <a:spLocks noGrp="1"/>
          </p:cNvSpPr>
          <p:nvPr>
            <p:ph type="body" sz="quarter" idx="10" hasCustomPrompt="1"/>
          </p:nvPr>
        </p:nvSpPr>
        <p:spPr>
          <a:xfrm>
            <a:off x="1791154" y="1416848"/>
            <a:ext cx="3776889" cy="577569"/>
          </a:xfrm>
          <a:prstGeom prst="rect">
            <a:avLst/>
          </a:prstGeom>
        </p:spPr>
        <p:txBody>
          <a:bodyPr/>
          <a:lstStyle>
            <a:lvl1pPr marL="9525" indent="-9525">
              <a:buNone/>
              <a:tabLst/>
              <a:defRPr sz="3600">
                <a:solidFill>
                  <a:schemeClr val="accent1"/>
                </a:solidFill>
                <a:latin typeface="Gravur Condensed" pitchFamily="2" charset="0"/>
              </a:defRPr>
            </a:lvl1pPr>
          </a:lstStyle>
          <a:p>
            <a:pPr lvl="0"/>
            <a:r>
              <a:rPr lang="en-GB" dirty="0"/>
              <a:t>Insert title here</a:t>
            </a:r>
          </a:p>
        </p:txBody>
      </p:sp>
      <p:sp>
        <p:nvSpPr>
          <p:cNvPr id="12" name="Text Placeholder 7">
            <a:extLst>
              <a:ext uri="{FF2B5EF4-FFF2-40B4-BE49-F238E27FC236}">
                <a16:creationId xmlns:a16="http://schemas.microsoft.com/office/drawing/2014/main" id="{E8670A93-371D-CF4E-816C-E7E8CB7D4791}"/>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90568376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rizontal bullets - Start">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p:nvPr userDrawn="1"/>
        </p:nvCxnSpPr>
        <p:spPr>
          <a:xfrm flipH="1">
            <a:off x="2457159" y="3981294"/>
            <a:ext cx="1014749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D5C2651-EC19-B048-856E-BFFA03C82A18}"/>
              </a:ext>
            </a:extLst>
          </p:cNvPr>
          <p:cNvSpPr/>
          <p:nvPr userDrawn="1"/>
        </p:nvSpPr>
        <p:spPr>
          <a:xfrm>
            <a:off x="23066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4C8F7161-4904-B44A-943A-021B56CCA1FA}"/>
              </a:ext>
            </a:extLst>
          </p:cNvPr>
          <p:cNvSpPr/>
          <p:nvPr userDrawn="1"/>
        </p:nvSpPr>
        <p:spPr>
          <a:xfrm>
            <a:off x="46499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a:extLst>
              <a:ext uri="{FF2B5EF4-FFF2-40B4-BE49-F238E27FC236}">
                <a16:creationId xmlns:a16="http://schemas.microsoft.com/office/drawing/2014/main" id="{2EECFC33-36A9-EF42-9D59-3EE0D0975EEA}"/>
              </a:ext>
            </a:extLst>
          </p:cNvPr>
          <p:cNvSpPr/>
          <p:nvPr userDrawn="1"/>
        </p:nvSpPr>
        <p:spPr>
          <a:xfrm>
            <a:off x="69933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9B7A5846-EB4D-F440-B479-2F57C8115A48}"/>
              </a:ext>
            </a:extLst>
          </p:cNvPr>
          <p:cNvSpPr/>
          <p:nvPr userDrawn="1"/>
        </p:nvSpPr>
        <p:spPr>
          <a:xfrm>
            <a:off x="9336734"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ext Placeholder 7">
            <a:extLst>
              <a:ext uri="{FF2B5EF4-FFF2-40B4-BE49-F238E27FC236}">
                <a16:creationId xmlns:a16="http://schemas.microsoft.com/office/drawing/2014/main" id="{9C629534-2618-4A41-AAE9-DE8ABF4C5299}"/>
              </a:ext>
            </a:extLst>
          </p:cNvPr>
          <p:cNvSpPr>
            <a:spLocks noGrp="1"/>
          </p:cNvSpPr>
          <p:nvPr>
            <p:ph type="body" sz="quarter" idx="12" hasCustomPrompt="1"/>
          </p:nvPr>
        </p:nvSpPr>
        <p:spPr>
          <a:xfrm>
            <a:off x="2381221" y="1162132"/>
            <a:ext cx="7562880" cy="577569"/>
          </a:xfrm>
          <a:prstGeom prst="rect">
            <a:avLst/>
          </a:prstGeom>
        </p:spPr>
        <p:txBody>
          <a:bodyPr/>
          <a:lstStyle>
            <a:lvl1pPr marL="9525" indent="-9525" algn="ctr">
              <a:buNone/>
              <a:tabLst/>
              <a:defRPr sz="3600">
                <a:solidFill>
                  <a:schemeClr val="accent1"/>
                </a:solidFill>
                <a:latin typeface="Gravur Condensed" pitchFamily="2" charset="0"/>
              </a:defRPr>
            </a:lvl1pPr>
          </a:lstStyle>
          <a:p>
            <a:pPr lvl="0"/>
            <a:r>
              <a:rPr lang="en-GB" dirty="0"/>
              <a:t>Insert timeline title (A)</a:t>
            </a:r>
          </a:p>
        </p:txBody>
      </p:sp>
      <p:sp>
        <p:nvSpPr>
          <p:cNvPr id="18" name="Text Placeholder 7">
            <a:extLst>
              <a:ext uri="{FF2B5EF4-FFF2-40B4-BE49-F238E27FC236}">
                <a16:creationId xmlns:a16="http://schemas.microsoft.com/office/drawing/2014/main" id="{1F565EBB-7A3D-FD4E-A78C-6ECCDC774B3A}"/>
              </a:ext>
            </a:extLst>
          </p:cNvPr>
          <p:cNvSpPr>
            <a:spLocks noGrp="1"/>
          </p:cNvSpPr>
          <p:nvPr>
            <p:ph type="body" sz="quarter" idx="13" hasCustomPrompt="1"/>
          </p:nvPr>
        </p:nvSpPr>
        <p:spPr>
          <a:xfrm>
            <a:off x="1309891" y="3245942"/>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
        <p:nvSpPr>
          <p:cNvPr id="19" name="Text Placeholder 7">
            <a:extLst>
              <a:ext uri="{FF2B5EF4-FFF2-40B4-BE49-F238E27FC236}">
                <a16:creationId xmlns:a16="http://schemas.microsoft.com/office/drawing/2014/main" id="{B24EAE04-5464-3A4D-BC22-01C28DB5AB5A}"/>
              </a:ext>
            </a:extLst>
          </p:cNvPr>
          <p:cNvSpPr>
            <a:spLocks noGrp="1"/>
          </p:cNvSpPr>
          <p:nvPr>
            <p:ph type="body" sz="quarter" idx="14" hasCustomPrompt="1"/>
          </p:nvPr>
        </p:nvSpPr>
        <p:spPr>
          <a:xfrm>
            <a:off x="3640660" y="4527081"/>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
        <p:nvSpPr>
          <p:cNvPr id="20" name="Text Placeholder 7">
            <a:extLst>
              <a:ext uri="{FF2B5EF4-FFF2-40B4-BE49-F238E27FC236}">
                <a16:creationId xmlns:a16="http://schemas.microsoft.com/office/drawing/2014/main" id="{1DABA86C-83CA-FD43-92C9-83AACBF8D2AB}"/>
              </a:ext>
            </a:extLst>
          </p:cNvPr>
          <p:cNvSpPr>
            <a:spLocks noGrp="1"/>
          </p:cNvSpPr>
          <p:nvPr>
            <p:ph type="body" sz="quarter" idx="15" hasCustomPrompt="1"/>
          </p:nvPr>
        </p:nvSpPr>
        <p:spPr>
          <a:xfrm>
            <a:off x="6002897" y="3245942"/>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
        <p:nvSpPr>
          <p:cNvPr id="21" name="Text Placeholder 7">
            <a:extLst>
              <a:ext uri="{FF2B5EF4-FFF2-40B4-BE49-F238E27FC236}">
                <a16:creationId xmlns:a16="http://schemas.microsoft.com/office/drawing/2014/main" id="{F28E4CC1-96DB-8C43-92B0-69953A980F42}"/>
              </a:ext>
            </a:extLst>
          </p:cNvPr>
          <p:cNvSpPr>
            <a:spLocks noGrp="1"/>
          </p:cNvSpPr>
          <p:nvPr>
            <p:ph type="body" sz="quarter" idx="16" hasCustomPrompt="1"/>
          </p:nvPr>
        </p:nvSpPr>
        <p:spPr>
          <a:xfrm>
            <a:off x="8333666" y="4527081"/>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Tree>
    <p:extLst>
      <p:ext uri="{BB962C8B-B14F-4D97-AF65-F5344CB8AC3E}">
        <p14:creationId xmlns:p14="http://schemas.microsoft.com/office/powerpoint/2010/main" val="30785340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rizontal bullets - Middle">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a:cxnSpLocks/>
          </p:cNvCxnSpPr>
          <p:nvPr userDrawn="1"/>
        </p:nvCxnSpPr>
        <p:spPr>
          <a:xfrm flipH="1">
            <a:off x="-415636" y="3981294"/>
            <a:ext cx="13020289"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9C629534-2618-4A41-AAE9-DE8ABF4C5299}"/>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pitchFamily="2" charset="0"/>
              </a:defRPr>
            </a:lvl1pPr>
          </a:lstStyle>
          <a:p>
            <a:pPr lvl="0"/>
            <a:r>
              <a:rPr lang="en-GB" dirty="0"/>
              <a:t>Insert timeline title (B)</a:t>
            </a:r>
          </a:p>
        </p:txBody>
      </p:sp>
      <p:sp>
        <p:nvSpPr>
          <p:cNvPr id="12" name="Oval 11">
            <a:extLst>
              <a:ext uri="{FF2B5EF4-FFF2-40B4-BE49-F238E27FC236}">
                <a16:creationId xmlns:a16="http://schemas.microsoft.com/office/drawing/2014/main" id="{7E68492B-07E9-AB47-AEDD-E0F892940E68}"/>
              </a:ext>
            </a:extLst>
          </p:cNvPr>
          <p:cNvSpPr/>
          <p:nvPr userDrawn="1"/>
        </p:nvSpPr>
        <p:spPr>
          <a:xfrm>
            <a:off x="23066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0E57F47D-DDF4-AA48-A7BE-C2FB73235E75}"/>
              </a:ext>
            </a:extLst>
          </p:cNvPr>
          <p:cNvSpPr/>
          <p:nvPr userDrawn="1"/>
        </p:nvSpPr>
        <p:spPr>
          <a:xfrm>
            <a:off x="46499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32285FDE-4ECD-8D46-BC4E-80D4C97D419A}"/>
              </a:ext>
            </a:extLst>
          </p:cNvPr>
          <p:cNvSpPr/>
          <p:nvPr userDrawn="1"/>
        </p:nvSpPr>
        <p:spPr>
          <a:xfrm>
            <a:off x="69933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11D37C73-2087-CF4F-BB36-62A8AE7F5F22}"/>
              </a:ext>
            </a:extLst>
          </p:cNvPr>
          <p:cNvSpPr/>
          <p:nvPr userDrawn="1"/>
        </p:nvSpPr>
        <p:spPr>
          <a:xfrm>
            <a:off x="9336734"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7">
            <a:extLst>
              <a:ext uri="{FF2B5EF4-FFF2-40B4-BE49-F238E27FC236}">
                <a16:creationId xmlns:a16="http://schemas.microsoft.com/office/drawing/2014/main" id="{FA1E57F4-8F0A-1042-8292-3A00B6496C7B}"/>
              </a:ext>
            </a:extLst>
          </p:cNvPr>
          <p:cNvSpPr>
            <a:spLocks noGrp="1"/>
          </p:cNvSpPr>
          <p:nvPr>
            <p:ph type="body" sz="quarter" idx="13" hasCustomPrompt="1"/>
          </p:nvPr>
        </p:nvSpPr>
        <p:spPr>
          <a:xfrm>
            <a:off x="1309891" y="3245942"/>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
        <p:nvSpPr>
          <p:cNvPr id="24" name="Text Placeholder 7">
            <a:extLst>
              <a:ext uri="{FF2B5EF4-FFF2-40B4-BE49-F238E27FC236}">
                <a16:creationId xmlns:a16="http://schemas.microsoft.com/office/drawing/2014/main" id="{239D13C3-BDCE-E94B-A5CC-E0CEEED0E08C}"/>
              </a:ext>
            </a:extLst>
          </p:cNvPr>
          <p:cNvSpPr>
            <a:spLocks noGrp="1"/>
          </p:cNvSpPr>
          <p:nvPr>
            <p:ph type="body" sz="quarter" idx="14" hasCustomPrompt="1"/>
          </p:nvPr>
        </p:nvSpPr>
        <p:spPr>
          <a:xfrm>
            <a:off x="3640660" y="4527081"/>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
        <p:nvSpPr>
          <p:cNvPr id="25" name="Text Placeholder 7">
            <a:extLst>
              <a:ext uri="{FF2B5EF4-FFF2-40B4-BE49-F238E27FC236}">
                <a16:creationId xmlns:a16="http://schemas.microsoft.com/office/drawing/2014/main" id="{67FC27DD-6DEF-8E41-A171-7E06A45C6682}"/>
              </a:ext>
            </a:extLst>
          </p:cNvPr>
          <p:cNvSpPr>
            <a:spLocks noGrp="1"/>
          </p:cNvSpPr>
          <p:nvPr>
            <p:ph type="body" sz="quarter" idx="15" hasCustomPrompt="1"/>
          </p:nvPr>
        </p:nvSpPr>
        <p:spPr>
          <a:xfrm>
            <a:off x="6002897" y="3245942"/>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
        <p:nvSpPr>
          <p:cNvPr id="26" name="Text Placeholder 7">
            <a:extLst>
              <a:ext uri="{FF2B5EF4-FFF2-40B4-BE49-F238E27FC236}">
                <a16:creationId xmlns:a16="http://schemas.microsoft.com/office/drawing/2014/main" id="{15248A92-EBFA-C646-AE2C-539B71DD5EAA}"/>
              </a:ext>
            </a:extLst>
          </p:cNvPr>
          <p:cNvSpPr>
            <a:spLocks noGrp="1"/>
          </p:cNvSpPr>
          <p:nvPr>
            <p:ph type="body" sz="quarter" idx="16" hasCustomPrompt="1"/>
          </p:nvPr>
        </p:nvSpPr>
        <p:spPr>
          <a:xfrm>
            <a:off x="8333666" y="4527081"/>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Tree>
    <p:extLst>
      <p:ext uri="{BB962C8B-B14F-4D97-AF65-F5344CB8AC3E}">
        <p14:creationId xmlns:p14="http://schemas.microsoft.com/office/powerpoint/2010/main" val="3932450870"/>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bullets - En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p:nvPr userDrawn="1"/>
        </p:nvCxnSpPr>
        <p:spPr>
          <a:xfrm flipH="1">
            <a:off x="-810760" y="3981294"/>
            <a:ext cx="1014749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9C629534-2618-4A41-AAE9-DE8ABF4C5299}"/>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pitchFamily="2" charset="0"/>
              </a:defRPr>
            </a:lvl1pPr>
          </a:lstStyle>
          <a:p>
            <a:pPr lvl="0"/>
            <a:r>
              <a:rPr lang="en-GB" dirty="0"/>
              <a:t>Insert timeline title (C)</a:t>
            </a:r>
          </a:p>
        </p:txBody>
      </p:sp>
      <p:sp>
        <p:nvSpPr>
          <p:cNvPr id="12" name="Oval 11">
            <a:extLst>
              <a:ext uri="{FF2B5EF4-FFF2-40B4-BE49-F238E27FC236}">
                <a16:creationId xmlns:a16="http://schemas.microsoft.com/office/drawing/2014/main" id="{0712F79A-818E-6A41-87D7-1584FC925856}"/>
              </a:ext>
            </a:extLst>
          </p:cNvPr>
          <p:cNvSpPr/>
          <p:nvPr userDrawn="1"/>
        </p:nvSpPr>
        <p:spPr>
          <a:xfrm>
            <a:off x="2274338"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E7266D6D-45D3-CC41-BC7D-3E3D7B264659}"/>
              </a:ext>
            </a:extLst>
          </p:cNvPr>
          <p:cNvSpPr/>
          <p:nvPr userDrawn="1"/>
        </p:nvSpPr>
        <p:spPr>
          <a:xfrm>
            <a:off x="46177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0FE2C94E-64DA-E644-B8A2-C9DE17616589}"/>
              </a:ext>
            </a:extLst>
          </p:cNvPr>
          <p:cNvSpPr/>
          <p:nvPr userDrawn="1"/>
        </p:nvSpPr>
        <p:spPr>
          <a:xfrm>
            <a:off x="69610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01D809CB-C37B-764A-AD22-4D4C197899BD}"/>
              </a:ext>
            </a:extLst>
          </p:cNvPr>
          <p:cNvSpPr/>
          <p:nvPr userDrawn="1"/>
        </p:nvSpPr>
        <p:spPr>
          <a:xfrm>
            <a:off x="93044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7">
            <a:extLst>
              <a:ext uri="{FF2B5EF4-FFF2-40B4-BE49-F238E27FC236}">
                <a16:creationId xmlns:a16="http://schemas.microsoft.com/office/drawing/2014/main" id="{7743868A-4D47-4745-BB9D-15FF5A143AE1}"/>
              </a:ext>
            </a:extLst>
          </p:cNvPr>
          <p:cNvSpPr>
            <a:spLocks noGrp="1"/>
          </p:cNvSpPr>
          <p:nvPr>
            <p:ph type="body" sz="quarter" idx="13" hasCustomPrompt="1"/>
          </p:nvPr>
        </p:nvSpPr>
        <p:spPr>
          <a:xfrm>
            <a:off x="1277617" y="3245942"/>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
        <p:nvSpPr>
          <p:cNvPr id="24" name="Text Placeholder 7">
            <a:extLst>
              <a:ext uri="{FF2B5EF4-FFF2-40B4-BE49-F238E27FC236}">
                <a16:creationId xmlns:a16="http://schemas.microsoft.com/office/drawing/2014/main" id="{BCD2AD4E-43EB-7245-B720-7E120F39407E}"/>
              </a:ext>
            </a:extLst>
          </p:cNvPr>
          <p:cNvSpPr>
            <a:spLocks noGrp="1"/>
          </p:cNvSpPr>
          <p:nvPr>
            <p:ph type="body" sz="quarter" idx="14" hasCustomPrompt="1"/>
          </p:nvPr>
        </p:nvSpPr>
        <p:spPr>
          <a:xfrm>
            <a:off x="3608386" y="4527081"/>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
        <p:nvSpPr>
          <p:cNvPr id="25" name="Text Placeholder 7">
            <a:extLst>
              <a:ext uri="{FF2B5EF4-FFF2-40B4-BE49-F238E27FC236}">
                <a16:creationId xmlns:a16="http://schemas.microsoft.com/office/drawing/2014/main" id="{B3529E48-AF9E-A548-8685-1351159ED2F8}"/>
              </a:ext>
            </a:extLst>
          </p:cNvPr>
          <p:cNvSpPr>
            <a:spLocks noGrp="1"/>
          </p:cNvSpPr>
          <p:nvPr>
            <p:ph type="body" sz="quarter" idx="15" hasCustomPrompt="1"/>
          </p:nvPr>
        </p:nvSpPr>
        <p:spPr>
          <a:xfrm>
            <a:off x="5970623" y="3245942"/>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
        <p:nvSpPr>
          <p:cNvPr id="26" name="Text Placeholder 7">
            <a:extLst>
              <a:ext uri="{FF2B5EF4-FFF2-40B4-BE49-F238E27FC236}">
                <a16:creationId xmlns:a16="http://schemas.microsoft.com/office/drawing/2014/main" id="{E08ACFAE-7984-3947-87FA-7FACA7176CD4}"/>
              </a:ext>
            </a:extLst>
          </p:cNvPr>
          <p:cNvSpPr>
            <a:spLocks noGrp="1"/>
          </p:cNvSpPr>
          <p:nvPr>
            <p:ph type="body" sz="quarter" idx="16" hasCustomPrompt="1"/>
          </p:nvPr>
        </p:nvSpPr>
        <p:spPr>
          <a:xfrm>
            <a:off x="8301392" y="4527081"/>
            <a:ext cx="2294536" cy="348154"/>
          </a:xfrm>
          <a:prstGeom prst="rect">
            <a:avLst/>
          </a:prstGeom>
        </p:spPr>
        <p:txBody>
          <a:bodyPr/>
          <a:lstStyle>
            <a:lvl1pPr marL="0" indent="0" algn="ctr">
              <a:buNone/>
              <a:tabLst/>
              <a:defRPr sz="2000">
                <a:solidFill>
                  <a:schemeClr val="tx2"/>
                </a:solidFill>
                <a:latin typeface="Gravur Condensed" pitchFamily="2" charset="0"/>
              </a:defRPr>
            </a:lvl1pPr>
          </a:lstStyle>
          <a:p>
            <a:pPr lvl="0"/>
            <a:r>
              <a:rPr lang="en-GB" dirty="0"/>
              <a:t>Insert milestone</a:t>
            </a:r>
          </a:p>
        </p:txBody>
      </p:sp>
    </p:spTree>
    <p:extLst>
      <p:ext uri="{BB962C8B-B14F-4D97-AF65-F5344CB8AC3E}">
        <p14:creationId xmlns:p14="http://schemas.microsoft.com/office/powerpoint/2010/main" val="22088265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bullets - Start">
    <p:bg>
      <p:bgPr>
        <a:solidFill>
          <a:schemeClr val="bg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1F565EBB-7A3D-FD4E-A78C-6ECCDC774B3A}"/>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spcBef>
                <a:spcPts val="600"/>
              </a:spcBef>
              <a:buNone/>
              <a:tabLst/>
              <a:defRPr sz="2000">
                <a:solidFill>
                  <a:schemeClr val="tx2"/>
                </a:solidFill>
                <a:latin typeface="Gravur Condensed" pitchFamily="2" charset="0"/>
              </a:defRPr>
            </a:lvl1pPr>
          </a:lstStyle>
          <a:p>
            <a:pPr lvl="0"/>
            <a:r>
              <a:rPr lang="en-GB" dirty="0"/>
              <a:t>Insert milestone</a:t>
            </a:r>
          </a:p>
        </p:txBody>
      </p:sp>
      <p:sp>
        <p:nvSpPr>
          <p:cNvPr id="19" name="Text Placeholder 7">
            <a:extLst>
              <a:ext uri="{FF2B5EF4-FFF2-40B4-BE49-F238E27FC236}">
                <a16:creationId xmlns:a16="http://schemas.microsoft.com/office/drawing/2014/main" id="{B24EAE04-5464-3A4D-BC22-01C28DB5AB5A}"/>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spcBef>
                <a:spcPts val="600"/>
              </a:spcBef>
              <a:buNone/>
              <a:tabLst/>
              <a:defRPr sz="2000">
                <a:solidFill>
                  <a:schemeClr val="tx2"/>
                </a:solidFill>
                <a:latin typeface="Gravur Condensed" pitchFamily="2" charset="0"/>
              </a:defRPr>
            </a:lvl1pPr>
          </a:lstStyle>
          <a:p>
            <a:pPr lvl="0"/>
            <a:r>
              <a:rPr lang="en-GB" dirty="0"/>
              <a:t>Insert milestone</a:t>
            </a:r>
          </a:p>
        </p:txBody>
      </p:sp>
      <p:sp>
        <p:nvSpPr>
          <p:cNvPr id="20" name="Text Placeholder 7">
            <a:extLst>
              <a:ext uri="{FF2B5EF4-FFF2-40B4-BE49-F238E27FC236}">
                <a16:creationId xmlns:a16="http://schemas.microsoft.com/office/drawing/2014/main" id="{1DABA86C-83CA-FD43-92C9-83AACBF8D2AB}"/>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spcBef>
                <a:spcPts val="600"/>
              </a:spcBef>
              <a:buNone/>
              <a:tabLst/>
              <a:defRPr sz="2000">
                <a:solidFill>
                  <a:schemeClr val="tx2"/>
                </a:solidFill>
                <a:latin typeface="Gravur Condensed" pitchFamily="2" charset="0"/>
              </a:defRPr>
            </a:lvl1pPr>
          </a:lstStyle>
          <a:p>
            <a:pPr lvl="0"/>
            <a:r>
              <a:rPr lang="en-GB" dirty="0"/>
              <a:t>Insert milestone</a:t>
            </a:r>
          </a:p>
        </p:txBody>
      </p:sp>
      <p:sp>
        <p:nvSpPr>
          <p:cNvPr id="21" name="Text Placeholder 7">
            <a:extLst>
              <a:ext uri="{FF2B5EF4-FFF2-40B4-BE49-F238E27FC236}">
                <a16:creationId xmlns:a16="http://schemas.microsoft.com/office/drawing/2014/main" id="{F28E4CC1-96DB-8C43-92B0-69953A980F42}"/>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spcBef>
                <a:spcPts val="600"/>
              </a:spcBef>
              <a:buNone/>
              <a:tabLst/>
              <a:defRPr sz="2000">
                <a:solidFill>
                  <a:schemeClr val="tx2"/>
                </a:solidFill>
                <a:latin typeface="Gravur Condensed" pitchFamily="2" charset="0"/>
              </a:defRPr>
            </a:lvl1pPr>
          </a:lstStyle>
          <a:p>
            <a:pPr lvl="0"/>
            <a:r>
              <a:rPr lang="en-GB" dirty="0"/>
              <a:t>Insert milestone</a:t>
            </a:r>
          </a:p>
        </p:txBody>
      </p: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6107773" y="1648558"/>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Text Placeholder 7">
            <a:extLst>
              <a:ext uri="{FF2B5EF4-FFF2-40B4-BE49-F238E27FC236}">
                <a16:creationId xmlns:a16="http://schemas.microsoft.com/office/drawing/2014/main" id="{867550C9-E0AB-3E49-825F-89103D843E70}"/>
              </a:ext>
            </a:extLst>
          </p:cNvPr>
          <p:cNvSpPr>
            <a:spLocks noGrp="1"/>
          </p:cNvSpPr>
          <p:nvPr>
            <p:ph type="body" sz="quarter" idx="10" hasCustomPrompt="1"/>
          </p:nvPr>
        </p:nvSpPr>
        <p:spPr>
          <a:xfrm>
            <a:off x="1791154" y="2112883"/>
            <a:ext cx="3776889" cy="577569"/>
          </a:xfrm>
          <a:prstGeom prst="rect">
            <a:avLst/>
          </a:prstGeom>
        </p:spPr>
        <p:txBody>
          <a:bodyPr/>
          <a:lstStyle>
            <a:lvl1pPr marL="0" indent="0">
              <a:spcBef>
                <a:spcPts val="600"/>
              </a:spcBef>
              <a:buNone/>
              <a:tabLst/>
              <a:defRPr sz="3600">
                <a:solidFill>
                  <a:schemeClr val="accent1"/>
                </a:solidFill>
                <a:latin typeface="Gravur Condensed" pitchFamily="2" charset="0"/>
              </a:defRPr>
            </a:lvl1pPr>
          </a:lstStyle>
          <a:p>
            <a:pPr lvl="0"/>
            <a:r>
              <a:rPr lang="en-GB" dirty="0"/>
              <a:t>Insert title here</a:t>
            </a:r>
          </a:p>
        </p:txBody>
      </p:sp>
      <p:sp>
        <p:nvSpPr>
          <p:cNvPr id="29" name="Text Placeholder 7">
            <a:extLst>
              <a:ext uri="{FF2B5EF4-FFF2-40B4-BE49-F238E27FC236}">
                <a16:creationId xmlns:a16="http://schemas.microsoft.com/office/drawing/2014/main" id="{491DFCB7-CEE7-FA47-83B5-8407675B78A9}"/>
              </a:ext>
            </a:extLst>
          </p:cNvPr>
          <p:cNvSpPr>
            <a:spLocks noGrp="1"/>
          </p:cNvSpPr>
          <p:nvPr>
            <p:ph type="body" sz="quarter" idx="11" hasCustomPrompt="1"/>
          </p:nvPr>
        </p:nvSpPr>
        <p:spPr>
          <a:xfrm>
            <a:off x="1791154" y="2986605"/>
            <a:ext cx="3776889" cy="577569"/>
          </a:xfrm>
          <a:prstGeom prst="rect">
            <a:avLst/>
          </a:prstGeom>
        </p:spPr>
        <p:txBody>
          <a:bodyPr/>
          <a:lstStyle>
            <a:lvl1pPr marL="0" indent="0">
              <a:spcBef>
                <a:spcPts val="600"/>
              </a:spcBef>
              <a:buNone/>
              <a:tabLst/>
              <a:defRPr sz="1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06127600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bullets - Middle">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2FCA1B2-C71B-FF40-9642-530DA88486B2}"/>
              </a:ext>
            </a:extLst>
          </p:cNvPr>
          <p:cNvCxnSpPr>
            <a:cxnSpLocks/>
          </p:cNvCxnSpPr>
          <p:nvPr userDrawn="1"/>
        </p:nvCxnSpPr>
        <p:spPr>
          <a:xfrm flipH="1">
            <a:off x="6107775" y="-180109"/>
            <a:ext cx="12866" cy="703810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107773" y="6858000"/>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 Placeholder 7">
            <a:extLst>
              <a:ext uri="{FF2B5EF4-FFF2-40B4-BE49-F238E27FC236}">
                <a16:creationId xmlns:a16="http://schemas.microsoft.com/office/drawing/2014/main" id="{BE25D79F-8CF7-3147-96B3-E07B2DC3B1DE}"/>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13" name="Text Placeholder 7">
            <a:extLst>
              <a:ext uri="{FF2B5EF4-FFF2-40B4-BE49-F238E27FC236}">
                <a16:creationId xmlns:a16="http://schemas.microsoft.com/office/drawing/2014/main" id="{F79A3187-37DE-AE4B-8FCD-D548D6981AB5}"/>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15" name="Text Placeholder 7">
            <a:extLst>
              <a:ext uri="{FF2B5EF4-FFF2-40B4-BE49-F238E27FC236}">
                <a16:creationId xmlns:a16="http://schemas.microsoft.com/office/drawing/2014/main" id="{7B830565-2326-AC41-8766-2C4C375D5392}"/>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22" name="Text Placeholder 7">
            <a:extLst>
              <a:ext uri="{FF2B5EF4-FFF2-40B4-BE49-F238E27FC236}">
                <a16:creationId xmlns:a16="http://schemas.microsoft.com/office/drawing/2014/main" id="{6761D4B5-CE85-484E-8A5E-396007F3521B}"/>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Tree>
    <p:extLst>
      <p:ext uri="{BB962C8B-B14F-4D97-AF65-F5344CB8AC3E}">
        <p14:creationId xmlns:p14="http://schemas.microsoft.com/office/powerpoint/2010/main" val="139388905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bullets - En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9B3158A-D70D-B148-9E01-71929F34613A}"/>
              </a:ext>
            </a:extLst>
          </p:cNvPr>
          <p:cNvCxnSpPr>
            <a:cxnSpLocks/>
          </p:cNvCxnSpPr>
          <p:nvPr userDrawn="1"/>
        </p:nvCxnSpPr>
        <p:spPr>
          <a:xfrm flipH="1">
            <a:off x="6107774" y="-95534"/>
            <a:ext cx="10231" cy="5596201"/>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 Placeholder 7">
            <a:extLst>
              <a:ext uri="{FF2B5EF4-FFF2-40B4-BE49-F238E27FC236}">
                <a16:creationId xmlns:a16="http://schemas.microsoft.com/office/drawing/2014/main" id="{B9718476-9F5D-8A4E-BC90-419674507081}"/>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22" name="Text Placeholder 7">
            <a:extLst>
              <a:ext uri="{FF2B5EF4-FFF2-40B4-BE49-F238E27FC236}">
                <a16:creationId xmlns:a16="http://schemas.microsoft.com/office/drawing/2014/main" id="{3A8A2F17-F8B9-744E-871E-DDA908AB3575}"/>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24" name="Text Placeholder 7">
            <a:extLst>
              <a:ext uri="{FF2B5EF4-FFF2-40B4-BE49-F238E27FC236}">
                <a16:creationId xmlns:a16="http://schemas.microsoft.com/office/drawing/2014/main" id="{A5E54BC8-1538-324A-9679-09DEC02C885E}"/>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26" name="Text Placeholder 7">
            <a:extLst>
              <a:ext uri="{FF2B5EF4-FFF2-40B4-BE49-F238E27FC236}">
                <a16:creationId xmlns:a16="http://schemas.microsoft.com/office/drawing/2014/main" id="{212CE50F-714A-5142-9027-8BD8F132C8C9}"/>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Tree>
    <p:extLst>
      <p:ext uri="{BB962C8B-B14F-4D97-AF65-F5344CB8AC3E}">
        <p14:creationId xmlns:p14="http://schemas.microsoft.com/office/powerpoint/2010/main" val="4015669717"/>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bullets_2 - Star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6107773" y="1648558"/>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719A12FE-7717-5248-89C1-D858BAF91726}"/>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15" name="Text Placeholder 7">
            <a:extLst>
              <a:ext uri="{FF2B5EF4-FFF2-40B4-BE49-F238E27FC236}">
                <a16:creationId xmlns:a16="http://schemas.microsoft.com/office/drawing/2014/main" id="{FA75B254-9B00-6C4C-BDBA-F720CE7B287B}"/>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17" name="Text Placeholder 7">
            <a:extLst>
              <a:ext uri="{FF2B5EF4-FFF2-40B4-BE49-F238E27FC236}">
                <a16:creationId xmlns:a16="http://schemas.microsoft.com/office/drawing/2014/main" id="{08B5DCB5-87B3-5F46-8F72-3C17B1F06A25}"/>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22" name="Text Placeholder 7">
            <a:extLst>
              <a:ext uri="{FF2B5EF4-FFF2-40B4-BE49-F238E27FC236}">
                <a16:creationId xmlns:a16="http://schemas.microsoft.com/office/drawing/2014/main" id="{4BFBB063-33A8-694A-9F6B-3152616D55F1}"/>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Tree>
    <p:extLst>
      <p:ext uri="{BB962C8B-B14F-4D97-AF65-F5344CB8AC3E}">
        <p14:creationId xmlns:p14="http://schemas.microsoft.com/office/powerpoint/2010/main" val="311629847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bullets_2 - Middle">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44BA67-FB84-8D49-A947-64BD2E4945BA}"/>
              </a:ext>
            </a:extLst>
          </p:cNvPr>
          <p:cNvCxnSpPr>
            <a:cxnSpLocks/>
          </p:cNvCxnSpPr>
          <p:nvPr userDrawn="1"/>
        </p:nvCxnSpPr>
        <p:spPr>
          <a:xfrm flipH="1">
            <a:off x="6104761" y="-95534"/>
            <a:ext cx="13245" cy="72444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3">
            <a:extLst>
              <a:ext uri="{FF2B5EF4-FFF2-40B4-BE49-F238E27FC236}">
                <a16:creationId xmlns:a16="http://schemas.microsoft.com/office/drawing/2014/main" id="{C6D9C572-5A54-EC45-9F54-A656AF888A50}"/>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7" name="Text Placeholder 7">
            <a:extLst>
              <a:ext uri="{FF2B5EF4-FFF2-40B4-BE49-F238E27FC236}">
                <a16:creationId xmlns:a16="http://schemas.microsoft.com/office/drawing/2014/main" id="{97808D98-337D-8C41-9C76-6F28C7CA0EDC}"/>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22" name="Text Placeholder 7">
            <a:extLst>
              <a:ext uri="{FF2B5EF4-FFF2-40B4-BE49-F238E27FC236}">
                <a16:creationId xmlns:a16="http://schemas.microsoft.com/office/drawing/2014/main" id="{FC1FA389-EF07-FD4D-9CB5-F47FC6D2F1E7}"/>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24" name="Text Placeholder 7">
            <a:extLst>
              <a:ext uri="{FF2B5EF4-FFF2-40B4-BE49-F238E27FC236}">
                <a16:creationId xmlns:a16="http://schemas.microsoft.com/office/drawing/2014/main" id="{2F30D2E7-E457-4544-9BDC-D8BF505B3FC5}"/>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
        <p:nvSpPr>
          <p:cNvPr id="26" name="Text Placeholder 7">
            <a:extLst>
              <a:ext uri="{FF2B5EF4-FFF2-40B4-BE49-F238E27FC236}">
                <a16:creationId xmlns:a16="http://schemas.microsoft.com/office/drawing/2014/main" id="{169C4C15-CABB-DE48-A4E8-FBEE4BEE66F5}"/>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 Condensed" pitchFamily="2" charset="0"/>
              </a:defRPr>
            </a:lvl1pPr>
          </a:lstStyle>
          <a:p>
            <a:pPr lvl="0"/>
            <a:r>
              <a:rPr lang="en-GB" dirty="0"/>
              <a:t>Insert milestone</a:t>
            </a:r>
          </a:p>
        </p:txBody>
      </p:sp>
    </p:spTree>
    <p:extLst>
      <p:ext uri="{BB962C8B-B14F-4D97-AF65-F5344CB8AC3E}">
        <p14:creationId xmlns:p14="http://schemas.microsoft.com/office/powerpoint/2010/main" val="3649110843"/>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bullets_2 - En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44BA67-FB84-8D49-A947-64BD2E4945BA}"/>
              </a:ext>
            </a:extLst>
          </p:cNvPr>
          <p:cNvCxnSpPr>
            <a:cxnSpLocks/>
          </p:cNvCxnSpPr>
          <p:nvPr userDrawn="1"/>
        </p:nvCxnSpPr>
        <p:spPr>
          <a:xfrm flipH="1">
            <a:off x="6107774" y="-95534"/>
            <a:ext cx="10231" cy="5596201"/>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3">
            <a:extLst>
              <a:ext uri="{FF2B5EF4-FFF2-40B4-BE49-F238E27FC236}">
                <a16:creationId xmlns:a16="http://schemas.microsoft.com/office/drawing/2014/main" id="{C6D9C572-5A54-EC45-9F54-A656AF888A50}"/>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algn="ctr">
              <a:buNone/>
              <a:defRPr sz="1800"/>
            </a:lvl1pPr>
          </a:lstStyle>
          <a:p>
            <a:r>
              <a:rPr lang="en-DE"/>
              <a:t>Add picture or graph</a:t>
            </a:r>
          </a:p>
        </p:txBody>
      </p:sp>
      <p:sp>
        <p:nvSpPr>
          <p:cNvPr id="17" name="Text Placeholder 7">
            <a:extLst>
              <a:ext uri="{FF2B5EF4-FFF2-40B4-BE49-F238E27FC236}">
                <a16:creationId xmlns:a16="http://schemas.microsoft.com/office/drawing/2014/main" id="{8D011585-8B9A-0A4B-A2B7-47635F47D887}"/>
              </a:ext>
            </a:extLst>
          </p:cNvPr>
          <p:cNvSpPr>
            <a:spLocks noGrp="1"/>
          </p:cNvSpPr>
          <p:nvPr>
            <p:ph type="body" sz="quarter" idx="13" hasCustomPrompt="1"/>
          </p:nvPr>
        </p:nvSpPr>
        <p:spPr>
          <a:xfrm>
            <a:off x="6555776" y="1541704"/>
            <a:ext cx="2294536" cy="348154"/>
          </a:xfrm>
          <a:prstGeom prst="rect">
            <a:avLst/>
          </a:prstGeom>
        </p:spPr>
        <p:txBody>
          <a:bodyPr/>
          <a:lstStyle>
            <a:lvl1pPr marL="9525" indent="-9525" algn="l">
              <a:buNone/>
              <a:tabLst/>
              <a:defRPr sz="2000">
                <a:solidFill>
                  <a:schemeClr val="tx2"/>
                </a:solidFill>
                <a:latin typeface="Gravur Condensed" pitchFamily="2" charset="0"/>
              </a:defRPr>
            </a:lvl1pPr>
          </a:lstStyle>
          <a:p>
            <a:pPr lvl="0"/>
            <a:r>
              <a:rPr lang="en-GB" dirty="0"/>
              <a:t>Insert milestone</a:t>
            </a:r>
          </a:p>
        </p:txBody>
      </p:sp>
      <p:sp>
        <p:nvSpPr>
          <p:cNvPr id="22" name="Text Placeholder 7">
            <a:extLst>
              <a:ext uri="{FF2B5EF4-FFF2-40B4-BE49-F238E27FC236}">
                <a16:creationId xmlns:a16="http://schemas.microsoft.com/office/drawing/2014/main" id="{8995500B-F60D-874F-931E-9E350B2C7F13}"/>
              </a:ext>
            </a:extLst>
          </p:cNvPr>
          <p:cNvSpPr>
            <a:spLocks noGrp="1"/>
          </p:cNvSpPr>
          <p:nvPr>
            <p:ph type="body" sz="quarter" idx="14" hasCustomPrompt="1"/>
          </p:nvPr>
        </p:nvSpPr>
        <p:spPr>
          <a:xfrm>
            <a:off x="6555776" y="4160282"/>
            <a:ext cx="2294536" cy="348154"/>
          </a:xfrm>
          <a:prstGeom prst="rect">
            <a:avLst/>
          </a:prstGeom>
        </p:spPr>
        <p:txBody>
          <a:bodyPr/>
          <a:lstStyle>
            <a:lvl1pPr marL="9525" indent="-9525" algn="l">
              <a:buNone/>
              <a:tabLst/>
              <a:defRPr sz="2000">
                <a:solidFill>
                  <a:schemeClr val="tx2"/>
                </a:solidFill>
                <a:latin typeface="Gravur Condensed" pitchFamily="2" charset="0"/>
              </a:defRPr>
            </a:lvl1pPr>
          </a:lstStyle>
          <a:p>
            <a:pPr lvl="0"/>
            <a:r>
              <a:rPr lang="en-GB" dirty="0"/>
              <a:t>Insert milestone</a:t>
            </a:r>
          </a:p>
        </p:txBody>
      </p:sp>
      <p:sp>
        <p:nvSpPr>
          <p:cNvPr id="24" name="Text Placeholder 7">
            <a:extLst>
              <a:ext uri="{FF2B5EF4-FFF2-40B4-BE49-F238E27FC236}">
                <a16:creationId xmlns:a16="http://schemas.microsoft.com/office/drawing/2014/main" id="{4D4A3777-583F-EF4E-BD1B-D019D50DB72B}"/>
              </a:ext>
            </a:extLst>
          </p:cNvPr>
          <p:cNvSpPr>
            <a:spLocks noGrp="1"/>
          </p:cNvSpPr>
          <p:nvPr>
            <p:ph type="body" sz="quarter" idx="15" hasCustomPrompt="1"/>
          </p:nvPr>
        </p:nvSpPr>
        <p:spPr>
          <a:xfrm>
            <a:off x="6555776" y="2850993"/>
            <a:ext cx="2294536" cy="348154"/>
          </a:xfrm>
          <a:prstGeom prst="rect">
            <a:avLst/>
          </a:prstGeom>
        </p:spPr>
        <p:txBody>
          <a:bodyPr/>
          <a:lstStyle>
            <a:lvl1pPr marL="9525" indent="-9525" algn="l">
              <a:buNone/>
              <a:tabLst/>
              <a:defRPr sz="2000">
                <a:solidFill>
                  <a:schemeClr val="tx2"/>
                </a:solidFill>
                <a:latin typeface="Gravur Condensed" pitchFamily="2" charset="0"/>
              </a:defRPr>
            </a:lvl1pPr>
          </a:lstStyle>
          <a:p>
            <a:pPr lvl="0"/>
            <a:r>
              <a:rPr lang="en-GB" dirty="0"/>
              <a:t>Insert milestone</a:t>
            </a:r>
          </a:p>
        </p:txBody>
      </p:sp>
      <p:sp>
        <p:nvSpPr>
          <p:cNvPr id="26" name="Text Placeholder 7">
            <a:extLst>
              <a:ext uri="{FF2B5EF4-FFF2-40B4-BE49-F238E27FC236}">
                <a16:creationId xmlns:a16="http://schemas.microsoft.com/office/drawing/2014/main" id="{12283A67-BCF2-7441-AA68-95FD10C4A224}"/>
              </a:ext>
            </a:extLst>
          </p:cNvPr>
          <p:cNvSpPr>
            <a:spLocks noGrp="1"/>
          </p:cNvSpPr>
          <p:nvPr>
            <p:ph type="body" sz="quarter" idx="16" hasCustomPrompt="1"/>
          </p:nvPr>
        </p:nvSpPr>
        <p:spPr>
          <a:xfrm>
            <a:off x="6555776" y="5469572"/>
            <a:ext cx="2294536" cy="348154"/>
          </a:xfrm>
          <a:prstGeom prst="rect">
            <a:avLst/>
          </a:prstGeom>
        </p:spPr>
        <p:txBody>
          <a:bodyPr/>
          <a:lstStyle>
            <a:lvl1pPr marL="9525" indent="-9525" algn="l">
              <a:buNone/>
              <a:tabLst/>
              <a:defRPr sz="2000">
                <a:solidFill>
                  <a:schemeClr val="tx2"/>
                </a:solidFill>
                <a:latin typeface="Gravur Condensed" pitchFamily="2" charset="0"/>
              </a:defRPr>
            </a:lvl1pPr>
          </a:lstStyle>
          <a:p>
            <a:pPr lvl="0"/>
            <a:r>
              <a:rPr lang="en-GB" dirty="0"/>
              <a:t>Insert milestone</a:t>
            </a:r>
          </a:p>
        </p:txBody>
      </p:sp>
    </p:spTree>
    <p:extLst>
      <p:ext uri="{BB962C8B-B14F-4D97-AF65-F5344CB8AC3E}">
        <p14:creationId xmlns:p14="http://schemas.microsoft.com/office/powerpoint/2010/main" val="257941743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x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2075132"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18" name="Text Placeholder 7">
            <a:extLst>
              <a:ext uri="{FF2B5EF4-FFF2-40B4-BE49-F238E27FC236}">
                <a16:creationId xmlns:a16="http://schemas.microsoft.com/office/drawing/2014/main" id="{29C3FD9A-2CE4-EC4D-86D9-7B106256C497}"/>
              </a:ext>
            </a:extLst>
          </p:cNvPr>
          <p:cNvSpPr>
            <a:spLocks noGrp="1"/>
          </p:cNvSpPr>
          <p:nvPr>
            <p:ph type="body" sz="quarter" idx="23" hasCustomPrompt="1"/>
          </p:nvPr>
        </p:nvSpPr>
        <p:spPr>
          <a:xfrm>
            <a:off x="1774825"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26" name="Text Placeholder 7">
            <a:extLst>
              <a:ext uri="{FF2B5EF4-FFF2-40B4-BE49-F238E27FC236}">
                <a16:creationId xmlns:a16="http://schemas.microsoft.com/office/drawing/2014/main" id="{4BA203CF-037B-D54A-83D8-47C714464710}"/>
              </a:ext>
            </a:extLst>
          </p:cNvPr>
          <p:cNvSpPr>
            <a:spLocks noGrp="1"/>
          </p:cNvSpPr>
          <p:nvPr>
            <p:ph type="body" sz="quarter" idx="24" hasCustomPrompt="1"/>
          </p:nvPr>
        </p:nvSpPr>
        <p:spPr>
          <a:xfrm>
            <a:off x="6518879"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27" name="Text Placeholder 7">
            <a:extLst>
              <a:ext uri="{FF2B5EF4-FFF2-40B4-BE49-F238E27FC236}">
                <a16:creationId xmlns:a16="http://schemas.microsoft.com/office/drawing/2014/main" id="{AA57101E-2C2C-3849-A031-3D88C4DFE7F0}"/>
              </a:ext>
            </a:extLst>
          </p:cNvPr>
          <p:cNvSpPr>
            <a:spLocks noGrp="1"/>
          </p:cNvSpPr>
          <p:nvPr>
            <p:ph type="body" sz="quarter" idx="25" hasCustomPrompt="1"/>
          </p:nvPr>
        </p:nvSpPr>
        <p:spPr>
          <a:xfrm>
            <a:off x="6218572"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28" name="Text Placeholder 7">
            <a:extLst>
              <a:ext uri="{FF2B5EF4-FFF2-40B4-BE49-F238E27FC236}">
                <a16:creationId xmlns:a16="http://schemas.microsoft.com/office/drawing/2014/main" id="{FA914191-EDE3-9A49-B6A9-5ED419E504E3}"/>
              </a:ext>
            </a:extLst>
          </p:cNvPr>
          <p:cNvSpPr>
            <a:spLocks noGrp="1"/>
          </p:cNvSpPr>
          <p:nvPr>
            <p:ph type="body" sz="quarter" idx="26" hasCustomPrompt="1"/>
          </p:nvPr>
        </p:nvSpPr>
        <p:spPr>
          <a:xfrm>
            <a:off x="2075132"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29" name="Text Placeholder 7">
            <a:extLst>
              <a:ext uri="{FF2B5EF4-FFF2-40B4-BE49-F238E27FC236}">
                <a16:creationId xmlns:a16="http://schemas.microsoft.com/office/drawing/2014/main" id="{C8C5D040-2D9D-6D4E-85C3-B62244FDA967}"/>
              </a:ext>
            </a:extLst>
          </p:cNvPr>
          <p:cNvSpPr>
            <a:spLocks noGrp="1"/>
          </p:cNvSpPr>
          <p:nvPr>
            <p:ph type="body" sz="quarter" idx="27" hasCustomPrompt="1"/>
          </p:nvPr>
        </p:nvSpPr>
        <p:spPr>
          <a:xfrm>
            <a:off x="1774825"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30" name="Text Placeholder 7">
            <a:extLst>
              <a:ext uri="{FF2B5EF4-FFF2-40B4-BE49-F238E27FC236}">
                <a16:creationId xmlns:a16="http://schemas.microsoft.com/office/drawing/2014/main" id="{6CF2AADE-1346-E544-9CAC-D53F897EA7C3}"/>
              </a:ext>
            </a:extLst>
          </p:cNvPr>
          <p:cNvSpPr>
            <a:spLocks noGrp="1"/>
          </p:cNvSpPr>
          <p:nvPr>
            <p:ph type="body" sz="quarter" idx="28" hasCustomPrompt="1"/>
          </p:nvPr>
        </p:nvSpPr>
        <p:spPr>
          <a:xfrm>
            <a:off x="6518879"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31" name="Text Placeholder 7">
            <a:extLst>
              <a:ext uri="{FF2B5EF4-FFF2-40B4-BE49-F238E27FC236}">
                <a16:creationId xmlns:a16="http://schemas.microsoft.com/office/drawing/2014/main" id="{D9B061DD-392E-0540-9DC3-AEE5F4A12800}"/>
              </a:ext>
            </a:extLst>
          </p:cNvPr>
          <p:cNvSpPr>
            <a:spLocks noGrp="1"/>
          </p:cNvSpPr>
          <p:nvPr>
            <p:ph type="body" sz="quarter" idx="29" hasCustomPrompt="1"/>
          </p:nvPr>
        </p:nvSpPr>
        <p:spPr>
          <a:xfrm>
            <a:off x="6218572"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38" name="Text Placeholder 7">
            <a:extLst>
              <a:ext uri="{FF2B5EF4-FFF2-40B4-BE49-F238E27FC236}">
                <a16:creationId xmlns:a16="http://schemas.microsoft.com/office/drawing/2014/main" id="{E5BD0B2A-16B7-B843-B125-950875B01C8B}"/>
              </a:ext>
            </a:extLst>
          </p:cNvPr>
          <p:cNvSpPr>
            <a:spLocks noGrp="1"/>
          </p:cNvSpPr>
          <p:nvPr>
            <p:ph type="body" sz="quarter" idx="30" hasCustomPrompt="1"/>
          </p:nvPr>
        </p:nvSpPr>
        <p:spPr>
          <a:xfrm>
            <a:off x="2075132"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39" name="Text Placeholder 7">
            <a:extLst>
              <a:ext uri="{FF2B5EF4-FFF2-40B4-BE49-F238E27FC236}">
                <a16:creationId xmlns:a16="http://schemas.microsoft.com/office/drawing/2014/main" id="{2ECDBF0F-45F7-134A-897B-1A7490FEF532}"/>
              </a:ext>
            </a:extLst>
          </p:cNvPr>
          <p:cNvSpPr>
            <a:spLocks noGrp="1"/>
          </p:cNvSpPr>
          <p:nvPr>
            <p:ph type="body" sz="quarter" idx="31" hasCustomPrompt="1"/>
          </p:nvPr>
        </p:nvSpPr>
        <p:spPr>
          <a:xfrm>
            <a:off x="1774825"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40" name="Text Placeholder 7">
            <a:extLst>
              <a:ext uri="{FF2B5EF4-FFF2-40B4-BE49-F238E27FC236}">
                <a16:creationId xmlns:a16="http://schemas.microsoft.com/office/drawing/2014/main" id="{DBCC8493-9590-5B41-A811-F57E896BCA4F}"/>
              </a:ext>
            </a:extLst>
          </p:cNvPr>
          <p:cNvSpPr>
            <a:spLocks noGrp="1"/>
          </p:cNvSpPr>
          <p:nvPr>
            <p:ph type="body" sz="quarter" idx="32" hasCustomPrompt="1"/>
          </p:nvPr>
        </p:nvSpPr>
        <p:spPr>
          <a:xfrm>
            <a:off x="6518879"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41" name="Text Placeholder 7">
            <a:extLst>
              <a:ext uri="{FF2B5EF4-FFF2-40B4-BE49-F238E27FC236}">
                <a16:creationId xmlns:a16="http://schemas.microsoft.com/office/drawing/2014/main" id="{59597A7F-E478-F74B-AA6C-155866E657FC}"/>
              </a:ext>
            </a:extLst>
          </p:cNvPr>
          <p:cNvSpPr>
            <a:spLocks noGrp="1"/>
          </p:cNvSpPr>
          <p:nvPr>
            <p:ph type="body" sz="quarter" idx="33" hasCustomPrompt="1"/>
          </p:nvPr>
        </p:nvSpPr>
        <p:spPr>
          <a:xfrm>
            <a:off x="6218572"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grpSp>
        <p:nvGrpSpPr>
          <p:cNvPr id="17" name="Group 18">
            <a:extLst>
              <a:ext uri="{FF2B5EF4-FFF2-40B4-BE49-F238E27FC236}">
                <a16:creationId xmlns:a16="http://schemas.microsoft.com/office/drawing/2014/main" id="{1FFB8C78-18A6-4092-8FAA-D9059E4E665A}"/>
              </a:ext>
            </a:extLst>
          </p:cNvPr>
          <p:cNvGrpSpPr/>
          <p:nvPr userDrawn="1"/>
        </p:nvGrpSpPr>
        <p:grpSpPr>
          <a:xfrm>
            <a:off x="3591199" y="718734"/>
            <a:ext cx="4998718" cy="734207"/>
            <a:chOff x="3596642" y="531886"/>
            <a:chExt cx="4998718" cy="734207"/>
          </a:xfrm>
        </p:grpSpPr>
        <p:sp>
          <p:nvSpPr>
            <p:cNvPr id="22" name="Title 6">
              <a:extLst>
                <a:ext uri="{FF2B5EF4-FFF2-40B4-BE49-F238E27FC236}">
                  <a16:creationId xmlns:a16="http://schemas.microsoft.com/office/drawing/2014/main" id="{A72C971C-596F-4553-A14F-FF88468D735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pitchFamily="2" charset="0"/>
                  <a:ea typeface="Gravur-CondensedBold" charset="0"/>
                  <a:cs typeface="Gravur-CondensedBold" charset="0"/>
                </a:rPr>
                <a:t>Contents</a:t>
              </a:r>
            </a:p>
          </p:txBody>
        </p:sp>
        <p:cxnSp>
          <p:nvCxnSpPr>
            <p:cNvPr id="23" name="Straight Connector 20">
              <a:extLst>
                <a:ext uri="{FF2B5EF4-FFF2-40B4-BE49-F238E27FC236}">
                  <a16:creationId xmlns:a16="http://schemas.microsoft.com/office/drawing/2014/main" id="{C0EB6B49-08B3-4E3E-8AE1-B65B2A9C1AC8}"/>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8192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image_1  - Star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3867267" y="3927734"/>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384862"/>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pitchFamily="2" charset="0"/>
              </a:defRPr>
            </a:lvl1pPr>
          </a:lstStyle>
          <a:p>
            <a:pPr lvl="0"/>
            <a:r>
              <a:rPr lang="en-GB" dirty="0"/>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27842968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image_1  - Middl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3872031" y="-249382"/>
            <a:ext cx="0" cy="758930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384862"/>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Text Placeholder 7">
            <a:extLst>
              <a:ext uri="{FF2B5EF4-FFF2-40B4-BE49-F238E27FC236}">
                <a16:creationId xmlns:a16="http://schemas.microsoft.com/office/drawing/2014/main" id="{C90216BD-6BC9-C143-84CB-18E94D656F3E}"/>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pitchFamily="2" charset="0"/>
              </a:defRPr>
            </a:lvl1pPr>
          </a:lstStyle>
          <a:p>
            <a:pPr lvl="0"/>
            <a:r>
              <a:rPr lang="en-GB" dirty="0"/>
              <a:t>Insert title here</a:t>
            </a:r>
          </a:p>
        </p:txBody>
      </p:sp>
      <p:sp>
        <p:nvSpPr>
          <p:cNvPr id="7" name="Text Placeholder 7">
            <a:extLst>
              <a:ext uri="{FF2B5EF4-FFF2-40B4-BE49-F238E27FC236}">
                <a16:creationId xmlns:a16="http://schemas.microsoft.com/office/drawing/2014/main" id="{436A05EB-E9E0-F64D-ACB1-2BD36B94DD28}"/>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38322844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image_1  - En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3867267" y="-1891371"/>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534810"/>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Text Placeholder 7">
            <a:extLst>
              <a:ext uri="{FF2B5EF4-FFF2-40B4-BE49-F238E27FC236}">
                <a16:creationId xmlns:a16="http://schemas.microsoft.com/office/drawing/2014/main" id="{49091CEA-D808-3041-8957-3B442AAD40AC}"/>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pitchFamily="2" charset="0"/>
              </a:defRPr>
            </a:lvl1pPr>
          </a:lstStyle>
          <a:p>
            <a:pPr lvl="0"/>
            <a:r>
              <a:rPr lang="en-GB" dirty="0"/>
              <a:t>Insert title here</a:t>
            </a:r>
          </a:p>
        </p:txBody>
      </p:sp>
      <p:sp>
        <p:nvSpPr>
          <p:cNvPr id="7" name="Text Placeholder 7">
            <a:extLst>
              <a:ext uri="{FF2B5EF4-FFF2-40B4-BE49-F238E27FC236}">
                <a16:creationId xmlns:a16="http://schemas.microsoft.com/office/drawing/2014/main" id="{9F916F4C-E199-274E-9188-B1A36C6F6502}"/>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999517748"/>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comparison_1">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4536461"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4536461" y="4337292"/>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4536461"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Picture Placeholder 3">
            <a:extLst>
              <a:ext uri="{FF2B5EF4-FFF2-40B4-BE49-F238E27FC236}">
                <a16:creationId xmlns:a16="http://schemas.microsoft.com/office/drawing/2014/main" id="{CBABF05F-1B6B-F648-9212-38881C961827}"/>
              </a:ext>
            </a:extLst>
          </p:cNvPr>
          <p:cNvSpPr>
            <a:spLocks noGrp="1"/>
          </p:cNvSpPr>
          <p:nvPr>
            <p:ph type="pic" sz="quarter" idx="18" hasCustomPrompt="1"/>
          </p:nvPr>
        </p:nvSpPr>
        <p:spPr>
          <a:xfrm>
            <a:off x="8283106"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7" name="Text Placeholder 7">
            <a:extLst>
              <a:ext uri="{FF2B5EF4-FFF2-40B4-BE49-F238E27FC236}">
                <a16:creationId xmlns:a16="http://schemas.microsoft.com/office/drawing/2014/main" id="{CAA5FFC9-14AA-B840-9785-69CBE96A68BC}"/>
              </a:ext>
            </a:extLst>
          </p:cNvPr>
          <p:cNvSpPr>
            <a:spLocks noGrp="1"/>
          </p:cNvSpPr>
          <p:nvPr>
            <p:ph type="body" sz="quarter" idx="19" hasCustomPrompt="1"/>
          </p:nvPr>
        </p:nvSpPr>
        <p:spPr>
          <a:xfrm>
            <a:off x="8283106" y="4337292"/>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8" name="Text Placeholder 7">
            <a:extLst>
              <a:ext uri="{FF2B5EF4-FFF2-40B4-BE49-F238E27FC236}">
                <a16:creationId xmlns:a16="http://schemas.microsoft.com/office/drawing/2014/main" id="{AC49F313-DE19-6846-A47A-2F82FDFFCFB0}"/>
              </a:ext>
            </a:extLst>
          </p:cNvPr>
          <p:cNvSpPr>
            <a:spLocks noGrp="1"/>
          </p:cNvSpPr>
          <p:nvPr>
            <p:ph type="body" sz="quarter" idx="20" hasCustomPrompt="1"/>
          </p:nvPr>
        </p:nvSpPr>
        <p:spPr>
          <a:xfrm>
            <a:off x="8283106"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789817"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0" name="Text Placeholder 7">
            <a:extLst>
              <a:ext uri="{FF2B5EF4-FFF2-40B4-BE49-F238E27FC236}">
                <a16:creationId xmlns:a16="http://schemas.microsoft.com/office/drawing/2014/main" id="{3DEB70FB-6857-1A43-A3B0-48B1DC222DAA}"/>
              </a:ext>
            </a:extLst>
          </p:cNvPr>
          <p:cNvSpPr>
            <a:spLocks noGrp="1"/>
          </p:cNvSpPr>
          <p:nvPr>
            <p:ph type="body" sz="quarter" idx="22" hasCustomPrompt="1"/>
          </p:nvPr>
        </p:nvSpPr>
        <p:spPr>
          <a:xfrm>
            <a:off x="789817" y="4337292"/>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11" name="Text Placeholder 7">
            <a:extLst>
              <a:ext uri="{FF2B5EF4-FFF2-40B4-BE49-F238E27FC236}">
                <a16:creationId xmlns:a16="http://schemas.microsoft.com/office/drawing/2014/main" id="{2C1F6273-C7BA-CB43-826D-3F8BB5B49703}"/>
              </a:ext>
            </a:extLst>
          </p:cNvPr>
          <p:cNvSpPr>
            <a:spLocks noGrp="1"/>
          </p:cNvSpPr>
          <p:nvPr>
            <p:ph type="body" sz="quarter" idx="23" hasCustomPrompt="1"/>
          </p:nvPr>
        </p:nvSpPr>
        <p:spPr>
          <a:xfrm>
            <a:off x="789817"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397432984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comparison_2">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6392557"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6392557" y="4337292"/>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6392557"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2645913"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0" name="Text Placeholder 7">
            <a:extLst>
              <a:ext uri="{FF2B5EF4-FFF2-40B4-BE49-F238E27FC236}">
                <a16:creationId xmlns:a16="http://schemas.microsoft.com/office/drawing/2014/main" id="{3DEB70FB-6857-1A43-A3B0-48B1DC222DAA}"/>
              </a:ext>
            </a:extLst>
          </p:cNvPr>
          <p:cNvSpPr>
            <a:spLocks noGrp="1"/>
          </p:cNvSpPr>
          <p:nvPr>
            <p:ph type="body" sz="quarter" idx="22" hasCustomPrompt="1"/>
          </p:nvPr>
        </p:nvSpPr>
        <p:spPr>
          <a:xfrm>
            <a:off x="2645913" y="4337292"/>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11" name="Text Placeholder 7">
            <a:extLst>
              <a:ext uri="{FF2B5EF4-FFF2-40B4-BE49-F238E27FC236}">
                <a16:creationId xmlns:a16="http://schemas.microsoft.com/office/drawing/2014/main" id="{2C1F6273-C7BA-CB43-826D-3F8BB5B49703}"/>
              </a:ext>
            </a:extLst>
          </p:cNvPr>
          <p:cNvSpPr>
            <a:spLocks noGrp="1"/>
          </p:cNvSpPr>
          <p:nvPr>
            <p:ph type="body" sz="quarter" idx="23" hasCustomPrompt="1"/>
          </p:nvPr>
        </p:nvSpPr>
        <p:spPr>
          <a:xfrm>
            <a:off x="2645913"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47674378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mage comparison_1">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4536461"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Picture Placeholder 3">
            <a:extLst>
              <a:ext uri="{FF2B5EF4-FFF2-40B4-BE49-F238E27FC236}">
                <a16:creationId xmlns:a16="http://schemas.microsoft.com/office/drawing/2014/main" id="{CBABF05F-1B6B-F648-9212-38881C961827}"/>
              </a:ext>
            </a:extLst>
          </p:cNvPr>
          <p:cNvSpPr>
            <a:spLocks noGrp="1"/>
          </p:cNvSpPr>
          <p:nvPr>
            <p:ph type="pic" sz="quarter" idx="18" hasCustomPrompt="1"/>
          </p:nvPr>
        </p:nvSpPr>
        <p:spPr>
          <a:xfrm>
            <a:off x="8283106"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789817"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4" name="Text Placeholder 7">
            <a:extLst>
              <a:ext uri="{FF2B5EF4-FFF2-40B4-BE49-F238E27FC236}">
                <a16:creationId xmlns:a16="http://schemas.microsoft.com/office/drawing/2014/main" id="{0097815C-9407-AF41-AC07-97432333E2BD}"/>
              </a:ext>
            </a:extLst>
          </p:cNvPr>
          <p:cNvSpPr>
            <a:spLocks noGrp="1"/>
          </p:cNvSpPr>
          <p:nvPr>
            <p:ph type="body" sz="quarter" idx="10" hasCustomPrompt="1"/>
          </p:nvPr>
        </p:nvSpPr>
        <p:spPr>
          <a:xfrm>
            <a:off x="4536461" y="4821823"/>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16" name="Text Placeholder 7">
            <a:extLst>
              <a:ext uri="{FF2B5EF4-FFF2-40B4-BE49-F238E27FC236}">
                <a16:creationId xmlns:a16="http://schemas.microsoft.com/office/drawing/2014/main" id="{0154CAFD-02D4-F949-A333-85F59A5DF565}"/>
              </a:ext>
            </a:extLst>
          </p:cNvPr>
          <p:cNvSpPr>
            <a:spLocks noGrp="1"/>
          </p:cNvSpPr>
          <p:nvPr>
            <p:ph type="body" sz="quarter" idx="11" hasCustomPrompt="1"/>
          </p:nvPr>
        </p:nvSpPr>
        <p:spPr>
          <a:xfrm>
            <a:off x="4536461"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7" name="Text Placeholder 7">
            <a:extLst>
              <a:ext uri="{FF2B5EF4-FFF2-40B4-BE49-F238E27FC236}">
                <a16:creationId xmlns:a16="http://schemas.microsoft.com/office/drawing/2014/main" id="{3C497735-DB5B-214F-8949-0666FB5B1DDC}"/>
              </a:ext>
            </a:extLst>
          </p:cNvPr>
          <p:cNvSpPr>
            <a:spLocks noGrp="1"/>
          </p:cNvSpPr>
          <p:nvPr>
            <p:ph type="body" sz="quarter" idx="19" hasCustomPrompt="1"/>
          </p:nvPr>
        </p:nvSpPr>
        <p:spPr>
          <a:xfrm>
            <a:off x="8283106" y="4821823"/>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18" name="Text Placeholder 7">
            <a:extLst>
              <a:ext uri="{FF2B5EF4-FFF2-40B4-BE49-F238E27FC236}">
                <a16:creationId xmlns:a16="http://schemas.microsoft.com/office/drawing/2014/main" id="{2FC8AC09-6E8C-964C-85AC-E3CC5AA10F02}"/>
              </a:ext>
            </a:extLst>
          </p:cNvPr>
          <p:cNvSpPr>
            <a:spLocks noGrp="1"/>
          </p:cNvSpPr>
          <p:nvPr>
            <p:ph type="body" sz="quarter" idx="20" hasCustomPrompt="1"/>
          </p:nvPr>
        </p:nvSpPr>
        <p:spPr>
          <a:xfrm>
            <a:off x="8283106"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9" name="Text Placeholder 7">
            <a:extLst>
              <a:ext uri="{FF2B5EF4-FFF2-40B4-BE49-F238E27FC236}">
                <a16:creationId xmlns:a16="http://schemas.microsoft.com/office/drawing/2014/main" id="{D67E1D35-7A34-BB46-8BB0-D9174C057A31}"/>
              </a:ext>
            </a:extLst>
          </p:cNvPr>
          <p:cNvSpPr>
            <a:spLocks noGrp="1"/>
          </p:cNvSpPr>
          <p:nvPr>
            <p:ph type="body" sz="quarter" idx="22" hasCustomPrompt="1"/>
          </p:nvPr>
        </p:nvSpPr>
        <p:spPr>
          <a:xfrm>
            <a:off x="789817" y="4821823"/>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20" name="Text Placeholder 7">
            <a:extLst>
              <a:ext uri="{FF2B5EF4-FFF2-40B4-BE49-F238E27FC236}">
                <a16:creationId xmlns:a16="http://schemas.microsoft.com/office/drawing/2014/main" id="{075C7FD5-D15A-904E-A2FF-B5FF0AFC348C}"/>
              </a:ext>
            </a:extLst>
          </p:cNvPr>
          <p:cNvSpPr>
            <a:spLocks noGrp="1"/>
          </p:cNvSpPr>
          <p:nvPr>
            <p:ph type="body" sz="quarter" idx="23" hasCustomPrompt="1"/>
          </p:nvPr>
        </p:nvSpPr>
        <p:spPr>
          <a:xfrm>
            <a:off x="789817"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32279503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mage comparison_2">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6392557" y="-409433"/>
            <a:ext cx="3119077" cy="4921092"/>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2645913" y="-409433"/>
            <a:ext cx="3119077" cy="4921092"/>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8" name="Text Placeholder 7">
            <a:extLst>
              <a:ext uri="{FF2B5EF4-FFF2-40B4-BE49-F238E27FC236}">
                <a16:creationId xmlns:a16="http://schemas.microsoft.com/office/drawing/2014/main" id="{A7FA261B-4952-F645-B295-4C463DF17961}"/>
              </a:ext>
            </a:extLst>
          </p:cNvPr>
          <p:cNvSpPr>
            <a:spLocks noGrp="1"/>
          </p:cNvSpPr>
          <p:nvPr>
            <p:ph type="body" sz="quarter" idx="10" hasCustomPrompt="1"/>
          </p:nvPr>
        </p:nvSpPr>
        <p:spPr>
          <a:xfrm>
            <a:off x="6392557" y="4821823"/>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14" name="Text Placeholder 7">
            <a:extLst>
              <a:ext uri="{FF2B5EF4-FFF2-40B4-BE49-F238E27FC236}">
                <a16:creationId xmlns:a16="http://schemas.microsoft.com/office/drawing/2014/main" id="{127E6307-0AB6-4442-BB74-74B6AC04F3A4}"/>
              </a:ext>
            </a:extLst>
          </p:cNvPr>
          <p:cNvSpPr>
            <a:spLocks noGrp="1"/>
          </p:cNvSpPr>
          <p:nvPr>
            <p:ph type="body" sz="quarter" idx="11" hasCustomPrompt="1"/>
          </p:nvPr>
        </p:nvSpPr>
        <p:spPr>
          <a:xfrm>
            <a:off x="6392557"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6" name="Text Placeholder 7">
            <a:extLst>
              <a:ext uri="{FF2B5EF4-FFF2-40B4-BE49-F238E27FC236}">
                <a16:creationId xmlns:a16="http://schemas.microsoft.com/office/drawing/2014/main" id="{A775DE49-2F7D-5D44-9960-C03F85E25600}"/>
              </a:ext>
            </a:extLst>
          </p:cNvPr>
          <p:cNvSpPr>
            <a:spLocks noGrp="1"/>
          </p:cNvSpPr>
          <p:nvPr>
            <p:ph type="body" sz="quarter" idx="22" hasCustomPrompt="1"/>
          </p:nvPr>
        </p:nvSpPr>
        <p:spPr>
          <a:xfrm>
            <a:off x="2645913" y="4821823"/>
            <a:ext cx="3119077" cy="384834"/>
          </a:xfrm>
          <a:prstGeom prst="rect">
            <a:avLst/>
          </a:prstGeom>
        </p:spPr>
        <p:txBody>
          <a:bodyPr/>
          <a:lstStyle>
            <a:lvl1pPr marL="0" indent="0" algn="ctr">
              <a:buNone/>
              <a:tabLst/>
              <a:defRPr sz="2400">
                <a:solidFill>
                  <a:schemeClr val="accent1"/>
                </a:solidFill>
                <a:latin typeface="Gravur Condensed" pitchFamily="2" charset="0"/>
              </a:defRPr>
            </a:lvl1pPr>
          </a:lstStyle>
          <a:p>
            <a:pPr lvl="0"/>
            <a:r>
              <a:rPr lang="en-GB" dirty="0"/>
              <a:t>Insert title here</a:t>
            </a:r>
          </a:p>
        </p:txBody>
      </p:sp>
      <p:sp>
        <p:nvSpPr>
          <p:cNvPr id="17" name="Text Placeholder 7">
            <a:extLst>
              <a:ext uri="{FF2B5EF4-FFF2-40B4-BE49-F238E27FC236}">
                <a16:creationId xmlns:a16="http://schemas.microsoft.com/office/drawing/2014/main" id="{A286DAF3-6438-D546-B817-94D31ACF0560}"/>
              </a:ext>
            </a:extLst>
          </p:cNvPr>
          <p:cNvSpPr>
            <a:spLocks noGrp="1"/>
          </p:cNvSpPr>
          <p:nvPr>
            <p:ph type="body" sz="quarter" idx="23" hasCustomPrompt="1"/>
          </p:nvPr>
        </p:nvSpPr>
        <p:spPr>
          <a:xfrm>
            <a:off x="2645913"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414116576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ext + bullets_2">
    <p:bg>
      <p:bgPr>
        <a:solidFill>
          <a:schemeClr val="bg1"/>
        </a:solidFill>
        <a:effectLst/>
      </p:bgPr>
    </p:bg>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477646" y="2035854"/>
            <a:ext cx="4090397" cy="577569"/>
          </a:xfrm>
          <a:prstGeom prst="rect">
            <a:avLst/>
          </a:prstGeom>
        </p:spPr>
        <p:txBody>
          <a:bodyPr/>
          <a:lstStyle>
            <a:lvl1pPr marL="9525" indent="-9525">
              <a:buNone/>
              <a:tabLst/>
              <a:defRPr sz="18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310449" y="2035854"/>
            <a:ext cx="4205151" cy="577569"/>
          </a:xfrm>
          <a:prstGeom prst="rect">
            <a:avLst/>
          </a:prstGeom>
        </p:spPr>
        <p:txBody>
          <a:bodyPr/>
          <a:lstStyle>
            <a:lvl1pPr marL="9525" indent="-9525">
              <a:buNone/>
              <a:tabLst/>
              <a:defRPr sz="18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Text Placeholder 7">
            <a:extLst>
              <a:ext uri="{FF2B5EF4-FFF2-40B4-BE49-F238E27FC236}">
                <a16:creationId xmlns:a16="http://schemas.microsoft.com/office/drawing/2014/main" id="{34C73544-10A8-D644-8A1F-978943F5C4B5}"/>
              </a:ext>
            </a:extLst>
          </p:cNvPr>
          <p:cNvSpPr>
            <a:spLocks noGrp="1"/>
          </p:cNvSpPr>
          <p:nvPr>
            <p:ph type="body" sz="quarter" idx="15" hasCustomPrompt="1"/>
          </p:nvPr>
        </p:nvSpPr>
        <p:spPr>
          <a:xfrm>
            <a:off x="1477645" y="2885499"/>
            <a:ext cx="4090397" cy="577569"/>
          </a:xfrm>
          <a:prstGeom prst="rect">
            <a:avLst/>
          </a:prstGeom>
        </p:spPr>
        <p:txBody>
          <a:bodyPr/>
          <a:lstStyle>
            <a:lvl1pPr>
              <a:defRPr lang="en-GB" sz="1600" b="0" i="0" dirty="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buClr>
                <a:srgbClr val="9E2986"/>
              </a:buClr>
              <a:buSzPct val="90000"/>
              <a:buFont typeface="Wingdings" panose="05000000000000000000" pitchFamily="2" charset="2"/>
              <a:buChar char=""/>
            </a:pPr>
            <a:r>
              <a:rPr lang="en-GB" dirty="0"/>
              <a:t>Insert bullet point here</a:t>
            </a:r>
          </a:p>
        </p:txBody>
      </p:sp>
      <p:sp>
        <p:nvSpPr>
          <p:cNvPr id="7" name="Text Placeholder 7">
            <a:extLst>
              <a:ext uri="{FF2B5EF4-FFF2-40B4-BE49-F238E27FC236}">
                <a16:creationId xmlns:a16="http://schemas.microsoft.com/office/drawing/2014/main" id="{CAC781BF-64EB-B142-9850-4FAEFF2E391F}"/>
              </a:ext>
            </a:extLst>
          </p:cNvPr>
          <p:cNvSpPr>
            <a:spLocks noGrp="1"/>
          </p:cNvSpPr>
          <p:nvPr>
            <p:ph type="body" sz="quarter" idx="16" hasCustomPrompt="1"/>
          </p:nvPr>
        </p:nvSpPr>
        <p:spPr>
          <a:xfrm>
            <a:off x="6309093" y="2852423"/>
            <a:ext cx="4223332" cy="577569"/>
          </a:xfrm>
          <a:prstGeom prst="rect">
            <a:avLst/>
          </a:prstGeom>
        </p:spPr>
        <p:txBody>
          <a:bodyPr/>
          <a:lstStyle>
            <a:lvl1pPr>
              <a:defRPr lang="en-GB" sz="1600" b="0" i="0" dirty="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21" name="Text Placeholder 7">
            <a:extLst>
              <a:ext uri="{FF2B5EF4-FFF2-40B4-BE49-F238E27FC236}">
                <a16:creationId xmlns:a16="http://schemas.microsoft.com/office/drawing/2014/main" id="{D971B15A-A92A-401A-A45A-8D8F96A38BCF}"/>
              </a:ext>
            </a:extLst>
          </p:cNvPr>
          <p:cNvSpPr>
            <a:spLocks noGrp="1"/>
          </p:cNvSpPr>
          <p:nvPr>
            <p:ph type="body" sz="quarter" idx="17" hasCustomPrompt="1"/>
          </p:nvPr>
        </p:nvSpPr>
        <p:spPr>
          <a:xfrm>
            <a:off x="1477646" y="1162132"/>
            <a:ext cx="4090397" cy="577569"/>
          </a:xfrm>
          <a:prstGeom prst="rect">
            <a:avLst/>
          </a:prstGeom>
        </p:spPr>
        <p:txBody>
          <a:bodyPr/>
          <a:lstStyle>
            <a:lvl1pPr marL="9525" indent="-9525">
              <a:buNone/>
              <a:tabLst/>
              <a:defRPr sz="3600">
                <a:solidFill>
                  <a:schemeClr val="accent1"/>
                </a:solidFill>
                <a:latin typeface="Gravur-CondensedBold" panose="02000506020000020004" pitchFamily="2" charset="0"/>
              </a:defRPr>
            </a:lvl1pPr>
          </a:lstStyle>
          <a:p>
            <a:pPr lvl="0"/>
            <a:r>
              <a:rPr lang="en-GB"/>
              <a:t>Insert title here</a:t>
            </a:r>
          </a:p>
        </p:txBody>
      </p:sp>
      <p:sp>
        <p:nvSpPr>
          <p:cNvPr id="24" name="Text Placeholder 7">
            <a:extLst>
              <a:ext uri="{FF2B5EF4-FFF2-40B4-BE49-F238E27FC236}">
                <a16:creationId xmlns:a16="http://schemas.microsoft.com/office/drawing/2014/main" id="{B5C72468-3ACF-4C05-A5DF-6DBBA61827F2}"/>
              </a:ext>
            </a:extLst>
          </p:cNvPr>
          <p:cNvSpPr>
            <a:spLocks noGrp="1"/>
          </p:cNvSpPr>
          <p:nvPr>
            <p:ph type="body" sz="quarter" idx="20" hasCustomPrompt="1"/>
          </p:nvPr>
        </p:nvSpPr>
        <p:spPr>
          <a:xfrm>
            <a:off x="6309093" y="1162132"/>
            <a:ext cx="4206507" cy="577569"/>
          </a:xfrm>
          <a:prstGeom prst="rect">
            <a:avLst/>
          </a:prstGeom>
        </p:spPr>
        <p:txBody>
          <a:bodyPr/>
          <a:lstStyle>
            <a:lvl1pPr marL="9525" indent="-9525">
              <a:buNone/>
              <a:tabLst/>
              <a:defRPr sz="3600">
                <a:solidFill>
                  <a:schemeClr val="accent1"/>
                </a:solidFill>
                <a:latin typeface="Gravur-CondensedBold" panose="02000506020000020004" pitchFamily="2" charset="0"/>
              </a:defRPr>
            </a:lvl1pPr>
          </a:lstStyle>
          <a:p>
            <a:pPr lvl="0"/>
            <a:r>
              <a:rPr lang="en-GB"/>
              <a:t>Insert title here</a:t>
            </a:r>
          </a:p>
        </p:txBody>
      </p:sp>
    </p:spTree>
    <p:extLst>
      <p:ext uri="{BB962C8B-B14F-4D97-AF65-F5344CB8AC3E}">
        <p14:creationId xmlns:p14="http://schemas.microsoft.com/office/powerpoint/2010/main" val="56469949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0" indent="0">
              <a:buNone/>
              <a:tabLst/>
              <a:defRPr sz="6000">
                <a:solidFill>
                  <a:schemeClr val="bg1"/>
                </a:solidFill>
                <a:latin typeface="Gravur Condensed" pitchFamily="2" charset="0"/>
              </a:defRPr>
            </a:lvl1pPr>
          </a:lstStyle>
          <a:p>
            <a:pPr lvl="0"/>
            <a:r>
              <a:rPr lang="en-GB" dirty="0"/>
              <a:t>Insert presentation title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pitchFamily="2" charset="0"/>
              </a:defRPr>
            </a:lvl1pPr>
          </a:lstStyle>
          <a:p>
            <a:pPr lvl="0"/>
            <a:r>
              <a:rPr lang="en-GB" dirty="0"/>
              <a:t>INSERT DATE</a:t>
            </a:r>
            <a:endParaRPr lang="en-DE" dirty="0"/>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Tree>
    <p:extLst>
      <p:ext uri="{BB962C8B-B14F-4D97-AF65-F5344CB8AC3E}">
        <p14:creationId xmlns:p14="http://schemas.microsoft.com/office/powerpoint/2010/main" val="403750936"/>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with partn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0" indent="0">
              <a:buNone/>
              <a:tabLst/>
              <a:defRPr sz="6000">
                <a:solidFill>
                  <a:schemeClr val="bg1"/>
                </a:solidFill>
                <a:latin typeface="Gravur Condensed" pitchFamily="2" charset="0"/>
              </a:defRPr>
            </a:lvl1pPr>
          </a:lstStyle>
          <a:p>
            <a:pPr lvl="0"/>
            <a:r>
              <a:rPr lang="en-GB" dirty="0"/>
              <a:t>Insert presentation title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pitchFamily="2" charset="0"/>
              </a:defRPr>
            </a:lvl1pPr>
          </a:lstStyle>
          <a:p>
            <a:pPr lvl="0"/>
            <a:r>
              <a:rPr lang="en-GB" dirty="0"/>
              <a:t>INSERT DATE</a:t>
            </a:r>
            <a:endParaRPr lang="en-DE" dirty="0"/>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
        <p:nvSpPr>
          <p:cNvPr id="2" name="Rectangle 1">
            <a:extLst>
              <a:ext uri="{FF2B5EF4-FFF2-40B4-BE49-F238E27FC236}">
                <a16:creationId xmlns:a16="http://schemas.microsoft.com/office/drawing/2014/main" id="{FD2E3AC1-EFDC-4D4C-8F8D-C8474782C183}"/>
              </a:ext>
            </a:extLst>
          </p:cNvPr>
          <p:cNvSpPr/>
          <p:nvPr userDrawn="1"/>
        </p:nvSpPr>
        <p:spPr>
          <a:xfrm>
            <a:off x="10239375" y="5734050"/>
            <a:ext cx="1952625"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838809"/>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Text Placeholder 7">
            <a:extLst>
              <a:ext uri="{FF2B5EF4-FFF2-40B4-BE49-F238E27FC236}">
                <a16:creationId xmlns:a16="http://schemas.microsoft.com/office/drawing/2014/main" id="{1D83B9E0-0665-1B48-805E-49C96DF5A25C}"/>
              </a:ext>
            </a:extLst>
          </p:cNvPr>
          <p:cNvSpPr>
            <a:spLocks noGrp="1"/>
          </p:cNvSpPr>
          <p:nvPr>
            <p:ph type="body" sz="quarter" idx="22" hasCustomPrompt="1"/>
          </p:nvPr>
        </p:nvSpPr>
        <p:spPr>
          <a:xfrm>
            <a:off x="2156991"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25" name="Text Placeholder 7">
            <a:extLst>
              <a:ext uri="{FF2B5EF4-FFF2-40B4-BE49-F238E27FC236}">
                <a16:creationId xmlns:a16="http://schemas.microsoft.com/office/drawing/2014/main" id="{D165876A-B7C4-2C4D-AA81-60EDFF26D6C7}"/>
              </a:ext>
            </a:extLst>
          </p:cNvPr>
          <p:cNvSpPr>
            <a:spLocks noGrp="1"/>
          </p:cNvSpPr>
          <p:nvPr>
            <p:ph type="body" sz="quarter" idx="23" hasCustomPrompt="1"/>
          </p:nvPr>
        </p:nvSpPr>
        <p:spPr>
          <a:xfrm>
            <a:off x="1848388" y="173143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37" name="Text Placeholder 7">
            <a:extLst>
              <a:ext uri="{FF2B5EF4-FFF2-40B4-BE49-F238E27FC236}">
                <a16:creationId xmlns:a16="http://schemas.microsoft.com/office/drawing/2014/main" id="{47D8BCC0-EC2C-C246-8DED-55FFC3B733C3}"/>
              </a:ext>
            </a:extLst>
          </p:cNvPr>
          <p:cNvSpPr>
            <a:spLocks noGrp="1"/>
          </p:cNvSpPr>
          <p:nvPr>
            <p:ph type="body" sz="quarter" idx="24" hasCustomPrompt="1"/>
          </p:nvPr>
        </p:nvSpPr>
        <p:spPr>
          <a:xfrm>
            <a:off x="6518879"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40" name="Text Placeholder 7">
            <a:extLst>
              <a:ext uri="{FF2B5EF4-FFF2-40B4-BE49-F238E27FC236}">
                <a16:creationId xmlns:a16="http://schemas.microsoft.com/office/drawing/2014/main" id="{A5C9C9B7-893A-7B4E-AA62-AC8B1F9276F5}"/>
              </a:ext>
            </a:extLst>
          </p:cNvPr>
          <p:cNvSpPr>
            <a:spLocks noGrp="1"/>
          </p:cNvSpPr>
          <p:nvPr>
            <p:ph type="body" sz="quarter" idx="25" hasCustomPrompt="1"/>
          </p:nvPr>
        </p:nvSpPr>
        <p:spPr>
          <a:xfrm>
            <a:off x="6210276" y="173143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41" name="Text Placeholder 7">
            <a:extLst>
              <a:ext uri="{FF2B5EF4-FFF2-40B4-BE49-F238E27FC236}">
                <a16:creationId xmlns:a16="http://schemas.microsoft.com/office/drawing/2014/main" id="{1F6EDDB9-6CB0-5D47-B1BE-B8A175A2DC75}"/>
              </a:ext>
            </a:extLst>
          </p:cNvPr>
          <p:cNvSpPr>
            <a:spLocks noGrp="1"/>
          </p:cNvSpPr>
          <p:nvPr>
            <p:ph type="body" sz="quarter" idx="26" hasCustomPrompt="1"/>
          </p:nvPr>
        </p:nvSpPr>
        <p:spPr>
          <a:xfrm>
            <a:off x="2156991" y="304838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42" name="Text Placeholder 7">
            <a:extLst>
              <a:ext uri="{FF2B5EF4-FFF2-40B4-BE49-F238E27FC236}">
                <a16:creationId xmlns:a16="http://schemas.microsoft.com/office/drawing/2014/main" id="{3C31483F-38A0-B445-BEEF-B8AF602F25AC}"/>
              </a:ext>
            </a:extLst>
          </p:cNvPr>
          <p:cNvSpPr>
            <a:spLocks noGrp="1"/>
          </p:cNvSpPr>
          <p:nvPr>
            <p:ph type="body" sz="quarter" idx="27" hasCustomPrompt="1"/>
          </p:nvPr>
        </p:nvSpPr>
        <p:spPr>
          <a:xfrm>
            <a:off x="1848388" y="282142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43" name="Text Placeholder 7">
            <a:extLst>
              <a:ext uri="{FF2B5EF4-FFF2-40B4-BE49-F238E27FC236}">
                <a16:creationId xmlns:a16="http://schemas.microsoft.com/office/drawing/2014/main" id="{8F727F17-CAC6-DE40-8CEF-E06B731CDA51}"/>
              </a:ext>
            </a:extLst>
          </p:cNvPr>
          <p:cNvSpPr>
            <a:spLocks noGrp="1"/>
          </p:cNvSpPr>
          <p:nvPr>
            <p:ph type="body" sz="quarter" idx="28" hasCustomPrompt="1"/>
          </p:nvPr>
        </p:nvSpPr>
        <p:spPr>
          <a:xfrm>
            <a:off x="6518879" y="304838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44" name="Text Placeholder 7">
            <a:extLst>
              <a:ext uri="{FF2B5EF4-FFF2-40B4-BE49-F238E27FC236}">
                <a16:creationId xmlns:a16="http://schemas.microsoft.com/office/drawing/2014/main" id="{2B1BDED9-E8C4-6549-898E-216C9E336ECE}"/>
              </a:ext>
            </a:extLst>
          </p:cNvPr>
          <p:cNvSpPr>
            <a:spLocks noGrp="1"/>
          </p:cNvSpPr>
          <p:nvPr>
            <p:ph type="body" sz="quarter" idx="29" hasCustomPrompt="1"/>
          </p:nvPr>
        </p:nvSpPr>
        <p:spPr>
          <a:xfrm>
            <a:off x="6210276" y="282142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45" name="Text Placeholder 7">
            <a:extLst>
              <a:ext uri="{FF2B5EF4-FFF2-40B4-BE49-F238E27FC236}">
                <a16:creationId xmlns:a16="http://schemas.microsoft.com/office/drawing/2014/main" id="{A968F547-D755-2944-927A-63FE454DB46F}"/>
              </a:ext>
            </a:extLst>
          </p:cNvPr>
          <p:cNvSpPr>
            <a:spLocks noGrp="1"/>
          </p:cNvSpPr>
          <p:nvPr>
            <p:ph type="body" sz="quarter" idx="30" hasCustomPrompt="1"/>
          </p:nvPr>
        </p:nvSpPr>
        <p:spPr>
          <a:xfrm>
            <a:off x="2156991" y="411951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46" name="Text Placeholder 7">
            <a:extLst>
              <a:ext uri="{FF2B5EF4-FFF2-40B4-BE49-F238E27FC236}">
                <a16:creationId xmlns:a16="http://schemas.microsoft.com/office/drawing/2014/main" id="{C5DA78E7-9016-E144-BC4F-2F0C7309EAF6}"/>
              </a:ext>
            </a:extLst>
          </p:cNvPr>
          <p:cNvSpPr>
            <a:spLocks noGrp="1"/>
          </p:cNvSpPr>
          <p:nvPr>
            <p:ph type="body" sz="quarter" idx="31" hasCustomPrompt="1"/>
          </p:nvPr>
        </p:nvSpPr>
        <p:spPr>
          <a:xfrm>
            <a:off x="1848388" y="389255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47" name="Text Placeholder 7">
            <a:extLst>
              <a:ext uri="{FF2B5EF4-FFF2-40B4-BE49-F238E27FC236}">
                <a16:creationId xmlns:a16="http://schemas.microsoft.com/office/drawing/2014/main" id="{49EA8872-7623-F249-A990-5F6537E835D3}"/>
              </a:ext>
            </a:extLst>
          </p:cNvPr>
          <p:cNvSpPr>
            <a:spLocks noGrp="1"/>
          </p:cNvSpPr>
          <p:nvPr>
            <p:ph type="body" sz="quarter" idx="32" hasCustomPrompt="1"/>
          </p:nvPr>
        </p:nvSpPr>
        <p:spPr>
          <a:xfrm>
            <a:off x="6518879" y="411951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48" name="Text Placeholder 7">
            <a:extLst>
              <a:ext uri="{FF2B5EF4-FFF2-40B4-BE49-F238E27FC236}">
                <a16:creationId xmlns:a16="http://schemas.microsoft.com/office/drawing/2014/main" id="{1DF97300-F9EF-A843-B886-C70B08E48593}"/>
              </a:ext>
            </a:extLst>
          </p:cNvPr>
          <p:cNvSpPr>
            <a:spLocks noGrp="1"/>
          </p:cNvSpPr>
          <p:nvPr>
            <p:ph type="body" sz="quarter" idx="33" hasCustomPrompt="1"/>
          </p:nvPr>
        </p:nvSpPr>
        <p:spPr>
          <a:xfrm>
            <a:off x="6210276" y="389255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49" name="Text Placeholder 7">
            <a:extLst>
              <a:ext uri="{FF2B5EF4-FFF2-40B4-BE49-F238E27FC236}">
                <a16:creationId xmlns:a16="http://schemas.microsoft.com/office/drawing/2014/main" id="{A14770D4-A5D8-3743-A75A-2C4F5FEA8F4E}"/>
              </a:ext>
            </a:extLst>
          </p:cNvPr>
          <p:cNvSpPr>
            <a:spLocks noGrp="1"/>
          </p:cNvSpPr>
          <p:nvPr>
            <p:ph type="body" sz="quarter" idx="34" hasCustomPrompt="1"/>
          </p:nvPr>
        </p:nvSpPr>
        <p:spPr>
          <a:xfrm>
            <a:off x="2156991" y="520950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50" name="Text Placeholder 7">
            <a:extLst>
              <a:ext uri="{FF2B5EF4-FFF2-40B4-BE49-F238E27FC236}">
                <a16:creationId xmlns:a16="http://schemas.microsoft.com/office/drawing/2014/main" id="{CCA84335-39DC-A745-BC53-559B3B8A33C6}"/>
              </a:ext>
            </a:extLst>
          </p:cNvPr>
          <p:cNvSpPr>
            <a:spLocks noGrp="1"/>
          </p:cNvSpPr>
          <p:nvPr>
            <p:ph type="body" sz="quarter" idx="35" hasCustomPrompt="1"/>
          </p:nvPr>
        </p:nvSpPr>
        <p:spPr>
          <a:xfrm>
            <a:off x="1848388" y="498254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sp>
        <p:nvSpPr>
          <p:cNvPr id="51" name="Text Placeholder 7">
            <a:extLst>
              <a:ext uri="{FF2B5EF4-FFF2-40B4-BE49-F238E27FC236}">
                <a16:creationId xmlns:a16="http://schemas.microsoft.com/office/drawing/2014/main" id="{8450FA28-8ABA-4045-A2C8-8F415FC2866E}"/>
              </a:ext>
            </a:extLst>
          </p:cNvPr>
          <p:cNvSpPr>
            <a:spLocks noGrp="1"/>
          </p:cNvSpPr>
          <p:nvPr>
            <p:ph type="body" sz="quarter" idx="36" hasCustomPrompt="1"/>
          </p:nvPr>
        </p:nvSpPr>
        <p:spPr>
          <a:xfrm>
            <a:off x="6518879" y="520950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52" name="Text Placeholder 7">
            <a:extLst>
              <a:ext uri="{FF2B5EF4-FFF2-40B4-BE49-F238E27FC236}">
                <a16:creationId xmlns:a16="http://schemas.microsoft.com/office/drawing/2014/main" id="{B87B13BA-BB52-C641-843F-0F6741A1E3CE}"/>
              </a:ext>
            </a:extLst>
          </p:cNvPr>
          <p:cNvSpPr>
            <a:spLocks noGrp="1"/>
          </p:cNvSpPr>
          <p:nvPr>
            <p:ph type="body" sz="quarter" idx="37" hasCustomPrompt="1"/>
          </p:nvPr>
        </p:nvSpPr>
        <p:spPr>
          <a:xfrm>
            <a:off x="6210276" y="498254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 Condensed" pitchFamily="2" charset="0"/>
              </a:defRPr>
            </a:lvl1pPr>
          </a:lstStyle>
          <a:p>
            <a:pPr lvl="0"/>
            <a:r>
              <a:rPr lang="en-GB" dirty="0"/>
              <a:t>1</a:t>
            </a:r>
          </a:p>
        </p:txBody>
      </p:sp>
      <p:grpSp>
        <p:nvGrpSpPr>
          <p:cNvPr id="22" name="Group 18">
            <a:extLst>
              <a:ext uri="{FF2B5EF4-FFF2-40B4-BE49-F238E27FC236}">
                <a16:creationId xmlns:a16="http://schemas.microsoft.com/office/drawing/2014/main" id="{E81F7115-A7CB-4EA6-8B98-D69A2652813D}"/>
              </a:ext>
            </a:extLst>
          </p:cNvPr>
          <p:cNvGrpSpPr/>
          <p:nvPr userDrawn="1"/>
        </p:nvGrpSpPr>
        <p:grpSpPr>
          <a:xfrm>
            <a:off x="3591199" y="718734"/>
            <a:ext cx="4998718" cy="734207"/>
            <a:chOff x="3596642" y="531886"/>
            <a:chExt cx="4998718" cy="734207"/>
          </a:xfrm>
        </p:grpSpPr>
        <p:sp>
          <p:nvSpPr>
            <p:cNvPr id="23" name="Title 6">
              <a:extLst>
                <a:ext uri="{FF2B5EF4-FFF2-40B4-BE49-F238E27FC236}">
                  <a16:creationId xmlns:a16="http://schemas.microsoft.com/office/drawing/2014/main" id="{D39ABFBB-455E-4719-AD1A-3492C3F98EFE}"/>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pitchFamily="2" charset="0"/>
                  <a:ea typeface="Gravur-CondensedBold" charset="0"/>
                  <a:cs typeface="Gravur-CondensedBold" charset="0"/>
                </a:rPr>
                <a:t>Contents</a:t>
              </a:r>
            </a:p>
          </p:txBody>
        </p:sp>
        <p:cxnSp>
          <p:nvCxnSpPr>
            <p:cNvPr id="24" name="Straight Connector 20">
              <a:extLst>
                <a:ext uri="{FF2B5EF4-FFF2-40B4-BE49-F238E27FC236}">
                  <a16:creationId xmlns:a16="http://schemas.microsoft.com/office/drawing/2014/main" id="{50E8A428-0D76-47A2-9907-A0F31983ABC6}"/>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5354651"/>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with partn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D9649A-4F4E-4D0F-B8B9-7462A01D3C6A}"/>
              </a:ext>
            </a:extLst>
          </p:cNvPr>
          <p:cNvSpPr/>
          <p:nvPr userDrawn="1"/>
        </p:nvSpPr>
        <p:spPr>
          <a:xfrm>
            <a:off x="0" y="0"/>
            <a:ext cx="947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276350" y="888558"/>
            <a:ext cx="8060833" cy="953505"/>
          </a:xfrm>
          <a:prstGeom prst="rect">
            <a:avLst/>
          </a:prstGeom>
        </p:spPr>
        <p:txBody>
          <a:bodyPr/>
          <a:lstStyle>
            <a:lvl1pPr marL="0" indent="0">
              <a:buNone/>
              <a:tabLst/>
              <a:defRPr sz="6000">
                <a:solidFill>
                  <a:schemeClr val="bg1"/>
                </a:solidFill>
                <a:latin typeface="Gravur Condensed" pitchFamily="2" charset="0"/>
              </a:defRPr>
            </a:lvl1pPr>
          </a:lstStyle>
          <a:p>
            <a:pPr lvl="0"/>
            <a:r>
              <a:rPr lang="en-GB" dirty="0"/>
              <a:t>Insert presentation title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276350" y="2315966"/>
            <a:ext cx="8060833"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pitchFamily="2" charset="0"/>
              </a:defRPr>
            </a:lvl1pPr>
          </a:lstStyle>
          <a:p>
            <a:pPr lvl="0"/>
            <a:r>
              <a:rPr lang="en-GB" dirty="0"/>
              <a:t>INSERT DATE</a:t>
            </a:r>
            <a:endParaRPr lang="en-DE" dirty="0"/>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1276350" y="5065841"/>
            <a:ext cx="8060833"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Tree>
    <p:extLst>
      <p:ext uri="{BB962C8B-B14F-4D97-AF65-F5344CB8AC3E}">
        <p14:creationId xmlns:p14="http://schemas.microsoft.com/office/powerpoint/2010/main" val="3746963621"/>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cover_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1611551"/>
            <a:ext cx="7635121" cy="587327"/>
          </a:xfrm>
          <a:prstGeom prst="rect">
            <a:avLst/>
          </a:prstGeom>
        </p:spPr>
        <p:txBody>
          <a:bodyPr/>
          <a:lstStyle>
            <a:lvl1pPr marL="0" indent="0">
              <a:spcBef>
                <a:spcPts val="600"/>
              </a:spcBef>
              <a:buNone/>
              <a:tabLst/>
              <a:defRPr sz="3600">
                <a:solidFill>
                  <a:schemeClr val="bg1"/>
                </a:solidFill>
                <a:latin typeface="Gravur Condensed" pitchFamily="2" charset="0"/>
              </a:defRPr>
            </a:lvl1pPr>
          </a:lstStyle>
          <a:p>
            <a:pPr lvl="0"/>
            <a:r>
              <a:rPr lang="en-GB" dirty="0"/>
              <a:t>Insert section name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2401976"/>
            <a:ext cx="7635121" cy="393478"/>
          </a:xfrm>
          <a:prstGeom prst="rect">
            <a:avLst/>
          </a:prstGeom>
        </p:spPr>
        <p:txBody>
          <a:bodyPr/>
          <a:lstStyle>
            <a:lvl1pPr marL="0" indent="0">
              <a:spcBef>
                <a:spcPts val="600"/>
              </a:spcBef>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1611551"/>
            <a:ext cx="3492638" cy="587326"/>
          </a:xfrm>
          <a:prstGeom prst="roundRect">
            <a:avLst/>
          </a:prstGeom>
          <a:solidFill>
            <a:srgbClr val="25B1D1"/>
          </a:solidFill>
          <a:effectLst>
            <a:softEdge rad="0"/>
          </a:effectLst>
        </p:spPr>
        <p:txBody>
          <a:bodyPr rIns="360000" anchor="ctr" anchorCtr="0"/>
          <a:lstStyle>
            <a:lvl1pPr marL="0" indent="0" algn="r">
              <a:spcBef>
                <a:spcPts val="600"/>
              </a:spcBef>
              <a:buNone/>
              <a:defRPr sz="2000">
                <a:solidFill>
                  <a:schemeClr val="bg1"/>
                </a:solidFill>
                <a:latin typeface="Gravur Condensed" pitchFamily="2" charset="0"/>
              </a:defRPr>
            </a:lvl1pPr>
          </a:lstStyle>
          <a:p>
            <a:pPr lvl="0"/>
            <a:r>
              <a:rPr lang="en-GB" dirty="0"/>
              <a:t>Nº</a:t>
            </a:r>
            <a:endParaRPr lang="en-DE" dirty="0"/>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3862525"/>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4632210"/>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5401895"/>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4079055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871918"/>
            <a:ext cx="7635121" cy="587327"/>
          </a:xfrm>
          <a:prstGeom prst="rect">
            <a:avLst/>
          </a:prstGeom>
        </p:spPr>
        <p:txBody>
          <a:bodyPr/>
          <a:lstStyle>
            <a:lvl1pPr marL="0" indent="0">
              <a:spcBef>
                <a:spcPts val="600"/>
              </a:spcBef>
              <a:buNone/>
              <a:tabLst/>
              <a:defRPr sz="3600">
                <a:solidFill>
                  <a:schemeClr val="bg1"/>
                </a:solidFill>
                <a:latin typeface="Gravur Condensed" pitchFamily="2" charset="0"/>
              </a:defRPr>
            </a:lvl1pPr>
          </a:lstStyle>
          <a:p>
            <a:pPr lvl="0"/>
            <a:r>
              <a:rPr lang="en-GB" dirty="0"/>
              <a:t>Insert section name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662343"/>
            <a:ext cx="7635121" cy="393478"/>
          </a:xfrm>
          <a:prstGeom prst="rect">
            <a:avLst/>
          </a:prstGeom>
        </p:spPr>
        <p:txBody>
          <a:bodyPr/>
          <a:lstStyle>
            <a:lvl1pPr marL="0" indent="0">
              <a:spcBef>
                <a:spcPts val="600"/>
              </a:spcBef>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871918"/>
            <a:ext cx="3492638" cy="587326"/>
          </a:xfrm>
          <a:prstGeom prst="roundRect">
            <a:avLst/>
          </a:prstGeom>
          <a:solidFill>
            <a:srgbClr val="25B1D1"/>
          </a:solidFill>
          <a:effectLst>
            <a:softEdge rad="0"/>
          </a:effectLst>
        </p:spPr>
        <p:txBody>
          <a:bodyPr rIns="360000" anchor="ctr" anchorCtr="0"/>
          <a:lstStyle>
            <a:lvl1pPr marL="0" indent="0" algn="r">
              <a:spcBef>
                <a:spcPts val="600"/>
              </a:spcBef>
              <a:buNone/>
              <a:defRPr sz="2000">
                <a:solidFill>
                  <a:schemeClr val="bg1"/>
                </a:solidFill>
                <a:latin typeface="Gravur Condensed" pitchFamily="2" charset="0"/>
              </a:defRPr>
            </a:lvl1pPr>
          </a:lstStyle>
          <a:p>
            <a:pPr lvl="0"/>
            <a:r>
              <a:rPr lang="en-GB" dirty="0"/>
              <a:t>Nº</a:t>
            </a:r>
            <a:endParaRPr lang="en-DE" dirty="0"/>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241169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3181377"/>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395106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8" name="Text Placeholder 17">
            <a:extLst>
              <a:ext uri="{FF2B5EF4-FFF2-40B4-BE49-F238E27FC236}">
                <a16:creationId xmlns:a16="http://schemas.microsoft.com/office/drawing/2014/main" id="{EF587F54-CC9E-4A45-BC0A-05B3CEDBB5EE}"/>
              </a:ext>
            </a:extLst>
          </p:cNvPr>
          <p:cNvSpPr>
            <a:spLocks noGrp="1"/>
          </p:cNvSpPr>
          <p:nvPr>
            <p:ph type="body" sz="quarter" idx="16" hasCustomPrompt="1"/>
          </p:nvPr>
        </p:nvSpPr>
        <p:spPr>
          <a:xfrm>
            <a:off x="1347408" y="4720747"/>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9" name="Text Placeholder 17">
            <a:extLst>
              <a:ext uri="{FF2B5EF4-FFF2-40B4-BE49-F238E27FC236}">
                <a16:creationId xmlns:a16="http://schemas.microsoft.com/office/drawing/2014/main" id="{B1EA5806-D569-C04C-801A-35B7ECA6F82F}"/>
              </a:ext>
            </a:extLst>
          </p:cNvPr>
          <p:cNvSpPr>
            <a:spLocks noGrp="1"/>
          </p:cNvSpPr>
          <p:nvPr>
            <p:ph type="body" sz="quarter" idx="17" hasCustomPrompt="1"/>
          </p:nvPr>
        </p:nvSpPr>
        <p:spPr>
          <a:xfrm>
            <a:off x="1347407" y="549043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24289286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598963"/>
            <a:ext cx="7635121" cy="587327"/>
          </a:xfrm>
          <a:prstGeom prst="rect">
            <a:avLst/>
          </a:prstGeom>
        </p:spPr>
        <p:txBody>
          <a:bodyPr/>
          <a:lstStyle>
            <a:lvl1pPr marL="0" indent="0">
              <a:lnSpc>
                <a:spcPct val="90000"/>
              </a:lnSpc>
              <a:spcBef>
                <a:spcPts val="600"/>
              </a:spcBef>
              <a:buNone/>
              <a:tabLst/>
              <a:defRPr sz="3600">
                <a:solidFill>
                  <a:schemeClr val="bg1"/>
                </a:solidFill>
                <a:latin typeface="Gravur Condensed" pitchFamily="2" charset="0"/>
              </a:defRPr>
            </a:lvl1pPr>
          </a:lstStyle>
          <a:p>
            <a:pPr lvl="0"/>
            <a:r>
              <a:rPr lang="en-GB" dirty="0"/>
              <a:t>Insert goodbye message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389388"/>
            <a:ext cx="7635121" cy="393478"/>
          </a:xfrm>
          <a:prstGeom prst="rect">
            <a:avLst/>
          </a:prstGeom>
        </p:spPr>
        <p:txBody>
          <a:bodyPr/>
          <a:lstStyle>
            <a:lvl1pPr marL="0" indent="0">
              <a:lnSpc>
                <a:spcPct val="90000"/>
              </a:lnSpc>
              <a:spcBef>
                <a:spcPts val="600"/>
              </a:spcBef>
              <a:buNone/>
              <a:tabLst/>
              <a:defRPr sz="2400" b="0">
                <a:solidFill>
                  <a:schemeClr val="bg1"/>
                </a:solidFill>
                <a:latin typeface="Gravur-Condensed" panose="02000506020000020004" pitchFamily="2" charset="0"/>
              </a:defRPr>
            </a:lvl1pPr>
          </a:lstStyle>
          <a:p>
            <a:pPr lvl="0"/>
            <a:r>
              <a:rPr lang="en-GB"/>
              <a:t>Insert goodbye subtitle</a:t>
            </a:r>
            <a:endParaRPr lang="en-DE"/>
          </a:p>
        </p:txBody>
      </p:sp>
      <p:grpSp>
        <p:nvGrpSpPr>
          <p:cNvPr id="44" name="Google Shape;7410;p55">
            <a:extLst>
              <a:ext uri="{FF2B5EF4-FFF2-40B4-BE49-F238E27FC236}">
                <a16:creationId xmlns:a16="http://schemas.microsoft.com/office/drawing/2014/main" id="{456D057C-C73F-894D-9B90-A3816855F166}"/>
              </a:ext>
            </a:extLst>
          </p:cNvPr>
          <p:cNvGrpSpPr/>
          <p:nvPr userDrawn="1"/>
        </p:nvGrpSpPr>
        <p:grpSpPr>
          <a:xfrm>
            <a:off x="1347408" y="2757370"/>
            <a:ext cx="538346" cy="491278"/>
            <a:chOff x="1958520" y="2302574"/>
            <a:chExt cx="359213" cy="327807"/>
          </a:xfrm>
          <a:solidFill>
            <a:schemeClr val="bg1"/>
          </a:solidFill>
        </p:grpSpPr>
        <p:sp>
          <p:nvSpPr>
            <p:cNvPr id="45" name="Google Shape;7411;p55">
              <a:extLst>
                <a:ext uri="{FF2B5EF4-FFF2-40B4-BE49-F238E27FC236}">
                  <a16:creationId xmlns:a16="http://schemas.microsoft.com/office/drawing/2014/main" id="{E5EACA8C-1C35-5944-85E0-5952CC233512}"/>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46" name="Google Shape;7412;p55">
              <a:extLst>
                <a:ext uri="{FF2B5EF4-FFF2-40B4-BE49-F238E27FC236}">
                  <a16:creationId xmlns:a16="http://schemas.microsoft.com/office/drawing/2014/main" id="{3081B0A5-CBC9-E248-9EF8-6F3A733A67C9}"/>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47" name="Google Shape;7413;p55">
              <a:extLst>
                <a:ext uri="{FF2B5EF4-FFF2-40B4-BE49-F238E27FC236}">
                  <a16:creationId xmlns:a16="http://schemas.microsoft.com/office/drawing/2014/main" id="{3F85041E-5DA9-FC43-BB08-6F13A7A80E43}"/>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51" name="Text Placeholder 2">
            <a:extLst>
              <a:ext uri="{FF2B5EF4-FFF2-40B4-BE49-F238E27FC236}">
                <a16:creationId xmlns:a16="http://schemas.microsoft.com/office/drawing/2014/main" id="{B3CBF42E-82A5-0D47-9755-B0BCB5899EF1}"/>
              </a:ext>
            </a:extLst>
          </p:cNvPr>
          <p:cNvSpPr>
            <a:spLocks noGrp="1"/>
          </p:cNvSpPr>
          <p:nvPr>
            <p:ph type="body" sz="quarter" idx="13" hasCustomPrompt="1"/>
          </p:nvPr>
        </p:nvSpPr>
        <p:spPr>
          <a:xfrm>
            <a:off x="2145027" y="2781872"/>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website</a:t>
            </a:r>
            <a:endParaRPr lang="en-DE"/>
          </a:p>
        </p:txBody>
      </p:sp>
      <p:grpSp>
        <p:nvGrpSpPr>
          <p:cNvPr id="59" name="Google Shape;10935;p61">
            <a:extLst>
              <a:ext uri="{FF2B5EF4-FFF2-40B4-BE49-F238E27FC236}">
                <a16:creationId xmlns:a16="http://schemas.microsoft.com/office/drawing/2014/main" id="{28BDCC06-02B2-CC48-BAA8-DAE36DFB2D17}"/>
              </a:ext>
            </a:extLst>
          </p:cNvPr>
          <p:cNvGrpSpPr/>
          <p:nvPr userDrawn="1"/>
        </p:nvGrpSpPr>
        <p:grpSpPr>
          <a:xfrm>
            <a:off x="1456719" y="3581280"/>
            <a:ext cx="348477" cy="373251"/>
            <a:chOff x="5170480" y="2934639"/>
            <a:chExt cx="261929" cy="280550"/>
          </a:xfrm>
        </p:grpSpPr>
        <p:sp>
          <p:nvSpPr>
            <p:cNvPr id="60" name="Google Shape;10936;p61">
              <a:extLst>
                <a:ext uri="{FF2B5EF4-FFF2-40B4-BE49-F238E27FC236}">
                  <a16:creationId xmlns:a16="http://schemas.microsoft.com/office/drawing/2014/main" id="{BBC4D4A6-DE04-9E46-AA39-930045349E52}"/>
                </a:ext>
              </a:extLst>
            </p:cNvPr>
            <p:cNvSpPr/>
            <p:nvPr/>
          </p:nvSpPr>
          <p:spPr>
            <a:xfrm>
              <a:off x="5170480" y="2934639"/>
              <a:ext cx="243340" cy="280550"/>
            </a:xfrm>
            <a:custGeom>
              <a:avLst/>
              <a:gdLst/>
              <a:ahLst/>
              <a:cxnLst/>
              <a:rect l="l" t="t" r="r" b="b"/>
              <a:pathLst>
                <a:path w="7645" h="8814" extrusionOk="0">
                  <a:moveTo>
                    <a:pt x="4192" y="301"/>
                  </a:moveTo>
                  <a:lnTo>
                    <a:pt x="5228" y="1337"/>
                  </a:lnTo>
                  <a:lnTo>
                    <a:pt x="3144" y="1337"/>
                  </a:lnTo>
                  <a:lnTo>
                    <a:pt x="4192" y="301"/>
                  </a:lnTo>
                  <a:close/>
                  <a:moveTo>
                    <a:pt x="4190" y="0"/>
                  </a:moveTo>
                  <a:cubicBezTo>
                    <a:pt x="4156" y="0"/>
                    <a:pt x="4120" y="9"/>
                    <a:pt x="4097" y="27"/>
                  </a:cubicBezTo>
                  <a:lnTo>
                    <a:pt x="2787" y="1337"/>
                  </a:lnTo>
                  <a:lnTo>
                    <a:pt x="703" y="1337"/>
                  </a:lnTo>
                  <a:cubicBezTo>
                    <a:pt x="632" y="1337"/>
                    <a:pt x="572" y="1396"/>
                    <a:pt x="572" y="1480"/>
                  </a:cubicBezTo>
                  <a:lnTo>
                    <a:pt x="572" y="3623"/>
                  </a:lnTo>
                  <a:lnTo>
                    <a:pt x="144" y="3623"/>
                  </a:lnTo>
                  <a:cubicBezTo>
                    <a:pt x="60" y="3623"/>
                    <a:pt x="1" y="3682"/>
                    <a:pt x="1" y="3754"/>
                  </a:cubicBezTo>
                  <a:lnTo>
                    <a:pt x="1" y="8683"/>
                  </a:lnTo>
                  <a:cubicBezTo>
                    <a:pt x="1" y="8754"/>
                    <a:pt x="60" y="8814"/>
                    <a:pt x="144" y="8814"/>
                  </a:cubicBezTo>
                  <a:lnTo>
                    <a:pt x="1489" y="8814"/>
                  </a:lnTo>
                  <a:cubicBezTo>
                    <a:pt x="1572" y="8814"/>
                    <a:pt x="1632" y="8754"/>
                    <a:pt x="1632" y="8683"/>
                  </a:cubicBezTo>
                  <a:cubicBezTo>
                    <a:pt x="1632" y="8599"/>
                    <a:pt x="1572" y="8540"/>
                    <a:pt x="1489" y="8540"/>
                  </a:cubicBezTo>
                  <a:lnTo>
                    <a:pt x="275" y="8540"/>
                  </a:lnTo>
                  <a:lnTo>
                    <a:pt x="275" y="4004"/>
                  </a:lnTo>
                  <a:lnTo>
                    <a:pt x="882" y="4456"/>
                  </a:lnTo>
                  <a:cubicBezTo>
                    <a:pt x="904" y="4469"/>
                    <a:pt x="928" y="4476"/>
                    <a:pt x="952" y="4476"/>
                  </a:cubicBezTo>
                  <a:cubicBezTo>
                    <a:pt x="992" y="4476"/>
                    <a:pt x="1031" y="4458"/>
                    <a:pt x="1061" y="4420"/>
                  </a:cubicBezTo>
                  <a:cubicBezTo>
                    <a:pt x="1108" y="4361"/>
                    <a:pt x="1096" y="4289"/>
                    <a:pt x="1037" y="4242"/>
                  </a:cubicBezTo>
                  <a:lnTo>
                    <a:pt x="834" y="4087"/>
                  </a:lnTo>
                  <a:lnTo>
                    <a:pt x="834" y="3766"/>
                  </a:lnTo>
                  <a:lnTo>
                    <a:pt x="834" y="3754"/>
                  </a:lnTo>
                  <a:lnTo>
                    <a:pt x="834" y="3730"/>
                  </a:lnTo>
                  <a:lnTo>
                    <a:pt x="834" y="1610"/>
                  </a:lnTo>
                  <a:lnTo>
                    <a:pt x="7371" y="1610"/>
                  </a:lnTo>
                  <a:lnTo>
                    <a:pt x="7371" y="2099"/>
                  </a:lnTo>
                  <a:cubicBezTo>
                    <a:pt x="7371" y="2170"/>
                    <a:pt x="7430" y="2230"/>
                    <a:pt x="7502" y="2230"/>
                  </a:cubicBezTo>
                  <a:cubicBezTo>
                    <a:pt x="7585" y="2230"/>
                    <a:pt x="7645" y="2170"/>
                    <a:pt x="7645" y="2099"/>
                  </a:cubicBezTo>
                  <a:lnTo>
                    <a:pt x="7645" y="1468"/>
                  </a:lnTo>
                  <a:cubicBezTo>
                    <a:pt x="7633" y="1396"/>
                    <a:pt x="7573" y="1337"/>
                    <a:pt x="7490" y="1337"/>
                  </a:cubicBezTo>
                  <a:lnTo>
                    <a:pt x="5585" y="1337"/>
                  </a:lnTo>
                  <a:lnTo>
                    <a:pt x="4275" y="27"/>
                  </a:lnTo>
                  <a:cubicBezTo>
                    <a:pt x="4257" y="9"/>
                    <a:pt x="4225" y="0"/>
                    <a:pt x="4190"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1" name="Google Shape;10937;p61">
              <a:extLst>
                <a:ext uri="{FF2B5EF4-FFF2-40B4-BE49-F238E27FC236}">
                  <a16:creationId xmlns:a16="http://schemas.microsoft.com/office/drawing/2014/main" id="{01B13783-C3BC-2146-A718-4C38FC03C653}"/>
                </a:ext>
              </a:extLst>
            </p:cNvPr>
            <p:cNvSpPr/>
            <p:nvPr/>
          </p:nvSpPr>
          <p:spPr>
            <a:xfrm>
              <a:off x="5217493" y="3007116"/>
              <a:ext cx="34122" cy="34122"/>
            </a:xfrm>
            <a:custGeom>
              <a:avLst/>
              <a:gdLst/>
              <a:ahLst/>
              <a:cxnLst/>
              <a:rect l="l" t="t" r="r" b="b"/>
              <a:pathLst>
                <a:path w="1072" h="1072" extrusionOk="0">
                  <a:moveTo>
                    <a:pt x="810" y="262"/>
                  </a:moveTo>
                  <a:lnTo>
                    <a:pt x="810" y="810"/>
                  </a:lnTo>
                  <a:lnTo>
                    <a:pt x="274" y="810"/>
                  </a:lnTo>
                  <a:lnTo>
                    <a:pt x="274" y="262"/>
                  </a:lnTo>
                  <a:close/>
                  <a:moveTo>
                    <a:pt x="143" y="0"/>
                  </a:moveTo>
                  <a:cubicBezTo>
                    <a:pt x="60" y="0"/>
                    <a:pt x="0" y="60"/>
                    <a:pt x="0" y="131"/>
                  </a:cubicBezTo>
                  <a:lnTo>
                    <a:pt x="0" y="941"/>
                  </a:lnTo>
                  <a:cubicBezTo>
                    <a:pt x="0" y="1012"/>
                    <a:pt x="60" y="1072"/>
                    <a:pt x="143" y="1072"/>
                  </a:cubicBezTo>
                  <a:lnTo>
                    <a:pt x="941" y="1072"/>
                  </a:lnTo>
                  <a:cubicBezTo>
                    <a:pt x="1012" y="1072"/>
                    <a:pt x="1072" y="1012"/>
                    <a:pt x="1072" y="941"/>
                  </a:cubicBezTo>
                  <a:lnTo>
                    <a:pt x="1072" y="131"/>
                  </a:lnTo>
                  <a:cubicBezTo>
                    <a:pt x="1060" y="60"/>
                    <a:pt x="1000" y="0"/>
                    <a:pt x="941"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2" name="Google Shape;10938;p61">
              <a:extLst>
                <a:ext uri="{FF2B5EF4-FFF2-40B4-BE49-F238E27FC236}">
                  <a16:creationId xmlns:a16="http://schemas.microsoft.com/office/drawing/2014/main" id="{45D04D90-9AE8-EB47-83C9-5FD387E5E4B0}"/>
                </a:ext>
              </a:extLst>
            </p:cNvPr>
            <p:cNvSpPr/>
            <p:nvPr/>
          </p:nvSpPr>
          <p:spPr>
            <a:xfrm>
              <a:off x="5264474" y="3007116"/>
              <a:ext cx="26196" cy="8371"/>
            </a:xfrm>
            <a:custGeom>
              <a:avLst/>
              <a:gdLst/>
              <a:ahLst/>
              <a:cxnLst/>
              <a:rect l="l" t="t" r="r" b="b"/>
              <a:pathLst>
                <a:path w="823" h="263" extrusionOk="0">
                  <a:moveTo>
                    <a:pt x="132" y="0"/>
                  </a:moveTo>
                  <a:cubicBezTo>
                    <a:pt x="60" y="0"/>
                    <a:pt x="1" y="60"/>
                    <a:pt x="1" y="131"/>
                  </a:cubicBezTo>
                  <a:cubicBezTo>
                    <a:pt x="1" y="215"/>
                    <a:pt x="60" y="262"/>
                    <a:pt x="132" y="262"/>
                  </a:cubicBezTo>
                  <a:lnTo>
                    <a:pt x="679" y="262"/>
                  </a:lnTo>
                  <a:cubicBezTo>
                    <a:pt x="763" y="262"/>
                    <a:pt x="822" y="215"/>
                    <a:pt x="822" y="131"/>
                  </a:cubicBezTo>
                  <a:cubicBezTo>
                    <a:pt x="822" y="60"/>
                    <a:pt x="763" y="0"/>
                    <a:pt x="67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3" name="Google Shape;10939;p61">
              <a:extLst>
                <a:ext uri="{FF2B5EF4-FFF2-40B4-BE49-F238E27FC236}">
                  <a16:creationId xmlns:a16="http://schemas.microsoft.com/office/drawing/2014/main" id="{EE434B76-A4E3-DA47-B5D6-04290F9E3954}"/>
                </a:ext>
              </a:extLst>
            </p:cNvPr>
            <p:cNvSpPr/>
            <p:nvPr/>
          </p:nvSpPr>
          <p:spPr>
            <a:xfrm>
              <a:off x="5264856" y="3029079"/>
              <a:ext cx="86068" cy="8371"/>
            </a:xfrm>
            <a:custGeom>
              <a:avLst/>
              <a:gdLst/>
              <a:ahLst/>
              <a:cxnLst/>
              <a:rect l="l" t="t" r="r" b="b"/>
              <a:pathLst>
                <a:path w="2704" h="263" extrusionOk="0">
                  <a:moveTo>
                    <a:pt x="143" y="1"/>
                  </a:moveTo>
                  <a:cubicBezTo>
                    <a:pt x="60" y="1"/>
                    <a:pt x="1" y="60"/>
                    <a:pt x="1" y="132"/>
                  </a:cubicBezTo>
                  <a:cubicBezTo>
                    <a:pt x="1" y="203"/>
                    <a:pt x="60" y="263"/>
                    <a:pt x="143" y="263"/>
                  </a:cubicBezTo>
                  <a:lnTo>
                    <a:pt x="2560" y="263"/>
                  </a:lnTo>
                  <a:cubicBezTo>
                    <a:pt x="2644" y="263"/>
                    <a:pt x="2703" y="203"/>
                    <a:pt x="2703" y="132"/>
                  </a:cubicBezTo>
                  <a:cubicBezTo>
                    <a:pt x="2679" y="60"/>
                    <a:pt x="2620" y="1"/>
                    <a:pt x="2548"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4" name="Google Shape;10940;p61">
              <a:extLst>
                <a:ext uri="{FF2B5EF4-FFF2-40B4-BE49-F238E27FC236}">
                  <a16:creationId xmlns:a16="http://schemas.microsoft.com/office/drawing/2014/main" id="{87F29E8B-138E-4B4E-B089-36DF53BC7F4D}"/>
                </a:ext>
              </a:extLst>
            </p:cNvPr>
            <p:cNvSpPr/>
            <p:nvPr/>
          </p:nvSpPr>
          <p:spPr>
            <a:xfrm>
              <a:off x="5227710" y="3062819"/>
              <a:ext cx="51565" cy="8753"/>
            </a:xfrm>
            <a:custGeom>
              <a:avLst/>
              <a:gdLst/>
              <a:ahLst/>
              <a:cxnLst/>
              <a:rect l="l" t="t" r="r" b="b"/>
              <a:pathLst>
                <a:path w="1620" h="275" extrusionOk="0">
                  <a:moveTo>
                    <a:pt x="132" y="0"/>
                  </a:moveTo>
                  <a:cubicBezTo>
                    <a:pt x="60" y="0"/>
                    <a:pt x="1" y="60"/>
                    <a:pt x="1" y="143"/>
                  </a:cubicBezTo>
                  <a:cubicBezTo>
                    <a:pt x="1" y="215"/>
                    <a:pt x="60" y="274"/>
                    <a:pt x="132" y="274"/>
                  </a:cubicBezTo>
                  <a:lnTo>
                    <a:pt x="1489" y="274"/>
                  </a:lnTo>
                  <a:cubicBezTo>
                    <a:pt x="1560" y="274"/>
                    <a:pt x="1620" y="215"/>
                    <a:pt x="1620" y="143"/>
                  </a:cubicBezTo>
                  <a:cubicBezTo>
                    <a:pt x="1620" y="72"/>
                    <a:pt x="1560" y="0"/>
                    <a:pt x="148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5" name="Google Shape;10941;p61">
              <a:extLst>
                <a:ext uri="{FF2B5EF4-FFF2-40B4-BE49-F238E27FC236}">
                  <a16:creationId xmlns:a16="http://schemas.microsoft.com/office/drawing/2014/main" id="{29771DC4-0F5A-3447-A24C-E68883A10029}"/>
                </a:ext>
              </a:extLst>
            </p:cNvPr>
            <p:cNvSpPr/>
            <p:nvPr/>
          </p:nvSpPr>
          <p:spPr>
            <a:xfrm>
              <a:off x="5196644" y="3182945"/>
              <a:ext cx="42461" cy="8371"/>
            </a:xfrm>
            <a:custGeom>
              <a:avLst/>
              <a:gdLst/>
              <a:ahLst/>
              <a:cxnLst/>
              <a:rect l="l" t="t" r="r" b="b"/>
              <a:pathLst>
                <a:path w="1334" h="263" extrusionOk="0">
                  <a:moveTo>
                    <a:pt x="143" y="1"/>
                  </a:moveTo>
                  <a:cubicBezTo>
                    <a:pt x="60" y="1"/>
                    <a:pt x="0" y="60"/>
                    <a:pt x="0" y="132"/>
                  </a:cubicBezTo>
                  <a:cubicBezTo>
                    <a:pt x="0" y="203"/>
                    <a:pt x="60" y="263"/>
                    <a:pt x="143" y="263"/>
                  </a:cubicBezTo>
                  <a:lnTo>
                    <a:pt x="1191" y="263"/>
                  </a:lnTo>
                  <a:cubicBezTo>
                    <a:pt x="1274" y="263"/>
                    <a:pt x="1334" y="203"/>
                    <a:pt x="1334" y="132"/>
                  </a:cubicBezTo>
                  <a:cubicBezTo>
                    <a:pt x="1310" y="60"/>
                    <a:pt x="1274" y="1"/>
                    <a:pt x="1191"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6" name="Google Shape;10942;p61">
              <a:extLst>
                <a:ext uri="{FF2B5EF4-FFF2-40B4-BE49-F238E27FC236}">
                  <a16:creationId xmlns:a16="http://schemas.microsoft.com/office/drawing/2014/main" id="{7D6DC928-69B0-BD4F-BFF0-D6583F51D969}"/>
                </a:ext>
              </a:extLst>
            </p:cNvPr>
            <p:cNvSpPr/>
            <p:nvPr/>
          </p:nvSpPr>
          <p:spPr>
            <a:xfrm>
              <a:off x="5210299" y="3013928"/>
              <a:ext cx="222110" cy="201261"/>
            </a:xfrm>
            <a:custGeom>
              <a:avLst/>
              <a:gdLst/>
              <a:ahLst/>
              <a:cxnLst/>
              <a:rect l="l" t="t" r="r" b="b"/>
              <a:pathLst>
                <a:path w="6978" h="6323" extrusionOk="0">
                  <a:moveTo>
                    <a:pt x="4679" y="2632"/>
                  </a:moveTo>
                  <a:lnTo>
                    <a:pt x="4274" y="2929"/>
                  </a:lnTo>
                  <a:lnTo>
                    <a:pt x="1441" y="2929"/>
                  </a:lnTo>
                  <a:lnTo>
                    <a:pt x="1024" y="2632"/>
                  </a:lnTo>
                  <a:close/>
                  <a:moveTo>
                    <a:pt x="3905" y="3168"/>
                  </a:moveTo>
                  <a:lnTo>
                    <a:pt x="3500" y="3465"/>
                  </a:lnTo>
                  <a:lnTo>
                    <a:pt x="2179" y="3465"/>
                  </a:lnTo>
                  <a:lnTo>
                    <a:pt x="1774" y="3168"/>
                  </a:lnTo>
                  <a:close/>
                  <a:moveTo>
                    <a:pt x="3143" y="3727"/>
                  </a:moveTo>
                  <a:lnTo>
                    <a:pt x="2846" y="3942"/>
                  </a:lnTo>
                  <a:lnTo>
                    <a:pt x="2548" y="3727"/>
                  </a:lnTo>
                  <a:close/>
                  <a:moveTo>
                    <a:pt x="6239" y="1"/>
                  </a:moveTo>
                  <a:cubicBezTo>
                    <a:pt x="6167" y="1"/>
                    <a:pt x="6108" y="48"/>
                    <a:pt x="6108" y="132"/>
                  </a:cubicBezTo>
                  <a:lnTo>
                    <a:pt x="6108" y="1263"/>
                  </a:lnTo>
                  <a:lnTo>
                    <a:pt x="6108" y="1596"/>
                  </a:lnTo>
                  <a:lnTo>
                    <a:pt x="5036" y="2382"/>
                  </a:lnTo>
                  <a:lnTo>
                    <a:pt x="667" y="2382"/>
                  </a:lnTo>
                  <a:lnTo>
                    <a:pt x="226" y="2060"/>
                  </a:lnTo>
                  <a:cubicBezTo>
                    <a:pt x="204" y="2047"/>
                    <a:pt x="180" y="2040"/>
                    <a:pt x="156" y="2040"/>
                  </a:cubicBezTo>
                  <a:cubicBezTo>
                    <a:pt x="116" y="2040"/>
                    <a:pt x="77" y="2059"/>
                    <a:pt x="48" y="2096"/>
                  </a:cubicBezTo>
                  <a:cubicBezTo>
                    <a:pt x="0" y="2156"/>
                    <a:pt x="24" y="2227"/>
                    <a:pt x="83" y="2275"/>
                  </a:cubicBezTo>
                  <a:lnTo>
                    <a:pt x="2786" y="4203"/>
                  </a:lnTo>
                  <a:cubicBezTo>
                    <a:pt x="2810" y="4221"/>
                    <a:pt x="2837" y="4230"/>
                    <a:pt x="2863" y="4230"/>
                  </a:cubicBezTo>
                  <a:cubicBezTo>
                    <a:pt x="2890" y="4230"/>
                    <a:pt x="2917" y="4221"/>
                    <a:pt x="2941" y="4203"/>
                  </a:cubicBezTo>
                  <a:lnTo>
                    <a:pt x="6703" y="1513"/>
                  </a:lnTo>
                  <a:lnTo>
                    <a:pt x="6703" y="6049"/>
                  </a:lnTo>
                  <a:lnTo>
                    <a:pt x="786" y="6049"/>
                  </a:lnTo>
                  <a:cubicBezTo>
                    <a:pt x="702" y="6049"/>
                    <a:pt x="643" y="6108"/>
                    <a:pt x="643" y="6192"/>
                  </a:cubicBezTo>
                  <a:cubicBezTo>
                    <a:pt x="643" y="6263"/>
                    <a:pt x="702" y="6323"/>
                    <a:pt x="786" y="6323"/>
                  </a:cubicBezTo>
                  <a:lnTo>
                    <a:pt x="6834" y="6323"/>
                  </a:lnTo>
                  <a:cubicBezTo>
                    <a:pt x="6918" y="6323"/>
                    <a:pt x="6977" y="6263"/>
                    <a:pt x="6977" y="6192"/>
                  </a:cubicBezTo>
                  <a:lnTo>
                    <a:pt x="6977" y="1263"/>
                  </a:lnTo>
                  <a:cubicBezTo>
                    <a:pt x="6941" y="1263"/>
                    <a:pt x="6941" y="1239"/>
                    <a:pt x="6941" y="1239"/>
                  </a:cubicBezTo>
                  <a:cubicBezTo>
                    <a:pt x="6929" y="1191"/>
                    <a:pt x="6882" y="1132"/>
                    <a:pt x="6810" y="1132"/>
                  </a:cubicBezTo>
                  <a:lnTo>
                    <a:pt x="6370" y="1132"/>
                  </a:lnTo>
                  <a:lnTo>
                    <a:pt x="6370" y="132"/>
                  </a:lnTo>
                  <a:cubicBezTo>
                    <a:pt x="6370" y="48"/>
                    <a:pt x="6310" y="1"/>
                    <a:pt x="6239"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67" name="Text Placeholder 2">
            <a:extLst>
              <a:ext uri="{FF2B5EF4-FFF2-40B4-BE49-F238E27FC236}">
                <a16:creationId xmlns:a16="http://schemas.microsoft.com/office/drawing/2014/main" id="{4A587EF0-8583-9945-B79F-431ADB828F81}"/>
              </a:ext>
            </a:extLst>
          </p:cNvPr>
          <p:cNvSpPr>
            <a:spLocks noGrp="1"/>
          </p:cNvSpPr>
          <p:nvPr>
            <p:ph type="body" sz="quarter" idx="17" hasCustomPrompt="1"/>
          </p:nvPr>
        </p:nvSpPr>
        <p:spPr>
          <a:xfrm>
            <a:off x="2145027" y="3599594"/>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email address</a:t>
            </a:r>
            <a:endParaRPr lang="en-DE"/>
          </a:p>
        </p:txBody>
      </p:sp>
      <p:grpSp>
        <p:nvGrpSpPr>
          <p:cNvPr id="68" name="Google Shape;10758;p61">
            <a:extLst>
              <a:ext uri="{FF2B5EF4-FFF2-40B4-BE49-F238E27FC236}">
                <a16:creationId xmlns:a16="http://schemas.microsoft.com/office/drawing/2014/main" id="{DD679451-04E9-DD4A-94B4-9FB04C294C28}"/>
              </a:ext>
            </a:extLst>
          </p:cNvPr>
          <p:cNvGrpSpPr/>
          <p:nvPr userDrawn="1"/>
        </p:nvGrpSpPr>
        <p:grpSpPr>
          <a:xfrm>
            <a:off x="1386401" y="4382500"/>
            <a:ext cx="460360" cy="459894"/>
            <a:chOff x="4201447" y="3817349"/>
            <a:chExt cx="346024" cy="345674"/>
          </a:xfrm>
          <a:solidFill>
            <a:schemeClr val="bg1"/>
          </a:solidFill>
        </p:grpSpPr>
        <p:sp>
          <p:nvSpPr>
            <p:cNvPr id="69" name="Google Shape;10759;p61">
              <a:extLst>
                <a:ext uri="{FF2B5EF4-FFF2-40B4-BE49-F238E27FC236}">
                  <a16:creationId xmlns:a16="http://schemas.microsoft.com/office/drawing/2014/main" id="{EEB342D9-0627-974F-A4ED-B1ECADABB028}"/>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0" name="Google Shape;10760;p61">
              <a:extLst>
                <a:ext uri="{FF2B5EF4-FFF2-40B4-BE49-F238E27FC236}">
                  <a16:creationId xmlns:a16="http://schemas.microsoft.com/office/drawing/2014/main" id="{01092CF2-1FD4-BF48-8142-487CFDDEB4B8}"/>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grpSp>
        <p:nvGrpSpPr>
          <p:cNvPr id="71" name="Google Shape;10745;p61">
            <a:extLst>
              <a:ext uri="{FF2B5EF4-FFF2-40B4-BE49-F238E27FC236}">
                <a16:creationId xmlns:a16="http://schemas.microsoft.com/office/drawing/2014/main" id="{50526588-C40D-4F4D-80E1-E80972CC15A5}"/>
              </a:ext>
            </a:extLst>
          </p:cNvPr>
          <p:cNvGrpSpPr/>
          <p:nvPr userDrawn="1"/>
        </p:nvGrpSpPr>
        <p:grpSpPr>
          <a:xfrm>
            <a:off x="1386380" y="6016546"/>
            <a:ext cx="460402" cy="459894"/>
            <a:chOff x="3752358" y="3817349"/>
            <a:chExt cx="346056" cy="345674"/>
          </a:xfrm>
          <a:solidFill>
            <a:schemeClr val="bg1"/>
          </a:solidFill>
        </p:grpSpPr>
        <p:sp>
          <p:nvSpPr>
            <p:cNvPr id="72" name="Google Shape;10746;p61">
              <a:extLst>
                <a:ext uri="{FF2B5EF4-FFF2-40B4-BE49-F238E27FC236}">
                  <a16:creationId xmlns:a16="http://schemas.microsoft.com/office/drawing/2014/main" id="{A2855DA4-C57C-094A-B2F8-CA7A47FBB087}"/>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3" name="Google Shape;10747;p61">
              <a:extLst>
                <a:ext uri="{FF2B5EF4-FFF2-40B4-BE49-F238E27FC236}">
                  <a16:creationId xmlns:a16="http://schemas.microsoft.com/office/drawing/2014/main" id="{FED9DF3C-DC59-D34E-9B11-4AA8F65D294D}"/>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4" name="Google Shape;10748;p61">
              <a:extLst>
                <a:ext uri="{FF2B5EF4-FFF2-40B4-BE49-F238E27FC236}">
                  <a16:creationId xmlns:a16="http://schemas.microsoft.com/office/drawing/2014/main" id="{5B9FDF5E-EA8F-B04E-AAFB-CEF16EDF0533}"/>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5" name="Google Shape;10749;p61">
              <a:extLst>
                <a:ext uri="{FF2B5EF4-FFF2-40B4-BE49-F238E27FC236}">
                  <a16:creationId xmlns:a16="http://schemas.microsoft.com/office/drawing/2014/main" id="{D946ED08-FE9D-9A43-814F-DB7C7C7151ED}"/>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76" name="Google Shape;10739;p61">
            <a:extLst>
              <a:ext uri="{FF2B5EF4-FFF2-40B4-BE49-F238E27FC236}">
                <a16:creationId xmlns:a16="http://schemas.microsoft.com/office/drawing/2014/main" id="{0EF3DD1E-183F-F54D-8FB3-72CD89E55E72}"/>
              </a:ext>
            </a:extLst>
          </p:cNvPr>
          <p:cNvSpPr/>
          <p:nvPr userDrawn="1"/>
        </p:nvSpPr>
        <p:spPr>
          <a:xfrm>
            <a:off x="1386634" y="5189251"/>
            <a:ext cx="459894" cy="46040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7" name="Text Placeholder 2">
            <a:extLst>
              <a:ext uri="{FF2B5EF4-FFF2-40B4-BE49-F238E27FC236}">
                <a16:creationId xmlns:a16="http://schemas.microsoft.com/office/drawing/2014/main" id="{39703721-999F-2A4C-BE13-0FD4CB3D8992}"/>
              </a:ext>
            </a:extLst>
          </p:cNvPr>
          <p:cNvSpPr>
            <a:spLocks noGrp="1"/>
          </p:cNvSpPr>
          <p:nvPr>
            <p:ph type="body" sz="quarter" idx="14" hasCustomPrompt="1"/>
          </p:nvPr>
        </p:nvSpPr>
        <p:spPr>
          <a:xfrm>
            <a:off x="2145027" y="4417316"/>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Twitter account</a:t>
            </a:r>
            <a:endParaRPr lang="en-DE"/>
          </a:p>
        </p:txBody>
      </p:sp>
      <p:sp>
        <p:nvSpPr>
          <p:cNvPr id="78" name="Text Placeholder 2">
            <a:extLst>
              <a:ext uri="{FF2B5EF4-FFF2-40B4-BE49-F238E27FC236}">
                <a16:creationId xmlns:a16="http://schemas.microsoft.com/office/drawing/2014/main" id="{9271EC80-0D48-DE46-8DA7-FCC73C2ED664}"/>
              </a:ext>
            </a:extLst>
          </p:cNvPr>
          <p:cNvSpPr>
            <a:spLocks noGrp="1"/>
          </p:cNvSpPr>
          <p:nvPr>
            <p:ph type="body" sz="quarter" idx="15" hasCustomPrompt="1"/>
          </p:nvPr>
        </p:nvSpPr>
        <p:spPr>
          <a:xfrm>
            <a:off x="2145027" y="5235038"/>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Facebook account</a:t>
            </a:r>
            <a:endParaRPr lang="en-DE"/>
          </a:p>
        </p:txBody>
      </p:sp>
      <p:sp>
        <p:nvSpPr>
          <p:cNvPr id="79" name="Text Placeholder 2">
            <a:extLst>
              <a:ext uri="{FF2B5EF4-FFF2-40B4-BE49-F238E27FC236}">
                <a16:creationId xmlns:a16="http://schemas.microsoft.com/office/drawing/2014/main" id="{73E1BAFF-028E-EB4E-9036-7C52BFA2B7BC}"/>
              </a:ext>
            </a:extLst>
          </p:cNvPr>
          <p:cNvSpPr>
            <a:spLocks noGrp="1"/>
          </p:cNvSpPr>
          <p:nvPr>
            <p:ph type="body" sz="quarter" idx="16" hasCustomPrompt="1"/>
          </p:nvPr>
        </p:nvSpPr>
        <p:spPr>
          <a:xfrm>
            <a:off x="2145027" y="6052761"/>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LinkedIn account</a:t>
            </a:r>
            <a:endParaRPr lang="en-DE"/>
          </a:p>
        </p:txBody>
      </p:sp>
      <p:sp>
        <p:nvSpPr>
          <p:cNvPr id="2" name="Rectangle 1">
            <a:extLst>
              <a:ext uri="{FF2B5EF4-FFF2-40B4-BE49-F238E27FC236}">
                <a16:creationId xmlns:a16="http://schemas.microsoft.com/office/drawing/2014/main" id="{7500D030-F291-4C4D-A167-309FD4F99818}"/>
              </a:ext>
            </a:extLst>
          </p:cNvPr>
          <p:cNvSpPr/>
          <p:nvPr userDrawn="1"/>
        </p:nvSpPr>
        <p:spPr>
          <a:xfrm>
            <a:off x="2099767" y="2144682"/>
            <a:ext cx="2581156" cy="286232"/>
          </a:xfrm>
          <a:prstGeom prst="rect">
            <a:avLst/>
          </a:prstGeom>
        </p:spPr>
        <p:txBody>
          <a:bodyPr wrap="none">
            <a:spAutoFit/>
          </a:bodyPr>
          <a:lstStyle/>
          <a:p>
            <a:pPr marL="0" lvl="0" indent="0">
              <a:lnSpc>
                <a:spcPct val="90000"/>
              </a:lnSpc>
              <a:spcBef>
                <a:spcPts val="600"/>
              </a:spcBef>
            </a:pPr>
            <a:r>
              <a:rPr lang="en-GB" sz="1400">
                <a:solidFill>
                  <a:schemeClr val="bg1"/>
                </a:solidFill>
                <a:latin typeface="Gravur-Condensed" panose="02000506020000020004" pitchFamily="2" charset="0"/>
              </a:rPr>
              <a:t>Subscribe to our newsletter </a:t>
            </a:r>
            <a:r>
              <a:rPr lang="en-GB" sz="1400">
                <a:solidFill>
                  <a:schemeClr val="bg1"/>
                </a:solidFill>
                <a:latin typeface="Gravur-Condensed" panose="02000506020000020004" pitchFamily="2" charset="0"/>
                <a:hlinkClick r:id="rId2">
                  <a:extLst>
                    <a:ext uri="{A12FA001-AC4F-418D-AE19-62706E023703}">
                      <ahyp:hlinkClr xmlns:ahyp="http://schemas.microsoft.com/office/drawing/2018/hyperlinkcolor" val="tx"/>
                    </a:ext>
                  </a:extLst>
                </a:hlinkClick>
              </a:rPr>
              <a:t>here</a:t>
            </a:r>
            <a:endParaRPr lang="en-DE" sz="1400">
              <a:solidFill>
                <a:schemeClr val="bg1"/>
              </a:solidFill>
              <a:latin typeface="Gravur-Condensed" panose="02000506020000020004" pitchFamily="2" charset="0"/>
            </a:endParaRPr>
          </a:p>
        </p:txBody>
      </p:sp>
      <p:grpSp>
        <p:nvGrpSpPr>
          <p:cNvPr id="56" name="Google Shape;9841;p59">
            <a:extLst>
              <a:ext uri="{FF2B5EF4-FFF2-40B4-BE49-F238E27FC236}">
                <a16:creationId xmlns:a16="http://schemas.microsoft.com/office/drawing/2014/main" id="{44EC22ED-5C3A-E440-A113-B50C5F014E7E}"/>
              </a:ext>
            </a:extLst>
          </p:cNvPr>
          <p:cNvGrpSpPr/>
          <p:nvPr userDrawn="1"/>
        </p:nvGrpSpPr>
        <p:grpSpPr>
          <a:xfrm>
            <a:off x="1457759" y="1985964"/>
            <a:ext cx="433079" cy="486880"/>
            <a:chOff x="3567553" y="1499912"/>
            <a:chExt cx="320022" cy="359778"/>
          </a:xfrm>
          <a:solidFill>
            <a:schemeClr val="bg1"/>
          </a:solidFill>
        </p:grpSpPr>
        <p:sp>
          <p:nvSpPr>
            <p:cNvPr id="57" name="Google Shape;9842;p59">
              <a:extLst>
                <a:ext uri="{FF2B5EF4-FFF2-40B4-BE49-F238E27FC236}">
                  <a16:creationId xmlns:a16="http://schemas.microsoft.com/office/drawing/2014/main" id="{9A5F6CC6-72B8-6342-BC65-0B7FF9885632}"/>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58" name="Google Shape;9843;p59">
              <a:extLst>
                <a:ext uri="{FF2B5EF4-FFF2-40B4-BE49-F238E27FC236}">
                  <a16:creationId xmlns:a16="http://schemas.microsoft.com/office/drawing/2014/main" id="{23A80317-1C74-094E-94C3-DCA8E2FD6B93}"/>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0" name="Google Shape;9844;p59">
              <a:extLst>
                <a:ext uri="{FF2B5EF4-FFF2-40B4-BE49-F238E27FC236}">
                  <a16:creationId xmlns:a16="http://schemas.microsoft.com/office/drawing/2014/main" id="{92071F86-9529-7647-B36F-F66863898B1A}"/>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1" name="Google Shape;9845;p59">
              <a:extLst>
                <a:ext uri="{FF2B5EF4-FFF2-40B4-BE49-F238E27FC236}">
                  <a16:creationId xmlns:a16="http://schemas.microsoft.com/office/drawing/2014/main" id="{01C43522-0397-C14C-93C5-6A2CB30FE286}"/>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2" name="Google Shape;9846;p59">
              <a:extLst>
                <a:ext uri="{FF2B5EF4-FFF2-40B4-BE49-F238E27FC236}">
                  <a16:creationId xmlns:a16="http://schemas.microsoft.com/office/drawing/2014/main" id="{3D886E75-70F3-B94F-80E3-8CF61B4861DA}"/>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3" name="Google Shape;9847;p59">
              <a:extLst>
                <a:ext uri="{FF2B5EF4-FFF2-40B4-BE49-F238E27FC236}">
                  <a16:creationId xmlns:a16="http://schemas.microsoft.com/office/drawing/2014/main" id="{DB4C3B02-6440-494D-BA6E-270092ACF280}"/>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Tree>
    <p:extLst>
      <p:ext uri="{BB962C8B-B14F-4D97-AF65-F5344CB8AC3E}">
        <p14:creationId xmlns:p14="http://schemas.microsoft.com/office/powerpoint/2010/main" val="40833945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 bullets_1">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49CF50F-7C92-D54A-B8DD-D5F92CC1FA9D}"/>
              </a:ext>
            </a:extLst>
          </p:cNvPr>
          <p:cNvSpPr>
            <a:spLocks noGrp="1"/>
          </p:cNvSpPr>
          <p:nvPr>
            <p:ph type="body" sz="quarter" idx="12" hasCustomPrompt="1"/>
          </p:nvPr>
        </p:nvSpPr>
        <p:spPr>
          <a:xfrm>
            <a:off x="1477646" y="1162132"/>
            <a:ext cx="9037954" cy="577569"/>
          </a:xfrm>
          <a:prstGeom prst="rect">
            <a:avLst/>
          </a:prstGeom>
        </p:spPr>
        <p:txBody>
          <a:bodyPr/>
          <a:lstStyle>
            <a:lvl1pPr marL="0" indent="-9525">
              <a:buNone/>
              <a:tabLst/>
              <a:defRPr sz="3600">
                <a:solidFill>
                  <a:schemeClr val="accent1"/>
                </a:solidFill>
                <a:latin typeface="Gravur-CondensedBold" panose="02000506020000020004" pitchFamily="2" charset="0"/>
              </a:defRPr>
            </a:lvl1pPr>
          </a:lstStyle>
          <a:p>
            <a:pPr lvl="0"/>
            <a:r>
              <a:rPr lang="en-GB" dirty="0"/>
              <a:t>Insert title here</a:t>
            </a:r>
          </a:p>
        </p:txBody>
      </p:sp>
      <p:sp>
        <p:nvSpPr>
          <p:cNvPr id="6" name="Text Placeholder 7">
            <a:extLst>
              <a:ext uri="{FF2B5EF4-FFF2-40B4-BE49-F238E27FC236}">
                <a16:creationId xmlns:a16="http://schemas.microsoft.com/office/drawing/2014/main" id="{5A6387BA-F717-E94C-AEE9-FC72BBB79A62}"/>
              </a:ext>
            </a:extLst>
          </p:cNvPr>
          <p:cNvSpPr>
            <a:spLocks noGrp="1"/>
          </p:cNvSpPr>
          <p:nvPr>
            <p:ph type="body" sz="quarter" idx="13" hasCustomPrompt="1"/>
          </p:nvPr>
        </p:nvSpPr>
        <p:spPr>
          <a:xfrm>
            <a:off x="1477644" y="1968134"/>
            <a:ext cx="9037955" cy="577569"/>
          </a:xfrm>
          <a:prstGeom prst="rect">
            <a:avLst/>
          </a:prstGeom>
        </p:spPr>
        <p:txBody>
          <a:bodyPr/>
          <a:lstStyle>
            <a:lvl1pPr marL="9525" indent="-9525">
              <a:buNone/>
              <a:tabLst/>
              <a:defRPr sz="18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Insert subtitle here</a:t>
            </a:r>
          </a:p>
        </p:txBody>
      </p:sp>
      <p:sp>
        <p:nvSpPr>
          <p:cNvPr id="4" name="Text Placeholder 7">
            <a:extLst>
              <a:ext uri="{FF2B5EF4-FFF2-40B4-BE49-F238E27FC236}">
                <a16:creationId xmlns:a16="http://schemas.microsoft.com/office/drawing/2014/main" id="{B2FBB076-4580-7D4C-89AB-7A0D078251C0}"/>
              </a:ext>
            </a:extLst>
          </p:cNvPr>
          <p:cNvSpPr>
            <a:spLocks noGrp="1"/>
          </p:cNvSpPr>
          <p:nvPr>
            <p:ph type="body" sz="quarter" idx="11" hasCustomPrompt="1"/>
          </p:nvPr>
        </p:nvSpPr>
        <p:spPr>
          <a:xfrm>
            <a:off x="1477645" y="2774136"/>
            <a:ext cx="9037955" cy="577569"/>
          </a:xfrm>
          <a:prstGeom prst="rect">
            <a:avLst/>
          </a:prstGeom>
        </p:spPr>
        <p:txBody>
          <a:bodyPr/>
          <a:lstStyle>
            <a:lvl1pPr marL="228600" indent="-228600">
              <a:buClr>
                <a:srgbClr val="9E2986"/>
              </a:buClr>
              <a:buSzPct val="90000"/>
              <a:buFont typeface="Wingdings" panose="05000000000000000000" pitchFamily="2" charset="2"/>
              <a:buChar char=""/>
              <a:defRPr lang="en-GB" sz="1600" dirty="0">
                <a:latin typeface="Roboto Light" panose="02000000000000000000" pitchFamily="2" charset="0"/>
                <a:ea typeface="Roboto Light" panose="02000000000000000000" pitchFamily="2" charset="0"/>
              </a:defRPr>
            </a:lvl1pPr>
          </a:lstStyle>
          <a:p>
            <a:pPr lvl="0"/>
            <a:r>
              <a:rPr lang="en-GB" dirty="0"/>
              <a:t>Insert subtitle here</a:t>
            </a:r>
          </a:p>
        </p:txBody>
      </p:sp>
    </p:spTree>
    <p:extLst>
      <p:ext uri="{BB962C8B-B14F-4D97-AF65-F5344CB8AC3E}">
        <p14:creationId xmlns:p14="http://schemas.microsoft.com/office/powerpoint/2010/main" val="242324703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_1">
    <p:bg>
      <p:bgPr>
        <a:solidFill>
          <a:schemeClr val="bg1"/>
        </a:solidFill>
        <a:effectLst/>
      </p:bgPr>
    </p:bg>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F905104E-7485-4974-8B1C-CECF2E7D0C60}"/>
              </a:ext>
            </a:extLst>
          </p:cNvPr>
          <p:cNvSpPr>
            <a:spLocks noGrp="1"/>
          </p:cNvSpPr>
          <p:nvPr>
            <p:ph type="body" sz="quarter" idx="12" hasCustomPrompt="1"/>
          </p:nvPr>
        </p:nvSpPr>
        <p:spPr>
          <a:xfrm>
            <a:off x="1477646" y="1162132"/>
            <a:ext cx="9037954" cy="577569"/>
          </a:xfrm>
          <a:prstGeom prst="rect">
            <a:avLst/>
          </a:prstGeom>
        </p:spPr>
        <p:txBody>
          <a:bodyPr/>
          <a:lstStyle>
            <a:lvl1pPr marL="0" indent="0">
              <a:buNone/>
              <a:tabLst/>
              <a:defRPr sz="3600">
                <a:solidFill>
                  <a:schemeClr val="accent1"/>
                </a:solidFill>
                <a:latin typeface="Gravur-CondensedBold" panose="02000506020000020004" pitchFamily="2" charset="0"/>
              </a:defRPr>
            </a:lvl1pPr>
          </a:lstStyle>
          <a:p>
            <a:pPr lvl="0"/>
            <a:r>
              <a:rPr lang="en-GB"/>
              <a:t>Insert title here</a:t>
            </a:r>
          </a:p>
        </p:txBody>
      </p:sp>
      <p:sp>
        <p:nvSpPr>
          <p:cNvPr id="15" name="Text Placeholder 7">
            <a:extLst>
              <a:ext uri="{FF2B5EF4-FFF2-40B4-BE49-F238E27FC236}">
                <a16:creationId xmlns:a16="http://schemas.microsoft.com/office/drawing/2014/main" id="{36297D37-420D-48B8-91EC-B7A4D0D07C18}"/>
              </a:ext>
            </a:extLst>
          </p:cNvPr>
          <p:cNvSpPr>
            <a:spLocks noGrp="1"/>
          </p:cNvSpPr>
          <p:nvPr>
            <p:ph type="body" sz="quarter" idx="13" hasCustomPrompt="1"/>
          </p:nvPr>
        </p:nvSpPr>
        <p:spPr>
          <a:xfrm>
            <a:off x="1477646" y="2035854"/>
            <a:ext cx="9037955" cy="577569"/>
          </a:xfrm>
          <a:prstGeom prst="rect">
            <a:avLst/>
          </a:prstGeom>
        </p:spPr>
        <p:txBody>
          <a:bodyPr/>
          <a:lstStyle>
            <a:lvl1pPr marL="9525" indent="-9525">
              <a:buNone/>
              <a:tabLst/>
              <a:defRPr sz="18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477407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s x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2075132"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8" name="Text Placeholder 7">
            <a:extLst>
              <a:ext uri="{FF2B5EF4-FFF2-40B4-BE49-F238E27FC236}">
                <a16:creationId xmlns:a16="http://schemas.microsoft.com/office/drawing/2014/main" id="{29C3FD9A-2CE4-EC4D-86D9-7B106256C497}"/>
              </a:ext>
            </a:extLst>
          </p:cNvPr>
          <p:cNvSpPr>
            <a:spLocks noGrp="1"/>
          </p:cNvSpPr>
          <p:nvPr>
            <p:ph type="body" sz="quarter" idx="23" hasCustomPrompt="1"/>
          </p:nvPr>
        </p:nvSpPr>
        <p:spPr>
          <a:xfrm>
            <a:off x="1774825"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26" name="Text Placeholder 7">
            <a:extLst>
              <a:ext uri="{FF2B5EF4-FFF2-40B4-BE49-F238E27FC236}">
                <a16:creationId xmlns:a16="http://schemas.microsoft.com/office/drawing/2014/main" id="{4BA203CF-037B-D54A-83D8-47C714464710}"/>
              </a:ext>
            </a:extLst>
          </p:cNvPr>
          <p:cNvSpPr>
            <a:spLocks noGrp="1"/>
          </p:cNvSpPr>
          <p:nvPr>
            <p:ph type="body" sz="quarter" idx="24" hasCustomPrompt="1"/>
          </p:nvPr>
        </p:nvSpPr>
        <p:spPr>
          <a:xfrm>
            <a:off x="6518879"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7" name="Text Placeholder 7">
            <a:extLst>
              <a:ext uri="{FF2B5EF4-FFF2-40B4-BE49-F238E27FC236}">
                <a16:creationId xmlns:a16="http://schemas.microsoft.com/office/drawing/2014/main" id="{AA57101E-2C2C-3849-A031-3D88C4DFE7F0}"/>
              </a:ext>
            </a:extLst>
          </p:cNvPr>
          <p:cNvSpPr>
            <a:spLocks noGrp="1"/>
          </p:cNvSpPr>
          <p:nvPr>
            <p:ph type="body" sz="quarter" idx="25" hasCustomPrompt="1"/>
          </p:nvPr>
        </p:nvSpPr>
        <p:spPr>
          <a:xfrm>
            <a:off x="6218572"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28" name="Text Placeholder 7">
            <a:extLst>
              <a:ext uri="{FF2B5EF4-FFF2-40B4-BE49-F238E27FC236}">
                <a16:creationId xmlns:a16="http://schemas.microsoft.com/office/drawing/2014/main" id="{FA914191-EDE3-9A49-B6A9-5ED419E504E3}"/>
              </a:ext>
            </a:extLst>
          </p:cNvPr>
          <p:cNvSpPr>
            <a:spLocks noGrp="1"/>
          </p:cNvSpPr>
          <p:nvPr>
            <p:ph type="body" sz="quarter" idx="26" hasCustomPrompt="1"/>
          </p:nvPr>
        </p:nvSpPr>
        <p:spPr>
          <a:xfrm>
            <a:off x="2075132"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9" name="Text Placeholder 7">
            <a:extLst>
              <a:ext uri="{FF2B5EF4-FFF2-40B4-BE49-F238E27FC236}">
                <a16:creationId xmlns:a16="http://schemas.microsoft.com/office/drawing/2014/main" id="{C8C5D040-2D9D-6D4E-85C3-B62244FDA967}"/>
              </a:ext>
            </a:extLst>
          </p:cNvPr>
          <p:cNvSpPr>
            <a:spLocks noGrp="1"/>
          </p:cNvSpPr>
          <p:nvPr>
            <p:ph type="body" sz="quarter" idx="27" hasCustomPrompt="1"/>
          </p:nvPr>
        </p:nvSpPr>
        <p:spPr>
          <a:xfrm>
            <a:off x="1774825"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0" name="Text Placeholder 7">
            <a:extLst>
              <a:ext uri="{FF2B5EF4-FFF2-40B4-BE49-F238E27FC236}">
                <a16:creationId xmlns:a16="http://schemas.microsoft.com/office/drawing/2014/main" id="{6CF2AADE-1346-E544-9CAC-D53F897EA7C3}"/>
              </a:ext>
            </a:extLst>
          </p:cNvPr>
          <p:cNvSpPr>
            <a:spLocks noGrp="1"/>
          </p:cNvSpPr>
          <p:nvPr>
            <p:ph type="body" sz="quarter" idx="28" hasCustomPrompt="1"/>
          </p:nvPr>
        </p:nvSpPr>
        <p:spPr>
          <a:xfrm>
            <a:off x="6518879"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1" name="Text Placeholder 7">
            <a:extLst>
              <a:ext uri="{FF2B5EF4-FFF2-40B4-BE49-F238E27FC236}">
                <a16:creationId xmlns:a16="http://schemas.microsoft.com/office/drawing/2014/main" id="{D9B061DD-392E-0540-9DC3-AEE5F4A12800}"/>
              </a:ext>
            </a:extLst>
          </p:cNvPr>
          <p:cNvSpPr>
            <a:spLocks noGrp="1"/>
          </p:cNvSpPr>
          <p:nvPr>
            <p:ph type="body" sz="quarter" idx="29" hasCustomPrompt="1"/>
          </p:nvPr>
        </p:nvSpPr>
        <p:spPr>
          <a:xfrm>
            <a:off x="6218572"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8" name="Text Placeholder 7">
            <a:extLst>
              <a:ext uri="{FF2B5EF4-FFF2-40B4-BE49-F238E27FC236}">
                <a16:creationId xmlns:a16="http://schemas.microsoft.com/office/drawing/2014/main" id="{E5BD0B2A-16B7-B843-B125-950875B01C8B}"/>
              </a:ext>
            </a:extLst>
          </p:cNvPr>
          <p:cNvSpPr>
            <a:spLocks noGrp="1"/>
          </p:cNvSpPr>
          <p:nvPr>
            <p:ph type="body" sz="quarter" idx="30" hasCustomPrompt="1"/>
          </p:nvPr>
        </p:nvSpPr>
        <p:spPr>
          <a:xfrm>
            <a:off x="2075132"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9" name="Text Placeholder 7">
            <a:extLst>
              <a:ext uri="{FF2B5EF4-FFF2-40B4-BE49-F238E27FC236}">
                <a16:creationId xmlns:a16="http://schemas.microsoft.com/office/drawing/2014/main" id="{2ECDBF0F-45F7-134A-897B-1A7490FEF532}"/>
              </a:ext>
            </a:extLst>
          </p:cNvPr>
          <p:cNvSpPr>
            <a:spLocks noGrp="1"/>
          </p:cNvSpPr>
          <p:nvPr>
            <p:ph type="body" sz="quarter" idx="31" hasCustomPrompt="1"/>
          </p:nvPr>
        </p:nvSpPr>
        <p:spPr>
          <a:xfrm>
            <a:off x="1774825"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0" name="Text Placeholder 7">
            <a:extLst>
              <a:ext uri="{FF2B5EF4-FFF2-40B4-BE49-F238E27FC236}">
                <a16:creationId xmlns:a16="http://schemas.microsoft.com/office/drawing/2014/main" id="{DBCC8493-9590-5B41-A811-F57E896BCA4F}"/>
              </a:ext>
            </a:extLst>
          </p:cNvPr>
          <p:cNvSpPr>
            <a:spLocks noGrp="1"/>
          </p:cNvSpPr>
          <p:nvPr>
            <p:ph type="body" sz="quarter" idx="32" hasCustomPrompt="1"/>
          </p:nvPr>
        </p:nvSpPr>
        <p:spPr>
          <a:xfrm>
            <a:off x="6518879"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1" name="Text Placeholder 7">
            <a:extLst>
              <a:ext uri="{FF2B5EF4-FFF2-40B4-BE49-F238E27FC236}">
                <a16:creationId xmlns:a16="http://schemas.microsoft.com/office/drawing/2014/main" id="{59597A7F-E478-F74B-AA6C-155866E657FC}"/>
              </a:ext>
            </a:extLst>
          </p:cNvPr>
          <p:cNvSpPr>
            <a:spLocks noGrp="1"/>
          </p:cNvSpPr>
          <p:nvPr>
            <p:ph type="body" sz="quarter" idx="33" hasCustomPrompt="1"/>
          </p:nvPr>
        </p:nvSpPr>
        <p:spPr>
          <a:xfrm>
            <a:off x="6218572"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grpSp>
        <p:nvGrpSpPr>
          <p:cNvPr id="17" name="Group 18">
            <a:extLst>
              <a:ext uri="{FF2B5EF4-FFF2-40B4-BE49-F238E27FC236}">
                <a16:creationId xmlns:a16="http://schemas.microsoft.com/office/drawing/2014/main" id="{1FFB8C78-18A6-4092-8FAA-D9059E4E665A}"/>
              </a:ext>
            </a:extLst>
          </p:cNvPr>
          <p:cNvGrpSpPr/>
          <p:nvPr userDrawn="1"/>
        </p:nvGrpSpPr>
        <p:grpSpPr>
          <a:xfrm>
            <a:off x="3591199" y="718734"/>
            <a:ext cx="4998718" cy="734207"/>
            <a:chOff x="3596642" y="531886"/>
            <a:chExt cx="4998718" cy="734207"/>
          </a:xfrm>
        </p:grpSpPr>
        <p:sp>
          <p:nvSpPr>
            <p:cNvPr id="22" name="Title 6">
              <a:extLst>
                <a:ext uri="{FF2B5EF4-FFF2-40B4-BE49-F238E27FC236}">
                  <a16:creationId xmlns:a16="http://schemas.microsoft.com/office/drawing/2014/main" id="{A72C971C-596F-4553-A14F-FF88468D735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a:solidFill>
                    <a:srgbClr val="9E2986"/>
                  </a:solidFill>
                  <a:latin typeface="Gravur-CondensedBold" panose="02000506020000020004" pitchFamily="2" charset="0"/>
                  <a:ea typeface="Gravur-CondensedBold" charset="0"/>
                  <a:cs typeface="Gravur-CondensedBold" charset="0"/>
                </a:rPr>
                <a:t>Contents</a:t>
              </a:r>
            </a:p>
          </p:txBody>
        </p:sp>
        <p:cxnSp>
          <p:nvCxnSpPr>
            <p:cNvPr id="23" name="Straight Connector 20">
              <a:extLst>
                <a:ext uri="{FF2B5EF4-FFF2-40B4-BE49-F238E27FC236}">
                  <a16:creationId xmlns:a16="http://schemas.microsoft.com/office/drawing/2014/main" id="{C0EB6B49-08B3-4E3E-8AE1-B65B2A9C1AC8}"/>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3323618"/>
      </p:ext>
    </p:extLst>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eople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35E59-2514-40C8-853B-C7BB58588B94}"/>
              </a:ext>
            </a:extLst>
          </p:cNvPr>
          <p:cNvSpPr>
            <a:spLocks noGrp="1"/>
          </p:cNvSpPr>
          <p:nvPr>
            <p:ph type="title" hasCustomPrompt="1"/>
          </p:nvPr>
        </p:nvSpPr>
        <p:spPr>
          <a:xfrm>
            <a:off x="4068891" y="608646"/>
            <a:ext cx="4054219" cy="577568"/>
          </a:xfrm>
        </p:spPr>
        <p:txBody>
          <a:bodyPr>
            <a:noAutofit/>
          </a:bodyPr>
          <a:lstStyle>
            <a:lvl1pPr algn="ctr">
              <a:defRPr/>
            </a:lvl1pPr>
          </a:lstStyle>
          <a:p>
            <a:r>
              <a:rPr lang="fr-FR"/>
              <a:t>Insert people </a:t>
            </a:r>
            <a:r>
              <a:rPr lang="fr-FR" err="1"/>
              <a:t>here</a:t>
            </a:r>
            <a:endParaRPr lang="fr-FR"/>
          </a:p>
        </p:txBody>
      </p:sp>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24156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CondensedBold" panose="02000506020000020004" pitchFamily="2" charset="0"/>
                <a:ea typeface="Roboto" panose="02000000000000000000" pitchFamily="2" charset="0"/>
                <a:cs typeface="Roboto" panose="02000000000000000000" pitchFamily="2" charset="0"/>
              </a:defRPr>
            </a:lvl1pPr>
          </a:lstStyle>
          <a:p>
            <a:pPr lvl="0"/>
            <a:r>
              <a:rPr lang="en-GB"/>
              <a:t>Insert name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2436607" y="2291903"/>
            <a:ext cx="3498766" cy="1137097"/>
          </a:xfrm>
          <a:prstGeom prst="roundRect">
            <a:avLst/>
          </a:prstGeom>
          <a:solidFill>
            <a:schemeClr val="bg2">
              <a:alpha val="60000"/>
            </a:schemeClr>
          </a:solidFill>
          <a:ln>
            <a:noFill/>
          </a:ln>
        </p:spPr>
        <p:txBody>
          <a:bodyPr lIns="649440" tIns="45720" rIns="91440" bIns="45720" anchor="ctr" anchorCtr="0"/>
          <a:lstStyle>
            <a:lvl1pPr marL="9525" indent="-9525" algn="l">
              <a:buNone/>
              <a:tabLst/>
              <a:defRPr sz="2400">
                <a:solidFill>
                  <a:schemeClr val="tx2"/>
                </a:solidFill>
                <a:latin typeface="Gravur-CondensedBold" panose="02000506020000020004" pitchFamily="2" charset="0"/>
              </a:defRPr>
            </a:lvl1pPr>
          </a:lstStyle>
          <a:p>
            <a:pPr lvl="0"/>
            <a:r>
              <a:rPr lang="en-GB"/>
              <a:t>Insert name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C2B832C6-9B87-F74C-B0C4-8D34D53517D8}"/>
              </a:ext>
            </a:extLst>
          </p:cNvPr>
          <p:cNvSpPr>
            <a:spLocks noGrp="1"/>
          </p:cNvSpPr>
          <p:nvPr>
            <p:ph type="pic" sz="quarter" idx="15" hasCustomPrompt="1"/>
          </p:nvPr>
        </p:nvSpPr>
        <p:spPr>
          <a:xfrm>
            <a:off x="10734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1" name="Picture Placeholder 3">
            <a:extLst>
              <a:ext uri="{FF2B5EF4-FFF2-40B4-BE49-F238E27FC236}">
                <a16:creationId xmlns:a16="http://schemas.microsoft.com/office/drawing/2014/main" id="{6F9B28EF-C2C7-044D-8D54-2FBB64123A25}"/>
              </a:ext>
            </a:extLst>
          </p:cNvPr>
          <p:cNvSpPr>
            <a:spLocks noGrp="1"/>
          </p:cNvSpPr>
          <p:nvPr>
            <p:ph type="pic" sz="quarter" idx="16" hasCustomPrompt="1"/>
          </p:nvPr>
        </p:nvSpPr>
        <p:spPr>
          <a:xfrm>
            <a:off x="10734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4" name="Text Placeholder 7">
            <a:extLst>
              <a:ext uri="{FF2B5EF4-FFF2-40B4-BE49-F238E27FC236}">
                <a16:creationId xmlns:a16="http://schemas.microsoft.com/office/drawing/2014/main" id="{27C72ECC-F9C8-C746-915E-A4458F1EAB37}"/>
              </a:ext>
            </a:extLst>
          </p:cNvPr>
          <p:cNvSpPr>
            <a:spLocks noGrp="1"/>
          </p:cNvSpPr>
          <p:nvPr>
            <p:ph type="body" sz="quarter" idx="17" hasCustomPrompt="1"/>
          </p:nvPr>
        </p:nvSpPr>
        <p:spPr>
          <a:xfrm>
            <a:off x="79274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CondensedBold" panose="02000506020000020004" pitchFamily="2" charset="0"/>
                <a:ea typeface="Roboto" panose="02000000000000000000" pitchFamily="2" charset="0"/>
                <a:cs typeface="Roboto" panose="02000000000000000000" pitchFamily="2" charset="0"/>
              </a:defRPr>
            </a:lvl1pPr>
          </a:lstStyle>
          <a:p>
            <a:pPr lvl="0"/>
            <a:r>
              <a:rPr lang="en-GB"/>
              <a:t>Insert name here</a:t>
            </a:r>
          </a:p>
        </p:txBody>
      </p:sp>
      <p:sp>
        <p:nvSpPr>
          <p:cNvPr id="15" name="Text Placeholder 7">
            <a:extLst>
              <a:ext uri="{FF2B5EF4-FFF2-40B4-BE49-F238E27FC236}">
                <a16:creationId xmlns:a16="http://schemas.microsoft.com/office/drawing/2014/main" id="{2F653026-3D26-8048-A994-D71513A89BE9}"/>
              </a:ext>
            </a:extLst>
          </p:cNvPr>
          <p:cNvSpPr>
            <a:spLocks noGrp="1"/>
          </p:cNvSpPr>
          <p:nvPr>
            <p:ph type="body" sz="quarter" idx="18" hasCustomPrompt="1"/>
          </p:nvPr>
        </p:nvSpPr>
        <p:spPr>
          <a:xfrm>
            <a:off x="7948407" y="2291903"/>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sz="2400">
                <a:solidFill>
                  <a:schemeClr val="tx2"/>
                </a:solidFill>
                <a:latin typeface="Gravur-CondensedBold" panose="02000506020000020004" pitchFamily="2" charset="0"/>
              </a:defRPr>
            </a:lvl1pPr>
          </a:lstStyle>
          <a:p>
            <a:pPr lvl="0"/>
            <a:r>
              <a:rPr lang="en-GB"/>
              <a:t>Insert name here</a:t>
            </a:r>
          </a:p>
        </p:txBody>
      </p:sp>
      <p:sp>
        <p:nvSpPr>
          <p:cNvPr id="17" name="Picture Placeholder 3">
            <a:extLst>
              <a:ext uri="{FF2B5EF4-FFF2-40B4-BE49-F238E27FC236}">
                <a16:creationId xmlns:a16="http://schemas.microsoft.com/office/drawing/2014/main" id="{ED9052A2-441A-D448-87B6-2294BB0A5C42}"/>
              </a:ext>
            </a:extLst>
          </p:cNvPr>
          <p:cNvSpPr>
            <a:spLocks noGrp="1"/>
          </p:cNvSpPr>
          <p:nvPr>
            <p:ph type="pic" sz="quarter" idx="19" hasCustomPrompt="1"/>
          </p:nvPr>
        </p:nvSpPr>
        <p:spPr>
          <a:xfrm>
            <a:off x="65852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8" name="Picture Placeholder 3">
            <a:extLst>
              <a:ext uri="{FF2B5EF4-FFF2-40B4-BE49-F238E27FC236}">
                <a16:creationId xmlns:a16="http://schemas.microsoft.com/office/drawing/2014/main" id="{80817BF1-F641-8A49-BE8F-20B6030E87FF}"/>
              </a:ext>
            </a:extLst>
          </p:cNvPr>
          <p:cNvSpPr>
            <a:spLocks noGrp="1"/>
          </p:cNvSpPr>
          <p:nvPr>
            <p:ph type="pic" sz="quarter" idx="20" hasCustomPrompt="1"/>
          </p:nvPr>
        </p:nvSpPr>
        <p:spPr>
          <a:xfrm>
            <a:off x="65852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Tree>
    <p:extLst>
      <p:ext uri="{BB962C8B-B14F-4D97-AF65-F5344CB8AC3E}">
        <p14:creationId xmlns:p14="http://schemas.microsoft.com/office/powerpoint/2010/main" val="2770511215"/>
      </p:ext>
    </p:extLst>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ext + bullets_2">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F21F94E9-2CD7-8646-8630-DCF89ADD71CB}"/>
              </a:ext>
            </a:extLst>
          </p:cNvPr>
          <p:cNvSpPr>
            <a:spLocks noGrp="1"/>
          </p:cNvSpPr>
          <p:nvPr>
            <p:ph type="body" sz="quarter" idx="10" hasCustomPrompt="1"/>
          </p:nvPr>
        </p:nvSpPr>
        <p:spPr>
          <a:xfrm>
            <a:off x="1791154" y="1416848"/>
            <a:ext cx="3776889" cy="577569"/>
          </a:xfrm>
          <a:prstGeom prst="rect">
            <a:avLst/>
          </a:prstGeom>
        </p:spPr>
        <p:txBody>
          <a:bodyPr/>
          <a:lstStyle>
            <a:lvl1pPr marL="9525" indent="-9525">
              <a:buNone/>
              <a:tabLst/>
              <a:defRPr sz="3600">
                <a:solidFill>
                  <a:schemeClr val="accent1"/>
                </a:solidFill>
                <a:latin typeface="Gravur-CondensedBold" panose="02000506020000020004" pitchFamily="2" charset="0"/>
              </a:defRPr>
            </a:lvl1pPr>
          </a:lstStyle>
          <a:p>
            <a:pPr lvl="0"/>
            <a:r>
              <a:rPr lang="en-GB"/>
              <a:t>Insert title here</a:t>
            </a:r>
          </a:p>
        </p:txBody>
      </p:sp>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4" name="Text Placeholder 7">
            <a:extLst>
              <a:ext uri="{FF2B5EF4-FFF2-40B4-BE49-F238E27FC236}">
                <a16:creationId xmlns:a16="http://schemas.microsoft.com/office/drawing/2014/main" id="{3A56ABF3-2ACA-CE4C-A3B1-DC54DDB3CF63}"/>
              </a:ext>
            </a:extLst>
          </p:cNvPr>
          <p:cNvSpPr>
            <a:spLocks noGrp="1"/>
          </p:cNvSpPr>
          <p:nvPr>
            <p:ph type="body" sz="quarter" idx="14" hasCustomPrompt="1"/>
          </p:nvPr>
        </p:nvSpPr>
        <p:spPr>
          <a:xfrm>
            <a:off x="6623956" y="1416848"/>
            <a:ext cx="3776889" cy="577569"/>
          </a:xfrm>
          <a:prstGeom prst="rect">
            <a:avLst/>
          </a:prstGeom>
        </p:spPr>
        <p:txBody>
          <a:bodyPr/>
          <a:lstStyle>
            <a:lvl1pPr marL="9525" indent="-9525">
              <a:buNone/>
              <a:tabLst/>
              <a:defRPr sz="3600">
                <a:solidFill>
                  <a:schemeClr val="accent1"/>
                </a:solidFill>
                <a:latin typeface="Gravur-CondensedBold" panose="02000506020000020004" pitchFamily="2" charset="0"/>
              </a:defRPr>
            </a:lvl1pPr>
          </a:lstStyle>
          <a:p>
            <a:pPr lvl="0"/>
            <a:r>
              <a:rPr lang="en-GB"/>
              <a:t>Insert title here</a:t>
            </a:r>
          </a:p>
        </p:txBody>
      </p:sp>
      <p:sp>
        <p:nvSpPr>
          <p:cNvPr id="6" name="Text Placeholder 7">
            <a:extLst>
              <a:ext uri="{FF2B5EF4-FFF2-40B4-BE49-F238E27FC236}">
                <a16:creationId xmlns:a16="http://schemas.microsoft.com/office/drawing/2014/main" id="{34C73544-10A8-D644-8A1F-978943F5C4B5}"/>
              </a:ext>
            </a:extLst>
          </p:cNvPr>
          <p:cNvSpPr>
            <a:spLocks noGrp="1"/>
          </p:cNvSpPr>
          <p:nvPr>
            <p:ph type="body" sz="quarter" idx="15" hasCustomPrompt="1"/>
          </p:nvPr>
        </p:nvSpPr>
        <p:spPr>
          <a:xfrm>
            <a:off x="1791153" y="3140215"/>
            <a:ext cx="3776889" cy="577569"/>
          </a:xfrm>
          <a:prstGeom prst="rect">
            <a:avLst/>
          </a:prstGeom>
        </p:spPr>
        <p:txBody>
          <a:bodyPr/>
          <a:lstStyle>
            <a:lvl1pPr>
              <a:buClr>
                <a:srgbClr val="9E2986"/>
              </a:buClr>
              <a:buSzPct val="90000"/>
              <a:buFont typeface="Zapf Dingbats"/>
              <a:buChar char="➜"/>
              <a:defRPr sz="1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Insert bullet point here</a:t>
            </a:r>
          </a:p>
        </p:txBody>
      </p:sp>
      <p:sp>
        <p:nvSpPr>
          <p:cNvPr id="7" name="Text Placeholder 7">
            <a:extLst>
              <a:ext uri="{FF2B5EF4-FFF2-40B4-BE49-F238E27FC236}">
                <a16:creationId xmlns:a16="http://schemas.microsoft.com/office/drawing/2014/main" id="{CAC781BF-64EB-B142-9850-4FAEFF2E391F}"/>
              </a:ext>
            </a:extLst>
          </p:cNvPr>
          <p:cNvSpPr>
            <a:spLocks noGrp="1"/>
          </p:cNvSpPr>
          <p:nvPr>
            <p:ph type="body" sz="quarter" idx="16" hasCustomPrompt="1"/>
          </p:nvPr>
        </p:nvSpPr>
        <p:spPr>
          <a:xfrm>
            <a:off x="6623956" y="3107139"/>
            <a:ext cx="3793219" cy="688113"/>
          </a:xfrm>
          <a:prstGeom prst="rect">
            <a:avLst/>
          </a:prstGeom>
        </p:spPr>
        <p:txBody>
          <a:bodyPr/>
          <a:lstStyle>
            <a:lvl1pPr>
              <a:buClr>
                <a:srgbClr val="9E2986"/>
              </a:buClr>
              <a:buSzPct val="90000"/>
              <a:buFont typeface="Zapf Dingbats"/>
              <a:buChar char="➜"/>
              <a:defRPr sz="1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Insert bullet point here</a:t>
            </a:r>
          </a:p>
        </p:txBody>
      </p:sp>
    </p:spTree>
    <p:extLst>
      <p:ext uri="{BB962C8B-B14F-4D97-AF65-F5344CB8AC3E}">
        <p14:creationId xmlns:p14="http://schemas.microsoft.com/office/powerpoint/2010/main" val="31751743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x3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4146852" y="3421407"/>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grpSp>
        <p:nvGrpSpPr>
          <p:cNvPr id="19" name="Group 18">
            <a:extLst>
              <a:ext uri="{FF2B5EF4-FFF2-40B4-BE49-F238E27FC236}">
                <a16:creationId xmlns:a16="http://schemas.microsoft.com/office/drawing/2014/main" id="{FECCB441-CA3F-F246-A074-6C650CEE2B3A}"/>
              </a:ext>
            </a:extLst>
          </p:cNvPr>
          <p:cNvGrpSpPr/>
          <p:nvPr userDrawn="1"/>
        </p:nvGrpSpPr>
        <p:grpSpPr>
          <a:xfrm>
            <a:off x="3596642"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pitchFamily="2"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Text Placeholder 7">
            <a:extLst>
              <a:ext uri="{FF2B5EF4-FFF2-40B4-BE49-F238E27FC236}">
                <a16:creationId xmlns:a16="http://schemas.microsoft.com/office/drawing/2014/main" id="{58796C31-4CAB-7648-A448-FDF1F6B1DFC0}"/>
              </a:ext>
            </a:extLst>
          </p:cNvPr>
          <p:cNvSpPr>
            <a:spLocks noGrp="1"/>
          </p:cNvSpPr>
          <p:nvPr>
            <p:ph type="body" sz="quarter" idx="11" hasCustomPrompt="1"/>
          </p:nvPr>
        </p:nvSpPr>
        <p:spPr>
          <a:xfrm>
            <a:off x="4146852" y="5063558"/>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
        <p:nvSpPr>
          <p:cNvPr id="16" name="Text Placeholder 7">
            <a:extLst>
              <a:ext uri="{FF2B5EF4-FFF2-40B4-BE49-F238E27FC236}">
                <a16:creationId xmlns:a16="http://schemas.microsoft.com/office/drawing/2014/main" id="{780AE922-479E-EA4F-968A-2F8C70D61A8C}"/>
              </a:ext>
            </a:extLst>
          </p:cNvPr>
          <p:cNvSpPr>
            <a:spLocks noGrp="1"/>
          </p:cNvSpPr>
          <p:nvPr>
            <p:ph type="body" sz="quarter" idx="12" hasCustomPrompt="1"/>
          </p:nvPr>
        </p:nvSpPr>
        <p:spPr>
          <a:xfrm>
            <a:off x="4146852" y="1768049"/>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Tree>
    <p:extLst>
      <p:ext uri="{BB962C8B-B14F-4D97-AF65-F5344CB8AC3E}">
        <p14:creationId xmlns:p14="http://schemas.microsoft.com/office/powerpoint/2010/main" val="1181947457"/>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x4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1774825" y="4278735"/>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
        <p:nvSpPr>
          <p:cNvPr id="26" name="Text Placeholder 7">
            <a:extLst>
              <a:ext uri="{FF2B5EF4-FFF2-40B4-BE49-F238E27FC236}">
                <a16:creationId xmlns:a16="http://schemas.microsoft.com/office/drawing/2014/main" id="{36D8E0AA-5F80-E34C-849D-F56031DA56CF}"/>
              </a:ext>
            </a:extLst>
          </p:cNvPr>
          <p:cNvSpPr>
            <a:spLocks noGrp="1"/>
          </p:cNvSpPr>
          <p:nvPr>
            <p:ph type="body" sz="quarter" idx="12" hasCustomPrompt="1"/>
          </p:nvPr>
        </p:nvSpPr>
        <p:spPr>
          <a:xfrm>
            <a:off x="6497927" y="2275571"/>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
        <p:nvSpPr>
          <p:cNvPr id="27" name="Text Placeholder 7">
            <a:extLst>
              <a:ext uri="{FF2B5EF4-FFF2-40B4-BE49-F238E27FC236}">
                <a16:creationId xmlns:a16="http://schemas.microsoft.com/office/drawing/2014/main" id="{2385246B-06EC-094A-9629-A7D0C2532C8B}"/>
              </a:ext>
            </a:extLst>
          </p:cNvPr>
          <p:cNvSpPr>
            <a:spLocks noGrp="1"/>
          </p:cNvSpPr>
          <p:nvPr>
            <p:ph type="body" sz="quarter" idx="13" hasCustomPrompt="1"/>
          </p:nvPr>
        </p:nvSpPr>
        <p:spPr>
          <a:xfrm>
            <a:off x="6497927" y="4278735"/>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1795777" y="229190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pitchFamily="2" charset="0"/>
              </a:defRPr>
            </a:lvl1pPr>
          </a:lstStyle>
          <a:p>
            <a:pPr lvl="0"/>
            <a:r>
              <a:rPr lang="en-GB" dirty="0"/>
              <a:t>Insert agenda point here</a:t>
            </a:r>
          </a:p>
        </p:txBody>
      </p:sp>
      <p:grpSp>
        <p:nvGrpSpPr>
          <p:cNvPr id="19" name="Group 18">
            <a:extLst>
              <a:ext uri="{FF2B5EF4-FFF2-40B4-BE49-F238E27FC236}">
                <a16:creationId xmlns:a16="http://schemas.microsoft.com/office/drawing/2014/main" id="{FECCB441-CA3F-F246-A074-6C650CEE2B3A}"/>
              </a:ext>
            </a:extLst>
          </p:cNvPr>
          <p:cNvGrpSpPr/>
          <p:nvPr userDrawn="1"/>
        </p:nvGrpSpPr>
        <p:grpSpPr>
          <a:xfrm>
            <a:off x="3596642"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pitchFamily="2"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6390204"/>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x6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6518879" y="3508994"/>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6539831"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13" name="Text Placeholder 7">
            <a:extLst>
              <a:ext uri="{FF2B5EF4-FFF2-40B4-BE49-F238E27FC236}">
                <a16:creationId xmlns:a16="http://schemas.microsoft.com/office/drawing/2014/main" id="{C9A90C2D-819F-EA41-95C5-1CF585E7685C}"/>
              </a:ext>
            </a:extLst>
          </p:cNvPr>
          <p:cNvSpPr>
            <a:spLocks noGrp="1"/>
          </p:cNvSpPr>
          <p:nvPr>
            <p:ph type="body" sz="quarter" idx="14" hasCustomPrompt="1"/>
          </p:nvPr>
        </p:nvSpPr>
        <p:spPr>
          <a:xfrm>
            <a:off x="6518879" y="4981083"/>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32" name="Text Placeholder 7">
            <a:extLst>
              <a:ext uri="{FF2B5EF4-FFF2-40B4-BE49-F238E27FC236}">
                <a16:creationId xmlns:a16="http://schemas.microsoft.com/office/drawing/2014/main" id="{F421D0B0-620F-2647-AE64-FD23D7252C76}"/>
              </a:ext>
            </a:extLst>
          </p:cNvPr>
          <p:cNvSpPr>
            <a:spLocks noGrp="1"/>
          </p:cNvSpPr>
          <p:nvPr>
            <p:ph type="body" sz="quarter" idx="15" hasCustomPrompt="1"/>
          </p:nvPr>
        </p:nvSpPr>
        <p:spPr>
          <a:xfrm>
            <a:off x="1814806" y="3508994"/>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1835758"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36" name="Text Placeholder 7">
            <a:extLst>
              <a:ext uri="{FF2B5EF4-FFF2-40B4-BE49-F238E27FC236}">
                <a16:creationId xmlns:a16="http://schemas.microsoft.com/office/drawing/2014/main" id="{97EADBFB-E5B7-2945-A6BC-849977891436}"/>
              </a:ext>
            </a:extLst>
          </p:cNvPr>
          <p:cNvSpPr>
            <a:spLocks noGrp="1"/>
          </p:cNvSpPr>
          <p:nvPr>
            <p:ph type="body" sz="quarter" idx="17" hasCustomPrompt="1"/>
          </p:nvPr>
        </p:nvSpPr>
        <p:spPr>
          <a:xfrm>
            <a:off x="1814806" y="4981083"/>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grpSp>
        <p:nvGrpSpPr>
          <p:cNvPr id="11" name="Group 18">
            <a:extLst>
              <a:ext uri="{FF2B5EF4-FFF2-40B4-BE49-F238E27FC236}">
                <a16:creationId xmlns:a16="http://schemas.microsoft.com/office/drawing/2014/main" id="{1118D4A1-A041-4E53-BA5F-A1431879B6A4}"/>
              </a:ext>
            </a:extLst>
          </p:cNvPr>
          <p:cNvGrpSpPr/>
          <p:nvPr userDrawn="1"/>
        </p:nvGrpSpPr>
        <p:grpSpPr>
          <a:xfrm>
            <a:off x="3591199" y="718734"/>
            <a:ext cx="4998718" cy="734207"/>
            <a:chOff x="3596642" y="531886"/>
            <a:chExt cx="4998718" cy="734207"/>
          </a:xfrm>
        </p:grpSpPr>
        <p:sp>
          <p:nvSpPr>
            <p:cNvPr id="12" name="Title 6">
              <a:extLst>
                <a:ext uri="{FF2B5EF4-FFF2-40B4-BE49-F238E27FC236}">
                  <a16:creationId xmlns:a16="http://schemas.microsoft.com/office/drawing/2014/main" id="{5ACC169F-A745-4819-AC63-04B4E6045BB2}"/>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pitchFamily="2" charset="0"/>
                  <a:ea typeface="Gravur-CondensedBold" charset="0"/>
                  <a:cs typeface="Gravur-CondensedBold" charset="0"/>
                </a:rPr>
                <a:t>Contents</a:t>
              </a:r>
            </a:p>
          </p:txBody>
        </p:sp>
        <p:cxnSp>
          <p:nvCxnSpPr>
            <p:cNvPr id="14" name="Straight Connector 20">
              <a:extLst>
                <a:ext uri="{FF2B5EF4-FFF2-40B4-BE49-F238E27FC236}">
                  <a16:creationId xmlns:a16="http://schemas.microsoft.com/office/drawing/2014/main" id="{28EB81E2-5D79-4D10-BA68-C90E842CD7B3}"/>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8623344"/>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x8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6518881" y="2975085"/>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1807483" y="2975085"/>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17" name="Text Placeholder 7">
            <a:extLst>
              <a:ext uri="{FF2B5EF4-FFF2-40B4-BE49-F238E27FC236}">
                <a16:creationId xmlns:a16="http://schemas.microsoft.com/office/drawing/2014/main" id="{E66D3E1E-A2F5-594C-B7CB-EA93A3123A27}"/>
              </a:ext>
            </a:extLst>
          </p:cNvPr>
          <p:cNvSpPr>
            <a:spLocks noGrp="1"/>
          </p:cNvSpPr>
          <p:nvPr>
            <p:ph type="body" sz="quarter" idx="17" hasCustomPrompt="1"/>
          </p:nvPr>
        </p:nvSpPr>
        <p:spPr>
          <a:xfrm>
            <a:off x="6518881" y="3991780"/>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22" name="Text Placeholder 7">
            <a:extLst>
              <a:ext uri="{FF2B5EF4-FFF2-40B4-BE49-F238E27FC236}">
                <a16:creationId xmlns:a16="http://schemas.microsoft.com/office/drawing/2014/main" id="{23D76AA6-D0E2-8144-B755-51FA32B6AB5A}"/>
              </a:ext>
            </a:extLst>
          </p:cNvPr>
          <p:cNvSpPr>
            <a:spLocks noGrp="1"/>
          </p:cNvSpPr>
          <p:nvPr>
            <p:ph type="body" sz="quarter" idx="18" hasCustomPrompt="1"/>
          </p:nvPr>
        </p:nvSpPr>
        <p:spPr>
          <a:xfrm>
            <a:off x="1807483" y="3991780"/>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26" name="Text Placeholder 7">
            <a:extLst>
              <a:ext uri="{FF2B5EF4-FFF2-40B4-BE49-F238E27FC236}">
                <a16:creationId xmlns:a16="http://schemas.microsoft.com/office/drawing/2014/main" id="{50153E58-E28D-634B-BDE7-ECB7A8443C83}"/>
              </a:ext>
            </a:extLst>
          </p:cNvPr>
          <p:cNvSpPr>
            <a:spLocks noGrp="1"/>
          </p:cNvSpPr>
          <p:nvPr>
            <p:ph type="body" sz="quarter" idx="19" hasCustomPrompt="1"/>
          </p:nvPr>
        </p:nvSpPr>
        <p:spPr>
          <a:xfrm>
            <a:off x="6518881" y="5008473"/>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28" name="Text Placeholder 7">
            <a:extLst>
              <a:ext uri="{FF2B5EF4-FFF2-40B4-BE49-F238E27FC236}">
                <a16:creationId xmlns:a16="http://schemas.microsoft.com/office/drawing/2014/main" id="{3D2CE216-C8E8-A749-8432-50E20FA34534}"/>
              </a:ext>
            </a:extLst>
          </p:cNvPr>
          <p:cNvSpPr>
            <a:spLocks noGrp="1"/>
          </p:cNvSpPr>
          <p:nvPr>
            <p:ph type="body" sz="quarter" idx="20" hasCustomPrompt="1"/>
          </p:nvPr>
        </p:nvSpPr>
        <p:spPr>
          <a:xfrm>
            <a:off x="1807483" y="5008473"/>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30" name="Text Placeholder 7">
            <a:extLst>
              <a:ext uri="{FF2B5EF4-FFF2-40B4-BE49-F238E27FC236}">
                <a16:creationId xmlns:a16="http://schemas.microsoft.com/office/drawing/2014/main" id="{576D3828-86A0-564A-BD9E-E8AB49BB7660}"/>
              </a:ext>
            </a:extLst>
          </p:cNvPr>
          <p:cNvSpPr>
            <a:spLocks noGrp="1"/>
          </p:cNvSpPr>
          <p:nvPr>
            <p:ph type="body" sz="quarter" idx="21" hasCustomPrompt="1"/>
          </p:nvPr>
        </p:nvSpPr>
        <p:spPr>
          <a:xfrm>
            <a:off x="6518881"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sp>
        <p:nvSpPr>
          <p:cNvPr id="38" name="Text Placeholder 7">
            <a:extLst>
              <a:ext uri="{FF2B5EF4-FFF2-40B4-BE49-F238E27FC236}">
                <a16:creationId xmlns:a16="http://schemas.microsoft.com/office/drawing/2014/main" id="{1D83B9E0-0665-1B48-805E-49C96DF5A25C}"/>
              </a:ext>
            </a:extLst>
          </p:cNvPr>
          <p:cNvSpPr>
            <a:spLocks noGrp="1"/>
          </p:cNvSpPr>
          <p:nvPr>
            <p:ph type="body" sz="quarter" idx="22" hasCustomPrompt="1"/>
          </p:nvPr>
        </p:nvSpPr>
        <p:spPr>
          <a:xfrm>
            <a:off x="1807483"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 Condensed" pitchFamily="2" charset="0"/>
              </a:defRPr>
            </a:lvl1pPr>
          </a:lstStyle>
          <a:p>
            <a:pPr lvl="0"/>
            <a:r>
              <a:rPr lang="en-GB" dirty="0"/>
              <a:t>Insert agenda point here</a:t>
            </a:r>
          </a:p>
        </p:txBody>
      </p:sp>
      <p:grpSp>
        <p:nvGrpSpPr>
          <p:cNvPr id="16" name="Group 18">
            <a:extLst>
              <a:ext uri="{FF2B5EF4-FFF2-40B4-BE49-F238E27FC236}">
                <a16:creationId xmlns:a16="http://schemas.microsoft.com/office/drawing/2014/main" id="{F986B445-7D8F-4DE3-8E98-FCC8920C73F8}"/>
              </a:ext>
            </a:extLst>
          </p:cNvPr>
          <p:cNvGrpSpPr/>
          <p:nvPr userDrawn="1"/>
        </p:nvGrpSpPr>
        <p:grpSpPr>
          <a:xfrm>
            <a:off x="3591199" y="718734"/>
            <a:ext cx="4998718" cy="734207"/>
            <a:chOff x="3596642" y="531886"/>
            <a:chExt cx="4998718" cy="734207"/>
          </a:xfrm>
        </p:grpSpPr>
        <p:sp>
          <p:nvSpPr>
            <p:cNvPr id="18" name="Title 6">
              <a:extLst>
                <a:ext uri="{FF2B5EF4-FFF2-40B4-BE49-F238E27FC236}">
                  <a16:creationId xmlns:a16="http://schemas.microsoft.com/office/drawing/2014/main" id="{0F9F01A9-FDBD-4843-B964-5C1B6C9E1E8A}"/>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pitchFamily="2" charset="0"/>
                  <a:ea typeface="Gravur-CondensedBold" charset="0"/>
                  <a:cs typeface="Gravur-CondensedBold" charset="0"/>
                </a:rPr>
                <a:t>Contents</a:t>
              </a:r>
            </a:p>
          </p:txBody>
        </p:sp>
        <p:cxnSp>
          <p:nvCxnSpPr>
            <p:cNvPr id="24" name="Straight Connector 20">
              <a:extLst>
                <a:ext uri="{FF2B5EF4-FFF2-40B4-BE49-F238E27FC236}">
                  <a16:creationId xmlns:a16="http://schemas.microsoft.com/office/drawing/2014/main" id="{ADD74B05-0B92-4911-A036-B088FFEFDE94}"/>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918966"/>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35E59-2514-40C8-853B-C7BB58588B94}"/>
              </a:ext>
            </a:extLst>
          </p:cNvPr>
          <p:cNvSpPr>
            <a:spLocks noGrp="1"/>
          </p:cNvSpPr>
          <p:nvPr>
            <p:ph type="title" hasCustomPrompt="1"/>
          </p:nvPr>
        </p:nvSpPr>
        <p:spPr>
          <a:xfrm>
            <a:off x="4068891" y="608646"/>
            <a:ext cx="4054219" cy="577568"/>
          </a:xfrm>
        </p:spPr>
        <p:txBody>
          <a:bodyPr>
            <a:noAutofit/>
          </a:bodyPr>
          <a:lstStyle>
            <a:lvl1pPr algn="ctr">
              <a:defRPr/>
            </a:lvl1pPr>
          </a:lstStyle>
          <a:p>
            <a:r>
              <a:rPr lang="fr-FR"/>
              <a:t>Insert people </a:t>
            </a:r>
            <a:r>
              <a:rPr lang="fr-FR" err="1"/>
              <a:t>here</a:t>
            </a:r>
            <a:endParaRPr lang="fr-FR"/>
          </a:p>
        </p:txBody>
      </p:sp>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24156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 Condensed" pitchFamily="2" charset="0"/>
                <a:ea typeface="Roboto" panose="02000000000000000000" pitchFamily="2" charset="0"/>
                <a:cs typeface="Roboto" panose="02000000000000000000" pitchFamily="2" charset="0"/>
              </a:defRPr>
            </a:lvl1pPr>
          </a:lstStyle>
          <a:p>
            <a:pPr lvl="0"/>
            <a:r>
              <a:rPr lang="en-GB" dirty="0"/>
              <a:t>Insert name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2436607" y="2291903"/>
            <a:ext cx="3498766" cy="1137097"/>
          </a:xfrm>
          <a:prstGeom prst="roundRect">
            <a:avLst/>
          </a:prstGeom>
          <a:solidFill>
            <a:schemeClr val="bg2">
              <a:alpha val="60000"/>
            </a:schemeClr>
          </a:solidFill>
          <a:ln>
            <a:noFill/>
          </a:ln>
        </p:spPr>
        <p:txBody>
          <a:bodyPr lIns="649440" tIns="45720" rIns="91440" bIns="45720" anchor="ctr" anchorCtr="0"/>
          <a:lstStyle>
            <a:lvl1pPr marL="9525" indent="-9525" algn="l">
              <a:buNone/>
              <a:tabLst/>
              <a:defRPr sz="2400">
                <a:solidFill>
                  <a:schemeClr val="tx2"/>
                </a:solidFill>
                <a:latin typeface="Gravur Condensed" pitchFamily="2" charset="0"/>
              </a:defRPr>
            </a:lvl1pPr>
          </a:lstStyle>
          <a:p>
            <a:pPr lvl="0"/>
            <a:r>
              <a:rPr lang="en-GB" dirty="0"/>
              <a:t>Insert name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C2B832C6-9B87-F74C-B0C4-8D34D53517D8}"/>
              </a:ext>
            </a:extLst>
          </p:cNvPr>
          <p:cNvSpPr>
            <a:spLocks noGrp="1"/>
          </p:cNvSpPr>
          <p:nvPr>
            <p:ph type="pic" sz="quarter" idx="15" hasCustomPrompt="1"/>
          </p:nvPr>
        </p:nvSpPr>
        <p:spPr>
          <a:xfrm>
            <a:off x="10734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1" name="Picture Placeholder 3">
            <a:extLst>
              <a:ext uri="{FF2B5EF4-FFF2-40B4-BE49-F238E27FC236}">
                <a16:creationId xmlns:a16="http://schemas.microsoft.com/office/drawing/2014/main" id="{6F9B28EF-C2C7-044D-8D54-2FBB64123A25}"/>
              </a:ext>
            </a:extLst>
          </p:cNvPr>
          <p:cNvSpPr>
            <a:spLocks noGrp="1"/>
          </p:cNvSpPr>
          <p:nvPr>
            <p:ph type="pic" sz="quarter" idx="16" hasCustomPrompt="1"/>
          </p:nvPr>
        </p:nvSpPr>
        <p:spPr>
          <a:xfrm>
            <a:off x="10734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4" name="Text Placeholder 7">
            <a:extLst>
              <a:ext uri="{FF2B5EF4-FFF2-40B4-BE49-F238E27FC236}">
                <a16:creationId xmlns:a16="http://schemas.microsoft.com/office/drawing/2014/main" id="{27C72ECC-F9C8-C746-915E-A4458F1EAB37}"/>
              </a:ext>
            </a:extLst>
          </p:cNvPr>
          <p:cNvSpPr>
            <a:spLocks noGrp="1"/>
          </p:cNvSpPr>
          <p:nvPr>
            <p:ph type="body" sz="quarter" idx="17" hasCustomPrompt="1"/>
          </p:nvPr>
        </p:nvSpPr>
        <p:spPr>
          <a:xfrm>
            <a:off x="79274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 Condensed" pitchFamily="2" charset="0"/>
                <a:ea typeface="Roboto" panose="02000000000000000000" pitchFamily="2" charset="0"/>
                <a:cs typeface="Roboto" panose="02000000000000000000" pitchFamily="2" charset="0"/>
              </a:defRPr>
            </a:lvl1pPr>
          </a:lstStyle>
          <a:p>
            <a:pPr lvl="0"/>
            <a:r>
              <a:rPr lang="en-GB" dirty="0"/>
              <a:t>Insert name here</a:t>
            </a:r>
          </a:p>
        </p:txBody>
      </p:sp>
      <p:sp>
        <p:nvSpPr>
          <p:cNvPr id="15" name="Text Placeholder 7">
            <a:extLst>
              <a:ext uri="{FF2B5EF4-FFF2-40B4-BE49-F238E27FC236}">
                <a16:creationId xmlns:a16="http://schemas.microsoft.com/office/drawing/2014/main" id="{2F653026-3D26-8048-A994-D71513A89BE9}"/>
              </a:ext>
            </a:extLst>
          </p:cNvPr>
          <p:cNvSpPr>
            <a:spLocks noGrp="1"/>
          </p:cNvSpPr>
          <p:nvPr>
            <p:ph type="body" sz="quarter" idx="18" hasCustomPrompt="1"/>
          </p:nvPr>
        </p:nvSpPr>
        <p:spPr>
          <a:xfrm>
            <a:off x="7948407" y="2291903"/>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sz="2400">
                <a:solidFill>
                  <a:schemeClr val="tx2"/>
                </a:solidFill>
                <a:latin typeface="Gravur Condensed" pitchFamily="2" charset="0"/>
              </a:defRPr>
            </a:lvl1pPr>
          </a:lstStyle>
          <a:p>
            <a:pPr lvl="0"/>
            <a:r>
              <a:rPr lang="en-GB" dirty="0"/>
              <a:t>Insert name here</a:t>
            </a:r>
          </a:p>
        </p:txBody>
      </p:sp>
      <p:sp>
        <p:nvSpPr>
          <p:cNvPr id="17" name="Picture Placeholder 3">
            <a:extLst>
              <a:ext uri="{FF2B5EF4-FFF2-40B4-BE49-F238E27FC236}">
                <a16:creationId xmlns:a16="http://schemas.microsoft.com/office/drawing/2014/main" id="{ED9052A2-441A-D448-87B6-2294BB0A5C42}"/>
              </a:ext>
            </a:extLst>
          </p:cNvPr>
          <p:cNvSpPr>
            <a:spLocks noGrp="1"/>
          </p:cNvSpPr>
          <p:nvPr>
            <p:ph type="pic" sz="quarter" idx="19" hasCustomPrompt="1"/>
          </p:nvPr>
        </p:nvSpPr>
        <p:spPr>
          <a:xfrm>
            <a:off x="65852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8" name="Picture Placeholder 3">
            <a:extLst>
              <a:ext uri="{FF2B5EF4-FFF2-40B4-BE49-F238E27FC236}">
                <a16:creationId xmlns:a16="http://schemas.microsoft.com/office/drawing/2014/main" id="{80817BF1-F641-8A49-BE8F-20B6030E87FF}"/>
              </a:ext>
            </a:extLst>
          </p:cNvPr>
          <p:cNvSpPr>
            <a:spLocks noGrp="1"/>
          </p:cNvSpPr>
          <p:nvPr>
            <p:ph type="pic" sz="quarter" idx="20" hasCustomPrompt="1"/>
          </p:nvPr>
        </p:nvSpPr>
        <p:spPr>
          <a:xfrm>
            <a:off x="65852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Tree>
    <p:extLst>
      <p:ext uri="{BB962C8B-B14F-4D97-AF65-F5344CB8AC3E}">
        <p14:creationId xmlns:p14="http://schemas.microsoft.com/office/powerpoint/2010/main" val="3254087248"/>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0924113" y="6185442"/>
            <a:ext cx="1049179" cy="469173"/>
          </a:xfrm>
          <a:prstGeom prst="rect">
            <a:avLst/>
          </a:prstGeom>
        </p:spPr>
      </p:pic>
      <p:sp>
        <p:nvSpPr>
          <p:cNvPr id="8" name="Rectangle 7"/>
          <p:cNvSpPr/>
          <p:nvPr userDrawn="1"/>
        </p:nvSpPr>
        <p:spPr>
          <a:xfrm>
            <a:off x="311435" y="6400699"/>
            <a:ext cx="3704860" cy="253916"/>
          </a:xfrm>
          <a:prstGeom prst="rect">
            <a:avLst/>
          </a:prstGeom>
        </p:spPr>
        <p:txBody>
          <a:bodyPr wrap="none">
            <a:spAutoFit/>
          </a:bodyPr>
          <a:lstStyle/>
          <a:p>
            <a:pPr>
              <a:spcBef>
                <a:spcPct val="0"/>
              </a:spcBef>
            </a:pPr>
            <a:fld id="{9B9B73EA-133C-F14B-8C11-4BA818F8EAEF}" type="slidenum">
              <a:rPr lang="en-US" altLang="en-US" sz="1050" b="0" i="0" smtClean="0">
                <a:solidFill>
                  <a:schemeClr val="accent1"/>
                </a:solidFill>
                <a:latin typeface="Roboto Medium" panose="02000000000000000000" pitchFamily="2" charset="0"/>
                <a:ea typeface="Roboto Medium" panose="02000000000000000000" pitchFamily="2" charset="0"/>
                <a:cs typeface="Roboto Light" charset="0"/>
              </a:rPr>
              <a:t>‹#›</a:t>
            </a:fld>
            <a:r>
              <a:rPr lang="en-US" altLang="en-US" sz="1050" b="0" i="0" dirty="0">
                <a:solidFill>
                  <a:schemeClr val="accent1"/>
                </a:solidFill>
                <a:latin typeface="Roboto Medium" panose="02000000000000000000" pitchFamily="2" charset="0"/>
                <a:ea typeface="Roboto Medium" panose="02000000000000000000" pitchFamily="2" charset="0"/>
                <a:cs typeface="Roboto Light" charset="0"/>
              </a:rPr>
              <a:t> - From Barriers to Solutions: Active and Walkable Cities</a:t>
            </a:r>
          </a:p>
        </p:txBody>
      </p:sp>
      <p:sp>
        <p:nvSpPr>
          <p:cNvPr id="2" name="Espace réservé du titre 1">
            <a:extLst>
              <a:ext uri="{FF2B5EF4-FFF2-40B4-BE49-F238E27FC236}">
                <a16:creationId xmlns:a16="http://schemas.microsoft.com/office/drawing/2014/main" id="{2F8FFAB4-2FED-4F58-A468-B31B4EED92AC}"/>
              </a:ext>
            </a:extLst>
          </p:cNvPr>
          <p:cNvSpPr>
            <a:spLocks noGrp="1"/>
          </p:cNvSpPr>
          <p:nvPr>
            <p:ph type="title"/>
          </p:nvPr>
        </p:nvSpPr>
        <p:spPr>
          <a:xfrm>
            <a:off x="838200" y="365125"/>
            <a:ext cx="10515600" cy="1325563"/>
          </a:xfrm>
          <a:prstGeom prst="rect">
            <a:avLst/>
          </a:prstGeom>
        </p:spPr>
        <p:txBody>
          <a:bodyPr vert="horz" lIns="91440" tIns="45720" rIns="91440" bIns="45720" rtlCol="0">
            <a:noAutofit/>
          </a:bodyPr>
          <a:lstStyle/>
          <a:p>
            <a:pPr marL="9525" lvl="0" indent="-9525">
              <a:spcBef>
                <a:spcPts val="1000"/>
              </a:spcBef>
              <a:buFont typeface="Arial"/>
              <a:tabLst/>
            </a:pPr>
            <a:r>
              <a:rPr lang="fr-FR" dirty="0"/>
              <a:t>Modifiez le style du titre</a:t>
            </a:r>
          </a:p>
        </p:txBody>
      </p:sp>
      <p:sp>
        <p:nvSpPr>
          <p:cNvPr id="3" name="Espace réservé du texte 2">
            <a:extLst>
              <a:ext uri="{FF2B5EF4-FFF2-40B4-BE49-F238E27FC236}">
                <a16:creationId xmlns:a16="http://schemas.microsoft.com/office/drawing/2014/main" id="{125EDA15-4FFC-4D24-B7E2-6C1F5D8EF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buClr>
                <a:srgbClr val="9E2986"/>
              </a:buClr>
              <a:buSzPct val="90000"/>
              <a:buFont typeface="Wingdings" panose="05000000000000000000" pitchFamily="2" charset="2"/>
              <a:buChar char=""/>
            </a:pPr>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04011843"/>
      </p:ext>
    </p:extLst>
  </p:cSld>
  <p:clrMap bg1="lt1" tx1="dk1" bg2="lt2" tx2="dk2" accent1="accent1" accent2="accent2" accent3="accent3" accent4="accent4" accent5="accent5" accent6="accent6" hlink="hlink" folHlink="folHlink"/>
  <p:sldLayoutIdLst>
    <p:sldLayoutId id="2147483682" r:id="rId1"/>
    <p:sldLayoutId id="2147483680" r:id="rId2"/>
    <p:sldLayoutId id="2147483681" r:id="rId3"/>
    <p:sldLayoutId id="2147483683" r:id="rId4"/>
    <p:sldLayoutId id="2147483684" r:id="rId5"/>
    <p:sldLayoutId id="2147483693" r:id="rId6"/>
    <p:sldLayoutId id="2147483694" r:id="rId7"/>
    <p:sldLayoutId id="2147483695" r:id="rId8"/>
    <p:sldLayoutId id="2147483698" r:id="rId9"/>
    <p:sldLayoutId id="2147483699" r:id="rId10"/>
    <p:sldLayoutId id="2147483671" r:id="rId11"/>
    <p:sldLayoutId id="2147483708" r:id="rId12"/>
    <p:sldLayoutId id="2147483716" r:id="rId13"/>
    <p:sldLayoutId id="2147483717" r:id="rId14"/>
    <p:sldLayoutId id="2147483709" r:id="rId15"/>
    <p:sldLayoutId id="2147483712" r:id="rId16"/>
    <p:sldLayoutId id="2147483710" r:id="rId17"/>
    <p:sldLayoutId id="2147483713" r:id="rId18"/>
    <p:sldLayoutId id="2147483714" r:id="rId19"/>
    <p:sldLayoutId id="2147483711" r:id="rId20"/>
    <p:sldLayoutId id="2147483700" r:id="rId21"/>
    <p:sldLayoutId id="2147483724" r:id="rId22"/>
    <p:sldLayoutId id="2147483701" r:id="rId23"/>
    <p:sldLayoutId id="2147483702" r:id="rId24"/>
    <p:sldLayoutId id="2147483723" r:id="rId25"/>
    <p:sldLayoutId id="2147483703" r:id="rId26"/>
    <p:sldLayoutId id="2147483704" r:id="rId27"/>
    <p:sldLayoutId id="2147483705" r:id="rId28"/>
    <p:sldLayoutId id="2147483725" r:id="rId29"/>
    <p:sldLayoutId id="2147483706" r:id="rId30"/>
    <p:sldLayoutId id="2147483726" r:id="rId31"/>
    <p:sldLayoutId id="2147483707" r:id="rId32"/>
    <p:sldLayoutId id="2147483718" r:id="rId33"/>
    <p:sldLayoutId id="2147483719" r:id="rId34"/>
    <p:sldLayoutId id="2147483720" r:id="rId35"/>
    <p:sldLayoutId id="2147483721" r:id="rId36"/>
    <p:sldLayoutId id="2147483729" r:id="rId37"/>
  </p:sldLayoutIdLst>
  <p:txStyles>
    <p:titleStyle>
      <a:lvl1pPr algn="l" defTabSz="914400" rtl="0" eaLnBrk="1" latinLnBrk="0" hangingPunct="1">
        <a:lnSpc>
          <a:spcPct val="90000"/>
        </a:lnSpc>
        <a:spcBef>
          <a:spcPct val="0"/>
        </a:spcBef>
        <a:buNone/>
        <a:defRPr lang="fr-FR" sz="3600" kern="1200" smtClean="0">
          <a:solidFill>
            <a:schemeClr val="accent1"/>
          </a:solidFill>
          <a:latin typeface="Gravur Condensed" pitchFamily="2" charset="0"/>
          <a:ea typeface="+mn-ea"/>
          <a:cs typeface="+mn-cs"/>
        </a:defRPr>
      </a:lvl1pPr>
    </p:titleStyle>
    <p:body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1118" userDrawn="1">
          <p15:clr>
            <a:srgbClr val="F26B43"/>
          </p15:clr>
        </p15:guide>
        <p15:guide id="4" pos="6562" userDrawn="1">
          <p15:clr>
            <a:srgbClr val="F26B43"/>
          </p15:clr>
        </p15:guide>
        <p15:guide id="5" orient="horz" pos="572" userDrawn="1">
          <p15:clr>
            <a:srgbClr val="F26B43"/>
          </p15:clr>
        </p15:guide>
        <p15:guide id="6"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C4DF6-92B0-6448-B91C-CC1F08810B7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90220" y="5804085"/>
            <a:ext cx="1661299" cy="742902"/>
          </a:xfrm>
          <a:prstGeom prst="rect">
            <a:avLst/>
          </a:prstGeom>
        </p:spPr>
      </p:pic>
    </p:spTree>
    <p:extLst>
      <p:ext uri="{BB962C8B-B14F-4D97-AF65-F5344CB8AC3E}">
        <p14:creationId xmlns:p14="http://schemas.microsoft.com/office/powerpoint/2010/main" val="1914439630"/>
      </p:ext>
    </p:extLst>
  </p:cSld>
  <p:clrMap bg1="lt1" tx1="dk1" bg2="lt2" tx2="dk2" accent1="accent1" accent2="accent2" accent3="accent3" accent4="accent4" accent5="accent5" accent6="accent6" hlink="hlink" folHlink="folHlink"/>
  <p:sldLayoutIdLst>
    <p:sldLayoutId id="2147483664" r:id="rId1"/>
    <p:sldLayoutId id="2147483727" r:id="rId2"/>
    <p:sldLayoutId id="2147483728" r:id="rId3"/>
    <p:sldLayoutId id="2147483696" r:id="rId4"/>
    <p:sldLayoutId id="2147483697" r:id="rId5"/>
    <p:sldLayoutId id="2147483722"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www.urban-transport-roadmaps.eu/"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hyperlink" Target="http://www.konsult.leeds.ac.u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sumps-up.eu/publications-and-reports/"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34.xml"/><Relationship Id="rId1" Type="http://schemas.openxmlformats.org/officeDocument/2006/relationships/slideLayout" Target="../slideLayouts/slideLayout48.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38.xml.rels><?xml version="1.0" encoding="UTF-8" standalone="yes"?>
<Relationships xmlns="http://schemas.openxmlformats.org/package/2006/relationships"><Relationship Id="rId8" Type="http://schemas.openxmlformats.org/officeDocument/2006/relationships/hyperlink" Target="https://www.mobiliseyourcity.net/knowledge-products?type_of_knowledge%5b%5d=Lecture%20%2F%20Webinar&amp;sort_by=published_at" TargetMode="External"/><Relationship Id="rId3" Type="http://schemas.openxmlformats.org/officeDocument/2006/relationships/hyperlink" Target="https://mobiliseyourcity.us19.list-manage.com/subscribe?u=efec4f80d112016168308a740&amp;id=68f3ceadfb" TargetMode="External"/><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4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gif"/><Relationship Id="rId3" Type="http://schemas.openxmlformats.org/officeDocument/2006/relationships/image" Target="../media/image5.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hyperlink" Target="http://www.mobiliseyourcity.net/" TargetMode="Externa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hyperlink" Target="https://www.mobiliseyourcity.net/"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FAECC1-39B3-49B2-80C3-46A5302CFAEE}"/>
              </a:ext>
            </a:extLst>
          </p:cNvPr>
          <p:cNvSpPr>
            <a:spLocks noGrp="1"/>
          </p:cNvSpPr>
          <p:nvPr>
            <p:ph type="body" sz="quarter" idx="11"/>
          </p:nvPr>
        </p:nvSpPr>
        <p:spPr>
          <a:xfrm>
            <a:off x="1477646" y="1578774"/>
            <a:ext cx="8904139" cy="577569"/>
          </a:xfrm>
        </p:spPr>
        <p:txBody>
          <a:bodyPr/>
          <a:lstStyle/>
          <a:p>
            <a:pPr algn="ctr"/>
            <a:r>
              <a:rPr lang="en-GB" sz="1600" b="1" i="0" u="none" strike="noStrike" dirty="0">
                <a:solidFill>
                  <a:srgbClr val="232323"/>
                </a:solidFill>
                <a:effectLst/>
              </a:rPr>
              <a:t>On these slides, you can find the content that will be presented to the participants</a:t>
            </a:r>
            <a:r>
              <a:rPr lang="en-GB" sz="1600" b="0" i="0" u="none" strike="noStrike" dirty="0">
                <a:solidFill>
                  <a:srgbClr val="232323"/>
                </a:solidFill>
                <a:effectLst/>
              </a:rPr>
              <a:t>. </a:t>
            </a:r>
            <a:endParaRPr lang="en-US" sz="1600" dirty="0"/>
          </a:p>
          <a:p>
            <a:endParaRPr lang="en-GB" dirty="0"/>
          </a:p>
        </p:txBody>
      </p:sp>
      <p:sp>
        <p:nvSpPr>
          <p:cNvPr id="7" name="Text Placeholder 6">
            <a:extLst>
              <a:ext uri="{FF2B5EF4-FFF2-40B4-BE49-F238E27FC236}">
                <a16:creationId xmlns:a16="http://schemas.microsoft.com/office/drawing/2014/main" id="{A51CAC35-CA29-4701-8320-B66F1F21D0F9}"/>
              </a:ext>
            </a:extLst>
          </p:cNvPr>
          <p:cNvSpPr>
            <a:spLocks noGrp="1"/>
          </p:cNvSpPr>
          <p:nvPr>
            <p:ph type="body" sz="quarter" idx="13"/>
          </p:nvPr>
        </p:nvSpPr>
        <p:spPr>
          <a:xfrm>
            <a:off x="1145182" y="2031072"/>
            <a:ext cx="4544643" cy="577569"/>
          </a:xfrm>
        </p:spPr>
        <p:txBody>
          <a:bodyPr/>
          <a:lstStyle/>
          <a:p>
            <a:pPr marL="285750" indent="-285750">
              <a:buClr>
                <a:schemeClr val="accent1"/>
              </a:buClr>
              <a:buFont typeface="Wingdings" panose="05000000000000000000" pitchFamily="2" charset="2"/>
              <a:buChar char="§"/>
            </a:pPr>
            <a:r>
              <a:rPr lang="en-GB" sz="1400" b="1" dirty="0">
                <a:latin typeface="Roboto Light" panose="02000000000000000000" pitchFamily="2" charset="0"/>
                <a:ea typeface="Roboto Light" panose="02000000000000000000" pitchFamily="2" charset="0"/>
              </a:rPr>
              <a:t>Modifying or Deleting Content:</a:t>
            </a:r>
            <a:r>
              <a:rPr lang="en-GB" sz="1400" dirty="0">
                <a:latin typeface="Roboto Light" panose="02000000000000000000" pitchFamily="2" charset="0"/>
                <a:ea typeface="Roboto Light" panose="02000000000000000000" pitchFamily="2" charset="0"/>
              </a:rPr>
              <a:t> Feel free to modify or delete content to meet your training objectives. However, include the MobiliseYourCity logo on all slides containing content derived from this set of training materials. Refer to the following example slides on how to integrate our content into your presentation.</a:t>
            </a:r>
          </a:p>
          <a:p>
            <a:pPr>
              <a:buClr>
                <a:schemeClr val="accent1"/>
              </a:buClr>
            </a:pPr>
            <a:endParaRPr lang="en-GB" dirty="0"/>
          </a:p>
        </p:txBody>
      </p:sp>
      <p:sp>
        <p:nvSpPr>
          <p:cNvPr id="8" name="Text Placeholder 7">
            <a:extLst>
              <a:ext uri="{FF2B5EF4-FFF2-40B4-BE49-F238E27FC236}">
                <a16:creationId xmlns:a16="http://schemas.microsoft.com/office/drawing/2014/main" id="{F70B1587-49AE-4DAA-8D16-CE77694DB3E6}"/>
              </a:ext>
            </a:extLst>
          </p:cNvPr>
          <p:cNvSpPr>
            <a:spLocks noGrp="1"/>
          </p:cNvSpPr>
          <p:nvPr>
            <p:ph type="body" sz="quarter" idx="15"/>
          </p:nvPr>
        </p:nvSpPr>
        <p:spPr>
          <a:xfrm>
            <a:off x="6111765" y="2040057"/>
            <a:ext cx="4920767" cy="577569"/>
          </a:xfrm>
        </p:spPr>
        <p:txBody>
          <a:bodyPr/>
          <a:lstStyle/>
          <a:p>
            <a:pPr>
              <a:buClr>
                <a:schemeClr val="accent1"/>
              </a:buClr>
              <a:buFont typeface="Wingdings" panose="05000000000000000000" pitchFamily="2" charset="2"/>
              <a:buChar char="§"/>
            </a:pPr>
            <a:r>
              <a:rPr lang="en-US" sz="1400" b="1" dirty="0">
                <a:cs typeface="Roboto"/>
              </a:rPr>
              <a:t>Copyright Slide:</a:t>
            </a:r>
            <a:r>
              <a:rPr lang="en-US" sz="1400" dirty="0">
                <a:cs typeface="Roboto"/>
              </a:rPr>
              <a:t> When using any part of our content, please also include the MobiliseYourCity copyright slide in your presentation and mention our training material offer (slide 5)</a:t>
            </a:r>
          </a:p>
          <a:p>
            <a:pPr>
              <a:buClr>
                <a:schemeClr val="accent1"/>
              </a:buClr>
              <a:buFont typeface="Wingdings" panose="05000000000000000000" pitchFamily="2" charset="2"/>
              <a:buChar char="§"/>
            </a:pPr>
            <a:r>
              <a:rPr lang="en-US" sz="1400" b="1" dirty="0">
                <a:cs typeface="Roboto"/>
              </a:rPr>
              <a:t>Notes:</a:t>
            </a:r>
            <a:r>
              <a:rPr lang="en-US" sz="1400" dirty="0">
                <a:cs typeface="Roboto"/>
              </a:rPr>
              <a:t> You can open the notes to find additional content and speaking points for the presenter, as well as potential further readings and sources to enhance your knowledge. </a:t>
            </a:r>
          </a:p>
          <a:p>
            <a:pPr>
              <a:buClr>
                <a:schemeClr val="accent1"/>
              </a:buClr>
              <a:buFont typeface="Wingdings" panose="05000000000000000000" pitchFamily="2" charset="2"/>
              <a:buChar char="§"/>
            </a:pPr>
            <a:r>
              <a:rPr lang="en-US" sz="1400" b="1" dirty="0">
                <a:cs typeface="Roboto"/>
              </a:rPr>
              <a:t>Margins: </a:t>
            </a:r>
            <a:r>
              <a:rPr lang="en-US" sz="1400" dirty="0">
                <a:cs typeface="Roboto"/>
              </a:rPr>
              <a:t>The margins provide information on methodological aspects related to the </a:t>
            </a:r>
            <a:r>
              <a:rPr lang="en-US" sz="1400" dirty="0">
                <a:solidFill>
                  <a:srgbClr val="232323"/>
                </a:solidFill>
                <a:cs typeface="Roboto"/>
              </a:rPr>
              <a:t>slides and include tips for presenters </a:t>
            </a:r>
            <a:r>
              <a:rPr lang="en-US" sz="1400" dirty="0"/>
              <a:t>(e.g. on tasks for participation)</a:t>
            </a:r>
            <a:endParaRPr lang="en-US" sz="1400" dirty="0">
              <a:solidFill>
                <a:srgbClr val="333333"/>
              </a:solidFill>
            </a:endParaRPr>
          </a:p>
          <a:p>
            <a:endParaRPr lang="en-GB" dirty="0"/>
          </a:p>
        </p:txBody>
      </p:sp>
      <p:sp>
        <p:nvSpPr>
          <p:cNvPr id="59" name="Text Placeholder 58">
            <a:extLst>
              <a:ext uri="{FF2B5EF4-FFF2-40B4-BE49-F238E27FC236}">
                <a16:creationId xmlns:a16="http://schemas.microsoft.com/office/drawing/2014/main" id="{EF535F3B-E711-44E2-9612-136C61269CF9}"/>
              </a:ext>
            </a:extLst>
          </p:cNvPr>
          <p:cNvSpPr>
            <a:spLocks noGrp="1"/>
          </p:cNvSpPr>
          <p:nvPr>
            <p:ph type="body" sz="quarter" idx="17"/>
          </p:nvPr>
        </p:nvSpPr>
        <p:spPr>
          <a:xfrm>
            <a:off x="1477646" y="837691"/>
            <a:ext cx="8904139" cy="577569"/>
          </a:xfrm>
        </p:spPr>
        <p:txBody>
          <a:bodyPr/>
          <a:lstStyle/>
          <a:p>
            <a:pPr algn="ctr"/>
            <a:r>
              <a:rPr lang="de-DE" sz="3600" dirty="0" err="1">
                <a:solidFill>
                  <a:srgbClr val="9E2986"/>
                </a:solidFill>
                <a:cs typeface="Arial"/>
                <a:sym typeface="Arial"/>
              </a:rPr>
              <a:t>How</a:t>
            </a:r>
            <a:r>
              <a:rPr lang="de-DE" sz="3600" dirty="0">
                <a:solidFill>
                  <a:srgbClr val="9E2986"/>
                </a:solidFill>
                <a:cs typeface="Arial"/>
                <a:sym typeface="Arial"/>
              </a:rPr>
              <a:t> to </a:t>
            </a:r>
            <a:r>
              <a:rPr lang="de-DE" sz="3600" dirty="0" err="1">
                <a:solidFill>
                  <a:srgbClr val="9E2986"/>
                </a:solidFill>
                <a:cs typeface="Arial"/>
                <a:sym typeface="Arial"/>
              </a:rPr>
              <a:t>use</a:t>
            </a:r>
            <a:r>
              <a:rPr lang="de-DE" sz="3600" dirty="0">
                <a:solidFill>
                  <a:srgbClr val="9E2986"/>
                </a:solidFill>
                <a:cs typeface="Arial"/>
                <a:sym typeface="Arial"/>
              </a:rPr>
              <a:t> </a:t>
            </a:r>
            <a:r>
              <a:rPr lang="de-DE" sz="3600" dirty="0" err="1">
                <a:solidFill>
                  <a:srgbClr val="9E2986"/>
                </a:solidFill>
                <a:cs typeface="Arial"/>
                <a:sym typeface="Arial"/>
              </a:rPr>
              <a:t>this</a:t>
            </a:r>
            <a:r>
              <a:rPr lang="de-DE" sz="3600" dirty="0">
                <a:solidFill>
                  <a:srgbClr val="9E2986"/>
                </a:solidFill>
                <a:cs typeface="Arial"/>
                <a:sym typeface="Arial"/>
              </a:rPr>
              <a:t> </a:t>
            </a:r>
            <a:r>
              <a:rPr lang="de-DE" sz="3600" dirty="0" err="1">
                <a:solidFill>
                  <a:srgbClr val="9E2986"/>
                </a:solidFill>
                <a:cs typeface="Arial"/>
                <a:sym typeface="Arial"/>
              </a:rPr>
              <a:t>slide</a:t>
            </a:r>
            <a:r>
              <a:rPr lang="de-DE" sz="3600" dirty="0">
                <a:solidFill>
                  <a:srgbClr val="9E2986"/>
                </a:solidFill>
                <a:cs typeface="Arial"/>
                <a:sym typeface="Arial"/>
              </a:rPr>
              <a:t> deck</a:t>
            </a:r>
            <a:endParaRPr lang="en-US" dirty="0"/>
          </a:p>
          <a:p>
            <a:endParaRPr lang="en-GB" dirty="0"/>
          </a:p>
        </p:txBody>
      </p:sp>
      <p:pic>
        <p:nvPicPr>
          <p:cNvPr id="11" name="Google Shape;1667;p188">
            <a:extLst>
              <a:ext uri="{FF2B5EF4-FFF2-40B4-BE49-F238E27FC236}">
                <a16:creationId xmlns:a16="http://schemas.microsoft.com/office/drawing/2014/main" id="{9A506F34-97BB-4A55-871D-E443D9680560}"/>
              </a:ext>
            </a:extLst>
          </p:cNvPr>
          <p:cNvPicPr preferRelativeResize="0"/>
          <p:nvPr/>
        </p:nvPicPr>
        <p:blipFill rotWithShape="1">
          <a:blip r:embed="rId3">
            <a:alphaModFix/>
          </a:blip>
          <a:srcRect/>
          <a:stretch/>
        </p:blipFill>
        <p:spPr>
          <a:xfrm>
            <a:off x="2186917" y="4852888"/>
            <a:ext cx="7849695" cy="333422"/>
          </a:xfrm>
          <a:prstGeom prst="rect">
            <a:avLst/>
          </a:prstGeom>
          <a:noFill/>
          <a:ln>
            <a:noFill/>
          </a:ln>
        </p:spPr>
      </p:pic>
      <p:sp>
        <p:nvSpPr>
          <p:cNvPr id="12" name="Google Shape;1668;p188">
            <a:extLst>
              <a:ext uri="{FF2B5EF4-FFF2-40B4-BE49-F238E27FC236}">
                <a16:creationId xmlns:a16="http://schemas.microsoft.com/office/drawing/2014/main" id="{EADFEAE6-A93B-41D9-B73F-E836928151D3}"/>
              </a:ext>
            </a:extLst>
          </p:cNvPr>
          <p:cNvSpPr/>
          <p:nvPr/>
        </p:nvSpPr>
        <p:spPr>
          <a:xfrm>
            <a:off x="1919076" y="4762052"/>
            <a:ext cx="1270534" cy="556283"/>
          </a:xfrm>
          <a:prstGeom prst="rect">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Calibri"/>
              <a:sym typeface="Calibri"/>
            </a:endParaRPr>
          </a:p>
        </p:txBody>
      </p:sp>
      <p:sp>
        <p:nvSpPr>
          <p:cNvPr id="13" name="Google Shape;1669;p188">
            <a:extLst>
              <a:ext uri="{FF2B5EF4-FFF2-40B4-BE49-F238E27FC236}">
                <a16:creationId xmlns:a16="http://schemas.microsoft.com/office/drawing/2014/main" id="{485B5C08-4166-40B4-866A-4B6369A28001}"/>
              </a:ext>
            </a:extLst>
          </p:cNvPr>
          <p:cNvSpPr txBox="1"/>
          <p:nvPr/>
        </p:nvSpPr>
        <p:spPr>
          <a:xfrm>
            <a:off x="1586385" y="5481849"/>
            <a:ext cx="337017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Make</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sure</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to open the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notes</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to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explore</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the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detailled</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content</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for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trainers</a:t>
            </a:r>
            <a:endParaRPr kumimoji="0"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endParaRPr>
          </a:p>
        </p:txBody>
      </p:sp>
      <p:sp>
        <p:nvSpPr>
          <p:cNvPr id="14" name="Google Shape;1670;p188">
            <a:extLst>
              <a:ext uri="{FF2B5EF4-FFF2-40B4-BE49-F238E27FC236}">
                <a16:creationId xmlns:a16="http://schemas.microsoft.com/office/drawing/2014/main" id="{79952370-D92C-459A-AED6-2D3329134CDD}"/>
              </a:ext>
            </a:extLst>
          </p:cNvPr>
          <p:cNvSpPr/>
          <p:nvPr/>
        </p:nvSpPr>
        <p:spPr>
          <a:xfrm>
            <a:off x="6464773" y="4734135"/>
            <a:ext cx="3667542" cy="584200"/>
          </a:xfrm>
          <a:prstGeom prst="rect">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Calibri"/>
              <a:sym typeface="Calibri"/>
            </a:endParaRPr>
          </a:p>
        </p:txBody>
      </p:sp>
      <p:sp>
        <p:nvSpPr>
          <p:cNvPr id="15" name="Google Shape;1671;p188">
            <a:extLst>
              <a:ext uri="{FF2B5EF4-FFF2-40B4-BE49-F238E27FC236}">
                <a16:creationId xmlns:a16="http://schemas.microsoft.com/office/drawing/2014/main" id="{09F88A70-B204-44FC-B86D-6039F919901D}"/>
              </a:ext>
            </a:extLst>
          </p:cNvPr>
          <p:cNvSpPr txBox="1"/>
          <p:nvPr/>
        </p:nvSpPr>
        <p:spPr>
          <a:xfrm>
            <a:off x="6464773" y="5521293"/>
            <a:ext cx="4075345"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Zoom out to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take</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a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look</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at the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tips</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and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information</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on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methods</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provided</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 on the </a:t>
            </a:r>
            <a:r>
              <a:rPr kumimoji="0" lang="de-DE" sz="1200" b="0" i="0" u="none" strike="noStrike" kern="1200" cap="none" spc="0" normalizeH="0" baseline="0" noProof="0" dirty="0" err="1">
                <a:ln>
                  <a:noFill/>
                </a:ln>
                <a:solidFill>
                  <a:srgbClr val="232323"/>
                </a:solidFill>
                <a:effectLst/>
                <a:uLnTx/>
                <a:uFillTx/>
                <a:latin typeface="Roboto Light" panose="02000000000000000000" pitchFamily="2" charset="0"/>
                <a:ea typeface="Roboto Light" panose="02000000000000000000" pitchFamily="2" charset="0"/>
                <a:cs typeface="+mn-cs"/>
                <a:sym typeface="Arial"/>
              </a:rPr>
              <a:t>margins</a:t>
            </a:r>
            <a:r>
              <a:rPr kumimoji="0" lang="de-DE" sz="12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sym typeface="Arial"/>
              </a:rPr>
              <a:t>!</a:t>
            </a:r>
            <a:endParaRPr kumimoji="0" sz="12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mn-cs"/>
              <a:sym typeface="Arial"/>
            </a:endParaRPr>
          </a:p>
        </p:txBody>
      </p:sp>
      <p:pic>
        <p:nvPicPr>
          <p:cNvPr id="16" name="Picture 15" descr="Text&#10;&#10;Description automatically generated">
            <a:extLst>
              <a:ext uri="{FF2B5EF4-FFF2-40B4-BE49-F238E27FC236}">
                <a16:creationId xmlns:a16="http://schemas.microsoft.com/office/drawing/2014/main" id="{D2F3FE20-2FD2-45FE-A9E2-C514FB31B8F9}"/>
              </a:ext>
            </a:extLst>
          </p:cNvPr>
          <p:cNvPicPr>
            <a:picLocks noChangeAspect="1"/>
          </p:cNvPicPr>
          <p:nvPr/>
        </p:nvPicPr>
        <p:blipFill rotWithShape="1">
          <a:blip r:embed="rId4"/>
          <a:srcRect l="-4297" t="-9998" r="-6226" b="-14414"/>
          <a:stretch/>
        </p:blipFill>
        <p:spPr>
          <a:xfrm>
            <a:off x="2194843" y="3465898"/>
            <a:ext cx="2269549" cy="1139253"/>
          </a:xfrm>
          <a:prstGeom prst="rect">
            <a:avLst/>
          </a:prstGeom>
          <a:noFill/>
          <a:ln w="6350">
            <a:noFill/>
          </a:ln>
        </p:spPr>
      </p:pic>
      <p:pic>
        <p:nvPicPr>
          <p:cNvPr id="17" name="Google Shape;1666;p188">
            <a:extLst>
              <a:ext uri="{FF2B5EF4-FFF2-40B4-BE49-F238E27FC236}">
                <a16:creationId xmlns:a16="http://schemas.microsoft.com/office/drawing/2014/main" id="{DBFD3D73-3699-4EF2-AFE0-912B88BD87C3}"/>
              </a:ext>
            </a:extLst>
          </p:cNvPr>
          <p:cNvPicPr preferRelativeResize="0"/>
          <p:nvPr/>
        </p:nvPicPr>
        <p:blipFill rotWithShape="1">
          <a:blip r:embed="rId5">
            <a:alphaModFix/>
          </a:blip>
          <a:srcRect/>
          <a:stretch/>
        </p:blipFill>
        <p:spPr>
          <a:xfrm>
            <a:off x="9490229" y="0"/>
            <a:ext cx="2701771" cy="843664"/>
          </a:xfrm>
          <a:prstGeom prst="rect">
            <a:avLst/>
          </a:prstGeom>
          <a:noFill/>
          <a:ln>
            <a:noFill/>
          </a:ln>
        </p:spPr>
      </p:pic>
      <p:grpSp>
        <p:nvGrpSpPr>
          <p:cNvPr id="20" name="Google Shape;1629;p188">
            <a:extLst>
              <a:ext uri="{FF2B5EF4-FFF2-40B4-BE49-F238E27FC236}">
                <a16:creationId xmlns:a16="http://schemas.microsoft.com/office/drawing/2014/main" id="{7902B755-838B-4844-A565-66C80EA9ECBB}"/>
              </a:ext>
            </a:extLst>
          </p:cNvPr>
          <p:cNvGrpSpPr/>
          <p:nvPr/>
        </p:nvGrpSpPr>
        <p:grpSpPr>
          <a:xfrm>
            <a:off x="-2172128" y="4461248"/>
            <a:ext cx="518741" cy="494422"/>
            <a:chOff x="6870193" y="2295620"/>
            <a:chExt cx="360356" cy="343462"/>
          </a:xfrm>
        </p:grpSpPr>
        <p:sp>
          <p:nvSpPr>
            <p:cNvPr id="21" name="Google Shape;1630;p188">
              <a:extLst>
                <a:ext uri="{FF2B5EF4-FFF2-40B4-BE49-F238E27FC236}">
                  <a16:creationId xmlns:a16="http://schemas.microsoft.com/office/drawing/2014/main" id="{DBE03230-3FDD-4469-8DF9-7B4E8B4DE70A}"/>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22" name="Google Shape;1631;p188">
              <a:extLst>
                <a:ext uri="{FF2B5EF4-FFF2-40B4-BE49-F238E27FC236}">
                  <a16:creationId xmlns:a16="http://schemas.microsoft.com/office/drawing/2014/main" id="{939BDCA6-03CF-465C-A5A1-FD49AD30579B}"/>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grpSp>
      <p:grpSp>
        <p:nvGrpSpPr>
          <p:cNvPr id="23" name="Google Shape;1632;p188">
            <a:extLst>
              <a:ext uri="{FF2B5EF4-FFF2-40B4-BE49-F238E27FC236}">
                <a16:creationId xmlns:a16="http://schemas.microsoft.com/office/drawing/2014/main" id="{A33E7214-610F-410D-8F9F-17C2DA2CF436}"/>
              </a:ext>
            </a:extLst>
          </p:cNvPr>
          <p:cNvGrpSpPr/>
          <p:nvPr/>
        </p:nvGrpSpPr>
        <p:grpSpPr>
          <a:xfrm>
            <a:off x="-2133180" y="142623"/>
            <a:ext cx="453921" cy="453418"/>
            <a:chOff x="5823294" y="2309751"/>
            <a:chExt cx="315327" cy="314978"/>
          </a:xfrm>
        </p:grpSpPr>
        <p:sp>
          <p:nvSpPr>
            <p:cNvPr id="24" name="Google Shape;1633;p188">
              <a:extLst>
                <a:ext uri="{FF2B5EF4-FFF2-40B4-BE49-F238E27FC236}">
                  <a16:creationId xmlns:a16="http://schemas.microsoft.com/office/drawing/2014/main" id="{3FDF74F4-D32D-4AAF-BC74-44E9D68EDBE3}"/>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25" name="Google Shape;1634;p188">
              <a:extLst>
                <a:ext uri="{FF2B5EF4-FFF2-40B4-BE49-F238E27FC236}">
                  <a16:creationId xmlns:a16="http://schemas.microsoft.com/office/drawing/2014/main" id="{5EA55063-692B-4886-A86E-E5820A0C0219}"/>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26" name="Google Shape;1635;p188">
              <a:extLst>
                <a:ext uri="{FF2B5EF4-FFF2-40B4-BE49-F238E27FC236}">
                  <a16:creationId xmlns:a16="http://schemas.microsoft.com/office/drawing/2014/main" id="{F401BBEC-4A1F-4935-99EB-3474CA100B06}"/>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27" name="Google Shape;1636;p188">
              <a:extLst>
                <a:ext uri="{FF2B5EF4-FFF2-40B4-BE49-F238E27FC236}">
                  <a16:creationId xmlns:a16="http://schemas.microsoft.com/office/drawing/2014/main" id="{01BB215B-31E9-47AD-89E4-B254ACC84054}"/>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28" name="Google Shape;1637;p188">
              <a:extLst>
                <a:ext uri="{FF2B5EF4-FFF2-40B4-BE49-F238E27FC236}">
                  <a16:creationId xmlns:a16="http://schemas.microsoft.com/office/drawing/2014/main" id="{97E4A5ED-052E-4254-A1C2-82FC2D3A8579}"/>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29" name="Google Shape;1638;p188">
              <a:extLst>
                <a:ext uri="{FF2B5EF4-FFF2-40B4-BE49-F238E27FC236}">
                  <a16:creationId xmlns:a16="http://schemas.microsoft.com/office/drawing/2014/main" id="{82C7194B-92B5-47C2-A8CB-67F1E339E2C3}"/>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0" name="Google Shape;1639;p188">
              <a:extLst>
                <a:ext uri="{FF2B5EF4-FFF2-40B4-BE49-F238E27FC236}">
                  <a16:creationId xmlns:a16="http://schemas.microsoft.com/office/drawing/2014/main" id="{EEDBAD0D-D5A1-4799-A995-06B36C1B57F0}"/>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1" name="Google Shape;1640;p188">
              <a:extLst>
                <a:ext uri="{FF2B5EF4-FFF2-40B4-BE49-F238E27FC236}">
                  <a16:creationId xmlns:a16="http://schemas.microsoft.com/office/drawing/2014/main" id="{8BB34DD7-D450-4519-AF10-062328296139}"/>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2" name="Google Shape;1641;p188">
              <a:extLst>
                <a:ext uri="{FF2B5EF4-FFF2-40B4-BE49-F238E27FC236}">
                  <a16:creationId xmlns:a16="http://schemas.microsoft.com/office/drawing/2014/main" id="{C91D173F-B33E-4BC7-89C8-A8B2DF201D78}"/>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3" name="Google Shape;1642;p188">
              <a:extLst>
                <a:ext uri="{FF2B5EF4-FFF2-40B4-BE49-F238E27FC236}">
                  <a16:creationId xmlns:a16="http://schemas.microsoft.com/office/drawing/2014/main" id="{41F9B830-1CB4-432D-A30E-8C984213DCDC}"/>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4" name="Google Shape;1643;p188">
              <a:extLst>
                <a:ext uri="{FF2B5EF4-FFF2-40B4-BE49-F238E27FC236}">
                  <a16:creationId xmlns:a16="http://schemas.microsoft.com/office/drawing/2014/main" id="{773D7273-85C0-4517-AF5F-F58E0AACA5C3}"/>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5" name="Google Shape;1644;p188">
              <a:extLst>
                <a:ext uri="{FF2B5EF4-FFF2-40B4-BE49-F238E27FC236}">
                  <a16:creationId xmlns:a16="http://schemas.microsoft.com/office/drawing/2014/main" id="{06AD4D32-8ECB-47D3-A184-435FA58E3EA8}"/>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6" name="Google Shape;1645;p188">
              <a:extLst>
                <a:ext uri="{FF2B5EF4-FFF2-40B4-BE49-F238E27FC236}">
                  <a16:creationId xmlns:a16="http://schemas.microsoft.com/office/drawing/2014/main" id="{0351D19D-C625-4E38-893B-B58EC24E0969}"/>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7" name="Google Shape;1646;p188">
              <a:extLst>
                <a:ext uri="{FF2B5EF4-FFF2-40B4-BE49-F238E27FC236}">
                  <a16:creationId xmlns:a16="http://schemas.microsoft.com/office/drawing/2014/main" id="{676AA8E6-9A7D-4C48-BFDD-AADEB400A7E2}"/>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8" name="Google Shape;1647;p188">
              <a:extLst>
                <a:ext uri="{FF2B5EF4-FFF2-40B4-BE49-F238E27FC236}">
                  <a16:creationId xmlns:a16="http://schemas.microsoft.com/office/drawing/2014/main" id="{0B0EA008-D978-4C27-B110-CCF4259D6C72}"/>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39" name="Google Shape;1648;p188">
              <a:extLst>
                <a:ext uri="{FF2B5EF4-FFF2-40B4-BE49-F238E27FC236}">
                  <a16:creationId xmlns:a16="http://schemas.microsoft.com/office/drawing/2014/main" id="{1E6D87AB-8C41-4A34-92A9-631AAEA78C8E}"/>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40" name="Google Shape;1649;p188">
              <a:extLst>
                <a:ext uri="{FF2B5EF4-FFF2-40B4-BE49-F238E27FC236}">
                  <a16:creationId xmlns:a16="http://schemas.microsoft.com/office/drawing/2014/main" id="{0C6DB6AF-7D4A-4E33-BC15-0E062F35DA11}"/>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grpSp>
      <p:sp>
        <p:nvSpPr>
          <p:cNvPr id="41" name="Google Shape;1650;p188">
            <a:extLst>
              <a:ext uri="{FF2B5EF4-FFF2-40B4-BE49-F238E27FC236}">
                <a16:creationId xmlns:a16="http://schemas.microsoft.com/office/drawing/2014/main" id="{FC76060A-9C51-4922-885C-1C1C8CC700C0}"/>
              </a:ext>
            </a:extLst>
          </p:cNvPr>
          <p:cNvSpPr txBox="1"/>
          <p:nvPr/>
        </p:nvSpPr>
        <p:spPr>
          <a:xfrm>
            <a:off x="-1617821" y="0"/>
            <a:ext cx="1617821" cy="11695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1200" cap="none" spc="0" normalizeH="0" baseline="0" noProof="0" dirty="0">
                <a:ln>
                  <a:noFill/>
                </a:ln>
                <a:solidFill>
                  <a:srgbClr val="232323"/>
                </a:solidFill>
                <a:effectLst/>
                <a:uLnTx/>
                <a:uFillTx/>
                <a:latin typeface="Gravur-Condensed" panose="02000506020000020004" pitchFamily="2" charset="0"/>
                <a:ea typeface="Roboto" panose="02000000000000000000" pitchFamily="2" charset="0"/>
                <a:cs typeface="+mn-cs"/>
                <a:sym typeface="Arial"/>
              </a:rPr>
              <a:t>This symbol provides some indication of the time needed for the slide</a:t>
            </a:r>
            <a:endParaRPr kumimoji="0" lang="en-US" sz="1400" b="1" i="0" u="none" strike="noStrike" kern="1200" cap="none" spc="0" normalizeH="0" baseline="0" noProof="0" dirty="0">
              <a:ln>
                <a:noFill/>
              </a:ln>
              <a:solidFill>
                <a:srgbClr val="232323"/>
              </a:solidFill>
              <a:effectLst/>
              <a:uLnTx/>
              <a:uFillTx/>
              <a:latin typeface="Gravur-Condensed" panose="02000506020000020004" pitchFamily="2" charset="0"/>
              <a:ea typeface="Roboto" panose="02000000000000000000" pitchFamily="2" charset="0"/>
              <a:cs typeface="+mn-cs"/>
              <a:sym typeface="Arial"/>
            </a:endParaRPr>
          </a:p>
        </p:txBody>
      </p:sp>
      <p:sp>
        <p:nvSpPr>
          <p:cNvPr id="42" name="Google Shape;1651;p188">
            <a:extLst>
              <a:ext uri="{FF2B5EF4-FFF2-40B4-BE49-F238E27FC236}">
                <a16:creationId xmlns:a16="http://schemas.microsoft.com/office/drawing/2014/main" id="{7BFAD2C6-502C-4896-A024-ECD8F4F24B94}"/>
              </a:ext>
            </a:extLst>
          </p:cNvPr>
          <p:cNvSpPr txBox="1"/>
          <p:nvPr/>
        </p:nvSpPr>
        <p:spPr>
          <a:xfrm>
            <a:off x="-1677308" y="4494983"/>
            <a:ext cx="1589734"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1200" cap="none" spc="0" normalizeH="0" baseline="0" noProof="0" dirty="0">
                <a:ln>
                  <a:noFill/>
                </a:ln>
                <a:solidFill>
                  <a:srgbClr val="232323"/>
                </a:solidFill>
                <a:effectLst/>
                <a:uLnTx/>
                <a:uFillTx/>
                <a:latin typeface="Gravur-Condensed" panose="02000506020000020004" pitchFamily="2" charset="0"/>
                <a:ea typeface="Roboto" panose="02000000000000000000" pitchFamily="2" charset="0"/>
                <a:cs typeface="+mn-cs"/>
                <a:sym typeface="Arial"/>
              </a:rPr>
              <a:t>Here you can find some tips related to the slide.</a:t>
            </a:r>
            <a:endParaRPr kumimoji="0" lang="en-US" sz="1400" b="0" i="0" u="none" strike="noStrike" kern="1200" cap="none" spc="0" normalizeH="0" baseline="0" noProof="0" dirty="0">
              <a:ln>
                <a:noFill/>
              </a:ln>
              <a:solidFill>
                <a:srgbClr val="000000"/>
              </a:solidFill>
              <a:effectLst/>
              <a:uLnTx/>
              <a:uFillTx/>
              <a:latin typeface="Gravur-Condensed" panose="02000506020000020004" pitchFamily="2" charset="0"/>
              <a:ea typeface="Roboto" panose="02000000000000000000" pitchFamily="2" charset="0"/>
              <a:cs typeface="+mn-cs"/>
              <a:sym typeface="Arial"/>
            </a:endParaRPr>
          </a:p>
        </p:txBody>
      </p:sp>
      <p:sp>
        <p:nvSpPr>
          <p:cNvPr id="43" name="Google Shape;1652;p188">
            <a:extLst>
              <a:ext uri="{FF2B5EF4-FFF2-40B4-BE49-F238E27FC236}">
                <a16:creationId xmlns:a16="http://schemas.microsoft.com/office/drawing/2014/main" id="{532144E8-A881-4C9B-A4EF-3DA7D04ABF30}"/>
              </a:ext>
            </a:extLst>
          </p:cNvPr>
          <p:cNvSpPr txBox="1"/>
          <p:nvPr/>
        </p:nvSpPr>
        <p:spPr>
          <a:xfrm>
            <a:off x="12843812" y="0"/>
            <a:ext cx="2248393" cy="23390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400" b="1" i="0" u="none" strike="noStrike" kern="1200" cap="none" spc="0" normalizeH="0" baseline="0" noProof="0" dirty="0">
                <a:ln>
                  <a:noFill/>
                </a:ln>
                <a:solidFill>
                  <a:srgbClr val="9E2986"/>
                </a:solidFill>
                <a:effectLst/>
                <a:uLnTx/>
                <a:uFillTx/>
                <a:latin typeface="Gravur-Condensed" panose="02000506020000020004" pitchFamily="2" charset="0"/>
                <a:ea typeface="Roboto" panose="02000000000000000000" pitchFamily="2" charset="0"/>
                <a:cs typeface="+mn-cs"/>
                <a:sym typeface="Arial"/>
              </a:rPr>
              <a:t>Alternative Method: </a:t>
            </a:r>
            <a:endParaRPr kumimoji="0" lang="en-US" sz="1400" b="0" i="0" u="none" strike="noStrike" kern="1200" cap="none" spc="0" normalizeH="0" baseline="0" noProof="0" dirty="0">
              <a:ln>
                <a:noFill/>
              </a:ln>
              <a:solidFill>
                <a:srgbClr val="000000"/>
              </a:solidFill>
              <a:effectLst/>
              <a:uLnTx/>
              <a:uFillTx/>
              <a:latin typeface="Gravur-Condensed" panose="02000506020000020004" pitchFamily="2" charset="0"/>
              <a:ea typeface="Roboto" panose="02000000000000000000" pitchFamily="2" charset="0"/>
              <a:cs typeface="+mn-cs"/>
              <a:sym typeface="Arial"/>
            </a:endParaRPr>
          </a:p>
          <a:p>
            <a:pPr marL="0" marR="0" lvl="0" indent="0" algn="l" defTabSz="914400" rtl="0" eaLnBrk="1" fontAlgn="auto" latinLnBrk="0" hangingPunct="1">
              <a:lnSpc>
                <a:spcPct val="100000"/>
              </a:lnSpc>
              <a:spcBef>
                <a:spcPts val="1200"/>
              </a:spcBef>
              <a:spcAft>
                <a:spcPts val="0"/>
              </a:spcAft>
              <a:buClr>
                <a:srgbClr val="000000"/>
              </a:buClr>
              <a:buSzPts val="1400"/>
              <a:buFont typeface="Arial"/>
              <a:buNone/>
              <a:tabLst/>
              <a:defRPr/>
            </a:pPr>
            <a:r>
              <a:rPr kumimoji="0" lang="en-US" sz="1400" b="0" i="0" u="none" strike="noStrike" kern="1200" cap="none" spc="0" normalizeH="0" baseline="0" noProof="0" dirty="0">
                <a:ln>
                  <a:noFill/>
                </a:ln>
                <a:solidFill>
                  <a:srgbClr val="232323"/>
                </a:solidFill>
                <a:effectLst/>
                <a:uLnTx/>
                <a:uFillTx/>
                <a:latin typeface="Gravur-Condensed" panose="02000506020000020004" pitchFamily="2" charset="0"/>
                <a:ea typeface="Roboto" panose="02000000000000000000" pitchFamily="2" charset="0"/>
                <a:cs typeface="+mn-cs"/>
                <a:sym typeface="Arial"/>
              </a:rPr>
              <a:t>Here we give insights into alternative tools that can be used or alternative means of presentation. </a:t>
            </a:r>
            <a:endParaRPr kumimoji="0" lang="en-US" sz="1400" b="0" i="0" u="none" strike="noStrike" kern="1200" cap="none" spc="0" normalizeH="0" baseline="0" noProof="0" dirty="0">
              <a:ln>
                <a:noFill/>
              </a:ln>
              <a:solidFill>
                <a:srgbClr val="000000"/>
              </a:solidFill>
              <a:effectLst/>
              <a:uLnTx/>
              <a:uFillTx/>
              <a:latin typeface="Gravur-Condensed" panose="02000506020000020004" pitchFamily="2" charset="0"/>
              <a:ea typeface="Roboto" panose="02000000000000000000" pitchFamily="2" charset="0"/>
              <a:cs typeface="+mn-cs"/>
              <a:sym typeface="Arial"/>
            </a:endParaRPr>
          </a:p>
          <a:p>
            <a:pPr marL="0" marR="0" lvl="0" indent="0" algn="l" defTabSz="914400" rtl="0" eaLnBrk="1" fontAlgn="auto" latinLnBrk="0" hangingPunct="1">
              <a:lnSpc>
                <a:spcPct val="100000"/>
              </a:lnSpc>
              <a:spcBef>
                <a:spcPts val="1200"/>
              </a:spcBef>
              <a:spcAft>
                <a:spcPts val="0"/>
              </a:spcAft>
              <a:buClr>
                <a:srgbClr val="000000"/>
              </a:buClr>
              <a:buSzPts val="1400"/>
              <a:buFont typeface="Arial"/>
              <a:buNone/>
              <a:tabLst/>
              <a:defRPr/>
            </a:pPr>
            <a:r>
              <a:rPr kumimoji="0" lang="en-US" sz="1400" b="0" i="0" u="none" strike="noStrike" kern="1200" cap="none" spc="0" normalizeH="0" baseline="0" noProof="0" dirty="0">
                <a:ln>
                  <a:noFill/>
                </a:ln>
                <a:solidFill>
                  <a:srgbClr val="232323"/>
                </a:solidFill>
                <a:effectLst/>
                <a:uLnTx/>
                <a:uFillTx/>
                <a:latin typeface="Gravur-Condensed" panose="02000506020000020004" pitchFamily="2" charset="0"/>
                <a:ea typeface="Roboto" panose="02000000000000000000" pitchFamily="2" charset="0"/>
                <a:cs typeface="+mn-cs"/>
                <a:sym typeface="Arial"/>
              </a:rPr>
              <a:t>You may also find tips on how to use the slides and exercises in a non-virtual environment</a:t>
            </a:r>
          </a:p>
        </p:txBody>
      </p:sp>
      <p:grpSp>
        <p:nvGrpSpPr>
          <p:cNvPr id="44" name="Google Shape;1660;p188">
            <a:extLst>
              <a:ext uri="{FF2B5EF4-FFF2-40B4-BE49-F238E27FC236}">
                <a16:creationId xmlns:a16="http://schemas.microsoft.com/office/drawing/2014/main" id="{49E5E42A-34DD-4474-8342-77C3E15B93DF}"/>
              </a:ext>
            </a:extLst>
          </p:cNvPr>
          <p:cNvGrpSpPr/>
          <p:nvPr/>
        </p:nvGrpSpPr>
        <p:grpSpPr>
          <a:xfrm>
            <a:off x="12265289" y="4461248"/>
            <a:ext cx="515449" cy="457761"/>
            <a:chOff x="3584280" y="3699191"/>
            <a:chExt cx="358069" cy="317995"/>
          </a:xfrm>
        </p:grpSpPr>
        <p:sp>
          <p:nvSpPr>
            <p:cNvPr id="45" name="Google Shape;1661;p188">
              <a:extLst>
                <a:ext uri="{FF2B5EF4-FFF2-40B4-BE49-F238E27FC236}">
                  <a16:creationId xmlns:a16="http://schemas.microsoft.com/office/drawing/2014/main" id="{D3A44592-8714-410E-B9F6-9F7FD3241916}"/>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46" name="Google Shape;1662;p188">
              <a:extLst>
                <a:ext uri="{FF2B5EF4-FFF2-40B4-BE49-F238E27FC236}">
                  <a16:creationId xmlns:a16="http://schemas.microsoft.com/office/drawing/2014/main" id="{51F6B6EC-DD34-4F4F-931F-5A9671EB8BFD}"/>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47" name="Google Shape;1663;p188">
              <a:extLst>
                <a:ext uri="{FF2B5EF4-FFF2-40B4-BE49-F238E27FC236}">
                  <a16:creationId xmlns:a16="http://schemas.microsoft.com/office/drawing/2014/main" id="{BB73D200-F179-4F66-88F5-4E15410EE722}"/>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48" name="Google Shape;1664;p188">
              <a:extLst>
                <a:ext uri="{FF2B5EF4-FFF2-40B4-BE49-F238E27FC236}">
                  <a16:creationId xmlns:a16="http://schemas.microsoft.com/office/drawing/2014/main" id="{B6761708-272D-4E32-94DD-57AA5954C78D}"/>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grpSp>
      <p:sp>
        <p:nvSpPr>
          <p:cNvPr id="49" name="Google Shape;1665;p188">
            <a:extLst>
              <a:ext uri="{FF2B5EF4-FFF2-40B4-BE49-F238E27FC236}">
                <a16:creationId xmlns:a16="http://schemas.microsoft.com/office/drawing/2014/main" id="{AE2791FF-5921-4121-85E8-1B5C49CD5790}"/>
              </a:ext>
            </a:extLst>
          </p:cNvPr>
          <p:cNvSpPr txBox="1"/>
          <p:nvPr/>
        </p:nvSpPr>
        <p:spPr>
          <a:xfrm>
            <a:off x="12822656" y="4368729"/>
            <a:ext cx="2269549" cy="17542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This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symbol</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is</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related</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to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warnings</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and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important</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considerations</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endParaRPr kumimoji="0" lang="en-US" sz="1400" b="0" i="0" u="none" strike="noStrike" kern="1200" cap="none" spc="0" normalizeH="0" baseline="0" noProof="0">
              <a:ln>
                <a:noFill/>
              </a:ln>
              <a:solidFill>
                <a:srgbClr val="000000"/>
              </a:solidFill>
              <a:effectLst/>
              <a:uLnTx/>
              <a:uFillTx/>
              <a:latin typeface="Gravur-Condensed" panose="02000506020000020004" pitchFamily="2" charset="0"/>
              <a:ea typeface="Roboto" panose="02000000000000000000" pitchFamily="2" charset="0"/>
              <a:cs typeface="+mn-cs"/>
              <a:sym typeface="Arial"/>
            </a:endParaRPr>
          </a:p>
          <a:p>
            <a:pPr marL="0" marR="0" lvl="0" indent="0" algn="l" defTabSz="914400" rtl="0" eaLnBrk="1" fontAlgn="auto" latinLnBrk="0" hangingPunct="1">
              <a:lnSpc>
                <a:spcPct val="100000"/>
              </a:lnSpc>
              <a:spcBef>
                <a:spcPts val="1200"/>
              </a:spcBef>
              <a:spcAft>
                <a:spcPts val="0"/>
              </a:spcAft>
              <a:buClr>
                <a:srgbClr val="000000"/>
              </a:buClr>
              <a:buSzPts val="1400"/>
              <a:buFont typeface="Arial"/>
              <a:buNone/>
              <a:tabLst/>
              <a:defRPr/>
            </a:pP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For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instance</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please</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note</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that</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this</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slide</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deck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is</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just an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example</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and not </a:t>
            </a:r>
            <a:r>
              <a:rPr kumimoji="0" lang="en-US" sz="1400" b="0" i="0" u="none" strike="noStrike" kern="1200" cap="none" spc="0" normalizeH="0" baseline="0" noProof="0" err="1">
                <a:ln>
                  <a:noFill/>
                </a:ln>
                <a:solidFill>
                  <a:srgbClr val="232323"/>
                </a:solidFill>
                <a:effectLst/>
                <a:uLnTx/>
                <a:uFillTx/>
                <a:latin typeface="Gravur-Condensed" panose="02000506020000020004" pitchFamily="2" charset="0"/>
                <a:ea typeface="Roboto" panose="02000000000000000000" pitchFamily="2" charset="0"/>
                <a:cs typeface="+mn-cs"/>
                <a:sym typeface="Arial"/>
              </a:rPr>
              <a:t>completed</a:t>
            </a:r>
            <a:r>
              <a:rPr kumimoji="0" lang="en-US" sz="1400" b="0" i="0" u="none" strike="noStrike" kern="1200" cap="none" spc="0" normalizeH="0" baseline="0" noProof="0">
                <a:ln>
                  <a:noFill/>
                </a:ln>
                <a:solidFill>
                  <a:srgbClr val="232323"/>
                </a:solidFill>
                <a:effectLst/>
                <a:uLnTx/>
                <a:uFillTx/>
                <a:latin typeface="Gravur-Condensed" panose="02000506020000020004" pitchFamily="2" charset="0"/>
                <a:ea typeface="Roboto" panose="02000000000000000000" pitchFamily="2" charset="0"/>
                <a:cs typeface="+mn-cs"/>
                <a:sym typeface="Arial"/>
              </a:rPr>
              <a:t>. </a:t>
            </a:r>
            <a:endParaRPr kumimoji="0" lang="en-US" sz="1400" b="0" i="0" u="none" strike="noStrike" kern="1200" cap="none" spc="0" normalizeH="0" baseline="0" noProof="0">
              <a:ln>
                <a:noFill/>
              </a:ln>
              <a:solidFill>
                <a:srgbClr val="000000"/>
              </a:solidFill>
              <a:effectLst/>
              <a:uLnTx/>
              <a:uFillTx/>
              <a:latin typeface="Gravur-Condensed" panose="02000506020000020004" pitchFamily="2" charset="0"/>
              <a:ea typeface="Roboto" panose="02000000000000000000" pitchFamily="2" charset="0"/>
              <a:cs typeface="+mn-cs"/>
              <a:sym typeface="Arial"/>
            </a:endParaRPr>
          </a:p>
        </p:txBody>
      </p:sp>
      <p:grpSp>
        <p:nvGrpSpPr>
          <p:cNvPr id="50" name="Google Shape;1653;p188">
            <a:extLst>
              <a:ext uri="{FF2B5EF4-FFF2-40B4-BE49-F238E27FC236}">
                <a16:creationId xmlns:a16="http://schemas.microsoft.com/office/drawing/2014/main" id="{A7504CEB-0377-44E5-96E5-C75F93D2B5DE}"/>
              </a:ext>
            </a:extLst>
          </p:cNvPr>
          <p:cNvGrpSpPr/>
          <p:nvPr/>
        </p:nvGrpSpPr>
        <p:grpSpPr>
          <a:xfrm>
            <a:off x="12317150" y="142623"/>
            <a:ext cx="505506" cy="508197"/>
            <a:chOff x="3095745" y="3805393"/>
            <a:chExt cx="352840" cy="354718"/>
          </a:xfrm>
        </p:grpSpPr>
        <p:sp>
          <p:nvSpPr>
            <p:cNvPr id="51" name="Google Shape;1654;p188">
              <a:extLst>
                <a:ext uri="{FF2B5EF4-FFF2-40B4-BE49-F238E27FC236}">
                  <a16:creationId xmlns:a16="http://schemas.microsoft.com/office/drawing/2014/main" id="{DF861159-A66A-4A87-9CE9-A95398FC670B}"/>
                </a:ext>
              </a:extLst>
            </p:cNvPr>
            <p:cNvSpPr/>
            <p:nvPr/>
          </p:nvSpPr>
          <p:spPr>
            <a:xfrm>
              <a:off x="3095745" y="3805393"/>
              <a:ext cx="272093" cy="271711"/>
            </a:xfrm>
            <a:custGeom>
              <a:avLst/>
              <a:gdLst/>
              <a:ahLst/>
              <a:cxnLst/>
              <a:rect l="l" t="t" r="r" b="b"/>
              <a:pathLst>
                <a:path w="8549" h="8537" extrusionOk="0">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52" name="Google Shape;1655;p188">
              <a:extLst>
                <a:ext uri="{FF2B5EF4-FFF2-40B4-BE49-F238E27FC236}">
                  <a16:creationId xmlns:a16="http://schemas.microsoft.com/office/drawing/2014/main" id="{AD995086-12B2-4076-B0C4-EF7BB0B52940}"/>
                </a:ext>
              </a:extLst>
            </p:cNvPr>
            <p:cNvSpPr/>
            <p:nvPr/>
          </p:nvSpPr>
          <p:spPr>
            <a:xfrm>
              <a:off x="3184798" y="3878883"/>
              <a:ext cx="109550" cy="94018"/>
            </a:xfrm>
            <a:custGeom>
              <a:avLst/>
              <a:gdLst/>
              <a:ahLst/>
              <a:cxnLst/>
              <a:rect l="l" t="t" r="r" b="b"/>
              <a:pathLst>
                <a:path w="3442" h="2954" extrusionOk="0">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53" name="Google Shape;1656;p188">
              <a:extLst>
                <a:ext uri="{FF2B5EF4-FFF2-40B4-BE49-F238E27FC236}">
                  <a16:creationId xmlns:a16="http://schemas.microsoft.com/office/drawing/2014/main" id="{A64205F6-0179-4C64-82E6-14C08EEE9AD0}"/>
                </a:ext>
              </a:extLst>
            </p:cNvPr>
            <p:cNvSpPr/>
            <p:nvPr/>
          </p:nvSpPr>
          <p:spPr>
            <a:xfrm>
              <a:off x="3168120" y="3917331"/>
              <a:ext cx="102707" cy="87016"/>
            </a:xfrm>
            <a:custGeom>
              <a:avLst/>
              <a:gdLst/>
              <a:ahLst/>
              <a:cxnLst/>
              <a:rect l="l" t="t" r="r" b="b"/>
              <a:pathLst>
                <a:path w="3227" h="2734" extrusionOk="0">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54" name="Google Shape;1657;p188">
              <a:extLst>
                <a:ext uri="{FF2B5EF4-FFF2-40B4-BE49-F238E27FC236}">
                  <a16:creationId xmlns:a16="http://schemas.microsoft.com/office/drawing/2014/main" id="{69569867-EA13-45F8-9E57-C15EF28DDEDE}"/>
                </a:ext>
              </a:extLst>
            </p:cNvPr>
            <p:cNvSpPr/>
            <p:nvPr/>
          </p:nvSpPr>
          <p:spPr>
            <a:xfrm>
              <a:off x="3264749" y="3976275"/>
              <a:ext cx="183836" cy="183836"/>
            </a:xfrm>
            <a:custGeom>
              <a:avLst/>
              <a:gdLst/>
              <a:ahLst/>
              <a:cxnLst/>
              <a:rect l="l" t="t" r="r" b="b"/>
              <a:pathLst>
                <a:path w="5776" h="5776" extrusionOk="0">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55" name="Google Shape;1658;p188">
              <a:extLst>
                <a:ext uri="{FF2B5EF4-FFF2-40B4-BE49-F238E27FC236}">
                  <a16:creationId xmlns:a16="http://schemas.microsoft.com/office/drawing/2014/main" id="{BA05E5A0-F141-43C9-A1F6-F2C612945004}"/>
                </a:ext>
              </a:extLst>
            </p:cNvPr>
            <p:cNvSpPr/>
            <p:nvPr/>
          </p:nvSpPr>
          <p:spPr>
            <a:xfrm>
              <a:off x="3326526" y="4036907"/>
              <a:ext cx="62541" cy="62573"/>
            </a:xfrm>
            <a:custGeom>
              <a:avLst/>
              <a:gdLst/>
              <a:ahLst/>
              <a:cxnLst/>
              <a:rect l="l" t="t" r="r" b="b"/>
              <a:pathLst>
                <a:path w="1965" h="1966" extrusionOk="0">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sp>
          <p:nvSpPr>
            <p:cNvPr id="56" name="Google Shape;1659;p188">
              <a:extLst>
                <a:ext uri="{FF2B5EF4-FFF2-40B4-BE49-F238E27FC236}">
                  <a16:creationId xmlns:a16="http://schemas.microsoft.com/office/drawing/2014/main" id="{EDA1320C-AADA-413C-B5B4-0CCCFAD4002E}"/>
                </a:ext>
              </a:extLst>
            </p:cNvPr>
            <p:cNvSpPr/>
            <p:nvPr/>
          </p:nvSpPr>
          <p:spPr>
            <a:xfrm>
              <a:off x="3196542" y="3907687"/>
              <a:ext cx="68238" cy="68238"/>
            </a:xfrm>
            <a:custGeom>
              <a:avLst/>
              <a:gdLst/>
              <a:ahLst/>
              <a:cxnLst/>
              <a:rect l="l" t="t" r="r" b="b"/>
              <a:pathLst>
                <a:path w="2144" h="2144" extrusionOk="0">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1800"/>
                <a:buFont typeface="Calibri"/>
                <a:buNone/>
                <a:tabLst/>
                <a:defRPr/>
              </a:pPr>
              <a:endParaRPr kumimoji="0" sz="1800" b="0" i="0" u="none" strike="noStrike" kern="1200" cap="none" spc="0" normalizeH="0" baseline="0" noProof="0">
                <a:ln>
                  <a:noFill/>
                </a:ln>
                <a:solidFill>
                  <a:srgbClr val="232323"/>
                </a:solidFill>
                <a:effectLst/>
                <a:uLnTx/>
                <a:uFillTx/>
                <a:latin typeface="Roboto" panose="02000000000000000000" pitchFamily="2" charset="0"/>
                <a:ea typeface="Roboto" panose="02000000000000000000" pitchFamily="2" charset="0"/>
                <a:cs typeface="Calibri"/>
                <a:sym typeface="Calibri"/>
              </a:endParaRPr>
            </a:p>
          </p:txBody>
        </p:sp>
      </p:grpSp>
    </p:spTree>
    <p:extLst>
      <p:ext uri="{BB962C8B-B14F-4D97-AF65-F5344CB8AC3E}">
        <p14:creationId xmlns:p14="http://schemas.microsoft.com/office/powerpoint/2010/main" val="27520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EB42-B0F8-4CEA-8AC8-A8C3B598F6E3}"/>
              </a:ext>
            </a:extLst>
          </p:cNvPr>
          <p:cNvSpPr>
            <a:spLocks noGrp="1"/>
          </p:cNvSpPr>
          <p:nvPr>
            <p:ph type="title"/>
          </p:nvPr>
        </p:nvSpPr>
        <p:spPr/>
        <p:txBody>
          <a:bodyPr/>
          <a:lstStyle/>
          <a:p>
            <a:r>
              <a:rPr lang="de-DE"/>
              <a:t>Speakers</a:t>
            </a:r>
            <a:endParaRPr lang="en-US"/>
          </a:p>
        </p:txBody>
      </p:sp>
      <p:sp>
        <p:nvSpPr>
          <p:cNvPr id="3" name="Text Placeholder 2">
            <a:extLst>
              <a:ext uri="{FF2B5EF4-FFF2-40B4-BE49-F238E27FC236}">
                <a16:creationId xmlns:a16="http://schemas.microsoft.com/office/drawing/2014/main" id="{0F02842B-FDD8-4B87-B75A-237B19FF72BC}"/>
              </a:ext>
            </a:extLst>
          </p:cNvPr>
          <p:cNvSpPr>
            <a:spLocks noGrp="1"/>
          </p:cNvSpPr>
          <p:nvPr>
            <p:ph type="body" sz="quarter" idx="11"/>
          </p:nvPr>
        </p:nvSpPr>
        <p:spPr/>
        <p:txBody>
          <a:bodyPr/>
          <a:lstStyle/>
          <a:p>
            <a:r>
              <a:rPr lang="de-DE"/>
              <a:t>Person 3</a:t>
            </a:r>
            <a:endParaRPr lang="en-US"/>
          </a:p>
        </p:txBody>
      </p:sp>
      <p:sp>
        <p:nvSpPr>
          <p:cNvPr id="4" name="Text Placeholder 3">
            <a:extLst>
              <a:ext uri="{FF2B5EF4-FFF2-40B4-BE49-F238E27FC236}">
                <a16:creationId xmlns:a16="http://schemas.microsoft.com/office/drawing/2014/main" id="{05C8BFA8-EE3C-4F4A-AA77-8930660551B6}"/>
              </a:ext>
            </a:extLst>
          </p:cNvPr>
          <p:cNvSpPr>
            <a:spLocks noGrp="1"/>
          </p:cNvSpPr>
          <p:nvPr>
            <p:ph type="body" sz="quarter" idx="10"/>
          </p:nvPr>
        </p:nvSpPr>
        <p:spPr/>
        <p:txBody>
          <a:bodyPr/>
          <a:lstStyle/>
          <a:p>
            <a:r>
              <a:rPr lang="de-DE"/>
              <a:t>Person 1</a:t>
            </a:r>
            <a:endParaRPr lang="en-US"/>
          </a:p>
        </p:txBody>
      </p:sp>
      <p:sp>
        <p:nvSpPr>
          <p:cNvPr id="56" name="Picture Placeholder 55">
            <a:extLst>
              <a:ext uri="{FF2B5EF4-FFF2-40B4-BE49-F238E27FC236}">
                <a16:creationId xmlns:a16="http://schemas.microsoft.com/office/drawing/2014/main" id="{9BFAB68C-06BF-4875-86CD-E439179EF213}"/>
              </a:ext>
            </a:extLst>
          </p:cNvPr>
          <p:cNvSpPr>
            <a:spLocks noGrp="1"/>
          </p:cNvSpPr>
          <p:nvPr>
            <p:ph type="pic" sz="quarter" idx="15"/>
          </p:nvPr>
        </p:nvSpPr>
        <p:spPr/>
      </p:sp>
      <p:sp>
        <p:nvSpPr>
          <p:cNvPr id="57" name="Picture Placeholder 56">
            <a:extLst>
              <a:ext uri="{FF2B5EF4-FFF2-40B4-BE49-F238E27FC236}">
                <a16:creationId xmlns:a16="http://schemas.microsoft.com/office/drawing/2014/main" id="{7CDBD723-EF87-4C7D-9D9F-B617877A17E8}"/>
              </a:ext>
            </a:extLst>
          </p:cNvPr>
          <p:cNvSpPr>
            <a:spLocks noGrp="1"/>
          </p:cNvSpPr>
          <p:nvPr>
            <p:ph type="pic" sz="quarter" idx="16"/>
          </p:nvPr>
        </p:nvSpPr>
        <p:spPr/>
      </p:sp>
      <p:sp>
        <p:nvSpPr>
          <p:cNvPr id="7" name="Text Placeholder 6">
            <a:extLst>
              <a:ext uri="{FF2B5EF4-FFF2-40B4-BE49-F238E27FC236}">
                <a16:creationId xmlns:a16="http://schemas.microsoft.com/office/drawing/2014/main" id="{7EA5F11D-485E-4343-98D2-C992963EF281}"/>
              </a:ext>
            </a:extLst>
          </p:cNvPr>
          <p:cNvSpPr>
            <a:spLocks noGrp="1"/>
          </p:cNvSpPr>
          <p:nvPr>
            <p:ph type="body" sz="quarter" idx="17"/>
          </p:nvPr>
        </p:nvSpPr>
        <p:spPr/>
        <p:txBody>
          <a:bodyPr/>
          <a:lstStyle/>
          <a:p>
            <a:r>
              <a:rPr lang="de-DE"/>
              <a:t>Person 4</a:t>
            </a:r>
            <a:endParaRPr lang="en-US"/>
          </a:p>
        </p:txBody>
      </p:sp>
      <p:sp>
        <p:nvSpPr>
          <p:cNvPr id="8" name="Text Placeholder 7">
            <a:extLst>
              <a:ext uri="{FF2B5EF4-FFF2-40B4-BE49-F238E27FC236}">
                <a16:creationId xmlns:a16="http://schemas.microsoft.com/office/drawing/2014/main" id="{40C8FE58-AC7B-4BCE-8B53-C80700CCE847}"/>
              </a:ext>
            </a:extLst>
          </p:cNvPr>
          <p:cNvSpPr>
            <a:spLocks noGrp="1"/>
          </p:cNvSpPr>
          <p:nvPr>
            <p:ph type="body" sz="quarter" idx="18"/>
          </p:nvPr>
        </p:nvSpPr>
        <p:spPr/>
        <p:txBody>
          <a:bodyPr/>
          <a:lstStyle/>
          <a:p>
            <a:r>
              <a:rPr lang="de-DE"/>
              <a:t>Person 2</a:t>
            </a:r>
            <a:endParaRPr lang="en-US"/>
          </a:p>
        </p:txBody>
      </p:sp>
      <p:sp>
        <p:nvSpPr>
          <p:cNvPr id="58" name="Picture Placeholder 57">
            <a:extLst>
              <a:ext uri="{FF2B5EF4-FFF2-40B4-BE49-F238E27FC236}">
                <a16:creationId xmlns:a16="http://schemas.microsoft.com/office/drawing/2014/main" id="{C869BF1E-60A2-4F6F-8572-BA1602A4F126}"/>
              </a:ext>
            </a:extLst>
          </p:cNvPr>
          <p:cNvSpPr>
            <a:spLocks noGrp="1"/>
          </p:cNvSpPr>
          <p:nvPr>
            <p:ph type="pic" sz="quarter" idx="19"/>
          </p:nvPr>
        </p:nvSpPr>
        <p:spPr/>
      </p:sp>
      <p:sp>
        <p:nvSpPr>
          <p:cNvPr id="59" name="Picture Placeholder 58">
            <a:extLst>
              <a:ext uri="{FF2B5EF4-FFF2-40B4-BE49-F238E27FC236}">
                <a16:creationId xmlns:a16="http://schemas.microsoft.com/office/drawing/2014/main" id="{AA40ECA4-5C15-4FF7-9376-39FC7B743E1D}"/>
              </a:ext>
            </a:extLst>
          </p:cNvPr>
          <p:cNvSpPr>
            <a:spLocks noGrp="1"/>
          </p:cNvSpPr>
          <p:nvPr>
            <p:ph type="pic" sz="quarter" idx="20"/>
          </p:nvPr>
        </p:nvSpPr>
        <p:spPr/>
      </p:sp>
      <p:grpSp>
        <p:nvGrpSpPr>
          <p:cNvPr id="29" name="Google Shape;7454;p55">
            <a:extLst>
              <a:ext uri="{FF2B5EF4-FFF2-40B4-BE49-F238E27FC236}">
                <a16:creationId xmlns:a16="http://schemas.microsoft.com/office/drawing/2014/main" id="{726CE9DE-BC3B-45A0-B123-B2A92B06B9FF}"/>
              </a:ext>
            </a:extLst>
          </p:cNvPr>
          <p:cNvGrpSpPr/>
          <p:nvPr/>
        </p:nvGrpSpPr>
        <p:grpSpPr>
          <a:xfrm>
            <a:off x="-2133180" y="142623"/>
            <a:ext cx="453921" cy="453418"/>
            <a:chOff x="5823294" y="2309751"/>
            <a:chExt cx="315327" cy="314978"/>
          </a:xfrm>
          <a:solidFill>
            <a:schemeClr val="accent1"/>
          </a:solidFill>
        </p:grpSpPr>
        <p:sp>
          <p:nvSpPr>
            <p:cNvPr id="30" name="Google Shape;7455;p55">
              <a:extLst>
                <a:ext uri="{FF2B5EF4-FFF2-40B4-BE49-F238E27FC236}">
                  <a16:creationId xmlns:a16="http://schemas.microsoft.com/office/drawing/2014/main" id="{C16ED793-B608-402D-96AC-E0657F4E6A72}"/>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56;p55">
              <a:extLst>
                <a:ext uri="{FF2B5EF4-FFF2-40B4-BE49-F238E27FC236}">
                  <a16:creationId xmlns:a16="http://schemas.microsoft.com/office/drawing/2014/main" id="{E7FA6EC4-7C5E-4B9A-A6B5-090B4DA63C9B}"/>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2" name="Google Shape;7457;p55">
              <a:extLst>
                <a:ext uri="{FF2B5EF4-FFF2-40B4-BE49-F238E27FC236}">
                  <a16:creationId xmlns:a16="http://schemas.microsoft.com/office/drawing/2014/main" id="{DF744460-964E-44BE-A614-D907E07FABDE}"/>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3" name="Google Shape;7458;p55">
              <a:extLst>
                <a:ext uri="{FF2B5EF4-FFF2-40B4-BE49-F238E27FC236}">
                  <a16:creationId xmlns:a16="http://schemas.microsoft.com/office/drawing/2014/main" id="{C49D4509-0391-4F64-ABC0-4F490A78A9DE}"/>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4" name="Google Shape;7459;p55">
              <a:extLst>
                <a:ext uri="{FF2B5EF4-FFF2-40B4-BE49-F238E27FC236}">
                  <a16:creationId xmlns:a16="http://schemas.microsoft.com/office/drawing/2014/main" id="{75E350AD-B33F-4B38-B201-C7AD431120FD}"/>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5" name="Google Shape;7460;p55">
              <a:extLst>
                <a:ext uri="{FF2B5EF4-FFF2-40B4-BE49-F238E27FC236}">
                  <a16:creationId xmlns:a16="http://schemas.microsoft.com/office/drawing/2014/main" id="{28222BE4-EA3F-4855-B239-A5B4B0DB9947}"/>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6" name="Google Shape;7461;p55">
              <a:extLst>
                <a:ext uri="{FF2B5EF4-FFF2-40B4-BE49-F238E27FC236}">
                  <a16:creationId xmlns:a16="http://schemas.microsoft.com/office/drawing/2014/main" id="{E13CEB4A-FC1A-452B-A582-7A7E36CB4139}"/>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7" name="Google Shape;7462;p55">
              <a:extLst>
                <a:ext uri="{FF2B5EF4-FFF2-40B4-BE49-F238E27FC236}">
                  <a16:creationId xmlns:a16="http://schemas.microsoft.com/office/drawing/2014/main" id="{0D00B483-C023-4D5A-9501-806691995926}"/>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8" name="Google Shape;7463;p55">
              <a:extLst>
                <a:ext uri="{FF2B5EF4-FFF2-40B4-BE49-F238E27FC236}">
                  <a16:creationId xmlns:a16="http://schemas.microsoft.com/office/drawing/2014/main" id="{D0891323-25B1-4668-9A61-5F649D69F75A}"/>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9" name="Google Shape;7464;p55">
              <a:extLst>
                <a:ext uri="{FF2B5EF4-FFF2-40B4-BE49-F238E27FC236}">
                  <a16:creationId xmlns:a16="http://schemas.microsoft.com/office/drawing/2014/main" id="{4EF93E8A-0CFE-419F-AAE2-8383C614611C}"/>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0" name="Google Shape;7465;p55">
              <a:extLst>
                <a:ext uri="{FF2B5EF4-FFF2-40B4-BE49-F238E27FC236}">
                  <a16:creationId xmlns:a16="http://schemas.microsoft.com/office/drawing/2014/main" id="{BA7B1141-7259-46A5-BC3B-012F8C283678}"/>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1" name="Google Shape;7466;p55">
              <a:extLst>
                <a:ext uri="{FF2B5EF4-FFF2-40B4-BE49-F238E27FC236}">
                  <a16:creationId xmlns:a16="http://schemas.microsoft.com/office/drawing/2014/main" id="{0B17AB83-32BE-4274-B82F-C96B81581E99}"/>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2" name="Google Shape;7467;p55">
              <a:extLst>
                <a:ext uri="{FF2B5EF4-FFF2-40B4-BE49-F238E27FC236}">
                  <a16:creationId xmlns:a16="http://schemas.microsoft.com/office/drawing/2014/main" id="{651E127C-3830-459D-B4F9-56A10D9CCAB1}"/>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3" name="Google Shape;7468;p55">
              <a:extLst>
                <a:ext uri="{FF2B5EF4-FFF2-40B4-BE49-F238E27FC236}">
                  <a16:creationId xmlns:a16="http://schemas.microsoft.com/office/drawing/2014/main" id="{EF65E46B-7D7E-43D6-8712-AE61F53F144B}"/>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4" name="Google Shape;7469;p55">
              <a:extLst>
                <a:ext uri="{FF2B5EF4-FFF2-40B4-BE49-F238E27FC236}">
                  <a16:creationId xmlns:a16="http://schemas.microsoft.com/office/drawing/2014/main" id="{19B4034C-7B46-43C1-97E8-251375946DAC}"/>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5" name="Google Shape;7470;p55">
              <a:extLst>
                <a:ext uri="{FF2B5EF4-FFF2-40B4-BE49-F238E27FC236}">
                  <a16:creationId xmlns:a16="http://schemas.microsoft.com/office/drawing/2014/main" id="{6D9B2626-8682-492A-ADA1-70456D1620E5}"/>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6" name="Google Shape;7471;p55">
              <a:extLst>
                <a:ext uri="{FF2B5EF4-FFF2-40B4-BE49-F238E27FC236}">
                  <a16:creationId xmlns:a16="http://schemas.microsoft.com/office/drawing/2014/main" id="{7930CB4F-7E29-4C3B-A8D1-95B5B45368E2}"/>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47" name="TextBox 46">
            <a:extLst>
              <a:ext uri="{FF2B5EF4-FFF2-40B4-BE49-F238E27FC236}">
                <a16:creationId xmlns:a16="http://schemas.microsoft.com/office/drawing/2014/main" id="{98582E7F-357F-40DF-9656-069824FBDEDA}"/>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Aim</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to </a:t>
            </a: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spend</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about</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a:t>
            </a:r>
            <a:r>
              <a:rPr kumimoji="0" lang="de-DE" sz="1400" b="1"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1 </a:t>
            </a:r>
            <a:r>
              <a:rPr kumimoji="0" lang="de-DE" sz="1400" b="1"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minute</a:t>
            </a:r>
            <a:r>
              <a:rPr kumimoji="0" lang="de-DE" sz="1400" b="1"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on </a:t>
            </a: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this</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slide</a:t>
            </a:r>
            <a:endPar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endParaRPr>
          </a:p>
        </p:txBody>
      </p:sp>
    </p:spTree>
    <p:extLst>
      <p:ext uri="{BB962C8B-B14F-4D97-AF65-F5344CB8AC3E}">
        <p14:creationId xmlns:p14="http://schemas.microsoft.com/office/powerpoint/2010/main" val="331384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217"/>
          <p:cNvSpPr txBox="1">
            <a:spLocks noGrp="1"/>
          </p:cNvSpPr>
          <p:nvPr>
            <p:ph type="body" sz="quarter" idx="10"/>
          </p:nvPr>
        </p:nvSpPr>
        <p:spPr>
          <a:prstGeom prst="rect">
            <a:avLst/>
          </a:prstGeom>
          <a:noFill/>
          <a:ln>
            <a:noFill/>
          </a:ln>
        </p:spPr>
        <p:txBody>
          <a:bodyPr spcFirstLastPara="1" wrap="square" lIns="91425" tIns="45700" rIns="91425" bIns="45700" anchor="t" anchorCtr="0">
            <a:noAutofit/>
          </a:bodyPr>
          <a:lstStyle/>
          <a:p>
            <a:r>
              <a:rPr lang="fr-FR" b="1" dirty="0" err="1">
                <a:latin typeface="Gravur-CondensedBold" panose="02000506020000020004" pitchFamily="2" charset="0"/>
              </a:rPr>
              <a:t>Translating</a:t>
            </a:r>
            <a:r>
              <a:rPr lang="fr-FR" b="1" dirty="0">
                <a:latin typeface="Gravur-CondensedBold" panose="02000506020000020004" pitchFamily="2" charset="0"/>
              </a:rPr>
              <a:t> the Goals </a:t>
            </a:r>
            <a:r>
              <a:rPr lang="fr-FR" b="1" dirty="0" err="1">
                <a:latin typeface="Gravur-CondensedBold" panose="02000506020000020004" pitchFamily="2" charset="0"/>
              </a:rPr>
              <a:t>into</a:t>
            </a:r>
            <a:r>
              <a:rPr lang="fr-FR" b="1" dirty="0">
                <a:latin typeface="Gravur-CondensedBold" panose="02000506020000020004" pitchFamily="2" charset="0"/>
              </a:rPr>
              <a:t> Scenarios</a:t>
            </a:r>
          </a:p>
        </p:txBody>
      </p:sp>
      <p:sp>
        <p:nvSpPr>
          <p:cNvPr id="2" name="Text Placeholder 1">
            <a:extLst>
              <a:ext uri="{FF2B5EF4-FFF2-40B4-BE49-F238E27FC236}">
                <a16:creationId xmlns:a16="http://schemas.microsoft.com/office/drawing/2014/main" id="{2D6E39AF-12E1-716C-D51E-0DF67918189F}"/>
              </a:ext>
            </a:extLst>
          </p:cNvPr>
          <p:cNvSpPr>
            <a:spLocks noGrp="1"/>
          </p:cNvSpPr>
          <p:nvPr>
            <p:ph type="body" sz="quarter" idx="12"/>
          </p:nvPr>
        </p:nvSpPr>
        <p:spPr/>
        <p:txBody>
          <a:bodyPr/>
          <a:lstStyle/>
          <a:p>
            <a:r>
              <a:rPr lang="en-US"/>
              <a:t>1</a:t>
            </a:r>
          </a:p>
        </p:txBody>
      </p:sp>
      <p:grpSp>
        <p:nvGrpSpPr>
          <p:cNvPr id="2469" name="Google Shape;2469;p217"/>
          <p:cNvGrpSpPr/>
          <p:nvPr/>
        </p:nvGrpSpPr>
        <p:grpSpPr>
          <a:xfrm>
            <a:off x="-2133324" y="142570"/>
            <a:ext cx="453913" cy="453411"/>
            <a:chOff x="5823294" y="2309751"/>
            <a:chExt cx="315327" cy="314978"/>
          </a:xfrm>
        </p:grpSpPr>
        <p:sp>
          <p:nvSpPr>
            <p:cNvPr id="2470" name="Google Shape;2470;p217"/>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1" name="Google Shape;2471;p217"/>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2" name="Google Shape;2472;p217"/>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3" name="Google Shape;2473;p217"/>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4" name="Google Shape;2474;p217"/>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5" name="Google Shape;2475;p217"/>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6" name="Google Shape;2476;p217"/>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7" name="Google Shape;2477;p217"/>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8" name="Google Shape;2478;p217"/>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9" name="Google Shape;2479;p217"/>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0" name="Google Shape;2480;p217"/>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1" name="Google Shape;2481;p217"/>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2" name="Google Shape;2482;p217"/>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3" name="Google Shape;2483;p217"/>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4" name="Google Shape;2484;p217"/>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5" name="Google Shape;2485;p217"/>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6" name="Google Shape;2486;p217"/>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grpSp>
      <p:sp>
        <p:nvSpPr>
          <p:cNvPr id="2487" name="Google Shape;2487;p217"/>
          <p:cNvSpPr txBox="1"/>
          <p:nvPr/>
        </p:nvSpPr>
        <p:spPr>
          <a:xfrm>
            <a:off x="-1589700" y="0"/>
            <a:ext cx="15897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a:solidFill>
                  <a:schemeClr val="dk1"/>
                </a:solidFill>
                <a:latin typeface="Gravur-Condensed" panose="02000506020000020004" pitchFamily="2" charset="0"/>
                <a:ea typeface="Roboto" panose="02000000000000000000" pitchFamily="2" charset="0"/>
              </a:rPr>
              <a:t>Plan about </a:t>
            </a:r>
            <a:r>
              <a:rPr lang="en-US" sz="1400" b="1">
                <a:solidFill>
                  <a:schemeClr val="dk1"/>
                </a:solidFill>
                <a:latin typeface="Gravur-Condensed" panose="02000506020000020004" pitchFamily="2" charset="0"/>
                <a:ea typeface="Roboto" panose="02000000000000000000" pitchFamily="2" charset="0"/>
              </a:rPr>
              <a:t>30 seconds</a:t>
            </a:r>
            <a:r>
              <a:rPr lang="en-US" sz="1400">
                <a:solidFill>
                  <a:schemeClr val="dk1"/>
                </a:solidFill>
                <a:latin typeface="Gravur-Condensed" panose="02000506020000020004" pitchFamily="2" charset="0"/>
                <a:ea typeface="Roboto" panose="02000000000000000000" pitchFamily="2" charset="0"/>
              </a:rPr>
              <a:t> on this </a:t>
            </a:r>
            <a:br>
              <a:rPr lang="en-US" sz="1400">
                <a:solidFill>
                  <a:schemeClr val="dk1"/>
                </a:solidFill>
                <a:latin typeface="Gravur-Condensed" panose="02000506020000020004" pitchFamily="2" charset="0"/>
                <a:ea typeface="Roboto" panose="02000000000000000000" pitchFamily="2" charset="0"/>
              </a:rPr>
            </a:br>
            <a:r>
              <a:rPr lang="en-US" sz="1400">
                <a:solidFill>
                  <a:schemeClr val="dk1"/>
                </a:solidFill>
                <a:latin typeface="Gravur-Condensed" panose="02000506020000020004" pitchFamily="2" charset="0"/>
                <a:ea typeface="Roboto" panose="02000000000000000000" pitchFamily="2" charset="0"/>
              </a:rPr>
              <a:t>slide </a:t>
            </a:r>
            <a:br>
              <a:rPr lang="en-US" sz="1400">
                <a:solidFill>
                  <a:schemeClr val="dk1"/>
                </a:solidFill>
                <a:latin typeface="Gravur-Condensed" panose="02000506020000020004" pitchFamily="2" charset="0"/>
                <a:ea typeface="Roboto" panose="02000000000000000000" pitchFamily="2" charset="0"/>
              </a:rPr>
            </a:br>
            <a:br>
              <a:rPr lang="en-US" sz="1400">
                <a:solidFill>
                  <a:schemeClr val="dk1"/>
                </a:solidFill>
                <a:latin typeface="Gravur-Condensed" panose="02000506020000020004" pitchFamily="2" charset="0"/>
                <a:ea typeface="Roboto" panose="02000000000000000000" pitchFamily="2" charset="0"/>
              </a:rPr>
            </a:br>
            <a:r>
              <a:rPr lang="en-US" sz="1400" b="0" i="0" u="none" strike="noStrike" cap="none">
                <a:solidFill>
                  <a:schemeClr val="dk1"/>
                </a:solidFill>
                <a:latin typeface="Gravur-Condensed" panose="02000506020000020004" pitchFamily="2" charset="0"/>
                <a:ea typeface="Roboto" panose="02000000000000000000" pitchFamily="2" charset="0"/>
                <a:sym typeface="Arial"/>
              </a:rPr>
              <a:t>This slide should </a:t>
            </a:r>
            <a:r>
              <a:rPr lang="en-US" sz="1400">
                <a:solidFill>
                  <a:schemeClr val="dk1"/>
                </a:solidFill>
                <a:latin typeface="Gravur-Condensed" panose="02000506020000020004" pitchFamily="2" charset="0"/>
                <a:ea typeface="Roboto" panose="02000000000000000000" pitchFamily="2" charset="0"/>
              </a:rPr>
              <a:t>briefly introduce this section</a:t>
            </a:r>
            <a:endParaRPr lang="en-US" sz="1400" b="1" i="0" u="none" strike="noStrike" cap="none">
              <a:solidFill>
                <a:schemeClr val="dk1"/>
              </a:solidFill>
              <a:latin typeface="Gravur-Condensed" panose="02000506020000020004" pitchFamily="2" charset="0"/>
              <a:ea typeface="Roboto" panose="02000000000000000000" pitchFamily="2" charset="0"/>
              <a:sym typeface="Arial"/>
            </a:endParaRPr>
          </a:p>
        </p:txBody>
      </p:sp>
    </p:spTree>
    <p:extLst>
      <p:ext uri="{BB962C8B-B14F-4D97-AF65-F5344CB8AC3E}">
        <p14:creationId xmlns:p14="http://schemas.microsoft.com/office/powerpoint/2010/main" val="119653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F4DA9A5-634A-4848-9248-9FC048AEC3E6}"/>
              </a:ext>
            </a:extLst>
          </p:cNvPr>
          <p:cNvSpPr>
            <a:spLocks noGrp="1"/>
          </p:cNvSpPr>
          <p:nvPr>
            <p:ph type="body" sz="quarter" idx="11"/>
          </p:nvPr>
        </p:nvSpPr>
        <p:spPr>
          <a:xfrm>
            <a:off x="1303472" y="478735"/>
            <a:ext cx="9569316" cy="1104375"/>
          </a:xfrm>
        </p:spPr>
        <p:txBody>
          <a:bodyPr/>
          <a:lstStyle/>
          <a:p>
            <a:pPr marL="0" indent="0">
              <a:buNone/>
            </a:pPr>
            <a:r>
              <a:rPr lang="en-US" sz="3600" dirty="0">
                <a:solidFill>
                  <a:schemeClr val="accent1"/>
                </a:solidFill>
                <a:latin typeface="Gravur-Condensed" panose="02000506020000020004" pitchFamily="2" charset="0"/>
              </a:rPr>
              <a:t>The right moment to define scenarios and measures during the planning process</a:t>
            </a:r>
          </a:p>
        </p:txBody>
      </p:sp>
      <p:grpSp>
        <p:nvGrpSpPr>
          <p:cNvPr id="20" name="Group 19">
            <a:extLst>
              <a:ext uri="{FF2B5EF4-FFF2-40B4-BE49-F238E27FC236}">
                <a16:creationId xmlns:a16="http://schemas.microsoft.com/office/drawing/2014/main" id="{C19D01BF-45BE-48FC-B8F7-65A3BA9E319E}"/>
              </a:ext>
            </a:extLst>
          </p:cNvPr>
          <p:cNvGrpSpPr/>
          <p:nvPr/>
        </p:nvGrpSpPr>
        <p:grpSpPr>
          <a:xfrm>
            <a:off x="1303472" y="2504660"/>
            <a:ext cx="9569316" cy="1181705"/>
            <a:chOff x="419298" y="2451523"/>
            <a:chExt cx="11309435" cy="1181705"/>
          </a:xfrm>
        </p:grpSpPr>
        <p:sp>
          <p:nvSpPr>
            <p:cNvPr id="21" name="Arrow: Right 20">
              <a:extLst>
                <a:ext uri="{FF2B5EF4-FFF2-40B4-BE49-F238E27FC236}">
                  <a16:creationId xmlns:a16="http://schemas.microsoft.com/office/drawing/2014/main" id="{3696A9F2-464F-4603-ACBD-3585FC38A0FC}"/>
                </a:ext>
              </a:extLst>
            </p:cNvPr>
            <p:cNvSpPr/>
            <p:nvPr/>
          </p:nvSpPr>
          <p:spPr>
            <a:xfrm>
              <a:off x="419298" y="2451523"/>
              <a:ext cx="11309435" cy="1152731"/>
            </a:xfrm>
            <a:prstGeom prst="rightArrow">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D6A98ECB-A803-46D1-BD5E-E3ACF31AB097}"/>
                </a:ext>
              </a:extLst>
            </p:cNvPr>
            <p:cNvSpPr/>
            <p:nvPr/>
          </p:nvSpPr>
          <p:spPr>
            <a:xfrm>
              <a:off x="668442" y="2480520"/>
              <a:ext cx="1740128" cy="1152708"/>
            </a:xfrm>
            <a:prstGeom prst="rect">
              <a:avLst/>
            </a:prstGeom>
            <a:solidFill>
              <a:srgbClr val="288A9E">
                <a:lumMod val="60000"/>
                <a:lumOff val="4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288A9E">
                      <a:lumMod val="50000"/>
                    </a:srgbClr>
                  </a:solidFill>
                  <a:effectLst/>
                  <a:uLnTx/>
                  <a:uFillTx/>
                  <a:ea typeface="+mn-ea"/>
                  <a:cs typeface="+mn-cs"/>
                </a:rPr>
                <a:t>Main </a:t>
              </a:r>
              <a:r>
                <a:rPr kumimoji="0" lang="fr-FR" sz="1400" b="1" i="0" u="none" strike="noStrike" kern="0" cap="none" spc="0" normalizeH="0" baseline="0" noProof="0" dirty="0" err="1">
                  <a:ln>
                    <a:noFill/>
                  </a:ln>
                  <a:solidFill>
                    <a:srgbClr val="288A9E">
                      <a:lumMod val="50000"/>
                    </a:srgbClr>
                  </a:solidFill>
                  <a:effectLst/>
                  <a:uLnTx/>
                  <a:uFillTx/>
                  <a:ea typeface="+mn-ea"/>
                  <a:cs typeface="+mn-cs"/>
                </a:rPr>
                <a:t>step</a:t>
              </a:r>
              <a:endParaRPr kumimoji="0" lang="fr-FR" sz="1400" b="1" i="0" u="none" strike="noStrike" kern="0" cap="none" spc="0" normalizeH="0" baseline="0" noProof="0" dirty="0">
                <a:ln>
                  <a:noFill/>
                </a:ln>
                <a:solidFill>
                  <a:srgbClr val="288A9E">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288A9E">
                      <a:lumMod val="50000"/>
                    </a:srgbClr>
                  </a:solidFill>
                  <a:effectLst/>
                  <a:uLnTx/>
                  <a:uFillTx/>
                  <a:ea typeface="+mn-ea"/>
                  <a:cs typeface="+mn-cs"/>
                </a:rPr>
                <a:t>Inception of the SUMP </a:t>
              </a:r>
              <a:r>
                <a:rPr kumimoji="0" lang="fr-FR" sz="1400" b="1" i="0" u="none" strike="noStrike" kern="0" cap="none" spc="0" normalizeH="0" baseline="0" noProof="0" dirty="0" err="1">
                  <a:ln>
                    <a:noFill/>
                  </a:ln>
                  <a:solidFill>
                    <a:srgbClr val="288A9E">
                      <a:lumMod val="50000"/>
                    </a:srgbClr>
                  </a:solidFill>
                  <a:effectLst/>
                  <a:uLnTx/>
                  <a:uFillTx/>
                  <a:ea typeface="+mn-ea"/>
                  <a:cs typeface="+mn-cs"/>
                </a:rPr>
                <a:t>preparation</a:t>
              </a:r>
              <a:endParaRPr kumimoji="0" lang="en-GB" sz="1400" b="1" i="0" u="none" strike="noStrike" kern="0" cap="none" spc="0" normalizeH="0" baseline="0" noProof="0" dirty="0">
                <a:ln>
                  <a:noFill/>
                </a:ln>
                <a:solidFill>
                  <a:srgbClr val="288A9E">
                    <a:lumMod val="50000"/>
                  </a:srgbClr>
                </a:solidFill>
                <a:effectLst/>
                <a:uLnTx/>
                <a:uFillTx/>
                <a:ea typeface="+mn-ea"/>
                <a:cs typeface="+mn-cs"/>
              </a:endParaRPr>
            </a:p>
          </p:txBody>
        </p:sp>
        <p:sp>
          <p:nvSpPr>
            <p:cNvPr id="23" name="Rectangle 22">
              <a:extLst>
                <a:ext uri="{FF2B5EF4-FFF2-40B4-BE49-F238E27FC236}">
                  <a16:creationId xmlns:a16="http://schemas.microsoft.com/office/drawing/2014/main" id="{00B571A6-85FC-4CE1-BB66-505EF7F3FD03}"/>
                </a:ext>
              </a:extLst>
            </p:cNvPr>
            <p:cNvSpPr/>
            <p:nvPr/>
          </p:nvSpPr>
          <p:spPr>
            <a:xfrm>
              <a:off x="2871276" y="2480520"/>
              <a:ext cx="1540726" cy="1152708"/>
            </a:xfrm>
            <a:prstGeom prst="rect">
              <a:avLst/>
            </a:prstGeom>
            <a:solidFill>
              <a:srgbClr val="288A9E">
                <a:lumMod val="60000"/>
                <a:lumOff val="4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288A9E">
                      <a:lumMod val="50000"/>
                    </a:srgbClr>
                  </a:solidFill>
                  <a:effectLst/>
                  <a:uLnTx/>
                  <a:uFillTx/>
                  <a:ea typeface="+mn-ea"/>
                  <a:cs typeface="+mn-cs"/>
                </a:rPr>
                <a:t>Main </a:t>
              </a:r>
              <a:r>
                <a:rPr kumimoji="0" lang="fr-FR" sz="1400" b="1" i="0" u="none" strike="noStrike" kern="0" cap="none" spc="0" normalizeH="0" baseline="0" noProof="0" err="1">
                  <a:ln>
                    <a:noFill/>
                  </a:ln>
                  <a:solidFill>
                    <a:srgbClr val="288A9E">
                      <a:lumMod val="50000"/>
                    </a:srgbClr>
                  </a:solidFill>
                  <a:effectLst/>
                  <a:uLnTx/>
                  <a:uFillTx/>
                  <a:ea typeface="+mn-ea"/>
                  <a:cs typeface="+mn-cs"/>
                </a:rPr>
                <a:t>step</a:t>
              </a:r>
              <a:endParaRPr kumimoji="0" lang="fr-FR" sz="1400" b="1" i="0" u="none" strike="noStrike" kern="0" cap="none" spc="0" normalizeH="0" baseline="0" noProof="0">
                <a:ln>
                  <a:noFill/>
                </a:ln>
                <a:solidFill>
                  <a:srgbClr val="288A9E">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srgbClr val="288A9E">
                      <a:lumMod val="50000"/>
                    </a:srgbClr>
                  </a:solidFill>
                  <a:effectLst/>
                  <a:uLnTx/>
                  <a:uFillTx/>
                  <a:ea typeface="+mn-ea"/>
                  <a:cs typeface="+mn-cs"/>
                </a:rPr>
                <a:t>Diagnosis</a:t>
              </a:r>
              <a:r>
                <a:rPr kumimoji="0" lang="fr-FR" sz="1400" b="1" i="0" u="none" strike="noStrike" kern="0" cap="none" spc="0" normalizeH="0" baseline="0" noProof="0">
                  <a:ln>
                    <a:noFill/>
                  </a:ln>
                  <a:solidFill>
                    <a:srgbClr val="288A9E">
                      <a:lumMod val="50000"/>
                    </a:srgbClr>
                  </a:solidFill>
                  <a:effectLst/>
                  <a:uLnTx/>
                  <a:uFillTx/>
                  <a:ea typeface="+mn-ea"/>
                  <a:cs typeface="+mn-cs"/>
                </a:rPr>
                <a:t> on </a:t>
              </a:r>
              <a:r>
                <a:rPr kumimoji="0" lang="fr-FR" sz="1400" b="1" i="0" u="none" strike="noStrike" kern="0" cap="none" spc="0" normalizeH="0" baseline="0" noProof="0" err="1">
                  <a:ln>
                    <a:noFill/>
                  </a:ln>
                  <a:solidFill>
                    <a:srgbClr val="288A9E">
                      <a:lumMod val="50000"/>
                    </a:srgbClr>
                  </a:solidFill>
                  <a:effectLst/>
                  <a:uLnTx/>
                  <a:uFillTx/>
                  <a:ea typeface="+mn-ea"/>
                  <a:cs typeface="+mn-cs"/>
                </a:rPr>
                <a:t>urban</a:t>
              </a:r>
              <a:r>
                <a:rPr kumimoji="0" lang="fr-FR" sz="1400" b="1" i="0" u="none" strike="noStrike" kern="0" cap="none" spc="0" normalizeH="0" baseline="0" noProof="0">
                  <a:ln>
                    <a:noFill/>
                  </a:ln>
                  <a:solidFill>
                    <a:srgbClr val="288A9E">
                      <a:lumMod val="50000"/>
                    </a:srgbClr>
                  </a:solidFill>
                  <a:effectLst/>
                  <a:uLnTx/>
                  <a:uFillTx/>
                  <a:ea typeface="+mn-ea"/>
                  <a:cs typeface="+mn-cs"/>
                </a:rPr>
                <a:t> </a:t>
              </a:r>
              <a:r>
                <a:rPr kumimoji="0" lang="fr-FR" sz="1400" b="1" i="0" u="none" strike="noStrike" kern="0" cap="none" spc="0" normalizeH="0" baseline="0" noProof="0" err="1">
                  <a:ln>
                    <a:noFill/>
                  </a:ln>
                  <a:solidFill>
                    <a:srgbClr val="288A9E">
                      <a:lumMod val="50000"/>
                    </a:srgbClr>
                  </a:solidFill>
                  <a:effectLst/>
                  <a:uLnTx/>
                  <a:uFillTx/>
                  <a:ea typeface="+mn-ea"/>
                  <a:cs typeface="+mn-cs"/>
                </a:rPr>
                <a:t>mobility</a:t>
              </a:r>
              <a:endParaRPr kumimoji="0" lang="en-GB" sz="1400" b="1" i="0" u="none" strike="noStrike" kern="0" cap="none" spc="0" normalizeH="0" baseline="0" noProof="0">
                <a:ln>
                  <a:noFill/>
                </a:ln>
                <a:solidFill>
                  <a:srgbClr val="288A9E">
                    <a:lumMod val="50000"/>
                  </a:srgbClr>
                </a:solidFill>
                <a:effectLst/>
                <a:uLnTx/>
                <a:uFillTx/>
                <a:ea typeface="+mn-ea"/>
                <a:cs typeface="+mn-cs"/>
              </a:endParaRPr>
            </a:p>
          </p:txBody>
        </p:sp>
        <p:sp>
          <p:nvSpPr>
            <p:cNvPr id="24" name="Rectangle 23">
              <a:extLst>
                <a:ext uri="{FF2B5EF4-FFF2-40B4-BE49-F238E27FC236}">
                  <a16:creationId xmlns:a16="http://schemas.microsoft.com/office/drawing/2014/main" id="{F5FCE08B-DEFF-4D2F-8C96-2061A12059A2}"/>
                </a:ext>
              </a:extLst>
            </p:cNvPr>
            <p:cNvSpPr/>
            <p:nvPr/>
          </p:nvSpPr>
          <p:spPr>
            <a:xfrm>
              <a:off x="5074110" y="2480497"/>
              <a:ext cx="1540725" cy="1152731"/>
            </a:xfrm>
            <a:prstGeom prst="rect">
              <a:avLst/>
            </a:prstGeom>
            <a:solidFill>
              <a:srgbClr val="288A9E">
                <a:lumMod val="60000"/>
                <a:lumOff val="4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288A9E">
                      <a:lumMod val="50000"/>
                    </a:srgbClr>
                  </a:solidFill>
                  <a:effectLst/>
                  <a:uLnTx/>
                  <a:uFillTx/>
                  <a:ea typeface="+mn-ea"/>
                  <a:cs typeface="+mn-cs"/>
                </a:rPr>
                <a:t>Main </a:t>
              </a:r>
              <a:r>
                <a:rPr kumimoji="0" lang="fr-FR" sz="1400" b="1" i="0" u="none" strike="noStrike" kern="0" cap="none" spc="0" normalizeH="0" baseline="0" noProof="0" err="1">
                  <a:ln>
                    <a:noFill/>
                  </a:ln>
                  <a:solidFill>
                    <a:srgbClr val="288A9E">
                      <a:lumMod val="50000"/>
                    </a:srgbClr>
                  </a:solidFill>
                  <a:effectLst/>
                  <a:uLnTx/>
                  <a:uFillTx/>
                  <a:ea typeface="+mn-ea"/>
                  <a:cs typeface="+mn-cs"/>
                </a:rPr>
                <a:t>step</a:t>
              </a:r>
              <a:endParaRPr kumimoji="0" lang="fr-FR" sz="1400" b="1" i="0" u="none" strike="noStrike" kern="0" cap="none" spc="0" normalizeH="0" baseline="0" noProof="0">
                <a:ln>
                  <a:noFill/>
                </a:ln>
                <a:solidFill>
                  <a:srgbClr val="288A9E">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srgbClr val="288A9E">
                      <a:lumMod val="50000"/>
                    </a:srgbClr>
                  </a:solidFill>
                  <a:effectLst/>
                  <a:uLnTx/>
                  <a:uFillTx/>
                  <a:ea typeface="+mn-ea"/>
                  <a:cs typeface="+mn-cs"/>
                </a:rPr>
                <a:t>Definition</a:t>
              </a:r>
              <a:r>
                <a:rPr kumimoji="0" lang="fr-FR" sz="1400" b="1" i="0" u="none" strike="noStrike" kern="0" cap="none" spc="0" normalizeH="0" baseline="0" noProof="0">
                  <a:ln>
                    <a:noFill/>
                  </a:ln>
                  <a:solidFill>
                    <a:srgbClr val="288A9E">
                      <a:lumMod val="50000"/>
                    </a:srgbClr>
                  </a:solidFill>
                  <a:effectLst/>
                  <a:uLnTx/>
                  <a:uFillTx/>
                  <a:ea typeface="+mn-ea"/>
                  <a:cs typeface="+mn-cs"/>
                </a:rPr>
                <a:t> of vision and goals</a:t>
              </a:r>
              <a:endParaRPr kumimoji="0" lang="en-GB" sz="1400" b="1" i="0" u="none" strike="noStrike" kern="0" cap="none" spc="0" normalizeH="0" baseline="0" noProof="0">
                <a:ln>
                  <a:noFill/>
                </a:ln>
                <a:solidFill>
                  <a:srgbClr val="288A9E">
                    <a:lumMod val="50000"/>
                  </a:srgbClr>
                </a:solidFill>
                <a:effectLst/>
                <a:uLnTx/>
                <a:uFillTx/>
                <a:ea typeface="+mn-ea"/>
                <a:cs typeface="+mn-cs"/>
              </a:endParaRPr>
            </a:p>
          </p:txBody>
        </p:sp>
        <p:sp>
          <p:nvSpPr>
            <p:cNvPr id="25" name="Rectangle 24">
              <a:extLst>
                <a:ext uri="{FF2B5EF4-FFF2-40B4-BE49-F238E27FC236}">
                  <a16:creationId xmlns:a16="http://schemas.microsoft.com/office/drawing/2014/main" id="{5FDA00C6-DF43-4F34-8E07-15C036DAF0E6}"/>
                </a:ext>
              </a:extLst>
            </p:cNvPr>
            <p:cNvSpPr/>
            <p:nvPr/>
          </p:nvSpPr>
          <p:spPr>
            <a:xfrm>
              <a:off x="7190641" y="2480520"/>
              <a:ext cx="1528010" cy="1152708"/>
            </a:xfrm>
            <a:prstGeom prst="rect">
              <a:avLst/>
            </a:prstGeom>
            <a:solidFill>
              <a:srgbClr val="9E2886"/>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ea typeface="+mn-ea"/>
                  <a:cs typeface="+mn-cs"/>
                </a:rPr>
                <a:t>Main </a:t>
              </a:r>
              <a:r>
                <a:rPr kumimoji="0" lang="fr-FR" sz="1400" b="1" i="0" u="none" strike="noStrike" kern="0" cap="none" spc="0" normalizeH="0" baseline="0" noProof="0" err="1">
                  <a:ln>
                    <a:noFill/>
                  </a:ln>
                  <a:solidFill>
                    <a:prstClr val="white"/>
                  </a:solidFill>
                  <a:effectLst/>
                  <a:uLnTx/>
                  <a:uFillTx/>
                  <a:ea typeface="+mn-ea"/>
                  <a:cs typeface="+mn-cs"/>
                </a:rPr>
                <a:t>step</a:t>
              </a:r>
              <a:endParaRPr kumimoji="0" lang="fr-FR" sz="1400" b="1"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prstClr val="white"/>
                  </a:solidFill>
                  <a:effectLst/>
                  <a:uLnTx/>
                  <a:uFillTx/>
                  <a:ea typeface="+mn-ea"/>
                  <a:cs typeface="+mn-cs"/>
                </a:rPr>
                <a:t>Preparation</a:t>
              </a:r>
              <a:r>
                <a:rPr kumimoji="0" lang="fr-FR" sz="1400" b="1" i="0" u="none" strike="noStrike" kern="0" cap="none" spc="0" normalizeH="0" baseline="0" noProof="0">
                  <a:ln>
                    <a:noFill/>
                  </a:ln>
                  <a:solidFill>
                    <a:prstClr val="white"/>
                  </a:solidFill>
                  <a:effectLst/>
                  <a:uLnTx/>
                  <a:uFillTx/>
                  <a:ea typeface="+mn-ea"/>
                  <a:cs typeface="+mn-cs"/>
                </a:rPr>
                <a:t> of scenarios </a:t>
              </a:r>
              <a:r>
                <a:rPr kumimoji="0" lang="fr-FR" sz="1400" b="1" i="0" u="none" strike="noStrike" kern="0" cap="none" spc="0" normalizeH="0" baseline="0" noProof="0" err="1">
                  <a:ln>
                    <a:noFill/>
                  </a:ln>
                  <a:solidFill>
                    <a:prstClr val="white"/>
                  </a:solidFill>
                  <a:effectLst/>
                  <a:uLnTx/>
                  <a:uFillTx/>
                  <a:ea typeface="+mn-ea"/>
                  <a:cs typeface="+mn-cs"/>
                </a:rPr>
                <a:t>with</a:t>
              </a:r>
              <a:r>
                <a:rPr kumimoji="0" lang="fr-FR" sz="1400" b="1" i="0" u="none" strike="noStrike" kern="0" cap="none" spc="0" normalizeH="0" baseline="0" noProof="0">
                  <a:ln>
                    <a:noFill/>
                  </a:ln>
                  <a:solidFill>
                    <a:prstClr val="white"/>
                  </a:solidFill>
                  <a:effectLst/>
                  <a:uLnTx/>
                  <a:uFillTx/>
                  <a:ea typeface="+mn-ea"/>
                  <a:cs typeface="+mn-cs"/>
                </a:rPr>
                <a:t> </a:t>
              </a:r>
              <a:r>
                <a:rPr kumimoji="0" lang="fr-FR" sz="1400" b="1" i="0" u="none" strike="noStrike" kern="0" cap="none" spc="0" normalizeH="0" baseline="0" noProof="0" err="1">
                  <a:ln>
                    <a:noFill/>
                  </a:ln>
                  <a:solidFill>
                    <a:prstClr val="white"/>
                  </a:solidFill>
                  <a:effectLst/>
                  <a:uLnTx/>
                  <a:uFillTx/>
                  <a:ea typeface="+mn-ea"/>
                  <a:cs typeface="+mn-cs"/>
                </a:rPr>
                <a:t>measures</a:t>
              </a:r>
              <a:endParaRPr kumimoji="0" lang="en-GB" sz="1400" b="1" i="0" u="none" strike="noStrike" kern="0" cap="none" spc="0" normalizeH="0" baseline="0" noProof="0">
                <a:ln>
                  <a:noFill/>
                </a:ln>
                <a:solidFill>
                  <a:prstClr val="white"/>
                </a:solidFill>
                <a:effectLst/>
                <a:uLnTx/>
                <a:uFillTx/>
                <a:ea typeface="+mn-ea"/>
                <a:cs typeface="+mn-cs"/>
              </a:endParaRPr>
            </a:p>
          </p:txBody>
        </p:sp>
        <p:sp>
          <p:nvSpPr>
            <p:cNvPr id="26" name="Rectangle 25">
              <a:extLst>
                <a:ext uri="{FF2B5EF4-FFF2-40B4-BE49-F238E27FC236}">
                  <a16:creationId xmlns:a16="http://schemas.microsoft.com/office/drawing/2014/main" id="{643C4571-A397-4C0E-ABF0-2A531CD5CFDB}"/>
                </a:ext>
              </a:extLst>
            </p:cNvPr>
            <p:cNvSpPr/>
            <p:nvPr/>
          </p:nvSpPr>
          <p:spPr>
            <a:xfrm>
              <a:off x="9194072" y="2480520"/>
              <a:ext cx="1540725" cy="1152708"/>
            </a:xfrm>
            <a:prstGeom prst="rect">
              <a:avLst/>
            </a:prstGeom>
            <a:solidFill>
              <a:srgbClr val="288A9E">
                <a:lumMod val="60000"/>
                <a:lumOff val="4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288A9E">
                      <a:lumMod val="50000"/>
                    </a:srgbClr>
                  </a:solidFill>
                  <a:effectLst/>
                  <a:uLnTx/>
                  <a:uFillTx/>
                  <a:ea typeface="+mn-ea"/>
                  <a:cs typeface="+mn-cs"/>
                </a:rPr>
                <a:t>Main </a:t>
              </a:r>
              <a:r>
                <a:rPr kumimoji="0" lang="fr-FR" sz="1400" b="1" i="0" u="none" strike="noStrike" kern="0" cap="none" spc="0" normalizeH="0" baseline="0" noProof="0" err="1">
                  <a:ln>
                    <a:noFill/>
                  </a:ln>
                  <a:solidFill>
                    <a:srgbClr val="288A9E">
                      <a:lumMod val="50000"/>
                    </a:srgbClr>
                  </a:solidFill>
                  <a:effectLst/>
                  <a:uLnTx/>
                  <a:uFillTx/>
                  <a:ea typeface="+mn-ea"/>
                  <a:cs typeface="+mn-cs"/>
                </a:rPr>
                <a:t>step</a:t>
              </a:r>
              <a:endParaRPr kumimoji="0" lang="fr-FR" sz="1400" b="1" i="0" u="none" strike="noStrike" kern="0" cap="none" spc="0" normalizeH="0" baseline="0" noProof="0">
                <a:ln>
                  <a:noFill/>
                </a:ln>
                <a:solidFill>
                  <a:srgbClr val="288A9E">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srgbClr val="288A9E">
                      <a:lumMod val="50000"/>
                    </a:srgbClr>
                  </a:solidFill>
                  <a:effectLst/>
                  <a:uLnTx/>
                  <a:uFillTx/>
                  <a:ea typeface="+mn-ea"/>
                  <a:cs typeface="+mn-cs"/>
                </a:rPr>
                <a:t>Preparation</a:t>
              </a:r>
              <a:r>
                <a:rPr kumimoji="0" lang="fr-FR" sz="1400" b="1" i="0" u="none" strike="noStrike" kern="0" cap="none" spc="0" normalizeH="0" baseline="0" noProof="0">
                  <a:ln>
                    <a:noFill/>
                  </a:ln>
                  <a:solidFill>
                    <a:srgbClr val="288A9E">
                      <a:lumMod val="50000"/>
                    </a:srgbClr>
                  </a:solidFill>
                  <a:effectLst/>
                  <a:uLnTx/>
                  <a:uFillTx/>
                  <a:ea typeface="+mn-ea"/>
                  <a:cs typeface="+mn-cs"/>
                </a:rPr>
                <a:t> of the action plan</a:t>
              </a:r>
              <a:endParaRPr kumimoji="0" lang="en-GB" sz="1400" b="1" i="0" u="none" strike="noStrike" kern="0" cap="none" spc="0" normalizeH="0" baseline="0" noProof="0">
                <a:ln>
                  <a:noFill/>
                </a:ln>
                <a:solidFill>
                  <a:srgbClr val="288A9E">
                    <a:lumMod val="50000"/>
                  </a:srgbClr>
                </a:solidFill>
                <a:effectLst/>
                <a:uLnTx/>
                <a:uFillTx/>
                <a:ea typeface="+mn-ea"/>
                <a:cs typeface="+mn-cs"/>
              </a:endParaRPr>
            </a:p>
          </p:txBody>
        </p:sp>
      </p:grpSp>
      <p:sp>
        <p:nvSpPr>
          <p:cNvPr id="27" name="Rectangle 26">
            <a:extLst>
              <a:ext uri="{FF2B5EF4-FFF2-40B4-BE49-F238E27FC236}">
                <a16:creationId xmlns:a16="http://schemas.microsoft.com/office/drawing/2014/main" id="{A3BC4843-616F-4DC1-BEB2-A4D7D23F6769}"/>
              </a:ext>
            </a:extLst>
          </p:cNvPr>
          <p:cNvSpPr/>
          <p:nvPr/>
        </p:nvSpPr>
        <p:spPr>
          <a:xfrm>
            <a:off x="1319212" y="1594819"/>
            <a:ext cx="9660373" cy="584775"/>
          </a:xfrm>
          <a:prstGeom prst="rect">
            <a:avLst/>
          </a:prstGeom>
        </p:spPr>
        <p:txBody>
          <a:bodyPr wrap="square">
            <a:spAutoFit/>
          </a:bodyPr>
          <a:lstStyle/>
          <a:p>
            <a:r>
              <a:rPr lang="en-US" sz="1600" b="1">
                <a:solidFill>
                  <a:srgbClr val="1BB9D9"/>
                </a:solidFill>
              </a:rPr>
              <a:t>In the planning process, the scenarios and measures come after the vision and goals for urban mobility are established.</a:t>
            </a:r>
          </a:p>
        </p:txBody>
      </p:sp>
      <p:sp>
        <p:nvSpPr>
          <p:cNvPr id="28" name="Rectangle 27">
            <a:extLst>
              <a:ext uri="{FF2B5EF4-FFF2-40B4-BE49-F238E27FC236}">
                <a16:creationId xmlns:a16="http://schemas.microsoft.com/office/drawing/2014/main" id="{37D6DDA0-31E0-4025-AA25-6CB828D3C84C}"/>
              </a:ext>
            </a:extLst>
          </p:cNvPr>
          <p:cNvSpPr/>
          <p:nvPr/>
        </p:nvSpPr>
        <p:spPr>
          <a:xfrm>
            <a:off x="1224794" y="4011431"/>
            <a:ext cx="6790495" cy="2308324"/>
          </a:xfrm>
          <a:prstGeom prst="rect">
            <a:avLst/>
          </a:prstGeom>
        </p:spPr>
        <p:txBody>
          <a:bodyPr wrap="square">
            <a:spAutoFit/>
          </a:bodyPr>
          <a:lstStyle/>
          <a:p>
            <a:pPr marL="342900" indent="-342900">
              <a:buFont typeface="Wingdings" panose="05000000000000000000" pitchFamily="2" charset="2"/>
              <a:buChar char="§"/>
            </a:pPr>
            <a:r>
              <a:rPr lang="fr-FR" sz="1600" b="1" u="sng" dirty="0">
                <a:solidFill>
                  <a:srgbClr val="3C3C3C">
                    <a:lumMod val="50000"/>
                  </a:srgbClr>
                </a:solidFill>
              </a:rPr>
              <a:t>Clear</a:t>
            </a:r>
            <a:r>
              <a:rPr lang="fr-FR" sz="1600" b="1" dirty="0">
                <a:solidFill>
                  <a:srgbClr val="3C3C3C">
                    <a:lumMod val="50000"/>
                  </a:srgbClr>
                </a:solidFill>
              </a:rPr>
              <a:t> </a:t>
            </a:r>
            <a:r>
              <a:rPr lang="fr-FR" sz="1600" b="1" dirty="0" err="1">
                <a:solidFill>
                  <a:srgbClr val="3C3C3C">
                    <a:lumMod val="50000"/>
                  </a:srgbClr>
                </a:solidFill>
              </a:rPr>
              <a:t>diagnosis</a:t>
            </a:r>
            <a:r>
              <a:rPr lang="fr-FR" sz="1600" b="1" dirty="0">
                <a:solidFill>
                  <a:srgbClr val="3C3C3C">
                    <a:lumMod val="50000"/>
                  </a:srgbClr>
                </a:solidFill>
              </a:rPr>
              <a:t> and goals are </a:t>
            </a:r>
            <a:r>
              <a:rPr lang="fr-FR" sz="1600" b="1" dirty="0" err="1">
                <a:solidFill>
                  <a:srgbClr val="3C3C3C">
                    <a:lumMod val="50000"/>
                  </a:srgbClr>
                </a:solidFill>
              </a:rPr>
              <a:t>necessary</a:t>
            </a:r>
            <a:r>
              <a:rPr lang="fr-FR" sz="1600" b="1" dirty="0">
                <a:solidFill>
                  <a:srgbClr val="3C3C3C">
                    <a:lumMod val="50000"/>
                  </a:srgbClr>
                </a:solidFill>
              </a:rPr>
              <a:t> for </a:t>
            </a:r>
            <a:r>
              <a:rPr lang="fr-FR" sz="1600" b="1" dirty="0" err="1">
                <a:solidFill>
                  <a:srgbClr val="3C3C3C">
                    <a:lumMod val="50000"/>
                  </a:srgbClr>
                </a:solidFill>
              </a:rPr>
              <a:t>having</a:t>
            </a:r>
            <a:r>
              <a:rPr lang="fr-FR" sz="1600" b="1" dirty="0">
                <a:solidFill>
                  <a:srgbClr val="3C3C3C">
                    <a:lumMod val="50000"/>
                  </a:srgbClr>
                </a:solidFill>
              </a:rPr>
              <a:t> </a:t>
            </a:r>
            <a:r>
              <a:rPr lang="fr-FR" sz="1600" b="1" dirty="0" err="1">
                <a:solidFill>
                  <a:srgbClr val="3C3C3C">
                    <a:lumMod val="50000"/>
                  </a:srgbClr>
                </a:solidFill>
              </a:rPr>
              <a:t>impactful</a:t>
            </a:r>
            <a:r>
              <a:rPr lang="fr-FR" sz="1600" b="1" dirty="0">
                <a:solidFill>
                  <a:srgbClr val="3C3C3C">
                    <a:lumMod val="50000"/>
                  </a:srgbClr>
                </a:solidFill>
              </a:rPr>
              <a:t>, </a:t>
            </a:r>
            <a:r>
              <a:rPr lang="fr-FR" sz="1600" b="1" dirty="0" err="1">
                <a:solidFill>
                  <a:srgbClr val="3C3C3C">
                    <a:lumMod val="50000"/>
                  </a:srgbClr>
                </a:solidFill>
              </a:rPr>
              <a:t>realistic</a:t>
            </a:r>
            <a:r>
              <a:rPr lang="fr-FR" sz="1600" b="1" dirty="0">
                <a:solidFill>
                  <a:srgbClr val="3C3C3C">
                    <a:lumMod val="50000"/>
                  </a:srgbClr>
                </a:solidFill>
              </a:rPr>
              <a:t> and relevant scenarios and </a:t>
            </a:r>
            <a:r>
              <a:rPr lang="fr-FR" sz="1600" b="1" dirty="0" err="1">
                <a:solidFill>
                  <a:srgbClr val="3C3C3C">
                    <a:lumMod val="50000"/>
                  </a:srgbClr>
                </a:solidFill>
              </a:rPr>
              <a:t>measures</a:t>
            </a:r>
            <a:r>
              <a:rPr lang="fr-FR" sz="1600" dirty="0">
                <a:solidFill>
                  <a:srgbClr val="3C3C3C">
                    <a:lumMod val="50000"/>
                  </a:srgbClr>
                </a:solidFill>
              </a:rPr>
              <a:t>: </a:t>
            </a:r>
            <a:r>
              <a:rPr lang="fr-FR" sz="1600" dirty="0" err="1">
                <a:solidFill>
                  <a:srgbClr val="3C3C3C">
                    <a:lumMod val="50000"/>
                  </a:srgbClr>
                </a:solidFill>
              </a:rPr>
              <a:t>following</a:t>
            </a:r>
            <a:r>
              <a:rPr lang="fr-FR" sz="1600" dirty="0">
                <a:solidFill>
                  <a:srgbClr val="3C3C3C">
                    <a:lumMod val="50000"/>
                  </a:srgbClr>
                </a:solidFill>
              </a:rPr>
              <a:t> the flow </a:t>
            </a:r>
            <a:r>
              <a:rPr lang="fr-FR" sz="1600" dirty="0" err="1">
                <a:solidFill>
                  <a:srgbClr val="3C3C3C">
                    <a:lumMod val="50000"/>
                  </a:srgbClr>
                </a:solidFill>
              </a:rPr>
              <a:t>between</a:t>
            </a:r>
            <a:r>
              <a:rPr lang="fr-FR" sz="1600" dirty="0">
                <a:solidFill>
                  <a:srgbClr val="3C3C3C">
                    <a:lumMod val="50000"/>
                  </a:srgbClr>
                </a:solidFill>
              </a:rPr>
              <a:t> the main </a:t>
            </a:r>
            <a:r>
              <a:rPr lang="fr-FR" sz="1600" dirty="0" err="1">
                <a:solidFill>
                  <a:srgbClr val="3C3C3C">
                    <a:lumMod val="50000"/>
                  </a:srgbClr>
                </a:solidFill>
              </a:rPr>
              <a:t>steps</a:t>
            </a:r>
            <a:r>
              <a:rPr lang="fr-FR" sz="1600" dirty="0">
                <a:solidFill>
                  <a:srgbClr val="3C3C3C">
                    <a:lumMod val="50000"/>
                  </a:srgbClr>
                </a:solidFill>
              </a:rPr>
              <a:t> of the planning </a:t>
            </a:r>
            <a:r>
              <a:rPr lang="fr-FR" sz="1600" dirty="0" err="1">
                <a:solidFill>
                  <a:srgbClr val="3C3C3C">
                    <a:lumMod val="50000"/>
                  </a:srgbClr>
                </a:solidFill>
              </a:rPr>
              <a:t>is</a:t>
            </a:r>
            <a:r>
              <a:rPr lang="fr-FR" sz="1600" dirty="0">
                <a:solidFill>
                  <a:srgbClr val="3C3C3C">
                    <a:lumMod val="50000"/>
                  </a:srgbClr>
                </a:solidFill>
              </a:rPr>
              <a:t> important.</a:t>
            </a:r>
          </a:p>
          <a:p>
            <a:pPr marL="342900" indent="-342900">
              <a:buFont typeface="Wingdings" panose="05000000000000000000" pitchFamily="2" charset="2"/>
              <a:buChar char="§"/>
            </a:pPr>
            <a:endParaRPr lang="fr-FR" sz="1600" dirty="0">
              <a:solidFill>
                <a:srgbClr val="3C3C3C">
                  <a:lumMod val="50000"/>
                </a:srgbClr>
              </a:solidFill>
            </a:endParaRPr>
          </a:p>
          <a:p>
            <a:pPr marL="342900" indent="-342900">
              <a:buFont typeface="Wingdings" panose="05000000000000000000" pitchFamily="2" charset="2"/>
              <a:buChar char="§"/>
            </a:pPr>
            <a:r>
              <a:rPr lang="fr-FR" sz="1600" dirty="0">
                <a:solidFill>
                  <a:srgbClr val="3C3C3C">
                    <a:lumMod val="50000"/>
                  </a:srgbClr>
                </a:solidFill>
              </a:rPr>
              <a:t>The </a:t>
            </a:r>
            <a:r>
              <a:rPr lang="fr-FR" sz="1600" dirty="0" err="1">
                <a:solidFill>
                  <a:srgbClr val="3C3C3C">
                    <a:lumMod val="50000"/>
                  </a:srgbClr>
                </a:solidFill>
              </a:rPr>
              <a:t>diagnosis</a:t>
            </a:r>
            <a:r>
              <a:rPr lang="fr-FR" sz="1600" dirty="0">
                <a:solidFill>
                  <a:srgbClr val="3C3C3C">
                    <a:lumMod val="50000"/>
                  </a:srgbClr>
                </a:solidFill>
              </a:rPr>
              <a:t> </a:t>
            </a:r>
            <a:r>
              <a:rPr lang="fr-FR" sz="1600" dirty="0" err="1">
                <a:solidFill>
                  <a:srgbClr val="3C3C3C">
                    <a:lumMod val="50000"/>
                  </a:srgbClr>
                </a:solidFill>
              </a:rPr>
              <a:t>step</a:t>
            </a:r>
            <a:r>
              <a:rPr lang="fr-FR" sz="1600" dirty="0">
                <a:solidFill>
                  <a:srgbClr val="3C3C3C">
                    <a:lumMod val="50000"/>
                  </a:srgbClr>
                </a:solidFill>
              </a:rPr>
              <a:t> and </a:t>
            </a:r>
            <a:r>
              <a:rPr lang="fr-FR" sz="1600" dirty="0" err="1">
                <a:solidFill>
                  <a:srgbClr val="3C3C3C">
                    <a:lumMod val="50000"/>
                  </a:srgbClr>
                </a:solidFill>
              </a:rPr>
              <a:t>its</a:t>
            </a:r>
            <a:r>
              <a:rPr lang="fr-FR" sz="1600" dirty="0">
                <a:solidFill>
                  <a:srgbClr val="3C3C3C">
                    <a:lumMod val="50000"/>
                  </a:srgbClr>
                </a:solidFill>
              </a:rPr>
              <a:t> data collection process are key to </a:t>
            </a:r>
            <a:r>
              <a:rPr lang="fr-FR" sz="1600" dirty="0" err="1">
                <a:solidFill>
                  <a:srgbClr val="3C3C3C">
                    <a:lumMod val="50000"/>
                  </a:srgbClr>
                </a:solidFill>
              </a:rPr>
              <a:t>prepare</a:t>
            </a:r>
            <a:r>
              <a:rPr lang="fr-FR" sz="1600" dirty="0">
                <a:solidFill>
                  <a:srgbClr val="3C3C3C">
                    <a:lumMod val="50000"/>
                  </a:srgbClr>
                </a:solidFill>
              </a:rPr>
              <a:t> scenarios </a:t>
            </a:r>
            <a:r>
              <a:rPr lang="fr-FR" sz="1600" dirty="0" err="1">
                <a:solidFill>
                  <a:srgbClr val="3C3C3C">
                    <a:lumMod val="50000"/>
                  </a:srgbClr>
                </a:solidFill>
              </a:rPr>
              <a:t>that</a:t>
            </a:r>
            <a:r>
              <a:rPr lang="fr-FR" sz="1600" dirty="0">
                <a:solidFill>
                  <a:srgbClr val="3C3C3C">
                    <a:lumMod val="50000"/>
                  </a:srgbClr>
                </a:solidFill>
              </a:rPr>
              <a:t> are </a:t>
            </a:r>
            <a:r>
              <a:rPr lang="fr-FR" sz="1600" b="1" dirty="0">
                <a:solidFill>
                  <a:srgbClr val="3C3C3C">
                    <a:lumMod val="50000"/>
                  </a:srgbClr>
                </a:solidFill>
              </a:rPr>
              <a:t>data-</a:t>
            </a:r>
            <a:r>
              <a:rPr lang="fr-FR" sz="1600" b="1" dirty="0" err="1">
                <a:solidFill>
                  <a:srgbClr val="3C3C3C">
                    <a:lumMod val="50000"/>
                  </a:srgbClr>
                </a:solidFill>
              </a:rPr>
              <a:t>driven</a:t>
            </a:r>
            <a:r>
              <a:rPr lang="fr-FR" sz="1600" b="1" dirty="0">
                <a:solidFill>
                  <a:srgbClr val="3C3C3C">
                    <a:lumMod val="50000"/>
                  </a:srgbClr>
                </a:solidFill>
              </a:rPr>
              <a:t> and can </a:t>
            </a:r>
            <a:r>
              <a:rPr lang="fr-FR" sz="1600" b="1" dirty="0" err="1">
                <a:solidFill>
                  <a:srgbClr val="3C3C3C">
                    <a:lumMod val="50000"/>
                  </a:srgbClr>
                </a:solidFill>
              </a:rPr>
              <a:t>be</a:t>
            </a:r>
            <a:r>
              <a:rPr lang="fr-FR" sz="1600" b="1" dirty="0">
                <a:solidFill>
                  <a:srgbClr val="3C3C3C">
                    <a:lumMod val="50000"/>
                  </a:srgbClr>
                </a:solidFill>
              </a:rPr>
              <a:t> </a:t>
            </a:r>
            <a:r>
              <a:rPr lang="fr-FR" sz="1600" b="1" dirty="0" err="1">
                <a:solidFill>
                  <a:srgbClr val="3C3C3C">
                    <a:lumMod val="50000"/>
                  </a:srgbClr>
                </a:solidFill>
              </a:rPr>
              <a:t>evaluated</a:t>
            </a:r>
            <a:r>
              <a:rPr lang="fr-FR" sz="1600" dirty="0">
                <a:solidFill>
                  <a:srgbClr val="3C3C3C">
                    <a:lumMod val="50000"/>
                  </a:srgbClr>
                </a:solidFill>
              </a:rPr>
              <a:t> </a:t>
            </a:r>
            <a:r>
              <a:rPr lang="fr-FR" sz="1600" dirty="0" err="1">
                <a:solidFill>
                  <a:srgbClr val="3C3C3C">
                    <a:lumMod val="50000"/>
                  </a:srgbClr>
                </a:solidFill>
              </a:rPr>
              <a:t>quantitatively</a:t>
            </a:r>
            <a:r>
              <a:rPr lang="fr-FR" sz="1600" dirty="0">
                <a:solidFill>
                  <a:srgbClr val="3C3C3C">
                    <a:lumMod val="50000"/>
                  </a:srgbClr>
                </a:solidFill>
              </a:rPr>
              <a:t>.</a:t>
            </a:r>
          </a:p>
          <a:p>
            <a:pPr marL="342900" indent="-342900">
              <a:buFont typeface="Wingdings" panose="05000000000000000000" pitchFamily="2" charset="2"/>
              <a:buChar char="§"/>
            </a:pPr>
            <a:endParaRPr lang="fr-FR" sz="1600" dirty="0">
              <a:solidFill>
                <a:srgbClr val="3C3C3C">
                  <a:lumMod val="50000"/>
                </a:srgbClr>
              </a:solidFill>
            </a:endParaRPr>
          </a:p>
          <a:p>
            <a:pPr marL="342900" indent="-342900">
              <a:buFont typeface="Wingdings" panose="05000000000000000000" pitchFamily="2" charset="2"/>
              <a:buChar char="§"/>
            </a:pPr>
            <a:r>
              <a:rPr lang="fr-FR" sz="1600" b="1" dirty="0" err="1">
                <a:solidFill>
                  <a:srgbClr val="3C3C3C">
                    <a:lumMod val="50000"/>
                  </a:srgbClr>
                </a:solidFill>
              </a:rPr>
              <a:t>Quantifying</a:t>
            </a:r>
            <a:r>
              <a:rPr lang="fr-FR" sz="1600" b="1" dirty="0">
                <a:solidFill>
                  <a:srgbClr val="3C3C3C">
                    <a:lumMod val="50000"/>
                  </a:srgbClr>
                </a:solidFill>
              </a:rPr>
              <a:t> the impacts </a:t>
            </a:r>
            <a:r>
              <a:rPr lang="fr-FR" sz="1600" b="1" dirty="0" err="1">
                <a:solidFill>
                  <a:srgbClr val="3C3C3C">
                    <a:lumMod val="50000"/>
                  </a:srgbClr>
                </a:solidFill>
              </a:rPr>
              <a:t>allows</a:t>
            </a:r>
            <a:r>
              <a:rPr lang="fr-FR" sz="1600" b="1" dirty="0">
                <a:solidFill>
                  <a:srgbClr val="3C3C3C">
                    <a:lumMod val="50000"/>
                  </a:srgbClr>
                </a:solidFill>
              </a:rPr>
              <a:t> best </a:t>
            </a:r>
            <a:r>
              <a:rPr lang="fr-FR" sz="1600" b="1" dirty="0" err="1">
                <a:solidFill>
                  <a:srgbClr val="3C3C3C">
                    <a:lumMod val="50000"/>
                  </a:srgbClr>
                </a:solidFill>
              </a:rPr>
              <a:t>preparation</a:t>
            </a:r>
            <a:r>
              <a:rPr lang="fr-FR" sz="1600" b="1" dirty="0">
                <a:solidFill>
                  <a:srgbClr val="3C3C3C">
                    <a:lumMod val="50000"/>
                  </a:srgbClr>
                </a:solidFill>
              </a:rPr>
              <a:t> of the action plan</a:t>
            </a:r>
            <a:r>
              <a:rPr lang="fr-FR" sz="1600" dirty="0">
                <a:solidFill>
                  <a:srgbClr val="3C3C3C">
                    <a:lumMod val="50000"/>
                  </a:srgbClr>
                </a:solidFill>
              </a:rPr>
              <a:t>: </a:t>
            </a:r>
            <a:r>
              <a:rPr lang="fr-FR" sz="1600" dirty="0" err="1">
                <a:solidFill>
                  <a:srgbClr val="3C3C3C">
                    <a:lumMod val="50000"/>
                  </a:srgbClr>
                </a:solidFill>
              </a:rPr>
              <a:t>priorities</a:t>
            </a:r>
            <a:r>
              <a:rPr lang="fr-FR" sz="1600" dirty="0">
                <a:solidFill>
                  <a:srgbClr val="3C3C3C">
                    <a:lumMod val="50000"/>
                  </a:srgbClr>
                </a:solidFill>
              </a:rPr>
              <a:t>, </a:t>
            </a:r>
            <a:r>
              <a:rPr lang="fr-FR" sz="1600" dirty="0" err="1">
                <a:solidFill>
                  <a:srgbClr val="3C3C3C">
                    <a:lumMod val="50000"/>
                  </a:srgbClr>
                </a:solidFill>
              </a:rPr>
              <a:t>costing</a:t>
            </a:r>
            <a:r>
              <a:rPr lang="fr-FR" sz="1600" dirty="0">
                <a:solidFill>
                  <a:srgbClr val="3C3C3C">
                    <a:lumMod val="50000"/>
                  </a:srgbClr>
                </a:solidFill>
              </a:rPr>
              <a:t>, etc.</a:t>
            </a:r>
          </a:p>
        </p:txBody>
      </p:sp>
      <p:sp>
        <p:nvSpPr>
          <p:cNvPr id="29" name="Rectangle 28">
            <a:extLst>
              <a:ext uri="{FF2B5EF4-FFF2-40B4-BE49-F238E27FC236}">
                <a16:creationId xmlns:a16="http://schemas.microsoft.com/office/drawing/2014/main" id="{491D0620-574B-4F43-A0B1-F17A0BB03E48}"/>
              </a:ext>
            </a:extLst>
          </p:cNvPr>
          <p:cNvSpPr/>
          <p:nvPr/>
        </p:nvSpPr>
        <p:spPr>
          <a:xfrm>
            <a:off x="8015289" y="3999722"/>
            <a:ext cx="2857500" cy="2308324"/>
          </a:xfrm>
          <a:prstGeom prst="rect">
            <a:avLst/>
          </a:prstGeom>
          <a:solidFill>
            <a:schemeClr val="bg2"/>
          </a:solidFill>
          <a:ln>
            <a:solidFill>
              <a:schemeClr val="bg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3C3C3C">
                    <a:lumMod val="50000"/>
                  </a:srgbClr>
                </a:solidFill>
                <a:effectLst/>
                <a:uLnTx/>
                <a:uFillTx/>
              </a:rPr>
              <a:t>All must </a:t>
            </a:r>
            <a:r>
              <a:rPr kumimoji="0" lang="fr-FR" sz="1600" b="1" i="0" u="none" strike="noStrike" kern="0" cap="none" spc="0" normalizeH="0" baseline="0" noProof="0" err="1">
                <a:ln>
                  <a:noFill/>
                </a:ln>
                <a:solidFill>
                  <a:srgbClr val="3C3C3C">
                    <a:lumMod val="50000"/>
                  </a:srgbClr>
                </a:solidFill>
                <a:effectLst/>
                <a:uLnTx/>
                <a:uFillTx/>
              </a:rPr>
              <a:t>participate</a:t>
            </a:r>
            <a:r>
              <a:rPr kumimoji="0" lang="fr-FR" sz="1600" b="1" i="0" u="none" strike="noStrike" kern="0" cap="none" spc="0" normalizeH="0" baseline="0" noProof="0">
                <a:ln>
                  <a:noFill/>
                </a:ln>
                <a:solidFill>
                  <a:srgbClr val="3C3C3C">
                    <a:lumMod val="50000"/>
                  </a:srgbClr>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a:ln>
                <a:noFill/>
              </a:ln>
              <a:solidFill>
                <a:srgbClr val="3C3C3C">
                  <a:lumMod val="5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err="1">
                <a:ln>
                  <a:noFill/>
                </a:ln>
                <a:solidFill>
                  <a:srgbClr val="3C3C3C">
                    <a:lumMod val="50000"/>
                  </a:srgbClr>
                </a:solidFill>
                <a:effectLst/>
                <a:uLnTx/>
                <a:uFillTx/>
              </a:rPr>
              <a:t>While</a:t>
            </a:r>
            <a:r>
              <a:rPr kumimoji="0" lang="fr-FR" sz="1600" b="0" i="0" u="none" strike="noStrike" kern="0" cap="none" spc="0" normalizeH="0" baseline="0" noProof="0">
                <a:ln>
                  <a:noFill/>
                </a:ln>
                <a:solidFill>
                  <a:srgbClr val="3C3C3C">
                    <a:lumMod val="50000"/>
                  </a:srgbClr>
                </a:solidFill>
                <a:effectLst/>
                <a:uLnTx/>
                <a:uFillTx/>
              </a:rPr>
              <a:t> local stakeholders </a:t>
            </a:r>
            <a:r>
              <a:rPr kumimoji="0" lang="fr-FR" sz="1600" b="0" i="0" u="none" strike="noStrike" kern="0" cap="none" spc="0" normalizeH="0" baseline="0" noProof="0" err="1">
                <a:ln>
                  <a:noFill/>
                </a:ln>
                <a:solidFill>
                  <a:srgbClr val="3C3C3C">
                    <a:lumMod val="50000"/>
                  </a:srgbClr>
                </a:solidFill>
                <a:effectLst/>
                <a:uLnTx/>
                <a:uFillTx/>
              </a:rPr>
              <a:t>provide</a:t>
            </a:r>
            <a:r>
              <a:rPr kumimoji="0" lang="fr-FR" sz="1600" b="0" i="0" u="none" strike="noStrike" kern="0" cap="none" spc="0" normalizeH="0" baseline="0" noProof="0">
                <a:ln>
                  <a:noFill/>
                </a:ln>
                <a:solidFill>
                  <a:srgbClr val="3C3C3C">
                    <a:lumMod val="50000"/>
                  </a:srgbClr>
                </a:solidFill>
                <a:effectLst/>
                <a:uLnTx/>
                <a:uFillTx/>
              </a:rPr>
              <a:t> important </a:t>
            </a:r>
            <a:r>
              <a:rPr kumimoji="0" lang="fr-FR" sz="1600" b="0" i="0" u="none" strike="noStrike" kern="0" cap="none" spc="0" normalizeH="0" baseline="0" noProof="0" err="1">
                <a:ln>
                  <a:noFill/>
                </a:ln>
                <a:solidFill>
                  <a:srgbClr val="3C3C3C">
                    <a:lumMod val="50000"/>
                  </a:srgbClr>
                </a:solidFill>
                <a:effectLst/>
                <a:uLnTx/>
                <a:uFillTx/>
              </a:rPr>
              <a:t>field</a:t>
            </a:r>
            <a:r>
              <a:rPr kumimoji="0" lang="fr-FR" sz="1600" b="0" i="0" u="none" strike="noStrike" kern="0" cap="none" spc="0" normalizeH="0" baseline="0" noProof="0">
                <a:ln>
                  <a:noFill/>
                </a:ln>
                <a:solidFill>
                  <a:srgbClr val="3C3C3C">
                    <a:lumMod val="50000"/>
                  </a:srgbClr>
                </a:solidFill>
                <a:effectLst/>
                <a:uLnTx/>
                <a:uFillTx/>
              </a:rPr>
              <a:t> insights,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srgbClr val="3C3C3C">
                    <a:lumMod val="50000"/>
                  </a:srgbClr>
                </a:solidFill>
                <a:effectLst/>
                <a:uLnTx/>
                <a:uFillTx/>
              </a:rPr>
              <a:t>It </a:t>
            </a:r>
            <a:r>
              <a:rPr kumimoji="0" lang="fr-FR" sz="1600" b="0" i="0" u="none" strike="noStrike" kern="0" cap="none" spc="0" normalizeH="0" baseline="0" noProof="0" err="1">
                <a:ln>
                  <a:noFill/>
                </a:ln>
                <a:solidFill>
                  <a:srgbClr val="3C3C3C">
                    <a:lumMod val="50000"/>
                  </a:srgbClr>
                </a:solidFill>
                <a:effectLst/>
                <a:uLnTx/>
                <a:uFillTx/>
              </a:rPr>
              <a:t>beneficiates</a:t>
            </a:r>
            <a:r>
              <a:rPr kumimoji="0" lang="fr-FR" sz="1600" b="0" i="0" u="none" strike="noStrike" kern="0" cap="none" spc="0" normalizeH="0" baseline="0" noProof="0">
                <a:ln>
                  <a:noFill/>
                </a:ln>
                <a:solidFill>
                  <a:srgbClr val="3C3C3C">
                    <a:lumMod val="50000"/>
                  </a:srgbClr>
                </a:solidFill>
                <a:effectLst/>
                <a:uLnTx/>
                <a:uFillTx/>
              </a:rPr>
              <a:t> the SUMP to have new </a:t>
            </a:r>
            <a:r>
              <a:rPr kumimoji="0" lang="fr-FR" sz="1600" b="0" i="0" u="none" strike="noStrike" kern="0" cap="none" spc="0" normalizeH="0" baseline="0" noProof="0" err="1">
                <a:ln>
                  <a:noFill/>
                </a:ln>
                <a:solidFill>
                  <a:srgbClr val="3C3C3C">
                    <a:lumMod val="50000"/>
                  </a:srgbClr>
                </a:solidFill>
                <a:effectLst/>
                <a:uLnTx/>
                <a:uFillTx/>
              </a:rPr>
              <a:t>views</a:t>
            </a:r>
            <a:r>
              <a:rPr kumimoji="0" lang="fr-FR" sz="1600" b="0" i="0" u="none" strike="noStrike" kern="0" cap="none" spc="0" normalizeH="0" baseline="0" noProof="0">
                <a:ln>
                  <a:noFill/>
                </a:ln>
                <a:solidFill>
                  <a:srgbClr val="3C3C3C">
                    <a:lumMod val="50000"/>
                  </a:srgbClr>
                </a:solidFill>
                <a:effectLst/>
                <a:uLnTx/>
                <a:uFillTx/>
              </a:rPr>
              <a:t> on challenges to </a:t>
            </a:r>
            <a:r>
              <a:rPr kumimoji="0" lang="fr-FR" sz="1600" b="0" i="0" u="none" strike="noStrike" kern="0" cap="none" spc="0" normalizeH="0" baseline="0" noProof="0" err="1">
                <a:ln>
                  <a:noFill/>
                </a:ln>
                <a:solidFill>
                  <a:srgbClr val="3C3C3C">
                    <a:lumMod val="50000"/>
                  </a:srgbClr>
                </a:solidFill>
                <a:effectLst/>
                <a:uLnTx/>
                <a:uFillTx/>
              </a:rPr>
              <a:t>identify</a:t>
            </a:r>
            <a:r>
              <a:rPr kumimoji="0" lang="fr-FR" sz="1600" b="0" i="0" u="none" strike="noStrike" kern="0" cap="none" spc="0" normalizeH="0" baseline="0" noProof="0">
                <a:ln>
                  <a:noFill/>
                </a:ln>
                <a:solidFill>
                  <a:srgbClr val="3C3C3C">
                    <a:lumMod val="50000"/>
                  </a:srgbClr>
                </a:solidFill>
                <a:effectLst/>
                <a:uLnTx/>
                <a:uFillTx/>
              </a:rPr>
              <a:t> innovative solutions</a:t>
            </a:r>
            <a:endParaRPr kumimoji="0" lang="en-GB" sz="1600" b="0" i="0" u="none" strike="noStrike" kern="0" cap="none" spc="0" normalizeH="0" baseline="0" noProof="0">
              <a:ln>
                <a:noFill/>
              </a:ln>
              <a:solidFill>
                <a:srgbClr val="3C3C3C"/>
              </a:solidFill>
              <a:effectLst/>
              <a:uLnTx/>
              <a:uFillTx/>
            </a:endParaRPr>
          </a:p>
        </p:txBody>
      </p:sp>
      <p:sp>
        <p:nvSpPr>
          <p:cNvPr id="3" name="TextBox 2">
            <a:extLst>
              <a:ext uri="{FF2B5EF4-FFF2-40B4-BE49-F238E27FC236}">
                <a16:creationId xmlns:a16="http://schemas.microsoft.com/office/drawing/2014/main" id="{82A120EE-FD71-FEC2-69B7-4A3988827E81}"/>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B014233C-3B6B-6AC3-C238-226495FCA1B2}"/>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D8580D88-C5AD-4532-308F-E0A32FD93EDD}"/>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 name="Google Shape;7456;p55">
              <a:extLst>
                <a:ext uri="{FF2B5EF4-FFF2-40B4-BE49-F238E27FC236}">
                  <a16:creationId xmlns:a16="http://schemas.microsoft.com/office/drawing/2014/main" id="{FB1153A3-9178-D809-ED63-2541846B9EE4}"/>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7;p55">
              <a:extLst>
                <a:ext uri="{FF2B5EF4-FFF2-40B4-BE49-F238E27FC236}">
                  <a16:creationId xmlns:a16="http://schemas.microsoft.com/office/drawing/2014/main" id="{3177AB71-916F-521A-DB14-FF79FDCBE9E9}"/>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8;p55">
              <a:extLst>
                <a:ext uri="{FF2B5EF4-FFF2-40B4-BE49-F238E27FC236}">
                  <a16:creationId xmlns:a16="http://schemas.microsoft.com/office/drawing/2014/main" id="{E3257202-680E-66A3-8D47-7E088FBCF49F}"/>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9;p55">
              <a:extLst>
                <a:ext uri="{FF2B5EF4-FFF2-40B4-BE49-F238E27FC236}">
                  <a16:creationId xmlns:a16="http://schemas.microsoft.com/office/drawing/2014/main" id="{68547569-D367-2203-F626-96055CAFD47A}"/>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60;p55">
              <a:extLst>
                <a:ext uri="{FF2B5EF4-FFF2-40B4-BE49-F238E27FC236}">
                  <a16:creationId xmlns:a16="http://schemas.microsoft.com/office/drawing/2014/main" id="{60EE0F31-4FC5-C5BF-759A-5D78145D94AB}"/>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1;p55">
              <a:extLst>
                <a:ext uri="{FF2B5EF4-FFF2-40B4-BE49-F238E27FC236}">
                  <a16:creationId xmlns:a16="http://schemas.microsoft.com/office/drawing/2014/main" id="{BA7C6B12-7D9A-C28E-6F8B-82F0061C4803}"/>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2;p55">
              <a:extLst>
                <a:ext uri="{FF2B5EF4-FFF2-40B4-BE49-F238E27FC236}">
                  <a16:creationId xmlns:a16="http://schemas.microsoft.com/office/drawing/2014/main" id="{8CC4B26E-4397-00DF-9C08-1E7B5647B9A2}"/>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3;p55">
              <a:extLst>
                <a:ext uri="{FF2B5EF4-FFF2-40B4-BE49-F238E27FC236}">
                  <a16:creationId xmlns:a16="http://schemas.microsoft.com/office/drawing/2014/main" id="{0AB4E571-B15A-ACE6-211D-070DB09086F7}"/>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4;p55">
              <a:extLst>
                <a:ext uri="{FF2B5EF4-FFF2-40B4-BE49-F238E27FC236}">
                  <a16:creationId xmlns:a16="http://schemas.microsoft.com/office/drawing/2014/main" id="{1BB318F5-4680-267F-5C46-A9185A69137A}"/>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5;p55">
              <a:extLst>
                <a:ext uri="{FF2B5EF4-FFF2-40B4-BE49-F238E27FC236}">
                  <a16:creationId xmlns:a16="http://schemas.microsoft.com/office/drawing/2014/main" id="{5EFD4F88-FEBE-84C4-DA0B-3E58E605B694}"/>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6;p55">
              <a:extLst>
                <a:ext uri="{FF2B5EF4-FFF2-40B4-BE49-F238E27FC236}">
                  <a16:creationId xmlns:a16="http://schemas.microsoft.com/office/drawing/2014/main" id="{BE3E4857-D661-CC14-DB31-8D470EBD4EBE}"/>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7;p55">
              <a:extLst>
                <a:ext uri="{FF2B5EF4-FFF2-40B4-BE49-F238E27FC236}">
                  <a16:creationId xmlns:a16="http://schemas.microsoft.com/office/drawing/2014/main" id="{00A8341E-2C51-76EA-4AB0-3CF7DD900ACE}"/>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8;p55">
              <a:extLst>
                <a:ext uri="{FF2B5EF4-FFF2-40B4-BE49-F238E27FC236}">
                  <a16:creationId xmlns:a16="http://schemas.microsoft.com/office/drawing/2014/main" id="{BF5E0B94-F9F8-BE8E-24A1-4D0B9352B2C1}"/>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69;p55">
              <a:extLst>
                <a:ext uri="{FF2B5EF4-FFF2-40B4-BE49-F238E27FC236}">
                  <a16:creationId xmlns:a16="http://schemas.microsoft.com/office/drawing/2014/main" id="{A79BBDB1-9700-1259-20C1-40D344EEEB40}"/>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70;p55">
              <a:extLst>
                <a:ext uri="{FF2B5EF4-FFF2-40B4-BE49-F238E27FC236}">
                  <a16:creationId xmlns:a16="http://schemas.microsoft.com/office/drawing/2014/main" id="{7806D160-7623-253A-F0D0-6257A29F5A46}"/>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2" name="Google Shape;7471;p55">
              <a:extLst>
                <a:ext uri="{FF2B5EF4-FFF2-40B4-BE49-F238E27FC236}">
                  <a16:creationId xmlns:a16="http://schemas.microsoft.com/office/drawing/2014/main" id="{4527B4B6-9523-CCE5-183F-19D162036B06}"/>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Tree>
    <p:extLst>
      <p:ext uri="{BB962C8B-B14F-4D97-AF65-F5344CB8AC3E}">
        <p14:creationId xmlns:p14="http://schemas.microsoft.com/office/powerpoint/2010/main" val="2445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15CD0B6D-E90B-4F3B-B852-FA6388B16DF5}"/>
              </a:ext>
            </a:extLst>
          </p:cNvPr>
          <p:cNvSpPr>
            <a:spLocks noGrp="1"/>
          </p:cNvSpPr>
          <p:nvPr>
            <p:ph type="body" sz="quarter" idx="12"/>
          </p:nvPr>
        </p:nvSpPr>
        <p:spPr>
          <a:xfrm>
            <a:off x="1507728" y="593494"/>
            <a:ext cx="9513456" cy="577569"/>
          </a:xfrm>
        </p:spPr>
        <p:txBody>
          <a:bodyPr/>
          <a:lstStyle/>
          <a:p>
            <a:r>
              <a:rPr lang="en-US" sz="3600" dirty="0">
                <a:solidFill>
                  <a:schemeClr val="accent1"/>
                </a:solidFill>
                <a:latin typeface="Gravur-Condensed" panose="02000506020000020004" pitchFamily="2" charset="0"/>
              </a:rPr>
              <a:t>How do we translate the mobility goals into mobility scenarios?</a:t>
            </a:r>
          </a:p>
          <a:p>
            <a:endParaRPr lang="en-GB" dirty="0">
              <a:latin typeface="Gravur-Condensed" panose="02000506020000020004" pitchFamily="2" charset="0"/>
            </a:endParaRPr>
          </a:p>
        </p:txBody>
      </p:sp>
      <p:sp>
        <p:nvSpPr>
          <p:cNvPr id="27" name="Rectangle 26">
            <a:extLst>
              <a:ext uri="{FF2B5EF4-FFF2-40B4-BE49-F238E27FC236}">
                <a16:creationId xmlns:a16="http://schemas.microsoft.com/office/drawing/2014/main" id="{A3BC4843-616F-4DC1-BEB2-A4D7D23F6769}"/>
              </a:ext>
            </a:extLst>
          </p:cNvPr>
          <p:cNvSpPr/>
          <p:nvPr/>
        </p:nvSpPr>
        <p:spPr>
          <a:xfrm>
            <a:off x="1607126" y="1576244"/>
            <a:ext cx="908725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B9D9"/>
                </a:solidFill>
                <a:effectLst/>
                <a:uLnTx/>
                <a:uFillTx/>
                <a:ea typeface="+mn-ea"/>
                <a:cs typeface="+mn-cs"/>
              </a:rPr>
              <a:t>The diagnosis and goals show where we are and where we want to go. The scenarios should tell us how to get there</a:t>
            </a:r>
            <a:r>
              <a:rPr kumimoji="0" lang="en-US" sz="1600" b="1" i="0" u="none" strike="noStrike" kern="1200" cap="none" spc="0" normalizeH="0" baseline="0" noProof="0" dirty="0">
                <a:ln>
                  <a:noFill/>
                </a:ln>
                <a:solidFill>
                  <a:srgbClr val="1BB9D9"/>
                </a:solidFill>
                <a:effectLst/>
                <a:uLnTx/>
                <a:uFillTx/>
                <a:latin typeface="Calibri"/>
                <a:ea typeface="+mn-ea"/>
                <a:cs typeface="+mn-cs"/>
              </a:rPr>
              <a:t>.</a:t>
            </a:r>
          </a:p>
        </p:txBody>
      </p:sp>
      <p:sp>
        <p:nvSpPr>
          <p:cNvPr id="28" name="Rectangle 27">
            <a:extLst>
              <a:ext uri="{FF2B5EF4-FFF2-40B4-BE49-F238E27FC236}">
                <a16:creationId xmlns:a16="http://schemas.microsoft.com/office/drawing/2014/main" id="{37D6DDA0-31E0-4025-AA25-6CB828D3C84C}"/>
              </a:ext>
            </a:extLst>
          </p:cNvPr>
          <p:cNvSpPr/>
          <p:nvPr/>
        </p:nvSpPr>
        <p:spPr>
          <a:xfrm>
            <a:off x="1273976" y="2215688"/>
            <a:ext cx="9660374" cy="2509405"/>
          </a:xfrm>
          <a:prstGeom prst="rect">
            <a:avLst/>
          </a:prstGeom>
        </p:spPr>
        <p:txBody>
          <a:bodyPr wrap="square">
            <a:spAutoFit/>
          </a:bodyPr>
          <a:lstStyle/>
          <a:p>
            <a:pPr marL="228600" indent="-228600">
              <a:lnSpc>
                <a:spcPct val="90000"/>
              </a:lnSpc>
              <a:spcBef>
                <a:spcPts val="1000"/>
              </a:spcBef>
              <a:buClr>
                <a:srgbClr val="9E2986"/>
              </a:buClr>
              <a:buSzPct val="90000"/>
              <a:buFont typeface="Wingdings" panose="05000000000000000000" pitchFamily="2" charset="2"/>
              <a:buChar char=""/>
            </a:pPr>
            <a:r>
              <a:rPr lang="fr-FR" sz="1400" b="1" dirty="0" err="1">
                <a:solidFill>
                  <a:schemeClr val="tx1">
                    <a:lumMod val="50000"/>
                  </a:schemeClr>
                </a:solidFill>
              </a:rPr>
              <a:t>Measures</a:t>
            </a:r>
            <a:r>
              <a:rPr lang="fr-FR" sz="1400" b="1" dirty="0">
                <a:solidFill>
                  <a:schemeClr val="tx1">
                    <a:lumMod val="50000"/>
                  </a:schemeClr>
                </a:solidFill>
              </a:rPr>
              <a:t> are </a:t>
            </a:r>
            <a:r>
              <a:rPr lang="fr-FR" sz="1400" b="1" dirty="0" err="1">
                <a:solidFill>
                  <a:schemeClr val="tx1">
                    <a:lumMod val="50000"/>
                  </a:schemeClr>
                </a:solidFill>
              </a:rPr>
              <a:t>identified</a:t>
            </a:r>
            <a:r>
              <a:rPr lang="fr-FR" sz="1400" dirty="0">
                <a:solidFill>
                  <a:schemeClr val="tx1">
                    <a:lumMod val="50000"/>
                  </a:schemeClr>
                </a:solidFill>
              </a:rPr>
              <a:t>: </a:t>
            </a:r>
            <a:r>
              <a:rPr lang="fr-FR" sz="1400" dirty="0" err="1">
                <a:solidFill>
                  <a:schemeClr val="tx1">
                    <a:lumMod val="50000"/>
                  </a:schemeClr>
                </a:solidFill>
              </a:rPr>
              <a:t>sustainable</a:t>
            </a:r>
            <a:r>
              <a:rPr lang="fr-FR" sz="1400" dirty="0">
                <a:solidFill>
                  <a:schemeClr val="tx1">
                    <a:lumMod val="50000"/>
                  </a:schemeClr>
                </a:solidFill>
              </a:rPr>
              <a:t> solutions, </a:t>
            </a:r>
            <a:r>
              <a:rPr lang="fr-FR" sz="1400" dirty="0" err="1">
                <a:solidFill>
                  <a:schemeClr val="tx1">
                    <a:lumMod val="50000"/>
                  </a:schemeClr>
                </a:solidFill>
              </a:rPr>
              <a:t>identified</a:t>
            </a:r>
            <a:r>
              <a:rPr lang="fr-FR" sz="1400" dirty="0">
                <a:solidFill>
                  <a:schemeClr val="tx1">
                    <a:lumMod val="50000"/>
                  </a:schemeClr>
                </a:solidFill>
              </a:rPr>
              <a:t> from benchmarks or brainstorming </a:t>
            </a:r>
            <a:r>
              <a:rPr lang="fr-FR" sz="1400" dirty="0" err="1">
                <a:solidFill>
                  <a:schemeClr val="tx1">
                    <a:lumMod val="50000"/>
                  </a:schemeClr>
                </a:solidFill>
              </a:rPr>
              <a:t>between</a:t>
            </a:r>
            <a:r>
              <a:rPr lang="fr-FR" sz="1400" dirty="0">
                <a:solidFill>
                  <a:schemeClr val="tx1">
                    <a:lumMod val="50000"/>
                  </a:schemeClr>
                </a:solidFill>
              </a:rPr>
              <a:t> stakeholders, </a:t>
            </a:r>
            <a:r>
              <a:rPr lang="fr-FR" sz="1400" dirty="0" err="1">
                <a:solidFill>
                  <a:schemeClr val="tx1">
                    <a:lumMod val="50000"/>
                  </a:schemeClr>
                </a:solidFill>
              </a:rPr>
              <a:t>adress</a:t>
            </a:r>
            <a:r>
              <a:rPr lang="fr-FR" sz="1400" dirty="0">
                <a:solidFill>
                  <a:schemeClr val="tx1">
                    <a:lumMod val="50000"/>
                  </a:schemeClr>
                </a:solidFill>
              </a:rPr>
              <a:t> the </a:t>
            </a:r>
            <a:r>
              <a:rPr lang="fr-FR" sz="1400" dirty="0" err="1">
                <a:solidFill>
                  <a:schemeClr val="tx1">
                    <a:lumMod val="50000"/>
                  </a:schemeClr>
                </a:solidFill>
              </a:rPr>
              <a:t>painpoints</a:t>
            </a:r>
            <a:r>
              <a:rPr lang="fr-FR" sz="1400" dirty="0">
                <a:solidFill>
                  <a:schemeClr val="tx1">
                    <a:lumMod val="50000"/>
                  </a:schemeClr>
                </a:solidFill>
              </a:rPr>
              <a:t> of the </a:t>
            </a:r>
            <a:r>
              <a:rPr lang="fr-FR" sz="1400" dirty="0" err="1">
                <a:solidFill>
                  <a:schemeClr val="tx1">
                    <a:lumMod val="50000"/>
                  </a:schemeClr>
                </a:solidFill>
              </a:rPr>
              <a:t>reference</a:t>
            </a:r>
            <a:r>
              <a:rPr lang="fr-FR" sz="1400" dirty="0">
                <a:solidFill>
                  <a:schemeClr val="tx1">
                    <a:lumMod val="50000"/>
                  </a:schemeClr>
                </a:solidFill>
              </a:rPr>
              <a:t> case. For </a:t>
            </a:r>
            <a:r>
              <a:rPr lang="fr-FR" sz="1400" dirty="0" err="1">
                <a:solidFill>
                  <a:schemeClr val="tx1">
                    <a:lumMod val="50000"/>
                  </a:schemeClr>
                </a:solidFill>
              </a:rPr>
              <a:t>example</a:t>
            </a:r>
            <a:r>
              <a:rPr lang="fr-FR" sz="1400" dirty="0">
                <a:solidFill>
                  <a:schemeClr val="tx1">
                    <a:lumMod val="50000"/>
                  </a:schemeClr>
                </a:solidFill>
              </a:rPr>
              <a:t>, </a:t>
            </a:r>
            <a:r>
              <a:rPr lang="fr-FR" sz="1400" dirty="0" err="1">
                <a:solidFill>
                  <a:schemeClr val="tx1">
                    <a:lumMod val="50000"/>
                  </a:schemeClr>
                </a:solidFill>
              </a:rPr>
              <a:t>strong</a:t>
            </a:r>
            <a:r>
              <a:rPr lang="fr-FR" sz="1400" dirty="0">
                <a:solidFill>
                  <a:schemeClr val="tx1">
                    <a:lumMod val="50000"/>
                  </a:schemeClr>
                </a:solidFill>
              </a:rPr>
              <a:t> congestion at </a:t>
            </a:r>
            <a:r>
              <a:rPr lang="fr-FR" sz="1400" dirty="0" err="1">
                <a:solidFill>
                  <a:schemeClr val="tx1">
                    <a:lumMod val="50000"/>
                  </a:schemeClr>
                </a:solidFill>
              </a:rPr>
              <a:t>baseline</a:t>
            </a:r>
            <a:r>
              <a:rPr lang="fr-FR" sz="1400" dirty="0">
                <a:solidFill>
                  <a:schemeClr val="tx1">
                    <a:lumMod val="50000"/>
                  </a:schemeClr>
                </a:solidFill>
              </a:rPr>
              <a:t> </a:t>
            </a:r>
            <a:r>
              <a:rPr lang="fr-FR" sz="1400" dirty="0" err="1">
                <a:solidFill>
                  <a:schemeClr val="tx1">
                    <a:lumMod val="50000"/>
                  </a:schemeClr>
                </a:solidFill>
              </a:rPr>
              <a:t>year</a:t>
            </a:r>
            <a:r>
              <a:rPr lang="fr-FR" sz="1400" dirty="0">
                <a:solidFill>
                  <a:schemeClr val="tx1">
                    <a:lumMod val="50000"/>
                  </a:schemeClr>
                </a:solidFill>
              </a:rPr>
              <a:t>, </a:t>
            </a:r>
            <a:r>
              <a:rPr lang="fr-FR" sz="1400" dirty="0" err="1">
                <a:solidFill>
                  <a:schemeClr val="tx1">
                    <a:lumMod val="50000"/>
                  </a:schemeClr>
                </a:solidFill>
              </a:rPr>
              <a:t>topped</a:t>
            </a:r>
            <a:r>
              <a:rPr lang="fr-FR" sz="1400" dirty="0">
                <a:solidFill>
                  <a:schemeClr val="tx1">
                    <a:lumMod val="50000"/>
                  </a:schemeClr>
                </a:solidFill>
              </a:rPr>
              <a:t> </a:t>
            </a:r>
            <a:r>
              <a:rPr lang="fr-FR" sz="1400" dirty="0" err="1">
                <a:solidFill>
                  <a:schemeClr val="tx1">
                    <a:lumMod val="50000"/>
                  </a:schemeClr>
                </a:solidFill>
              </a:rPr>
              <a:t>with</a:t>
            </a:r>
            <a:r>
              <a:rPr lang="fr-FR" sz="1400" dirty="0">
                <a:solidFill>
                  <a:schemeClr val="tx1">
                    <a:lumMod val="50000"/>
                  </a:schemeClr>
                </a:solidFill>
              </a:rPr>
              <a:t> </a:t>
            </a:r>
            <a:r>
              <a:rPr lang="fr-FR" sz="1400" dirty="0" err="1">
                <a:solidFill>
                  <a:schemeClr val="tx1">
                    <a:lumMod val="50000"/>
                  </a:schemeClr>
                </a:solidFill>
              </a:rPr>
              <a:t>forecasts</a:t>
            </a:r>
            <a:r>
              <a:rPr lang="fr-FR" sz="1400" dirty="0">
                <a:solidFill>
                  <a:schemeClr val="tx1">
                    <a:lumMod val="50000"/>
                  </a:schemeClr>
                </a:solidFill>
              </a:rPr>
              <a:t> of high </a:t>
            </a:r>
            <a:r>
              <a:rPr lang="fr-FR" sz="1400" dirty="0" err="1">
                <a:solidFill>
                  <a:schemeClr val="tx1">
                    <a:lumMod val="50000"/>
                  </a:schemeClr>
                </a:solidFill>
              </a:rPr>
              <a:t>growth</a:t>
            </a:r>
            <a:r>
              <a:rPr lang="fr-FR" sz="1400" dirty="0">
                <a:solidFill>
                  <a:schemeClr val="tx1">
                    <a:lumMod val="50000"/>
                  </a:schemeClr>
                </a:solidFill>
              </a:rPr>
              <a:t> of </a:t>
            </a:r>
            <a:r>
              <a:rPr lang="fr-FR" sz="1400" dirty="0" err="1">
                <a:solidFill>
                  <a:schemeClr val="tx1">
                    <a:lumMod val="50000"/>
                  </a:schemeClr>
                </a:solidFill>
              </a:rPr>
              <a:t>vehicles</a:t>
            </a:r>
            <a:r>
              <a:rPr lang="fr-FR" sz="1400" dirty="0">
                <a:solidFill>
                  <a:schemeClr val="tx1">
                    <a:lumMod val="50000"/>
                  </a:schemeClr>
                </a:solidFill>
              </a:rPr>
              <a:t> </a:t>
            </a:r>
            <a:r>
              <a:rPr lang="fr-FR" sz="1400" dirty="0" err="1">
                <a:solidFill>
                  <a:schemeClr val="tx1">
                    <a:lumMod val="50000"/>
                  </a:schemeClr>
                </a:solidFill>
              </a:rPr>
              <a:t>fleet</a:t>
            </a:r>
            <a:r>
              <a:rPr lang="fr-FR" sz="1400" dirty="0">
                <a:solidFill>
                  <a:schemeClr val="tx1">
                    <a:lumMod val="50000"/>
                  </a:schemeClr>
                </a:solidFill>
              </a:rPr>
              <a:t>, can </a:t>
            </a:r>
            <a:r>
              <a:rPr lang="fr-FR" sz="1400" dirty="0" err="1">
                <a:solidFill>
                  <a:schemeClr val="tx1">
                    <a:lumMod val="50000"/>
                  </a:schemeClr>
                </a:solidFill>
              </a:rPr>
              <a:t>be</a:t>
            </a:r>
            <a:r>
              <a:rPr lang="fr-FR" sz="1400" dirty="0">
                <a:solidFill>
                  <a:schemeClr val="tx1">
                    <a:lumMod val="50000"/>
                  </a:schemeClr>
                </a:solidFill>
              </a:rPr>
              <a:t> </a:t>
            </a:r>
            <a:r>
              <a:rPr lang="fr-FR" sz="1400" dirty="0" err="1">
                <a:solidFill>
                  <a:schemeClr val="tx1">
                    <a:lumMod val="50000"/>
                  </a:schemeClr>
                </a:solidFill>
              </a:rPr>
              <a:t>adressed</a:t>
            </a:r>
            <a:r>
              <a:rPr lang="fr-FR" sz="1400" dirty="0">
                <a:solidFill>
                  <a:schemeClr val="tx1">
                    <a:lumMod val="50000"/>
                  </a:schemeClr>
                </a:solidFill>
              </a:rPr>
              <a:t> </a:t>
            </a:r>
            <a:r>
              <a:rPr lang="fr-FR" sz="1400" dirty="0" err="1">
                <a:solidFill>
                  <a:schemeClr val="tx1">
                    <a:lumMod val="50000"/>
                  </a:schemeClr>
                </a:solidFill>
              </a:rPr>
              <a:t>with</a:t>
            </a:r>
            <a:r>
              <a:rPr lang="fr-FR" sz="1400" dirty="0">
                <a:solidFill>
                  <a:schemeClr val="tx1">
                    <a:lumMod val="50000"/>
                  </a:schemeClr>
                </a:solidFill>
              </a:rPr>
              <a:t> </a:t>
            </a:r>
            <a:r>
              <a:rPr lang="fr-FR" sz="1400" dirty="0" err="1">
                <a:solidFill>
                  <a:schemeClr val="tx1">
                    <a:lumMod val="50000"/>
                  </a:schemeClr>
                </a:solidFill>
              </a:rPr>
              <a:t>several</a:t>
            </a:r>
            <a:r>
              <a:rPr lang="fr-FR" sz="1400" dirty="0">
                <a:solidFill>
                  <a:schemeClr val="tx1">
                    <a:lumMod val="50000"/>
                  </a:schemeClr>
                </a:solidFill>
              </a:rPr>
              <a:t> </a:t>
            </a:r>
            <a:r>
              <a:rPr lang="fr-FR" sz="1400" dirty="0" err="1">
                <a:solidFill>
                  <a:schemeClr val="tx1">
                    <a:lumMod val="50000"/>
                  </a:schemeClr>
                </a:solidFill>
              </a:rPr>
              <a:t>measures</a:t>
            </a:r>
            <a:r>
              <a:rPr lang="fr-FR" sz="1400" dirty="0">
                <a:solidFill>
                  <a:schemeClr val="tx1">
                    <a:lumMod val="50000"/>
                  </a:schemeClr>
                </a:solidFill>
              </a:rPr>
              <a:t>: </a:t>
            </a:r>
            <a:r>
              <a:rPr lang="fr-FR" sz="1400" dirty="0" err="1">
                <a:solidFill>
                  <a:schemeClr val="tx1">
                    <a:lumMod val="50000"/>
                  </a:schemeClr>
                </a:solidFill>
              </a:rPr>
              <a:t>financial</a:t>
            </a:r>
            <a:r>
              <a:rPr lang="fr-FR" sz="1400" dirty="0">
                <a:solidFill>
                  <a:schemeClr val="tx1">
                    <a:lumMod val="50000"/>
                  </a:schemeClr>
                </a:solidFill>
              </a:rPr>
              <a:t> </a:t>
            </a:r>
            <a:r>
              <a:rPr lang="fr-FR" sz="1400" dirty="0" err="1">
                <a:solidFill>
                  <a:schemeClr val="tx1">
                    <a:lumMod val="50000"/>
                  </a:schemeClr>
                </a:solidFill>
              </a:rPr>
              <a:t>incentives</a:t>
            </a:r>
            <a:r>
              <a:rPr lang="fr-FR" sz="1400" dirty="0">
                <a:solidFill>
                  <a:schemeClr val="tx1">
                    <a:lumMod val="50000"/>
                  </a:schemeClr>
                </a:solidFill>
              </a:rPr>
              <a:t> to </a:t>
            </a:r>
            <a:r>
              <a:rPr lang="fr-FR" sz="1400" dirty="0" err="1">
                <a:solidFill>
                  <a:schemeClr val="tx1">
                    <a:lumMod val="50000"/>
                  </a:schemeClr>
                </a:solidFill>
              </a:rPr>
              <a:t>reduce</a:t>
            </a:r>
            <a:r>
              <a:rPr lang="fr-FR" sz="1400" dirty="0">
                <a:solidFill>
                  <a:schemeClr val="tx1">
                    <a:lumMod val="50000"/>
                  </a:schemeClr>
                </a:solidFill>
              </a:rPr>
              <a:t> car </a:t>
            </a:r>
            <a:r>
              <a:rPr lang="fr-FR" sz="1400" dirty="0" err="1">
                <a:solidFill>
                  <a:schemeClr val="tx1">
                    <a:lumMod val="50000"/>
                  </a:schemeClr>
                </a:solidFill>
              </a:rPr>
              <a:t>ownership</a:t>
            </a:r>
            <a:r>
              <a:rPr lang="fr-FR" sz="1400" dirty="0">
                <a:solidFill>
                  <a:schemeClr val="tx1">
                    <a:lumMod val="50000"/>
                  </a:schemeClr>
                </a:solidFill>
              </a:rPr>
              <a:t>, introduction of </a:t>
            </a:r>
            <a:r>
              <a:rPr lang="fr-FR" sz="1400" dirty="0" err="1">
                <a:solidFill>
                  <a:schemeClr val="tx1">
                    <a:lumMod val="50000"/>
                  </a:schemeClr>
                </a:solidFill>
              </a:rPr>
              <a:t>shared</a:t>
            </a:r>
            <a:r>
              <a:rPr lang="fr-FR" sz="1400" dirty="0">
                <a:solidFill>
                  <a:schemeClr val="tx1">
                    <a:lumMod val="50000"/>
                  </a:schemeClr>
                </a:solidFill>
              </a:rPr>
              <a:t> </a:t>
            </a:r>
            <a:r>
              <a:rPr lang="fr-FR" sz="1400" dirty="0" err="1">
                <a:solidFill>
                  <a:schemeClr val="tx1">
                    <a:lumMod val="50000"/>
                  </a:schemeClr>
                </a:solidFill>
              </a:rPr>
              <a:t>vehicles</a:t>
            </a:r>
            <a:r>
              <a:rPr lang="fr-FR" sz="1400" dirty="0">
                <a:solidFill>
                  <a:schemeClr val="tx1">
                    <a:lumMod val="50000"/>
                  </a:schemeClr>
                </a:solidFill>
              </a:rPr>
              <a:t>, etc</a:t>
            </a:r>
            <a:r>
              <a:rPr lang="fr-FR" sz="1400" b="1" dirty="0">
                <a:solidFill>
                  <a:schemeClr val="tx1">
                    <a:lumMod val="50000"/>
                  </a:schemeClr>
                </a:solidFill>
              </a:rPr>
              <a:t>. All </a:t>
            </a:r>
            <a:r>
              <a:rPr lang="fr-FR" sz="1400" b="1" dirty="0" err="1">
                <a:solidFill>
                  <a:schemeClr val="tx1">
                    <a:lumMod val="50000"/>
                  </a:schemeClr>
                </a:solidFill>
              </a:rPr>
              <a:t>ongoing</a:t>
            </a:r>
            <a:r>
              <a:rPr lang="fr-FR" sz="1400" b="1" dirty="0">
                <a:solidFill>
                  <a:schemeClr val="tx1">
                    <a:lumMod val="50000"/>
                  </a:schemeClr>
                </a:solidFill>
              </a:rPr>
              <a:t> or </a:t>
            </a:r>
            <a:r>
              <a:rPr lang="fr-FR" sz="1400" b="1" dirty="0" err="1">
                <a:solidFill>
                  <a:schemeClr val="tx1">
                    <a:lumMod val="50000"/>
                  </a:schemeClr>
                </a:solidFill>
              </a:rPr>
              <a:t>committed</a:t>
            </a:r>
            <a:r>
              <a:rPr lang="fr-FR" sz="1400" b="1" dirty="0">
                <a:solidFill>
                  <a:schemeClr val="tx1">
                    <a:lumMod val="50000"/>
                  </a:schemeClr>
                </a:solidFill>
              </a:rPr>
              <a:t> </a:t>
            </a:r>
            <a:r>
              <a:rPr lang="fr-FR" sz="1400" b="1" dirty="0" err="1">
                <a:solidFill>
                  <a:schemeClr val="tx1">
                    <a:lumMod val="50000"/>
                  </a:schemeClr>
                </a:solidFill>
              </a:rPr>
              <a:t>measures</a:t>
            </a:r>
            <a:r>
              <a:rPr lang="fr-FR" sz="1400" b="1" dirty="0">
                <a:solidFill>
                  <a:schemeClr val="tx1">
                    <a:lumMod val="50000"/>
                  </a:schemeClr>
                </a:solidFill>
              </a:rPr>
              <a:t> (</a:t>
            </a:r>
            <a:r>
              <a:rPr lang="fr-FR" sz="1400" b="1" dirty="0" err="1">
                <a:solidFill>
                  <a:schemeClr val="tx1">
                    <a:lumMod val="50000"/>
                  </a:schemeClr>
                </a:solidFill>
              </a:rPr>
              <a:t>ongoing</a:t>
            </a:r>
            <a:r>
              <a:rPr lang="fr-FR" sz="1400" b="1" dirty="0">
                <a:solidFill>
                  <a:schemeClr val="tx1">
                    <a:lumMod val="50000"/>
                  </a:schemeClr>
                </a:solidFill>
              </a:rPr>
              <a:t> </a:t>
            </a:r>
            <a:r>
              <a:rPr lang="fr-FR" sz="1400" b="1" dirty="0" err="1">
                <a:solidFill>
                  <a:schemeClr val="tx1">
                    <a:lumMod val="50000"/>
                  </a:schemeClr>
                </a:solidFill>
              </a:rPr>
              <a:t>projects</a:t>
            </a:r>
            <a:r>
              <a:rPr lang="fr-FR" sz="1400" b="1" dirty="0">
                <a:solidFill>
                  <a:schemeClr val="tx1">
                    <a:lumMod val="50000"/>
                  </a:schemeClr>
                </a:solidFill>
              </a:rPr>
              <a:t>) must </a:t>
            </a:r>
            <a:r>
              <a:rPr lang="fr-FR" sz="1400" b="1" dirty="0" err="1">
                <a:solidFill>
                  <a:schemeClr val="tx1">
                    <a:lumMod val="50000"/>
                  </a:schemeClr>
                </a:solidFill>
              </a:rPr>
              <a:t>be</a:t>
            </a:r>
            <a:r>
              <a:rPr lang="fr-FR" sz="1400" b="1" dirty="0">
                <a:solidFill>
                  <a:schemeClr val="tx1">
                    <a:lumMod val="50000"/>
                  </a:schemeClr>
                </a:solidFill>
              </a:rPr>
              <a:t> </a:t>
            </a:r>
            <a:r>
              <a:rPr lang="fr-FR" sz="1400" b="1" dirty="0" err="1">
                <a:solidFill>
                  <a:schemeClr val="tx1">
                    <a:lumMod val="50000"/>
                  </a:schemeClr>
                </a:solidFill>
              </a:rPr>
              <a:t>included</a:t>
            </a:r>
            <a:r>
              <a:rPr lang="fr-FR" sz="1400" b="1" dirty="0">
                <a:solidFill>
                  <a:schemeClr val="tx1">
                    <a:lumMod val="50000"/>
                  </a:schemeClr>
                </a:solidFill>
              </a:rPr>
              <a:t>. There can </a:t>
            </a:r>
            <a:r>
              <a:rPr lang="fr-FR" sz="1400" b="1" dirty="0" err="1">
                <a:solidFill>
                  <a:schemeClr val="tx1">
                    <a:lumMod val="50000"/>
                  </a:schemeClr>
                </a:solidFill>
              </a:rPr>
              <a:t>be</a:t>
            </a:r>
            <a:r>
              <a:rPr lang="fr-FR" sz="1400" b="1" dirty="0">
                <a:solidFill>
                  <a:schemeClr val="tx1">
                    <a:lumMod val="50000"/>
                  </a:schemeClr>
                </a:solidFill>
              </a:rPr>
              <a:t> as </a:t>
            </a:r>
            <a:r>
              <a:rPr lang="fr-FR" sz="1400" b="1" dirty="0" err="1">
                <a:solidFill>
                  <a:schemeClr val="tx1">
                    <a:lumMod val="50000"/>
                  </a:schemeClr>
                </a:solidFill>
              </a:rPr>
              <a:t>many</a:t>
            </a:r>
            <a:r>
              <a:rPr lang="fr-FR" sz="1400" b="1" dirty="0">
                <a:solidFill>
                  <a:schemeClr val="tx1">
                    <a:lumMod val="50000"/>
                  </a:schemeClr>
                </a:solidFill>
              </a:rPr>
              <a:t> </a:t>
            </a:r>
            <a:r>
              <a:rPr lang="fr-FR" sz="1400" b="1" dirty="0" err="1">
                <a:solidFill>
                  <a:schemeClr val="tx1">
                    <a:lumMod val="50000"/>
                  </a:schemeClr>
                </a:solidFill>
              </a:rPr>
              <a:t>measures</a:t>
            </a:r>
            <a:r>
              <a:rPr lang="fr-FR" sz="1400" b="1" dirty="0">
                <a:solidFill>
                  <a:schemeClr val="tx1">
                    <a:lumMod val="50000"/>
                  </a:schemeClr>
                </a:solidFill>
              </a:rPr>
              <a:t> as </a:t>
            </a:r>
            <a:r>
              <a:rPr lang="fr-FR" sz="1400" b="1" dirty="0" err="1">
                <a:solidFill>
                  <a:schemeClr val="tx1">
                    <a:lumMod val="50000"/>
                  </a:schemeClr>
                </a:solidFill>
              </a:rPr>
              <a:t>necessary</a:t>
            </a:r>
            <a:r>
              <a:rPr lang="fr-FR" sz="1400" b="1" dirty="0">
                <a:solidFill>
                  <a:schemeClr val="tx1">
                    <a:lumMod val="50000"/>
                  </a:schemeClr>
                </a:solidFill>
              </a:rPr>
              <a:t>.</a:t>
            </a:r>
            <a:endParaRPr lang="fr-FR" sz="1400" b="1" dirty="0">
              <a:solidFill>
                <a:schemeClr val="tx1">
                  <a:lumMod val="50000"/>
                </a:schemeClr>
              </a:solidFill>
              <a:ea typeface="Roboto" panose="02000000000000000000" pitchFamily="2" charset="0"/>
            </a:endParaRPr>
          </a:p>
          <a:p>
            <a:pPr marL="228600" indent="-228600">
              <a:lnSpc>
                <a:spcPct val="90000"/>
              </a:lnSpc>
              <a:spcBef>
                <a:spcPts val="1000"/>
              </a:spcBef>
              <a:buClr>
                <a:srgbClr val="9E2986"/>
              </a:buClr>
              <a:buSzPct val="90000"/>
              <a:buFont typeface="Wingdings" panose="05000000000000000000" pitchFamily="2" charset="2"/>
              <a:buChar char=""/>
            </a:pPr>
            <a:r>
              <a:rPr lang="fr-FR" sz="1400" b="1" dirty="0" err="1">
                <a:solidFill>
                  <a:schemeClr val="tx1">
                    <a:lumMod val="50000"/>
                  </a:schemeClr>
                </a:solidFill>
              </a:rPr>
              <a:t>Measures</a:t>
            </a:r>
            <a:r>
              <a:rPr lang="fr-FR" sz="1400" b="1" dirty="0">
                <a:solidFill>
                  <a:schemeClr val="tx1">
                    <a:lumMod val="50000"/>
                  </a:schemeClr>
                </a:solidFill>
              </a:rPr>
              <a:t> are </a:t>
            </a:r>
            <a:r>
              <a:rPr lang="fr-FR" sz="1400" b="1" dirty="0" err="1">
                <a:solidFill>
                  <a:schemeClr val="tx1">
                    <a:lumMod val="50000"/>
                  </a:schemeClr>
                </a:solidFill>
              </a:rPr>
              <a:t>grouped</a:t>
            </a:r>
            <a:r>
              <a:rPr lang="fr-FR" sz="1400" b="1" dirty="0">
                <a:solidFill>
                  <a:schemeClr val="tx1">
                    <a:lumMod val="50000"/>
                  </a:schemeClr>
                </a:solidFill>
              </a:rPr>
              <a:t> by scenarios</a:t>
            </a:r>
            <a:r>
              <a:rPr lang="fr-FR" sz="1400" dirty="0">
                <a:solidFill>
                  <a:schemeClr val="tx1">
                    <a:lumMod val="50000"/>
                  </a:schemeClr>
                </a:solidFill>
              </a:rPr>
              <a:t>: </a:t>
            </a:r>
            <a:r>
              <a:rPr lang="fr-FR" sz="1400" dirty="0" err="1">
                <a:solidFill>
                  <a:schemeClr val="tx1">
                    <a:lumMod val="50000"/>
                  </a:schemeClr>
                </a:solidFill>
              </a:rPr>
              <a:t>based</a:t>
            </a:r>
            <a:r>
              <a:rPr lang="fr-FR" sz="1400" dirty="0">
                <a:solidFill>
                  <a:schemeClr val="tx1">
                    <a:lumMod val="50000"/>
                  </a:schemeClr>
                </a:solidFill>
              </a:rPr>
              <a:t> on the </a:t>
            </a:r>
            <a:r>
              <a:rPr lang="fr-FR" sz="1400" dirty="0" err="1">
                <a:solidFill>
                  <a:schemeClr val="tx1">
                    <a:lumMod val="50000"/>
                  </a:schemeClr>
                </a:solidFill>
              </a:rPr>
              <a:t>implementing</a:t>
            </a:r>
            <a:r>
              <a:rPr lang="fr-FR" sz="1400" dirty="0">
                <a:solidFill>
                  <a:schemeClr val="tx1">
                    <a:lumMod val="50000"/>
                  </a:schemeClr>
                </a:solidFill>
              </a:rPr>
              <a:t> limitations (</a:t>
            </a:r>
            <a:r>
              <a:rPr lang="fr-FR" sz="1400" dirty="0" err="1">
                <a:solidFill>
                  <a:schemeClr val="tx1">
                    <a:lumMod val="50000"/>
                  </a:schemeClr>
                </a:solidFill>
              </a:rPr>
              <a:t>financial</a:t>
            </a:r>
            <a:r>
              <a:rPr lang="fr-FR" sz="1400" dirty="0">
                <a:solidFill>
                  <a:schemeClr val="tx1">
                    <a:lumMod val="50000"/>
                  </a:schemeClr>
                </a:solidFill>
              </a:rPr>
              <a:t>, </a:t>
            </a:r>
            <a:r>
              <a:rPr lang="fr-FR" sz="1400" dirty="0" err="1">
                <a:solidFill>
                  <a:schemeClr val="tx1">
                    <a:lumMod val="50000"/>
                  </a:schemeClr>
                </a:solidFill>
              </a:rPr>
              <a:t>resources</a:t>
            </a:r>
            <a:r>
              <a:rPr lang="fr-FR" sz="1400" dirty="0">
                <a:solidFill>
                  <a:schemeClr val="tx1">
                    <a:lumMod val="50000"/>
                  </a:schemeClr>
                </a:solidFill>
              </a:rPr>
              <a:t>, time, etc.), not all </a:t>
            </a:r>
            <a:r>
              <a:rPr lang="fr-FR" sz="1400" dirty="0" err="1">
                <a:solidFill>
                  <a:schemeClr val="tx1">
                    <a:lumMod val="50000"/>
                  </a:schemeClr>
                </a:solidFill>
              </a:rPr>
              <a:t>measures</a:t>
            </a:r>
            <a:r>
              <a:rPr lang="fr-FR" sz="1400" dirty="0">
                <a:solidFill>
                  <a:schemeClr val="tx1">
                    <a:lumMod val="50000"/>
                  </a:schemeClr>
                </a:solidFill>
              </a:rPr>
              <a:t> can </a:t>
            </a:r>
            <a:r>
              <a:rPr lang="fr-FR" sz="1400" dirty="0" err="1">
                <a:solidFill>
                  <a:schemeClr val="tx1">
                    <a:lumMod val="50000"/>
                  </a:schemeClr>
                </a:solidFill>
              </a:rPr>
              <a:t>be</a:t>
            </a:r>
            <a:r>
              <a:rPr lang="fr-FR" sz="1400" dirty="0">
                <a:solidFill>
                  <a:schemeClr val="tx1">
                    <a:lumMod val="50000"/>
                  </a:schemeClr>
                </a:solidFill>
              </a:rPr>
              <a:t> put in place </a:t>
            </a:r>
            <a:r>
              <a:rPr lang="fr-FR" sz="1400" dirty="0" err="1">
                <a:solidFill>
                  <a:schemeClr val="tx1">
                    <a:lumMod val="50000"/>
                  </a:schemeClr>
                </a:solidFill>
              </a:rPr>
              <a:t>simultaneously</a:t>
            </a:r>
            <a:r>
              <a:rPr lang="fr-FR" sz="1400" dirty="0">
                <a:solidFill>
                  <a:schemeClr val="tx1">
                    <a:lumMod val="50000"/>
                  </a:schemeClr>
                </a:solidFill>
              </a:rPr>
              <a:t>. </a:t>
            </a:r>
            <a:r>
              <a:rPr lang="fr-FR" sz="1400" dirty="0" err="1">
                <a:solidFill>
                  <a:schemeClr val="tx1">
                    <a:lumMod val="50000"/>
                  </a:schemeClr>
                </a:solidFill>
              </a:rPr>
              <a:t>Likewise</a:t>
            </a:r>
            <a:r>
              <a:rPr lang="fr-FR" sz="1400" dirty="0">
                <a:solidFill>
                  <a:schemeClr val="tx1">
                    <a:lumMod val="50000"/>
                  </a:schemeClr>
                </a:solidFill>
              </a:rPr>
              <a:t>, interrelations </a:t>
            </a:r>
            <a:r>
              <a:rPr lang="fr-FR" sz="1400" dirty="0" err="1">
                <a:solidFill>
                  <a:schemeClr val="tx1">
                    <a:lumMod val="50000"/>
                  </a:schemeClr>
                </a:solidFill>
              </a:rPr>
              <a:t>between</a:t>
            </a:r>
            <a:r>
              <a:rPr lang="fr-FR" sz="1400" dirty="0">
                <a:solidFill>
                  <a:schemeClr val="tx1">
                    <a:lumMod val="50000"/>
                  </a:schemeClr>
                </a:solidFill>
              </a:rPr>
              <a:t> </a:t>
            </a:r>
            <a:r>
              <a:rPr lang="fr-FR" sz="1400" dirty="0" err="1">
                <a:solidFill>
                  <a:schemeClr val="tx1">
                    <a:lumMod val="50000"/>
                  </a:schemeClr>
                </a:solidFill>
              </a:rPr>
              <a:t>measures</a:t>
            </a:r>
            <a:r>
              <a:rPr lang="fr-FR" sz="1400" dirty="0">
                <a:solidFill>
                  <a:schemeClr val="tx1">
                    <a:lumMod val="50000"/>
                  </a:schemeClr>
                </a:solidFill>
              </a:rPr>
              <a:t> can </a:t>
            </a:r>
            <a:r>
              <a:rPr lang="fr-FR" sz="1400" dirty="0" err="1">
                <a:solidFill>
                  <a:schemeClr val="tx1">
                    <a:lumMod val="50000"/>
                  </a:schemeClr>
                </a:solidFill>
              </a:rPr>
              <a:t>be</a:t>
            </a:r>
            <a:r>
              <a:rPr lang="fr-FR" sz="1400" dirty="0">
                <a:solidFill>
                  <a:schemeClr val="tx1">
                    <a:lumMod val="50000"/>
                  </a:schemeClr>
                </a:solidFill>
              </a:rPr>
              <a:t> </a:t>
            </a:r>
            <a:r>
              <a:rPr lang="fr-FR" sz="1400" dirty="0" err="1">
                <a:solidFill>
                  <a:schemeClr val="tx1">
                    <a:lumMod val="50000"/>
                  </a:schemeClr>
                </a:solidFill>
              </a:rPr>
              <a:t>identified</a:t>
            </a:r>
            <a:r>
              <a:rPr lang="fr-FR" sz="1400" dirty="0">
                <a:solidFill>
                  <a:schemeClr val="tx1">
                    <a:lumMod val="50000"/>
                  </a:schemeClr>
                </a:solidFill>
              </a:rPr>
              <a:t> </a:t>
            </a:r>
            <a:r>
              <a:rPr lang="fr-FR" sz="1400" dirty="0" err="1">
                <a:solidFill>
                  <a:schemeClr val="tx1">
                    <a:lumMod val="50000"/>
                  </a:schemeClr>
                </a:solidFill>
              </a:rPr>
              <a:t>following</a:t>
            </a:r>
            <a:r>
              <a:rPr lang="fr-FR" sz="1400" dirty="0">
                <a:solidFill>
                  <a:schemeClr val="tx1">
                    <a:lumMod val="50000"/>
                  </a:schemeClr>
                </a:solidFill>
              </a:rPr>
              <a:t> </a:t>
            </a:r>
            <a:r>
              <a:rPr lang="fr-FR" sz="1400" dirty="0" err="1">
                <a:solidFill>
                  <a:schemeClr val="tx1">
                    <a:lumMod val="50000"/>
                  </a:schemeClr>
                </a:solidFill>
              </a:rPr>
              <a:t>specific</a:t>
            </a:r>
            <a:r>
              <a:rPr lang="fr-FR" sz="1400" dirty="0">
                <a:solidFill>
                  <a:schemeClr val="tx1">
                    <a:lumMod val="50000"/>
                  </a:schemeClr>
                </a:solidFill>
              </a:rPr>
              <a:t> goals (e.g. focus on mass transit </a:t>
            </a:r>
            <a:r>
              <a:rPr lang="fr-FR" sz="1400" dirty="0" err="1">
                <a:solidFill>
                  <a:schemeClr val="tx1">
                    <a:lumMod val="50000"/>
                  </a:schemeClr>
                </a:solidFill>
              </a:rPr>
              <a:t>lines</a:t>
            </a:r>
            <a:r>
              <a:rPr lang="fr-FR" sz="1400" dirty="0">
                <a:solidFill>
                  <a:schemeClr val="tx1">
                    <a:lumMod val="50000"/>
                  </a:schemeClr>
                </a:solidFill>
              </a:rPr>
              <a:t> to </a:t>
            </a:r>
            <a:r>
              <a:rPr lang="fr-FR" sz="1400" dirty="0" err="1">
                <a:solidFill>
                  <a:schemeClr val="tx1">
                    <a:lumMod val="50000"/>
                  </a:schemeClr>
                </a:solidFill>
              </a:rPr>
              <a:t>strongly</a:t>
            </a:r>
            <a:r>
              <a:rPr lang="fr-FR" sz="1400" dirty="0">
                <a:solidFill>
                  <a:schemeClr val="tx1">
                    <a:lumMod val="50000"/>
                  </a:schemeClr>
                </a:solidFill>
              </a:rPr>
              <a:t> </a:t>
            </a:r>
            <a:r>
              <a:rPr lang="fr-FR" sz="1400" dirty="0" err="1">
                <a:solidFill>
                  <a:schemeClr val="tx1">
                    <a:lumMod val="50000"/>
                  </a:schemeClr>
                </a:solidFill>
              </a:rPr>
              <a:t>increase</a:t>
            </a:r>
            <a:r>
              <a:rPr lang="fr-FR" sz="1400" dirty="0">
                <a:solidFill>
                  <a:schemeClr val="tx1">
                    <a:lumMod val="50000"/>
                  </a:schemeClr>
                </a:solidFill>
              </a:rPr>
              <a:t> public transport </a:t>
            </a:r>
            <a:r>
              <a:rPr lang="fr-FR" sz="1400" dirty="0" err="1">
                <a:solidFill>
                  <a:schemeClr val="tx1">
                    <a:lumMod val="50000"/>
                  </a:schemeClr>
                </a:solidFill>
              </a:rPr>
              <a:t>share</a:t>
            </a:r>
            <a:r>
              <a:rPr lang="fr-FR" sz="1400" dirty="0">
                <a:solidFill>
                  <a:schemeClr val="tx1">
                    <a:lumMod val="50000"/>
                  </a:schemeClr>
                </a:solidFill>
              </a:rPr>
              <a:t>), </a:t>
            </a:r>
            <a:r>
              <a:rPr lang="fr-FR" sz="1400" dirty="0" err="1">
                <a:solidFill>
                  <a:schemeClr val="tx1">
                    <a:lumMod val="50000"/>
                  </a:schemeClr>
                </a:solidFill>
              </a:rPr>
              <a:t>thus</a:t>
            </a:r>
            <a:r>
              <a:rPr lang="fr-FR" sz="1400" dirty="0">
                <a:solidFill>
                  <a:schemeClr val="tx1">
                    <a:lumMod val="50000"/>
                  </a:schemeClr>
                </a:solidFill>
              </a:rPr>
              <a:t> forming scenarios </a:t>
            </a:r>
            <a:r>
              <a:rPr lang="fr-FR" sz="1400" dirty="0" err="1">
                <a:solidFill>
                  <a:schemeClr val="tx1">
                    <a:lumMod val="50000"/>
                  </a:schemeClr>
                </a:solidFill>
              </a:rPr>
              <a:t>which</a:t>
            </a:r>
            <a:r>
              <a:rPr lang="fr-FR" sz="1400" dirty="0">
                <a:solidFill>
                  <a:schemeClr val="tx1">
                    <a:lumMod val="50000"/>
                  </a:schemeClr>
                </a:solidFill>
              </a:rPr>
              <a:t> fit the </a:t>
            </a:r>
            <a:r>
              <a:rPr lang="fr-FR" sz="1400" dirty="0" err="1">
                <a:solidFill>
                  <a:schemeClr val="tx1">
                    <a:lumMod val="50000"/>
                  </a:schemeClr>
                </a:solidFill>
              </a:rPr>
              <a:t>established</a:t>
            </a:r>
            <a:r>
              <a:rPr lang="fr-FR" sz="1400" dirty="0">
                <a:solidFill>
                  <a:schemeClr val="tx1">
                    <a:lumMod val="50000"/>
                  </a:schemeClr>
                </a:solidFill>
              </a:rPr>
              <a:t> goals. </a:t>
            </a:r>
            <a:r>
              <a:rPr lang="fr-FR" sz="1400" b="1" dirty="0" err="1">
                <a:solidFill>
                  <a:schemeClr val="tx1">
                    <a:lumMod val="50000"/>
                  </a:schemeClr>
                </a:solidFill>
              </a:rPr>
              <a:t>Between</a:t>
            </a:r>
            <a:r>
              <a:rPr lang="fr-FR" sz="1400" b="1" dirty="0">
                <a:solidFill>
                  <a:schemeClr val="tx1">
                    <a:lumMod val="50000"/>
                  </a:schemeClr>
                </a:solidFill>
              </a:rPr>
              <a:t> 2 to 4 scenarios </a:t>
            </a:r>
            <a:r>
              <a:rPr lang="fr-FR" sz="1400" b="1" dirty="0" err="1">
                <a:solidFill>
                  <a:schemeClr val="tx1">
                    <a:lumMod val="50000"/>
                  </a:schemeClr>
                </a:solidFill>
              </a:rPr>
              <a:t>should</a:t>
            </a:r>
            <a:r>
              <a:rPr lang="fr-FR" sz="1400" b="1" dirty="0">
                <a:solidFill>
                  <a:schemeClr val="tx1">
                    <a:lumMod val="50000"/>
                  </a:schemeClr>
                </a:solidFill>
              </a:rPr>
              <a:t> </a:t>
            </a:r>
            <a:r>
              <a:rPr lang="fr-FR" sz="1400" b="1" dirty="0" err="1">
                <a:solidFill>
                  <a:schemeClr val="tx1">
                    <a:lumMod val="50000"/>
                  </a:schemeClr>
                </a:solidFill>
              </a:rPr>
              <a:t>appear</a:t>
            </a:r>
            <a:r>
              <a:rPr lang="fr-FR" sz="1400" b="1" dirty="0">
                <a:solidFill>
                  <a:schemeClr val="tx1">
                    <a:lumMod val="50000"/>
                  </a:schemeClr>
                </a:solidFill>
              </a:rPr>
              <a:t>. </a:t>
            </a:r>
            <a:r>
              <a:rPr lang="fr-FR" sz="1400" b="1" dirty="0" err="1">
                <a:solidFill>
                  <a:schemeClr val="tx1">
                    <a:lumMod val="50000"/>
                  </a:schemeClr>
                </a:solidFill>
              </a:rPr>
              <a:t>Measures</a:t>
            </a:r>
            <a:r>
              <a:rPr lang="fr-FR" sz="1400" b="1" dirty="0">
                <a:solidFill>
                  <a:schemeClr val="tx1">
                    <a:lumMod val="50000"/>
                  </a:schemeClr>
                </a:solidFill>
              </a:rPr>
              <a:t> can </a:t>
            </a:r>
            <a:r>
              <a:rPr lang="fr-FR" sz="1400" b="1" dirty="0" err="1">
                <a:solidFill>
                  <a:schemeClr val="tx1">
                    <a:lumMod val="50000"/>
                  </a:schemeClr>
                </a:solidFill>
              </a:rPr>
              <a:t>be</a:t>
            </a:r>
            <a:r>
              <a:rPr lang="fr-FR" sz="1400" b="1" dirty="0">
                <a:solidFill>
                  <a:schemeClr val="tx1">
                    <a:lumMod val="50000"/>
                  </a:schemeClr>
                </a:solidFill>
              </a:rPr>
              <a:t> part of </a:t>
            </a:r>
            <a:r>
              <a:rPr lang="fr-FR" sz="1400" b="1" dirty="0" err="1">
                <a:solidFill>
                  <a:schemeClr val="tx1">
                    <a:lumMod val="50000"/>
                  </a:schemeClr>
                </a:solidFill>
              </a:rPr>
              <a:t>different</a:t>
            </a:r>
            <a:r>
              <a:rPr lang="fr-FR" sz="1400" b="1" dirty="0">
                <a:solidFill>
                  <a:schemeClr val="tx1">
                    <a:lumMod val="50000"/>
                  </a:schemeClr>
                </a:solidFill>
              </a:rPr>
              <a:t> scenarios.</a:t>
            </a:r>
          </a:p>
          <a:p>
            <a:pPr marL="228600" indent="-228600">
              <a:lnSpc>
                <a:spcPct val="90000"/>
              </a:lnSpc>
              <a:spcBef>
                <a:spcPts val="1000"/>
              </a:spcBef>
              <a:buClr>
                <a:srgbClr val="9E2986"/>
              </a:buClr>
              <a:buSzPct val="90000"/>
              <a:buFont typeface="Wingdings" panose="05000000000000000000" pitchFamily="2" charset="2"/>
              <a:buChar char=""/>
            </a:pPr>
            <a:endParaRPr lang="fr-FR" sz="1600" u="sng" dirty="0">
              <a:solidFill>
                <a:schemeClr val="tx1">
                  <a:lumMod val="50000"/>
                </a:schemeClr>
              </a:solidFill>
            </a:endParaRPr>
          </a:p>
        </p:txBody>
      </p:sp>
      <p:sp>
        <p:nvSpPr>
          <p:cNvPr id="59" name="Rectangle 58">
            <a:extLst>
              <a:ext uri="{FF2B5EF4-FFF2-40B4-BE49-F238E27FC236}">
                <a16:creationId xmlns:a16="http://schemas.microsoft.com/office/drawing/2014/main" id="{1574FCCA-6776-4828-B2FC-6375A39D4124}"/>
              </a:ext>
            </a:extLst>
          </p:cNvPr>
          <p:cNvSpPr/>
          <p:nvPr/>
        </p:nvSpPr>
        <p:spPr>
          <a:xfrm>
            <a:off x="8970010" y="4516704"/>
            <a:ext cx="1727463" cy="1311250"/>
          </a:xfrm>
          <a:prstGeom prst="rect">
            <a:avLst/>
          </a:prstGeom>
          <a:solidFill>
            <a:srgbClr val="9E2886"/>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ea typeface="+mn-ea"/>
                <a:cs typeface="+mn-cs"/>
              </a:rPr>
              <a:t>Goals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prstClr val="white"/>
                </a:solidFill>
                <a:effectLst/>
                <a:uLnTx/>
                <a:uFillTx/>
                <a:ea typeface="+mn-ea"/>
                <a:cs typeface="+mn-cs"/>
              </a:rPr>
              <a:t>Envisioned</a:t>
            </a:r>
            <a:r>
              <a:rPr kumimoji="0" lang="fr-FR" sz="1400" b="0" i="0" u="none" strike="noStrike" kern="0" cap="none" spc="0" normalizeH="0" baseline="0" noProof="0">
                <a:ln>
                  <a:noFill/>
                </a:ln>
                <a:solidFill>
                  <a:prstClr val="white"/>
                </a:solidFill>
                <a:effectLst/>
                <a:uLnTx/>
                <a:uFillTx/>
                <a:ea typeface="+mn-ea"/>
                <a:cs typeface="+mn-cs"/>
              </a:rPr>
              <a:t> and </a:t>
            </a:r>
            <a:r>
              <a:rPr kumimoji="0" lang="fr-FR" sz="1400" b="0" i="0" u="none" strike="noStrike" kern="0" cap="none" spc="0" normalizeH="0" baseline="0" noProof="0" err="1">
                <a:ln>
                  <a:noFill/>
                </a:ln>
                <a:solidFill>
                  <a:prstClr val="white"/>
                </a:solidFill>
                <a:effectLst/>
                <a:uLnTx/>
                <a:uFillTx/>
                <a:ea typeface="+mn-ea"/>
                <a:cs typeface="+mn-cs"/>
              </a:rPr>
              <a:t>wished</a:t>
            </a:r>
            <a:r>
              <a:rPr kumimoji="0" lang="fr-FR" sz="1400" b="0" i="0" u="none" strike="noStrike" kern="0" cap="none" spc="0" normalizeH="0" baseline="0" noProof="0">
                <a:ln>
                  <a:noFill/>
                </a:ln>
                <a:solidFill>
                  <a:prstClr val="white"/>
                </a:solidFill>
                <a:effectLst/>
                <a:uLnTx/>
                <a:uFillTx/>
                <a:ea typeface="+mn-ea"/>
                <a:cs typeface="+mn-cs"/>
              </a:rPr>
              <a:t> conditions in future </a:t>
            </a:r>
            <a:r>
              <a:rPr kumimoji="0" lang="fr-FR" sz="1400" b="0" i="0" u="none" strike="noStrike" kern="0" cap="none" spc="0" normalizeH="0" baseline="0" noProof="0" err="1">
                <a:ln>
                  <a:noFill/>
                </a:ln>
                <a:solidFill>
                  <a:prstClr val="white"/>
                </a:solidFill>
                <a:effectLst/>
                <a:uLnTx/>
                <a:uFillTx/>
                <a:ea typeface="+mn-ea"/>
                <a:cs typeface="+mn-cs"/>
              </a:rPr>
              <a:t>years</a:t>
            </a:r>
            <a:endParaRPr kumimoji="0" lang="en-GB" sz="1400" b="0" i="0" u="none" strike="noStrike" kern="0" cap="none" spc="0" normalizeH="0" baseline="0" noProof="0">
              <a:ln>
                <a:noFill/>
              </a:ln>
              <a:solidFill>
                <a:prstClr val="white"/>
              </a:solidFill>
              <a:effectLst/>
              <a:uLnTx/>
              <a:uFillTx/>
              <a:ea typeface="+mn-ea"/>
              <a:cs typeface="+mn-cs"/>
            </a:endParaRPr>
          </a:p>
        </p:txBody>
      </p:sp>
      <p:sp>
        <p:nvSpPr>
          <p:cNvPr id="60" name="Rectangle 59">
            <a:extLst>
              <a:ext uri="{FF2B5EF4-FFF2-40B4-BE49-F238E27FC236}">
                <a16:creationId xmlns:a16="http://schemas.microsoft.com/office/drawing/2014/main" id="{5E3718AB-FE27-4D6E-AA72-C2156973FE0B}"/>
              </a:ext>
            </a:extLst>
          </p:cNvPr>
          <p:cNvSpPr/>
          <p:nvPr/>
        </p:nvSpPr>
        <p:spPr>
          <a:xfrm>
            <a:off x="8970010" y="5864396"/>
            <a:ext cx="1724367" cy="400110"/>
          </a:xfrm>
          <a:prstGeom prst="rect">
            <a:avLst/>
          </a:prstGeom>
        </p:spPr>
        <p:txBody>
          <a:bodyPr wrap="square">
            <a:spAutoFit/>
          </a:bodyPr>
          <a:lstStyle/>
          <a:p>
            <a:pPr algn="ctr"/>
            <a:r>
              <a:rPr lang="en-US" sz="1000" u="sng">
                <a:solidFill>
                  <a:srgbClr val="3C3C3C"/>
                </a:solidFill>
              </a:rPr>
              <a:t>From Main step: </a:t>
            </a:r>
            <a:r>
              <a:rPr lang="en-US" sz="1000">
                <a:solidFill>
                  <a:srgbClr val="3C3C3C"/>
                </a:solidFill>
              </a:rPr>
              <a:t>Definition of vision and goals</a:t>
            </a:r>
          </a:p>
        </p:txBody>
      </p:sp>
      <p:grpSp>
        <p:nvGrpSpPr>
          <p:cNvPr id="61" name="Group 60">
            <a:extLst>
              <a:ext uri="{FF2B5EF4-FFF2-40B4-BE49-F238E27FC236}">
                <a16:creationId xmlns:a16="http://schemas.microsoft.com/office/drawing/2014/main" id="{9E665D20-B03E-4F6F-87CF-59A2DE025599}"/>
              </a:ext>
            </a:extLst>
          </p:cNvPr>
          <p:cNvGrpSpPr/>
          <p:nvPr/>
        </p:nvGrpSpPr>
        <p:grpSpPr>
          <a:xfrm>
            <a:off x="1436114" y="4539658"/>
            <a:ext cx="2340019" cy="1873890"/>
            <a:chOff x="882084" y="3643018"/>
            <a:chExt cx="2227244" cy="1873890"/>
          </a:xfrm>
        </p:grpSpPr>
        <p:sp>
          <p:nvSpPr>
            <p:cNvPr id="62" name="Rectangle 61">
              <a:extLst>
                <a:ext uri="{FF2B5EF4-FFF2-40B4-BE49-F238E27FC236}">
                  <a16:creationId xmlns:a16="http://schemas.microsoft.com/office/drawing/2014/main" id="{591602B7-14DD-4FB5-989D-A7AD1DC3C80C}"/>
                </a:ext>
              </a:extLst>
            </p:cNvPr>
            <p:cNvSpPr/>
            <p:nvPr/>
          </p:nvSpPr>
          <p:spPr>
            <a:xfrm>
              <a:off x="950247" y="3643018"/>
              <a:ext cx="2068497" cy="1476194"/>
            </a:xfrm>
            <a:prstGeom prst="rect">
              <a:avLst/>
            </a:prstGeom>
            <a:solidFill>
              <a:srgbClr val="9E2886"/>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ea typeface="+mn-ea"/>
                  <a:cs typeface="+mn-cs"/>
                </a:rPr>
                <a:t>Reference case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prstClr val="white"/>
                  </a:solidFill>
                  <a:effectLst/>
                  <a:uLnTx/>
                  <a:uFillTx/>
                  <a:ea typeface="+mn-ea"/>
                  <a:cs typeface="+mn-cs"/>
                </a:rPr>
                <a:t>Exisiting</a:t>
              </a:r>
              <a:r>
                <a:rPr kumimoji="0" lang="fr-FR" sz="1400" b="0" i="0" u="none" strike="noStrike" kern="0" cap="none" spc="0" normalizeH="0" baseline="0" noProof="0">
                  <a:ln>
                    <a:noFill/>
                  </a:ln>
                  <a:solidFill>
                    <a:prstClr val="white"/>
                  </a:solidFill>
                  <a:effectLst/>
                  <a:uLnTx/>
                  <a:uFillTx/>
                  <a:ea typeface="+mn-ea"/>
                  <a:cs typeface="+mn-cs"/>
                </a:rPr>
                <a:t> conditions at </a:t>
              </a:r>
              <a:r>
                <a:rPr kumimoji="0" lang="fr-FR" sz="1400" b="0" i="0" u="none" strike="noStrike" kern="0" cap="none" spc="0" normalizeH="0" baseline="0" noProof="0" err="1">
                  <a:ln>
                    <a:noFill/>
                  </a:ln>
                  <a:solidFill>
                    <a:prstClr val="white"/>
                  </a:solidFill>
                  <a:effectLst/>
                  <a:uLnTx/>
                  <a:uFillTx/>
                  <a:ea typeface="+mn-ea"/>
                  <a:cs typeface="+mn-cs"/>
                </a:rPr>
                <a:t>baseline</a:t>
              </a:r>
              <a:r>
                <a:rPr kumimoji="0" lang="fr-FR" sz="1400" b="0" i="0" u="none" strike="noStrike" kern="0" cap="none" spc="0" normalizeH="0" baseline="0" noProof="0">
                  <a:ln>
                    <a:noFill/>
                  </a:ln>
                  <a:solidFill>
                    <a:prstClr val="white"/>
                  </a:solidFill>
                  <a:effectLst/>
                  <a:uLnTx/>
                  <a:uFillTx/>
                  <a:ea typeface="+mn-ea"/>
                  <a:cs typeface="+mn-cs"/>
                </a:rPr>
                <a:t> </a:t>
              </a:r>
              <a:r>
                <a:rPr kumimoji="0" lang="fr-FR" sz="1400" b="0" i="0" u="none" strike="noStrike" kern="0" cap="none" spc="0" normalizeH="0" baseline="0" noProof="0" err="1">
                  <a:ln>
                    <a:noFill/>
                  </a:ln>
                  <a:solidFill>
                    <a:prstClr val="white"/>
                  </a:solidFill>
                  <a:effectLst/>
                  <a:uLnTx/>
                  <a:uFillTx/>
                  <a:ea typeface="+mn-ea"/>
                  <a:cs typeface="+mn-cs"/>
                </a:rPr>
                <a:t>year</a:t>
              </a:r>
              <a:r>
                <a:rPr kumimoji="0" lang="fr-FR" sz="1400" b="0" i="0" u="none" strike="noStrike" kern="0" cap="none" spc="0" normalizeH="0" baseline="0" noProof="0">
                  <a:ln>
                    <a:noFill/>
                  </a:ln>
                  <a:solidFill>
                    <a:prstClr val="white"/>
                  </a:solidFill>
                  <a:effectLst/>
                  <a:uLnTx/>
                  <a:uFillTx/>
                  <a:ea typeface="+mn-ea"/>
                  <a:cs typeface="+mn-cs"/>
                </a:rPr>
                <a:t> and </a:t>
              </a:r>
              <a:r>
                <a:rPr kumimoji="0" lang="fr-FR" sz="1400" b="0" i="0" u="none" strike="noStrike" kern="0" cap="none" spc="0" normalizeH="0" baseline="0" noProof="0" err="1">
                  <a:ln>
                    <a:noFill/>
                  </a:ln>
                  <a:solidFill>
                    <a:prstClr val="white"/>
                  </a:solidFill>
                  <a:effectLst/>
                  <a:uLnTx/>
                  <a:uFillTx/>
                  <a:ea typeface="+mn-ea"/>
                  <a:cs typeface="+mn-cs"/>
                </a:rPr>
                <a:t>foreseeable</a:t>
              </a:r>
              <a:r>
                <a:rPr kumimoji="0" lang="fr-FR" sz="1400" b="0" i="0" u="none" strike="noStrike" kern="0" cap="none" spc="0" normalizeH="0" baseline="0" noProof="0">
                  <a:ln>
                    <a:noFill/>
                  </a:ln>
                  <a:solidFill>
                    <a:prstClr val="white"/>
                  </a:solidFill>
                  <a:effectLst/>
                  <a:uLnTx/>
                  <a:uFillTx/>
                  <a:ea typeface="+mn-ea"/>
                  <a:cs typeface="+mn-cs"/>
                </a:rPr>
                <a:t> </a:t>
              </a:r>
              <a:r>
                <a:rPr kumimoji="0" lang="fr-FR" sz="1400" b="0" i="0" u="none" strike="noStrike" kern="0" cap="none" spc="0" normalizeH="0" baseline="0" noProof="0" err="1">
                  <a:ln>
                    <a:noFill/>
                  </a:ln>
                  <a:solidFill>
                    <a:prstClr val="white"/>
                  </a:solidFill>
                  <a:effectLst/>
                  <a:uLnTx/>
                  <a:uFillTx/>
                  <a:ea typeface="+mn-ea"/>
                  <a:cs typeface="+mn-cs"/>
                </a:rPr>
                <a:t>evolution</a:t>
              </a:r>
              <a:r>
                <a:rPr kumimoji="0" lang="fr-FR" sz="1400" b="0" i="0" u="none" strike="noStrike" kern="0" cap="none" spc="0" normalizeH="0" baseline="0" noProof="0">
                  <a:ln>
                    <a:noFill/>
                  </a:ln>
                  <a:solidFill>
                    <a:prstClr val="white"/>
                  </a:solidFill>
                  <a:effectLst/>
                  <a:uLnTx/>
                  <a:uFillTx/>
                  <a:ea typeface="+mn-ea"/>
                  <a:cs typeface="+mn-cs"/>
                </a:rPr>
                <a:t> in future </a:t>
              </a:r>
              <a:r>
                <a:rPr kumimoji="0" lang="fr-FR" sz="1400" b="0" i="0" u="none" strike="noStrike" kern="0" cap="none" spc="0" normalizeH="0" baseline="0" noProof="0" err="1">
                  <a:ln>
                    <a:noFill/>
                  </a:ln>
                  <a:solidFill>
                    <a:prstClr val="white"/>
                  </a:solidFill>
                  <a:effectLst/>
                  <a:uLnTx/>
                  <a:uFillTx/>
                  <a:ea typeface="+mn-ea"/>
                  <a:cs typeface="+mn-cs"/>
                </a:rPr>
                <a:t>years</a:t>
              </a:r>
              <a:endParaRPr kumimoji="0" lang="en-GB" sz="1400" b="0" i="0" u="none" strike="noStrike" kern="0" cap="none" spc="0" normalizeH="0" baseline="0" noProof="0">
                <a:ln>
                  <a:noFill/>
                </a:ln>
                <a:solidFill>
                  <a:prstClr val="white"/>
                </a:solidFill>
                <a:effectLst/>
                <a:uLnTx/>
                <a:uFillTx/>
                <a:ea typeface="+mn-ea"/>
                <a:cs typeface="+mn-cs"/>
              </a:endParaRPr>
            </a:p>
          </p:txBody>
        </p:sp>
        <p:sp>
          <p:nvSpPr>
            <p:cNvPr id="63" name="Rectangle 62">
              <a:extLst>
                <a:ext uri="{FF2B5EF4-FFF2-40B4-BE49-F238E27FC236}">
                  <a16:creationId xmlns:a16="http://schemas.microsoft.com/office/drawing/2014/main" id="{EF5E29FF-7B55-4223-95FC-6386F6034F48}"/>
                </a:ext>
              </a:extLst>
            </p:cNvPr>
            <p:cNvSpPr/>
            <p:nvPr/>
          </p:nvSpPr>
          <p:spPr>
            <a:xfrm>
              <a:off x="882084" y="5116798"/>
              <a:ext cx="2227244"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u="sng" strike="noStrike" kern="0" cap="none" spc="0" normalizeH="0" baseline="0" noProof="0">
                  <a:ln>
                    <a:noFill/>
                  </a:ln>
                  <a:solidFill>
                    <a:srgbClr val="3C3C3C"/>
                  </a:solidFill>
                  <a:effectLst/>
                  <a:uLnTx/>
                  <a:uFillTx/>
                </a:rPr>
                <a:t>From Main step: </a:t>
              </a:r>
              <a:r>
                <a:rPr kumimoji="0" lang="en-US" sz="1000" b="0" u="none" strike="noStrike" kern="0" cap="none" spc="0" normalizeH="0" baseline="0" noProof="0">
                  <a:ln>
                    <a:noFill/>
                  </a:ln>
                  <a:solidFill>
                    <a:srgbClr val="3C3C3C"/>
                  </a:solidFill>
                  <a:effectLst/>
                  <a:uLnTx/>
                  <a:uFillTx/>
                </a:rPr>
                <a:t>Diagnosis on urban mobility</a:t>
              </a:r>
            </a:p>
          </p:txBody>
        </p:sp>
      </p:grpSp>
      <p:sp>
        <p:nvSpPr>
          <p:cNvPr id="65" name="Rectangle 64">
            <a:extLst>
              <a:ext uri="{FF2B5EF4-FFF2-40B4-BE49-F238E27FC236}">
                <a16:creationId xmlns:a16="http://schemas.microsoft.com/office/drawing/2014/main" id="{8FF62239-1471-4D24-8B0D-1D858A9A1D10}"/>
              </a:ext>
            </a:extLst>
          </p:cNvPr>
          <p:cNvSpPr/>
          <p:nvPr/>
        </p:nvSpPr>
        <p:spPr>
          <a:xfrm>
            <a:off x="4179240" y="5014125"/>
            <a:ext cx="1260000" cy="267631"/>
          </a:xfrm>
          <a:prstGeom prst="rect">
            <a:avLst/>
          </a:prstGeom>
          <a:solidFill>
            <a:srgbClr val="1BB9D9">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srgbClr val="3C3C3C">
                    <a:lumMod val="50000"/>
                  </a:srgbClr>
                </a:solidFill>
                <a:effectLst/>
                <a:uLnTx/>
                <a:uFillTx/>
                <a:ea typeface="+mn-ea"/>
                <a:cs typeface="+mn-cs"/>
              </a:rPr>
              <a:t>Measure</a:t>
            </a:r>
            <a:r>
              <a:rPr kumimoji="0" lang="fr-FR" sz="1400" b="0" i="0" u="none" strike="noStrike" kern="0" cap="none" spc="0" normalizeH="0" baseline="0" noProof="0">
                <a:ln>
                  <a:noFill/>
                </a:ln>
                <a:solidFill>
                  <a:srgbClr val="3C3C3C">
                    <a:lumMod val="50000"/>
                  </a:srgbClr>
                </a:solidFill>
                <a:effectLst/>
                <a:uLnTx/>
                <a:uFillTx/>
                <a:ea typeface="+mn-ea"/>
                <a:cs typeface="+mn-cs"/>
              </a:rPr>
              <a:t> 1</a:t>
            </a:r>
            <a:endParaRPr kumimoji="0" lang="en-GB" sz="1400" b="0" i="0" u="none" strike="noStrike" kern="0" cap="none" spc="0" normalizeH="0" baseline="0" noProof="0">
              <a:ln>
                <a:noFill/>
              </a:ln>
              <a:solidFill>
                <a:srgbClr val="3C3C3C">
                  <a:lumMod val="50000"/>
                </a:srgbClr>
              </a:solidFill>
              <a:effectLst/>
              <a:uLnTx/>
              <a:uFillTx/>
              <a:ea typeface="+mn-ea"/>
              <a:cs typeface="+mn-cs"/>
            </a:endParaRPr>
          </a:p>
        </p:txBody>
      </p:sp>
      <p:sp>
        <p:nvSpPr>
          <p:cNvPr id="66" name="Rectangle 65">
            <a:extLst>
              <a:ext uri="{FF2B5EF4-FFF2-40B4-BE49-F238E27FC236}">
                <a16:creationId xmlns:a16="http://schemas.microsoft.com/office/drawing/2014/main" id="{AD4BBB8A-4D69-4106-9177-C1D8107BD190}"/>
              </a:ext>
            </a:extLst>
          </p:cNvPr>
          <p:cNvSpPr/>
          <p:nvPr/>
        </p:nvSpPr>
        <p:spPr>
          <a:xfrm>
            <a:off x="4179240" y="5384784"/>
            <a:ext cx="1260000" cy="267631"/>
          </a:xfrm>
          <a:prstGeom prst="rect">
            <a:avLst/>
          </a:prstGeom>
          <a:solidFill>
            <a:srgbClr val="1BB9D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a:ln>
                  <a:noFill/>
                </a:ln>
                <a:solidFill>
                  <a:prstClr val="white"/>
                </a:solidFill>
                <a:effectLst/>
                <a:uLnTx/>
                <a:uFillTx/>
                <a:ea typeface="+mn-ea"/>
                <a:cs typeface="+mn-cs"/>
              </a:rPr>
              <a:t>Measure</a:t>
            </a:r>
            <a:r>
              <a:rPr kumimoji="0" lang="fr-FR" sz="1400" b="0" i="0" u="none" strike="noStrike" kern="0" cap="none" spc="0" normalizeH="0" baseline="0" noProof="0" dirty="0">
                <a:ln>
                  <a:noFill/>
                </a:ln>
                <a:solidFill>
                  <a:prstClr val="white"/>
                </a:solidFill>
                <a:effectLst/>
                <a:uLnTx/>
                <a:uFillTx/>
                <a:ea typeface="+mn-ea"/>
                <a:cs typeface="+mn-cs"/>
              </a:rPr>
              <a:t> 2</a:t>
            </a:r>
            <a:endParaRPr kumimoji="0" lang="en-GB" sz="1400" b="0" i="0" u="none" strike="noStrike" kern="0" cap="none" spc="0" normalizeH="0" baseline="0" noProof="0" dirty="0">
              <a:ln>
                <a:noFill/>
              </a:ln>
              <a:solidFill>
                <a:prstClr val="white"/>
              </a:solidFill>
              <a:effectLst/>
              <a:uLnTx/>
              <a:uFillTx/>
              <a:ea typeface="+mn-ea"/>
              <a:cs typeface="+mn-cs"/>
            </a:endParaRPr>
          </a:p>
        </p:txBody>
      </p:sp>
      <p:sp>
        <p:nvSpPr>
          <p:cNvPr id="67" name="Rectangle 66">
            <a:extLst>
              <a:ext uri="{FF2B5EF4-FFF2-40B4-BE49-F238E27FC236}">
                <a16:creationId xmlns:a16="http://schemas.microsoft.com/office/drawing/2014/main" id="{1B5B61DB-2C8A-4A5E-ADAB-A22D53DF4F49}"/>
              </a:ext>
            </a:extLst>
          </p:cNvPr>
          <p:cNvSpPr/>
          <p:nvPr/>
        </p:nvSpPr>
        <p:spPr>
          <a:xfrm>
            <a:off x="4171438" y="5730581"/>
            <a:ext cx="1260000" cy="267631"/>
          </a:xfrm>
          <a:prstGeom prst="rect">
            <a:avLst/>
          </a:prstGeom>
          <a:solidFill>
            <a:srgbClr val="1BB9D9">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srgbClr val="3C3C3C">
                    <a:lumMod val="50000"/>
                  </a:srgbClr>
                </a:solidFill>
                <a:effectLst/>
                <a:uLnTx/>
                <a:uFillTx/>
                <a:ea typeface="+mn-ea"/>
                <a:cs typeface="+mn-cs"/>
              </a:rPr>
              <a:t>Measure</a:t>
            </a:r>
            <a:r>
              <a:rPr kumimoji="0" lang="fr-FR" sz="1400" b="0" i="0" u="none" strike="noStrike" kern="0" cap="none" spc="0" normalizeH="0" baseline="0" noProof="0">
                <a:ln>
                  <a:noFill/>
                </a:ln>
                <a:solidFill>
                  <a:srgbClr val="3C3C3C">
                    <a:lumMod val="50000"/>
                  </a:srgbClr>
                </a:solidFill>
                <a:effectLst/>
                <a:uLnTx/>
                <a:uFillTx/>
                <a:ea typeface="+mn-ea"/>
                <a:cs typeface="+mn-cs"/>
              </a:rPr>
              <a:t> 3</a:t>
            </a:r>
            <a:endParaRPr kumimoji="0" lang="en-GB" sz="1400" b="0" i="0" u="none" strike="noStrike" kern="0" cap="none" spc="0" normalizeH="0" baseline="0" noProof="0">
              <a:ln>
                <a:noFill/>
              </a:ln>
              <a:solidFill>
                <a:srgbClr val="3C3C3C">
                  <a:lumMod val="50000"/>
                </a:srgbClr>
              </a:solidFill>
              <a:effectLst/>
              <a:uLnTx/>
              <a:uFillTx/>
              <a:ea typeface="+mn-ea"/>
              <a:cs typeface="+mn-cs"/>
            </a:endParaRPr>
          </a:p>
        </p:txBody>
      </p:sp>
      <p:sp>
        <p:nvSpPr>
          <p:cNvPr id="68" name="Rectangle 67">
            <a:extLst>
              <a:ext uri="{FF2B5EF4-FFF2-40B4-BE49-F238E27FC236}">
                <a16:creationId xmlns:a16="http://schemas.microsoft.com/office/drawing/2014/main" id="{DC8D336E-68DE-4848-BF51-BFE4F4C5356F}"/>
              </a:ext>
            </a:extLst>
          </p:cNvPr>
          <p:cNvSpPr/>
          <p:nvPr/>
        </p:nvSpPr>
        <p:spPr>
          <a:xfrm>
            <a:off x="5639082" y="5745807"/>
            <a:ext cx="1260000" cy="267631"/>
          </a:xfrm>
          <a:prstGeom prst="rect">
            <a:avLst/>
          </a:prstGeom>
          <a:solidFill>
            <a:srgbClr val="1BB9D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prstClr val="white"/>
                </a:solidFill>
                <a:effectLst/>
                <a:uLnTx/>
                <a:uFillTx/>
                <a:ea typeface="+mn-ea"/>
                <a:cs typeface="+mn-cs"/>
              </a:rPr>
              <a:t>Measure</a:t>
            </a:r>
            <a:r>
              <a:rPr kumimoji="0" lang="fr-FR" sz="1400" b="0" i="0" u="none" strike="noStrike" kern="0" cap="none" spc="0" normalizeH="0" baseline="0" noProof="0">
                <a:ln>
                  <a:noFill/>
                </a:ln>
                <a:solidFill>
                  <a:prstClr val="white"/>
                </a:solidFill>
                <a:effectLst/>
                <a:uLnTx/>
                <a:uFillTx/>
                <a:ea typeface="+mn-ea"/>
                <a:cs typeface="+mn-cs"/>
              </a:rPr>
              <a:t> 4</a:t>
            </a:r>
            <a:endParaRPr kumimoji="0" lang="en-GB" sz="1400" b="0" i="0" u="none" strike="noStrike" kern="0" cap="none" spc="0" normalizeH="0" baseline="0" noProof="0">
              <a:ln>
                <a:noFill/>
              </a:ln>
              <a:solidFill>
                <a:prstClr val="white"/>
              </a:solidFill>
              <a:effectLst/>
              <a:uLnTx/>
              <a:uFillTx/>
              <a:ea typeface="+mn-ea"/>
              <a:cs typeface="+mn-cs"/>
            </a:endParaRPr>
          </a:p>
        </p:txBody>
      </p:sp>
      <p:sp>
        <p:nvSpPr>
          <p:cNvPr id="69" name="Rectangle 68">
            <a:extLst>
              <a:ext uri="{FF2B5EF4-FFF2-40B4-BE49-F238E27FC236}">
                <a16:creationId xmlns:a16="http://schemas.microsoft.com/office/drawing/2014/main" id="{5307CF2C-0AEE-4617-8DB2-4A5E995ADEF0}"/>
              </a:ext>
            </a:extLst>
          </p:cNvPr>
          <p:cNvSpPr/>
          <p:nvPr/>
        </p:nvSpPr>
        <p:spPr>
          <a:xfrm>
            <a:off x="7093349" y="5117153"/>
            <a:ext cx="1260000" cy="267631"/>
          </a:xfrm>
          <a:prstGeom prst="rect">
            <a:avLst/>
          </a:prstGeom>
          <a:solidFill>
            <a:srgbClr val="1BB9D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prstClr val="white"/>
                </a:solidFill>
                <a:effectLst/>
                <a:uLnTx/>
                <a:uFillTx/>
                <a:ea typeface="+mn-ea"/>
                <a:cs typeface="+mn-cs"/>
              </a:rPr>
              <a:t>Measure</a:t>
            </a:r>
            <a:r>
              <a:rPr kumimoji="0" lang="fr-FR" sz="1400" b="0" i="0" u="none" strike="noStrike" kern="0" cap="none" spc="0" normalizeH="0" baseline="0" noProof="0">
                <a:ln>
                  <a:noFill/>
                </a:ln>
                <a:solidFill>
                  <a:prstClr val="white"/>
                </a:solidFill>
                <a:effectLst/>
                <a:uLnTx/>
                <a:uFillTx/>
                <a:ea typeface="+mn-ea"/>
                <a:cs typeface="+mn-cs"/>
              </a:rPr>
              <a:t> 5</a:t>
            </a:r>
            <a:endParaRPr kumimoji="0" lang="en-GB" sz="1400" b="0" i="0" u="none" strike="noStrike" kern="0" cap="none" spc="0" normalizeH="0" baseline="0" noProof="0">
              <a:ln>
                <a:noFill/>
              </a:ln>
              <a:solidFill>
                <a:prstClr val="white"/>
              </a:solidFill>
              <a:effectLst/>
              <a:uLnTx/>
              <a:uFillTx/>
              <a:ea typeface="+mn-ea"/>
              <a:cs typeface="+mn-cs"/>
            </a:endParaRPr>
          </a:p>
        </p:txBody>
      </p:sp>
      <p:sp>
        <p:nvSpPr>
          <p:cNvPr id="70" name="Rectangle 69">
            <a:extLst>
              <a:ext uri="{FF2B5EF4-FFF2-40B4-BE49-F238E27FC236}">
                <a16:creationId xmlns:a16="http://schemas.microsoft.com/office/drawing/2014/main" id="{3CFA0407-F467-4380-A493-70ED1CB56651}"/>
              </a:ext>
            </a:extLst>
          </p:cNvPr>
          <p:cNvSpPr/>
          <p:nvPr/>
        </p:nvSpPr>
        <p:spPr>
          <a:xfrm>
            <a:off x="7110352" y="5467560"/>
            <a:ext cx="1260000" cy="267631"/>
          </a:xfrm>
          <a:prstGeom prst="rect">
            <a:avLst/>
          </a:prstGeom>
          <a:solidFill>
            <a:srgbClr val="1BB9D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srgbClr val="3C3C3C">
                    <a:lumMod val="50000"/>
                  </a:srgbClr>
                </a:solidFill>
                <a:effectLst/>
                <a:uLnTx/>
                <a:uFillTx/>
                <a:ea typeface="+mn-ea"/>
                <a:cs typeface="+mn-cs"/>
              </a:rPr>
              <a:t>Measure</a:t>
            </a:r>
            <a:r>
              <a:rPr kumimoji="0" lang="fr-FR" sz="1400" b="0" i="0" u="none" strike="noStrike" kern="0" cap="none" spc="0" normalizeH="0" baseline="0" noProof="0">
                <a:ln>
                  <a:noFill/>
                </a:ln>
                <a:solidFill>
                  <a:srgbClr val="3C3C3C">
                    <a:lumMod val="50000"/>
                  </a:srgbClr>
                </a:solidFill>
                <a:effectLst/>
                <a:uLnTx/>
                <a:uFillTx/>
                <a:ea typeface="+mn-ea"/>
                <a:cs typeface="+mn-cs"/>
              </a:rPr>
              <a:t> 6</a:t>
            </a:r>
            <a:endParaRPr kumimoji="0" lang="en-GB" sz="1400" b="0" i="0" u="none" strike="noStrike" kern="0" cap="none" spc="0" normalizeH="0" baseline="0" noProof="0">
              <a:ln>
                <a:noFill/>
              </a:ln>
              <a:solidFill>
                <a:srgbClr val="3C3C3C">
                  <a:lumMod val="50000"/>
                </a:srgbClr>
              </a:solidFill>
              <a:effectLst/>
              <a:uLnTx/>
              <a:uFillTx/>
              <a:ea typeface="+mn-ea"/>
              <a:cs typeface="+mn-cs"/>
            </a:endParaRPr>
          </a:p>
        </p:txBody>
      </p:sp>
      <p:sp>
        <p:nvSpPr>
          <p:cNvPr id="71" name="Rectangle 70">
            <a:extLst>
              <a:ext uri="{FF2B5EF4-FFF2-40B4-BE49-F238E27FC236}">
                <a16:creationId xmlns:a16="http://schemas.microsoft.com/office/drawing/2014/main" id="{9BCD8D26-21B6-4882-92A0-8D1B52986FD7}"/>
              </a:ext>
            </a:extLst>
          </p:cNvPr>
          <p:cNvSpPr/>
          <p:nvPr/>
        </p:nvSpPr>
        <p:spPr>
          <a:xfrm>
            <a:off x="7104327" y="5827954"/>
            <a:ext cx="1260000" cy="267631"/>
          </a:xfrm>
          <a:prstGeom prst="rect">
            <a:avLst/>
          </a:prstGeom>
          <a:solidFill>
            <a:srgbClr val="288A9E">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srgbClr val="3C3C3C">
                    <a:lumMod val="50000"/>
                  </a:srgbClr>
                </a:solidFill>
                <a:effectLst/>
                <a:uLnTx/>
                <a:uFillTx/>
                <a:ea typeface="+mn-ea"/>
                <a:cs typeface="+mn-cs"/>
              </a:rPr>
              <a:t>Measure</a:t>
            </a:r>
            <a:r>
              <a:rPr kumimoji="0" lang="fr-FR" sz="1400" b="0" i="0" u="none" strike="noStrike" kern="0" cap="none" spc="0" normalizeH="0" baseline="0" noProof="0">
                <a:ln>
                  <a:noFill/>
                </a:ln>
                <a:solidFill>
                  <a:srgbClr val="3C3C3C">
                    <a:lumMod val="50000"/>
                  </a:srgbClr>
                </a:solidFill>
                <a:effectLst/>
                <a:uLnTx/>
                <a:uFillTx/>
                <a:ea typeface="+mn-ea"/>
                <a:cs typeface="+mn-cs"/>
              </a:rPr>
              <a:t> 7…</a:t>
            </a:r>
            <a:endParaRPr kumimoji="0" lang="en-GB" sz="1400" b="0" i="0" u="none" strike="noStrike" kern="0" cap="none" spc="0" normalizeH="0" baseline="0" noProof="0">
              <a:ln>
                <a:noFill/>
              </a:ln>
              <a:solidFill>
                <a:srgbClr val="3C3C3C">
                  <a:lumMod val="50000"/>
                </a:srgbClr>
              </a:solidFill>
              <a:effectLst/>
              <a:uLnTx/>
              <a:uFillTx/>
              <a:ea typeface="+mn-ea"/>
              <a:cs typeface="+mn-cs"/>
            </a:endParaRPr>
          </a:p>
        </p:txBody>
      </p:sp>
      <p:sp>
        <p:nvSpPr>
          <p:cNvPr id="73" name="Rectangle 72">
            <a:extLst>
              <a:ext uri="{FF2B5EF4-FFF2-40B4-BE49-F238E27FC236}">
                <a16:creationId xmlns:a16="http://schemas.microsoft.com/office/drawing/2014/main" id="{16C13979-691F-431B-91BE-ED9690DE1269}"/>
              </a:ext>
            </a:extLst>
          </p:cNvPr>
          <p:cNvSpPr/>
          <p:nvPr/>
        </p:nvSpPr>
        <p:spPr>
          <a:xfrm>
            <a:off x="4030615" y="4547306"/>
            <a:ext cx="2944478" cy="1538750"/>
          </a:xfrm>
          <a:prstGeom prst="rect">
            <a:avLst/>
          </a:prstGeom>
          <a:noFill/>
          <a:ln w="12700" cap="flat" cmpd="sng" algn="ctr">
            <a:solidFill>
              <a:schemeClr val="tx2">
                <a:lumMod val="60000"/>
                <a:lumOff val="40000"/>
              </a:scheme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effectLst/>
                <a:uLnTx/>
                <a:uFillTx/>
                <a:ea typeface="+mn-ea"/>
                <a:cs typeface="+mn-cs"/>
              </a:rPr>
              <a:t>Scenario 1</a:t>
            </a:r>
            <a:endParaRPr kumimoji="0" lang="en-GB" sz="1400" b="0" i="0" u="none" strike="noStrike" kern="0" cap="none" spc="0" normalizeH="0" baseline="0" noProof="0">
              <a:ln>
                <a:noFill/>
              </a:ln>
              <a:effectLst/>
              <a:uLnTx/>
              <a:uFillTx/>
              <a:ea typeface="+mn-ea"/>
              <a:cs typeface="+mn-cs"/>
            </a:endParaRPr>
          </a:p>
        </p:txBody>
      </p:sp>
      <p:sp>
        <p:nvSpPr>
          <p:cNvPr id="74" name="Rectangle 73">
            <a:extLst>
              <a:ext uri="{FF2B5EF4-FFF2-40B4-BE49-F238E27FC236}">
                <a16:creationId xmlns:a16="http://schemas.microsoft.com/office/drawing/2014/main" id="{B9DE22C2-D808-427A-A816-64FECD35DE24}"/>
              </a:ext>
            </a:extLst>
          </p:cNvPr>
          <p:cNvSpPr/>
          <p:nvPr/>
        </p:nvSpPr>
        <p:spPr>
          <a:xfrm>
            <a:off x="5523347" y="4799429"/>
            <a:ext cx="2982264" cy="1465077"/>
          </a:xfrm>
          <a:prstGeom prst="rect">
            <a:avLst/>
          </a:prstGeom>
          <a:noFill/>
          <a:ln w="12700" cap="flat" cmpd="sng" algn="ctr">
            <a:solidFill>
              <a:schemeClr val="tx2">
                <a:lumMod val="60000"/>
                <a:lumOff val="40000"/>
              </a:schemeClr>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effectLst/>
              <a:uLnTx/>
              <a:uFillTx/>
              <a:ea typeface="+mn-ea"/>
              <a:cs typeface="+mn-cs"/>
            </a:endParaRPr>
          </a:p>
        </p:txBody>
      </p:sp>
      <p:sp>
        <p:nvSpPr>
          <p:cNvPr id="75" name="Arrow: Right 74">
            <a:extLst>
              <a:ext uri="{FF2B5EF4-FFF2-40B4-BE49-F238E27FC236}">
                <a16:creationId xmlns:a16="http://schemas.microsoft.com/office/drawing/2014/main" id="{4D961314-5845-4C38-AAEF-15CFD047EA02}"/>
              </a:ext>
            </a:extLst>
          </p:cNvPr>
          <p:cNvSpPr/>
          <p:nvPr/>
        </p:nvSpPr>
        <p:spPr>
          <a:xfrm>
            <a:off x="3699194" y="5081440"/>
            <a:ext cx="225667" cy="253496"/>
          </a:xfrm>
          <a:prstGeom prst="rightArrow">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3EE13987-5920-44A3-A99E-F3AAB55B7517}"/>
              </a:ext>
            </a:extLst>
          </p:cNvPr>
          <p:cNvSpPr txBox="1"/>
          <p:nvPr/>
        </p:nvSpPr>
        <p:spPr bwMode="auto">
          <a:xfrm>
            <a:off x="7229574" y="4775873"/>
            <a:ext cx="1080502" cy="30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effectLst/>
                <a:uLnTx/>
                <a:uFillTx/>
                <a:ea typeface="+mn-ea"/>
                <a:cs typeface="+mn-cs"/>
              </a:rPr>
              <a:t>Scenario 2</a:t>
            </a:r>
            <a:endParaRPr kumimoji="0" lang="en-GB" sz="1400" b="0" i="0" u="none" strike="noStrike" kern="0" cap="none" spc="0" normalizeH="0" baseline="0" noProof="0">
              <a:ln>
                <a:noFill/>
              </a:ln>
              <a:effectLst/>
              <a:uLnTx/>
              <a:uFillTx/>
              <a:ea typeface="+mn-ea"/>
              <a:cs typeface="+mn-cs"/>
            </a:endParaRPr>
          </a:p>
        </p:txBody>
      </p:sp>
      <p:sp>
        <p:nvSpPr>
          <p:cNvPr id="77" name="Arrow: Right 76">
            <a:extLst>
              <a:ext uri="{FF2B5EF4-FFF2-40B4-BE49-F238E27FC236}">
                <a16:creationId xmlns:a16="http://schemas.microsoft.com/office/drawing/2014/main" id="{A0C69B83-0E5C-450C-9B41-4080E92B814E}"/>
              </a:ext>
            </a:extLst>
          </p:cNvPr>
          <p:cNvSpPr/>
          <p:nvPr/>
        </p:nvSpPr>
        <p:spPr>
          <a:xfrm>
            <a:off x="8622501" y="5081440"/>
            <a:ext cx="225667" cy="253496"/>
          </a:xfrm>
          <a:prstGeom prst="rightArrow">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1FE74C97-F271-21BB-F814-63AF01B16D5F}"/>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F7BF10D0-4F72-2B2F-DFFB-772761F619A1}"/>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B35E19C8-B5AA-97C0-D260-42F66B5897D0}"/>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 name="Google Shape;7456;p55">
              <a:extLst>
                <a:ext uri="{FF2B5EF4-FFF2-40B4-BE49-F238E27FC236}">
                  <a16:creationId xmlns:a16="http://schemas.microsoft.com/office/drawing/2014/main" id="{671D76DF-2187-B2A0-EB02-7654FF1F14CF}"/>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7;p55">
              <a:extLst>
                <a:ext uri="{FF2B5EF4-FFF2-40B4-BE49-F238E27FC236}">
                  <a16:creationId xmlns:a16="http://schemas.microsoft.com/office/drawing/2014/main" id="{1AF7DF28-D6F1-038A-3FE0-C85B0DCFC4C0}"/>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8;p55">
              <a:extLst>
                <a:ext uri="{FF2B5EF4-FFF2-40B4-BE49-F238E27FC236}">
                  <a16:creationId xmlns:a16="http://schemas.microsoft.com/office/drawing/2014/main" id="{C458A723-E5E7-0183-3EE1-3CC28752E6C3}"/>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9;p55">
              <a:extLst>
                <a:ext uri="{FF2B5EF4-FFF2-40B4-BE49-F238E27FC236}">
                  <a16:creationId xmlns:a16="http://schemas.microsoft.com/office/drawing/2014/main" id="{B179E286-3D35-05BD-00B5-2EFBEA72833C}"/>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60;p55">
              <a:extLst>
                <a:ext uri="{FF2B5EF4-FFF2-40B4-BE49-F238E27FC236}">
                  <a16:creationId xmlns:a16="http://schemas.microsoft.com/office/drawing/2014/main" id="{51FF8FAC-1CA4-34C9-35E6-A042EE85C8A9}"/>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1;p55">
              <a:extLst>
                <a:ext uri="{FF2B5EF4-FFF2-40B4-BE49-F238E27FC236}">
                  <a16:creationId xmlns:a16="http://schemas.microsoft.com/office/drawing/2014/main" id="{ED46E0B5-51EC-C0B9-38C1-B614155DCA29}"/>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2;p55">
              <a:extLst>
                <a:ext uri="{FF2B5EF4-FFF2-40B4-BE49-F238E27FC236}">
                  <a16:creationId xmlns:a16="http://schemas.microsoft.com/office/drawing/2014/main" id="{0F07F03A-6300-4EB8-9BBB-224C65A239A7}"/>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3;p55">
              <a:extLst>
                <a:ext uri="{FF2B5EF4-FFF2-40B4-BE49-F238E27FC236}">
                  <a16:creationId xmlns:a16="http://schemas.microsoft.com/office/drawing/2014/main" id="{CF6F7224-4853-52E4-B1B8-93B8F558A1B9}"/>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4;p55">
              <a:extLst>
                <a:ext uri="{FF2B5EF4-FFF2-40B4-BE49-F238E27FC236}">
                  <a16:creationId xmlns:a16="http://schemas.microsoft.com/office/drawing/2014/main" id="{D05F76EF-1899-435E-8D6B-A18FFF765D7B}"/>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5;p55">
              <a:extLst>
                <a:ext uri="{FF2B5EF4-FFF2-40B4-BE49-F238E27FC236}">
                  <a16:creationId xmlns:a16="http://schemas.microsoft.com/office/drawing/2014/main" id="{695221CE-9C0C-5B5A-6919-942F76AF7111}"/>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6;p55">
              <a:extLst>
                <a:ext uri="{FF2B5EF4-FFF2-40B4-BE49-F238E27FC236}">
                  <a16:creationId xmlns:a16="http://schemas.microsoft.com/office/drawing/2014/main" id="{80D45C04-36A7-E767-AE49-DED782C847F9}"/>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7;p55">
              <a:extLst>
                <a:ext uri="{FF2B5EF4-FFF2-40B4-BE49-F238E27FC236}">
                  <a16:creationId xmlns:a16="http://schemas.microsoft.com/office/drawing/2014/main" id="{A7EA36E4-D60B-DD55-CD10-B2273DA1DFAC}"/>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8;p55">
              <a:extLst>
                <a:ext uri="{FF2B5EF4-FFF2-40B4-BE49-F238E27FC236}">
                  <a16:creationId xmlns:a16="http://schemas.microsoft.com/office/drawing/2014/main" id="{94EC920E-8694-B0F4-D76F-4EFE19707D7E}"/>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9;p55">
              <a:extLst>
                <a:ext uri="{FF2B5EF4-FFF2-40B4-BE49-F238E27FC236}">
                  <a16:creationId xmlns:a16="http://schemas.microsoft.com/office/drawing/2014/main" id="{8F8F09A2-7BB6-BFDD-7810-68DCFF924BAD}"/>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70;p55">
              <a:extLst>
                <a:ext uri="{FF2B5EF4-FFF2-40B4-BE49-F238E27FC236}">
                  <a16:creationId xmlns:a16="http://schemas.microsoft.com/office/drawing/2014/main" id="{0B64AFE9-EB67-4C99-32D4-B07DD84306D4}"/>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71;p55">
              <a:extLst>
                <a:ext uri="{FF2B5EF4-FFF2-40B4-BE49-F238E27FC236}">
                  <a16:creationId xmlns:a16="http://schemas.microsoft.com/office/drawing/2014/main" id="{2B9B8019-865A-1B37-62AE-39CF21089BCD}"/>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Tree>
    <p:extLst>
      <p:ext uri="{BB962C8B-B14F-4D97-AF65-F5344CB8AC3E}">
        <p14:creationId xmlns:p14="http://schemas.microsoft.com/office/powerpoint/2010/main" val="226305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B9153-B67C-477D-9717-C26C3DB417D2}"/>
              </a:ext>
            </a:extLst>
          </p:cNvPr>
          <p:cNvSpPr>
            <a:spLocks noGrp="1"/>
          </p:cNvSpPr>
          <p:nvPr>
            <p:ph type="body" sz="quarter" idx="12"/>
          </p:nvPr>
        </p:nvSpPr>
        <p:spPr>
          <a:xfrm>
            <a:off x="1409151" y="677784"/>
            <a:ext cx="9120303" cy="577569"/>
          </a:xfrm>
        </p:spPr>
        <p:txBody>
          <a:bodyPr/>
          <a:lstStyle/>
          <a:p>
            <a:r>
              <a:rPr lang="en-US" sz="3600" dirty="0">
                <a:solidFill>
                  <a:schemeClr val="accent1"/>
                </a:solidFill>
                <a:latin typeface="Gravur-Condensed" panose="02000506020000020004" pitchFamily="2" charset="0"/>
              </a:rPr>
              <a:t>If we already know the measures, why do we need scenarios?</a:t>
            </a:r>
          </a:p>
          <a:p>
            <a:endParaRPr lang="en-GB" b="1" dirty="0">
              <a:latin typeface="Gravur-Condensed" panose="02000506020000020004" pitchFamily="2" charset="0"/>
            </a:endParaRPr>
          </a:p>
        </p:txBody>
      </p:sp>
      <p:sp>
        <p:nvSpPr>
          <p:cNvPr id="27" name="Rectangle 26">
            <a:extLst>
              <a:ext uri="{FF2B5EF4-FFF2-40B4-BE49-F238E27FC236}">
                <a16:creationId xmlns:a16="http://schemas.microsoft.com/office/drawing/2014/main" id="{A3BC4843-616F-4DC1-BEB2-A4D7D23F6769}"/>
              </a:ext>
            </a:extLst>
          </p:cNvPr>
          <p:cNvSpPr/>
          <p:nvPr/>
        </p:nvSpPr>
        <p:spPr>
          <a:xfrm>
            <a:off x="1409151" y="1709636"/>
            <a:ext cx="9510556" cy="584775"/>
          </a:xfrm>
          <a:prstGeom prst="rect">
            <a:avLst/>
          </a:prstGeom>
        </p:spPr>
        <p:txBody>
          <a:bodyPr wrap="square">
            <a:spAutoFit/>
          </a:bodyPr>
          <a:lstStyle/>
          <a:p>
            <a:pPr>
              <a:defRPr/>
            </a:pPr>
            <a:r>
              <a:rPr lang="en-US" sz="1600" b="1" dirty="0">
                <a:solidFill>
                  <a:schemeClr val="accent2"/>
                </a:solidFill>
              </a:rPr>
              <a:t>Through several iterations, the scenarios help refining the measures themselves and consolidate a consensual roadmap.</a:t>
            </a:r>
          </a:p>
        </p:txBody>
      </p:sp>
      <p:sp>
        <p:nvSpPr>
          <p:cNvPr id="28" name="Rectangle 27">
            <a:extLst>
              <a:ext uri="{FF2B5EF4-FFF2-40B4-BE49-F238E27FC236}">
                <a16:creationId xmlns:a16="http://schemas.microsoft.com/office/drawing/2014/main" id="{37D6DDA0-31E0-4025-AA25-6CB828D3C84C}"/>
              </a:ext>
            </a:extLst>
          </p:cNvPr>
          <p:cNvSpPr/>
          <p:nvPr/>
        </p:nvSpPr>
        <p:spPr>
          <a:xfrm>
            <a:off x="1409151" y="2386383"/>
            <a:ext cx="9194925" cy="2211888"/>
          </a:xfrm>
          <a:prstGeom prst="rect">
            <a:avLst/>
          </a:prstGeom>
        </p:spPr>
        <p:txBody>
          <a:bodyPr wrap="square">
            <a:spAutoFit/>
          </a:bodyPr>
          <a:lstStyle/>
          <a:p>
            <a:pPr marL="228600" indent="-228600">
              <a:lnSpc>
                <a:spcPct val="90000"/>
              </a:lnSpc>
              <a:spcBef>
                <a:spcPts val="1000"/>
              </a:spcBef>
              <a:buClr>
                <a:srgbClr val="9E2986"/>
              </a:buClr>
              <a:buSzPct val="90000"/>
              <a:buFont typeface="Wingdings" panose="05000000000000000000" pitchFamily="2" charset="2"/>
              <a:buChar char=""/>
            </a:pPr>
            <a:r>
              <a:rPr lang="fr-FR" sz="1400" dirty="0">
                <a:solidFill>
                  <a:schemeClr val="tx1">
                    <a:lumMod val="50000"/>
                  </a:schemeClr>
                </a:solidFill>
              </a:rPr>
              <a:t>The scenarios, as a combination of </a:t>
            </a:r>
            <a:r>
              <a:rPr lang="fr-FR" sz="1400" dirty="0" err="1">
                <a:solidFill>
                  <a:schemeClr val="tx1">
                    <a:lumMod val="50000"/>
                  </a:schemeClr>
                </a:solidFill>
              </a:rPr>
              <a:t>measures</a:t>
            </a:r>
            <a:r>
              <a:rPr lang="fr-FR" sz="1400" dirty="0">
                <a:solidFill>
                  <a:schemeClr val="tx1">
                    <a:lumMod val="50000"/>
                  </a:schemeClr>
                </a:solidFill>
              </a:rPr>
              <a:t>, help </a:t>
            </a:r>
            <a:r>
              <a:rPr lang="fr-FR" sz="1400" dirty="0" err="1">
                <a:solidFill>
                  <a:schemeClr val="tx1">
                    <a:lumMod val="50000"/>
                  </a:schemeClr>
                </a:solidFill>
              </a:rPr>
              <a:t>identify</a:t>
            </a:r>
            <a:r>
              <a:rPr lang="fr-FR" sz="1400" dirty="0">
                <a:solidFill>
                  <a:schemeClr val="tx1">
                    <a:lumMod val="50000"/>
                  </a:schemeClr>
                </a:solidFill>
              </a:rPr>
              <a:t> their compatibility and </a:t>
            </a:r>
            <a:r>
              <a:rPr lang="fr-FR" sz="1400" dirty="0" err="1">
                <a:solidFill>
                  <a:schemeClr val="tx1">
                    <a:lumMod val="50000"/>
                  </a:schemeClr>
                </a:solidFill>
              </a:rPr>
              <a:t>feasibility</a:t>
            </a:r>
            <a:r>
              <a:rPr lang="fr-FR" sz="1400" dirty="0">
                <a:solidFill>
                  <a:schemeClr val="tx1">
                    <a:lumMod val="50000"/>
                  </a:schemeClr>
                </a:solidFill>
              </a:rPr>
              <a:t>. The limitation of the </a:t>
            </a:r>
            <a:r>
              <a:rPr lang="fr-FR" sz="1400" dirty="0" err="1">
                <a:solidFill>
                  <a:schemeClr val="tx1">
                    <a:lumMod val="50000"/>
                  </a:schemeClr>
                </a:solidFill>
              </a:rPr>
              <a:t>resources</a:t>
            </a:r>
            <a:r>
              <a:rPr lang="fr-FR" sz="1400" dirty="0">
                <a:solidFill>
                  <a:schemeClr val="tx1">
                    <a:lumMod val="50000"/>
                  </a:schemeClr>
                </a:solidFill>
              </a:rPr>
              <a:t> (</a:t>
            </a:r>
            <a:r>
              <a:rPr lang="fr-FR" sz="1400" dirty="0" err="1">
                <a:solidFill>
                  <a:schemeClr val="tx1">
                    <a:lumMod val="50000"/>
                  </a:schemeClr>
                </a:solidFill>
              </a:rPr>
              <a:t>financial</a:t>
            </a:r>
            <a:r>
              <a:rPr lang="fr-FR" sz="1400" dirty="0">
                <a:solidFill>
                  <a:schemeClr val="tx1">
                    <a:lumMod val="50000"/>
                  </a:schemeClr>
                </a:solidFill>
              </a:rPr>
              <a:t>, </a:t>
            </a:r>
            <a:r>
              <a:rPr lang="fr-FR" sz="1400" dirty="0" err="1">
                <a:solidFill>
                  <a:schemeClr val="tx1">
                    <a:lumMod val="50000"/>
                  </a:schemeClr>
                </a:solidFill>
              </a:rPr>
              <a:t>human</a:t>
            </a:r>
            <a:r>
              <a:rPr lang="fr-FR" sz="1400" dirty="0">
                <a:solidFill>
                  <a:schemeClr val="tx1">
                    <a:lumMod val="50000"/>
                  </a:schemeClr>
                </a:solidFill>
              </a:rPr>
              <a:t>) show </a:t>
            </a:r>
            <a:r>
              <a:rPr lang="fr-FR" sz="1400" dirty="0" err="1">
                <a:solidFill>
                  <a:schemeClr val="tx1">
                    <a:lumMod val="50000"/>
                  </a:schemeClr>
                </a:solidFill>
              </a:rPr>
              <a:t>which</a:t>
            </a:r>
            <a:r>
              <a:rPr lang="fr-FR" sz="1400" dirty="0">
                <a:solidFill>
                  <a:schemeClr val="tx1">
                    <a:lumMod val="50000"/>
                  </a:schemeClr>
                </a:solidFill>
              </a:rPr>
              <a:t> </a:t>
            </a:r>
            <a:r>
              <a:rPr lang="fr-FR" sz="1400" dirty="0" err="1">
                <a:solidFill>
                  <a:schemeClr val="tx1">
                    <a:lumMod val="50000"/>
                  </a:schemeClr>
                </a:solidFill>
              </a:rPr>
              <a:t>measures</a:t>
            </a:r>
            <a:r>
              <a:rPr lang="fr-FR" sz="1400" dirty="0">
                <a:solidFill>
                  <a:schemeClr val="tx1">
                    <a:lumMod val="50000"/>
                  </a:schemeClr>
                </a:solidFill>
              </a:rPr>
              <a:t> </a:t>
            </a:r>
            <a:r>
              <a:rPr lang="fr-FR" sz="1400" dirty="0" err="1">
                <a:solidFill>
                  <a:schemeClr val="tx1">
                    <a:lumMod val="50000"/>
                  </a:schemeClr>
                </a:solidFill>
              </a:rPr>
              <a:t>could</a:t>
            </a:r>
            <a:r>
              <a:rPr lang="fr-FR" sz="1400" dirty="0">
                <a:solidFill>
                  <a:schemeClr val="tx1">
                    <a:lumMod val="50000"/>
                  </a:schemeClr>
                </a:solidFill>
              </a:rPr>
              <a:t> and </a:t>
            </a:r>
            <a:r>
              <a:rPr lang="fr-FR" sz="1400" dirty="0" err="1">
                <a:solidFill>
                  <a:schemeClr val="tx1">
                    <a:lumMod val="50000"/>
                  </a:schemeClr>
                </a:solidFill>
              </a:rPr>
              <a:t>could</a:t>
            </a:r>
            <a:r>
              <a:rPr lang="fr-FR" sz="1400" dirty="0">
                <a:solidFill>
                  <a:schemeClr val="tx1">
                    <a:lumMod val="50000"/>
                  </a:schemeClr>
                </a:solidFill>
              </a:rPr>
              <a:t> not </a:t>
            </a:r>
            <a:r>
              <a:rPr lang="fr-FR" sz="1400" dirty="0" err="1">
                <a:solidFill>
                  <a:schemeClr val="tx1">
                    <a:lumMod val="50000"/>
                  </a:schemeClr>
                </a:solidFill>
              </a:rPr>
              <a:t>be</a:t>
            </a:r>
            <a:r>
              <a:rPr lang="fr-FR" sz="1400" dirty="0">
                <a:solidFill>
                  <a:schemeClr val="tx1">
                    <a:lumMod val="50000"/>
                  </a:schemeClr>
                </a:solidFill>
              </a:rPr>
              <a:t> </a:t>
            </a:r>
            <a:r>
              <a:rPr lang="fr-FR" sz="1400" dirty="0" err="1">
                <a:solidFill>
                  <a:schemeClr val="tx1">
                    <a:lumMod val="50000"/>
                  </a:schemeClr>
                </a:solidFill>
              </a:rPr>
              <a:t>implemented</a:t>
            </a:r>
            <a:r>
              <a:rPr lang="fr-FR" sz="1400" dirty="0">
                <a:solidFill>
                  <a:schemeClr val="tx1">
                    <a:lumMod val="50000"/>
                  </a:schemeClr>
                </a:solidFill>
              </a:rPr>
              <a:t> in </a:t>
            </a:r>
            <a:r>
              <a:rPr lang="fr-FR" sz="1400" dirty="0" err="1">
                <a:solidFill>
                  <a:schemeClr val="tx1">
                    <a:lumMod val="50000"/>
                  </a:schemeClr>
                </a:solidFill>
              </a:rPr>
              <a:t>parallel</a:t>
            </a:r>
            <a:r>
              <a:rPr lang="fr-FR" sz="1400" dirty="0">
                <a:solidFill>
                  <a:schemeClr val="tx1">
                    <a:lumMod val="50000"/>
                  </a:schemeClr>
                </a:solidFill>
              </a:rPr>
              <a:t>.</a:t>
            </a:r>
          </a:p>
          <a:p>
            <a:pPr marL="228600" indent="-228600">
              <a:lnSpc>
                <a:spcPct val="90000"/>
              </a:lnSpc>
              <a:spcBef>
                <a:spcPts val="1000"/>
              </a:spcBef>
              <a:buClr>
                <a:srgbClr val="9E2986"/>
              </a:buClr>
              <a:buSzPct val="90000"/>
              <a:buFont typeface="Wingdings" panose="05000000000000000000" pitchFamily="2" charset="2"/>
              <a:buChar char=""/>
            </a:pPr>
            <a:r>
              <a:rPr lang="fr-FR" sz="1400" dirty="0">
                <a:solidFill>
                  <a:schemeClr val="tx1">
                    <a:lumMod val="50000"/>
                  </a:schemeClr>
                </a:solidFill>
              </a:rPr>
              <a:t>The </a:t>
            </a:r>
            <a:r>
              <a:rPr lang="fr-FR" sz="1400" dirty="0" err="1">
                <a:solidFill>
                  <a:schemeClr val="tx1">
                    <a:lumMod val="50000"/>
                  </a:schemeClr>
                </a:solidFill>
              </a:rPr>
              <a:t>early</a:t>
            </a:r>
            <a:r>
              <a:rPr lang="fr-FR" sz="1400" dirty="0">
                <a:solidFill>
                  <a:schemeClr val="tx1">
                    <a:lumMod val="50000"/>
                  </a:schemeClr>
                </a:solidFill>
              </a:rPr>
              <a:t> identification of </a:t>
            </a:r>
            <a:r>
              <a:rPr lang="fr-FR" sz="1400" dirty="0" err="1">
                <a:solidFill>
                  <a:schemeClr val="tx1">
                    <a:lumMod val="50000"/>
                  </a:schemeClr>
                </a:solidFill>
              </a:rPr>
              <a:t>measures</a:t>
            </a:r>
            <a:r>
              <a:rPr lang="fr-FR" sz="1400" dirty="0">
                <a:solidFill>
                  <a:schemeClr val="tx1">
                    <a:lumMod val="50000"/>
                  </a:schemeClr>
                </a:solidFill>
              </a:rPr>
              <a:t> and their description </a:t>
            </a:r>
            <a:r>
              <a:rPr lang="fr-FR" sz="1400" dirty="0" err="1">
                <a:solidFill>
                  <a:schemeClr val="tx1">
                    <a:lumMod val="50000"/>
                  </a:schemeClr>
                </a:solidFill>
              </a:rPr>
              <a:t>gives</a:t>
            </a:r>
            <a:r>
              <a:rPr lang="fr-FR" sz="1400" dirty="0">
                <a:solidFill>
                  <a:schemeClr val="tx1">
                    <a:lumMod val="50000"/>
                  </a:schemeClr>
                </a:solidFill>
              </a:rPr>
              <a:t> </a:t>
            </a:r>
            <a:r>
              <a:rPr lang="fr-FR" sz="1400" dirty="0" err="1">
                <a:solidFill>
                  <a:schemeClr val="tx1">
                    <a:lumMod val="50000"/>
                  </a:schemeClr>
                </a:solidFill>
              </a:rPr>
              <a:t>way</a:t>
            </a:r>
            <a:r>
              <a:rPr lang="fr-FR" sz="1400" dirty="0">
                <a:solidFill>
                  <a:schemeClr val="tx1">
                    <a:lumMod val="50000"/>
                  </a:schemeClr>
                </a:solidFill>
              </a:rPr>
              <a:t> to </a:t>
            </a:r>
            <a:r>
              <a:rPr lang="fr-FR" sz="1400" dirty="0" err="1">
                <a:solidFill>
                  <a:schemeClr val="tx1">
                    <a:lumMod val="50000"/>
                  </a:schemeClr>
                </a:solidFill>
              </a:rPr>
              <a:t>early</a:t>
            </a:r>
            <a:r>
              <a:rPr lang="fr-FR" sz="1400" dirty="0">
                <a:solidFill>
                  <a:schemeClr val="tx1">
                    <a:lumMod val="50000"/>
                  </a:schemeClr>
                </a:solidFill>
              </a:rPr>
              <a:t> </a:t>
            </a:r>
            <a:r>
              <a:rPr lang="fr-FR" sz="1400" dirty="0" err="1">
                <a:solidFill>
                  <a:schemeClr val="tx1">
                    <a:lumMod val="50000"/>
                  </a:schemeClr>
                </a:solidFill>
              </a:rPr>
              <a:t>implementation</a:t>
            </a:r>
            <a:r>
              <a:rPr lang="fr-FR" sz="1400" dirty="0">
                <a:solidFill>
                  <a:schemeClr val="tx1">
                    <a:lumMod val="50000"/>
                  </a:schemeClr>
                </a:solidFill>
              </a:rPr>
              <a:t> </a:t>
            </a:r>
            <a:r>
              <a:rPr lang="fr-FR" sz="1400" dirty="0" err="1">
                <a:solidFill>
                  <a:schemeClr val="tx1">
                    <a:lumMod val="50000"/>
                  </a:schemeClr>
                </a:solidFill>
              </a:rPr>
              <a:t>schedules</a:t>
            </a:r>
            <a:r>
              <a:rPr lang="fr-FR" sz="1400" dirty="0">
                <a:solidFill>
                  <a:schemeClr val="tx1">
                    <a:lumMod val="50000"/>
                  </a:schemeClr>
                </a:solidFill>
              </a:rPr>
              <a:t>, stakeholders </a:t>
            </a:r>
            <a:r>
              <a:rPr lang="fr-FR" sz="1400" dirty="0" err="1">
                <a:solidFill>
                  <a:schemeClr val="tx1">
                    <a:lumMod val="50000"/>
                  </a:schemeClr>
                </a:solidFill>
              </a:rPr>
              <a:t>roles</a:t>
            </a:r>
            <a:r>
              <a:rPr lang="fr-FR" sz="1400" dirty="0">
                <a:solidFill>
                  <a:schemeClr val="tx1">
                    <a:lumMod val="50000"/>
                  </a:schemeClr>
                </a:solidFill>
              </a:rPr>
              <a:t> </a:t>
            </a:r>
            <a:r>
              <a:rPr lang="fr-FR" sz="1400" dirty="0" err="1">
                <a:solidFill>
                  <a:schemeClr val="tx1">
                    <a:lumMod val="50000"/>
                  </a:schemeClr>
                </a:solidFill>
              </a:rPr>
              <a:t>assignment</a:t>
            </a:r>
            <a:r>
              <a:rPr lang="fr-FR" sz="1400" dirty="0">
                <a:solidFill>
                  <a:schemeClr val="tx1">
                    <a:lumMod val="50000"/>
                  </a:schemeClr>
                </a:solidFill>
              </a:rPr>
              <a:t>, focus on certain </a:t>
            </a:r>
            <a:r>
              <a:rPr lang="fr-FR" sz="1400" dirty="0" err="1">
                <a:solidFill>
                  <a:schemeClr val="tx1">
                    <a:lumMod val="50000"/>
                  </a:schemeClr>
                </a:solidFill>
              </a:rPr>
              <a:t>geographical</a:t>
            </a:r>
            <a:r>
              <a:rPr lang="fr-FR" sz="1400" dirty="0">
                <a:solidFill>
                  <a:schemeClr val="tx1">
                    <a:lumMod val="50000"/>
                  </a:schemeClr>
                </a:solidFill>
              </a:rPr>
              <a:t> areas, </a:t>
            </a:r>
            <a:r>
              <a:rPr lang="fr-FR" sz="1400" dirty="0" err="1">
                <a:solidFill>
                  <a:schemeClr val="tx1">
                    <a:lumMod val="50000"/>
                  </a:schemeClr>
                </a:solidFill>
              </a:rPr>
              <a:t>depending</a:t>
            </a:r>
            <a:r>
              <a:rPr lang="fr-FR" sz="1400" dirty="0">
                <a:solidFill>
                  <a:schemeClr val="tx1">
                    <a:lumMod val="50000"/>
                  </a:schemeClr>
                </a:solidFill>
              </a:rPr>
              <a:t> on the </a:t>
            </a:r>
            <a:r>
              <a:rPr lang="fr-FR" sz="1400" dirty="0" err="1">
                <a:solidFill>
                  <a:schemeClr val="tx1">
                    <a:lumMod val="50000"/>
                  </a:schemeClr>
                </a:solidFill>
              </a:rPr>
              <a:t>readiness</a:t>
            </a:r>
            <a:r>
              <a:rPr lang="fr-FR" sz="1400" dirty="0">
                <a:solidFill>
                  <a:schemeClr val="tx1">
                    <a:lumMod val="50000"/>
                  </a:schemeClr>
                </a:solidFill>
              </a:rPr>
              <a:t> of institutions.</a:t>
            </a:r>
          </a:p>
          <a:p>
            <a:pPr marL="228600" indent="-228600">
              <a:lnSpc>
                <a:spcPct val="90000"/>
              </a:lnSpc>
              <a:spcBef>
                <a:spcPts val="1000"/>
              </a:spcBef>
              <a:buClr>
                <a:srgbClr val="9E2986"/>
              </a:buClr>
              <a:buSzPct val="90000"/>
              <a:buFont typeface="Wingdings" panose="05000000000000000000" pitchFamily="2" charset="2"/>
              <a:buChar char=""/>
            </a:pPr>
            <a:r>
              <a:rPr lang="fr-FR" sz="1400" dirty="0" err="1">
                <a:solidFill>
                  <a:schemeClr val="tx1">
                    <a:lumMod val="50000"/>
                  </a:schemeClr>
                </a:solidFill>
              </a:rPr>
              <a:t>Several</a:t>
            </a:r>
            <a:r>
              <a:rPr lang="fr-FR" sz="1400" dirty="0">
                <a:solidFill>
                  <a:schemeClr val="tx1">
                    <a:lumMod val="50000"/>
                  </a:schemeClr>
                </a:solidFill>
              </a:rPr>
              <a:t> </a:t>
            </a:r>
            <a:r>
              <a:rPr lang="fr-FR" sz="1400" dirty="0" err="1">
                <a:solidFill>
                  <a:schemeClr val="tx1">
                    <a:lumMod val="50000"/>
                  </a:schemeClr>
                </a:solidFill>
              </a:rPr>
              <a:t>examples</a:t>
            </a:r>
            <a:r>
              <a:rPr lang="fr-FR" sz="1400" dirty="0">
                <a:solidFill>
                  <a:schemeClr val="tx1">
                    <a:lumMod val="50000"/>
                  </a:schemeClr>
                </a:solidFill>
              </a:rPr>
              <a:t> of </a:t>
            </a:r>
            <a:r>
              <a:rPr lang="fr-FR" sz="1400" dirty="0" err="1">
                <a:solidFill>
                  <a:schemeClr val="tx1">
                    <a:lumMod val="50000"/>
                  </a:schemeClr>
                </a:solidFill>
              </a:rPr>
              <a:t>focuses</a:t>
            </a:r>
            <a:r>
              <a:rPr lang="fr-FR" sz="1400" dirty="0">
                <a:solidFill>
                  <a:schemeClr val="tx1">
                    <a:lumMod val="50000"/>
                  </a:schemeClr>
                </a:solidFill>
              </a:rPr>
              <a:t> for the scenarios are </a:t>
            </a:r>
            <a:r>
              <a:rPr lang="fr-FR" sz="1400" dirty="0" err="1">
                <a:solidFill>
                  <a:schemeClr val="tx1">
                    <a:lumMod val="50000"/>
                  </a:schemeClr>
                </a:solidFill>
              </a:rPr>
              <a:t>shown</a:t>
            </a:r>
            <a:r>
              <a:rPr lang="fr-FR" sz="1400" dirty="0">
                <a:solidFill>
                  <a:schemeClr val="tx1">
                    <a:lumMod val="50000"/>
                  </a:schemeClr>
                </a:solidFill>
              </a:rPr>
              <a:t> </a:t>
            </a:r>
            <a:r>
              <a:rPr lang="fr-FR" sz="1400" dirty="0" err="1">
                <a:solidFill>
                  <a:schemeClr val="tx1">
                    <a:lumMod val="50000"/>
                  </a:schemeClr>
                </a:solidFill>
              </a:rPr>
              <a:t>below</a:t>
            </a:r>
            <a:r>
              <a:rPr lang="fr-FR" sz="1400" dirty="0">
                <a:solidFill>
                  <a:schemeClr val="tx1">
                    <a:lumMod val="50000"/>
                  </a:schemeClr>
                </a:solidFill>
              </a:rPr>
              <a:t>:</a:t>
            </a:r>
          </a:p>
          <a:p>
            <a:pPr>
              <a:lnSpc>
                <a:spcPct val="90000"/>
              </a:lnSpc>
              <a:spcBef>
                <a:spcPts val="1000"/>
              </a:spcBef>
              <a:buClr>
                <a:srgbClr val="9E2986"/>
              </a:buClr>
              <a:buSzPct val="90000"/>
            </a:pPr>
            <a:endParaRPr lang="fr-FR" sz="1600" b="1" dirty="0">
              <a:solidFill>
                <a:schemeClr val="tx1">
                  <a:lumMod val="50000"/>
                </a:schemeClr>
              </a:solidFill>
            </a:endParaRPr>
          </a:p>
          <a:p>
            <a:pPr marL="228600" indent="-228600">
              <a:lnSpc>
                <a:spcPct val="90000"/>
              </a:lnSpc>
              <a:spcBef>
                <a:spcPts val="1000"/>
              </a:spcBef>
              <a:buClr>
                <a:srgbClr val="9E2986"/>
              </a:buClr>
              <a:buSzPct val="90000"/>
              <a:buFont typeface="Wingdings" panose="05000000000000000000" pitchFamily="2" charset="2"/>
              <a:buChar char=""/>
            </a:pPr>
            <a:endParaRPr lang="fr-FR" sz="1600" u="sng" dirty="0">
              <a:solidFill>
                <a:schemeClr val="tx1">
                  <a:lumMod val="50000"/>
                </a:schemeClr>
              </a:solidFill>
            </a:endParaRPr>
          </a:p>
        </p:txBody>
      </p:sp>
      <p:sp>
        <p:nvSpPr>
          <p:cNvPr id="35" name="Rectangle 34">
            <a:extLst>
              <a:ext uri="{FF2B5EF4-FFF2-40B4-BE49-F238E27FC236}">
                <a16:creationId xmlns:a16="http://schemas.microsoft.com/office/drawing/2014/main" id="{BC99132B-C215-4C88-B88D-A4D7E90D9F54}"/>
              </a:ext>
            </a:extLst>
          </p:cNvPr>
          <p:cNvSpPr/>
          <p:nvPr/>
        </p:nvSpPr>
        <p:spPr>
          <a:xfrm>
            <a:off x="1303471" y="4412880"/>
            <a:ext cx="2993195" cy="54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solidFill>
                  <a:schemeClr val="bg1"/>
                </a:solidFill>
              </a:rPr>
              <a:t>Scenario 1: </a:t>
            </a:r>
            <a:r>
              <a:rPr lang="fr-FR" sz="1400" err="1">
                <a:solidFill>
                  <a:schemeClr val="bg1"/>
                </a:solidFill>
              </a:rPr>
              <a:t>Towards</a:t>
            </a:r>
            <a:r>
              <a:rPr lang="fr-FR" sz="1400">
                <a:solidFill>
                  <a:schemeClr val="bg1"/>
                </a:solidFill>
              </a:rPr>
              <a:t> a </a:t>
            </a:r>
            <a:r>
              <a:rPr lang="fr-FR" sz="1400" err="1">
                <a:solidFill>
                  <a:schemeClr val="bg1"/>
                </a:solidFill>
              </a:rPr>
              <a:t>metropolitan</a:t>
            </a:r>
            <a:r>
              <a:rPr lang="fr-FR" sz="1400">
                <a:solidFill>
                  <a:schemeClr val="bg1"/>
                </a:solidFill>
              </a:rPr>
              <a:t> </a:t>
            </a:r>
            <a:r>
              <a:rPr lang="fr-FR" sz="1400" err="1">
                <a:solidFill>
                  <a:schemeClr val="bg1"/>
                </a:solidFill>
              </a:rPr>
              <a:t>connectivity</a:t>
            </a:r>
            <a:endParaRPr lang="en-GB" sz="1400">
              <a:solidFill>
                <a:schemeClr val="bg1"/>
              </a:solidFill>
            </a:endParaRPr>
          </a:p>
        </p:txBody>
      </p:sp>
      <p:sp>
        <p:nvSpPr>
          <p:cNvPr id="36" name="Rectangle 35">
            <a:extLst>
              <a:ext uri="{FF2B5EF4-FFF2-40B4-BE49-F238E27FC236}">
                <a16:creationId xmlns:a16="http://schemas.microsoft.com/office/drawing/2014/main" id="{20E4144B-E983-4416-973C-1F53B43E0112}"/>
              </a:ext>
            </a:extLst>
          </p:cNvPr>
          <p:cNvSpPr/>
          <p:nvPr/>
        </p:nvSpPr>
        <p:spPr>
          <a:xfrm>
            <a:off x="1303471" y="5004884"/>
            <a:ext cx="2993195" cy="540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solidFill>
                  <a:schemeClr val="bg1"/>
                </a:solidFill>
              </a:rPr>
              <a:t>Scenario 2: </a:t>
            </a:r>
            <a:r>
              <a:rPr lang="fr-FR" sz="1400" err="1">
                <a:solidFill>
                  <a:schemeClr val="bg1"/>
                </a:solidFill>
              </a:rPr>
              <a:t>Densifying</a:t>
            </a:r>
            <a:r>
              <a:rPr lang="fr-FR" sz="1400">
                <a:solidFill>
                  <a:schemeClr val="bg1"/>
                </a:solidFill>
              </a:rPr>
              <a:t> </a:t>
            </a:r>
            <a:r>
              <a:rPr lang="fr-FR" sz="1400" err="1">
                <a:solidFill>
                  <a:schemeClr val="bg1"/>
                </a:solidFill>
              </a:rPr>
              <a:t>core</a:t>
            </a:r>
            <a:r>
              <a:rPr lang="fr-FR" sz="1400">
                <a:solidFill>
                  <a:schemeClr val="bg1"/>
                </a:solidFill>
              </a:rPr>
              <a:t> hubs of the city</a:t>
            </a:r>
            <a:endParaRPr lang="en-GB" sz="1400">
              <a:solidFill>
                <a:schemeClr val="bg1"/>
              </a:solidFill>
            </a:endParaRPr>
          </a:p>
        </p:txBody>
      </p:sp>
      <p:sp>
        <p:nvSpPr>
          <p:cNvPr id="37" name="Rectangle 36">
            <a:extLst>
              <a:ext uri="{FF2B5EF4-FFF2-40B4-BE49-F238E27FC236}">
                <a16:creationId xmlns:a16="http://schemas.microsoft.com/office/drawing/2014/main" id="{708CFEC8-A8A5-4050-A2F9-5E31A174EF26}"/>
              </a:ext>
            </a:extLst>
          </p:cNvPr>
          <p:cNvSpPr/>
          <p:nvPr/>
        </p:nvSpPr>
        <p:spPr>
          <a:xfrm>
            <a:off x="1303472" y="5596888"/>
            <a:ext cx="2993194" cy="5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solidFill>
                  <a:schemeClr val="tx1"/>
                </a:solidFill>
              </a:rPr>
              <a:t>Scenario 3: </a:t>
            </a:r>
            <a:r>
              <a:rPr lang="fr-FR" sz="1400">
                <a:solidFill>
                  <a:schemeClr val="tx1"/>
                </a:solidFill>
              </a:rPr>
              <a:t>Bridging </a:t>
            </a:r>
            <a:r>
              <a:rPr lang="fr-FR" sz="1400" err="1">
                <a:solidFill>
                  <a:schemeClr val="tx1"/>
                </a:solidFill>
              </a:rPr>
              <a:t>peripheral</a:t>
            </a:r>
            <a:r>
              <a:rPr lang="fr-FR" sz="1400">
                <a:solidFill>
                  <a:schemeClr val="tx1"/>
                </a:solidFill>
              </a:rPr>
              <a:t> and </a:t>
            </a:r>
            <a:r>
              <a:rPr lang="fr-FR" sz="1400" err="1">
                <a:solidFill>
                  <a:schemeClr val="tx1"/>
                </a:solidFill>
              </a:rPr>
              <a:t>core</a:t>
            </a:r>
            <a:r>
              <a:rPr lang="fr-FR" sz="1400">
                <a:solidFill>
                  <a:schemeClr val="tx1"/>
                </a:solidFill>
              </a:rPr>
              <a:t> areas</a:t>
            </a:r>
            <a:endParaRPr lang="en-GB" sz="1400">
              <a:solidFill>
                <a:schemeClr val="tx1"/>
              </a:solidFill>
            </a:endParaRPr>
          </a:p>
        </p:txBody>
      </p:sp>
      <p:sp>
        <p:nvSpPr>
          <p:cNvPr id="38" name="Rectangle 37">
            <a:extLst>
              <a:ext uri="{FF2B5EF4-FFF2-40B4-BE49-F238E27FC236}">
                <a16:creationId xmlns:a16="http://schemas.microsoft.com/office/drawing/2014/main" id="{AF846E44-ECE6-4C12-B5BB-F3402C9CAB8C}"/>
              </a:ext>
            </a:extLst>
          </p:cNvPr>
          <p:cNvSpPr/>
          <p:nvPr/>
        </p:nvSpPr>
        <p:spPr>
          <a:xfrm>
            <a:off x="1693604" y="4087098"/>
            <a:ext cx="2077813" cy="307777"/>
          </a:xfrm>
          <a:prstGeom prst="rect">
            <a:avLst/>
          </a:prstGeom>
        </p:spPr>
        <p:txBody>
          <a:bodyPr wrap="none">
            <a:spAutoFit/>
          </a:bodyPr>
          <a:lstStyle/>
          <a:p>
            <a:r>
              <a:rPr lang="en-GB" sz="1400" b="1">
                <a:solidFill>
                  <a:schemeClr val="accent1"/>
                </a:solidFill>
              </a:rPr>
              <a:t>Geographical examples</a:t>
            </a:r>
          </a:p>
        </p:txBody>
      </p:sp>
      <p:sp>
        <p:nvSpPr>
          <p:cNvPr id="32" name="Rectangle 31">
            <a:extLst>
              <a:ext uri="{FF2B5EF4-FFF2-40B4-BE49-F238E27FC236}">
                <a16:creationId xmlns:a16="http://schemas.microsoft.com/office/drawing/2014/main" id="{036B02A2-BE6E-4AA9-B180-E4D8089F980D}"/>
              </a:ext>
            </a:extLst>
          </p:cNvPr>
          <p:cNvSpPr/>
          <p:nvPr/>
        </p:nvSpPr>
        <p:spPr>
          <a:xfrm>
            <a:off x="4339688" y="4412688"/>
            <a:ext cx="3230829" cy="54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solidFill>
                  <a:schemeClr val="bg1"/>
                </a:solidFill>
              </a:rPr>
              <a:t>Scenario 1:</a:t>
            </a:r>
            <a:r>
              <a:rPr lang="fr-FR" sz="1400">
                <a:solidFill>
                  <a:schemeClr val="bg1"/>
                </a:solidFill>
              </a:rPr>
              <a:t>Focus on mass transit </a:t>
            </a:r>
            <a:r>
              <a:rPr lang="fr-FR" sz="1400" err="1">
                <a:solidFill>
                  <a:schemeClr val="bg1"/>
                </a:solidFill>
              </a:rPr>
              <a:t>projects</a:t>
            </a:r>
            <a:endParaRPr lang="en-GB" sz="1400">
              <a:solidFill>
                <a:schemeClr val="bg1"/>
              </a:solidFill>
            </a:endParaRPr>
          </a:p>
        </p:txBody>
      </p:sp>
      <p:sp>
        <p:nvSpPr>
          <p:cNvPr id="33" name="Rectangle 32">
            <a:extLst>
              <a:ext uri="{FF2B5EF4-FFF2-40B4-BE49-F238E27FC236}">
                <a16:creationId xmlns:a16="http://schemas.microsoft.com/office/drawing/2014/main" id="{EDFFD27C-0E3A-428F-A550-DAB79B63C19B}"/>
              </a:ext>
            </a:extLst>
          </p:cNvPr>
          <p:cNvSpPr/>
          <p:nvPr/>
        </p:nvSpPr>
        <p:spPr>
          <a:xfrm>
            <a:off x="4355430" y="5004692"/>
            <a:ext cx="3213405" cy="55409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solidFill>
                  <a:schemeClr val="bg1"/>
                </a:solidFill>
              </a:rPr>
              <a:t>Scenario 2: </a:t>
            </a:r>
            <a:r>
              <a:rPr lang="fr-FR" sz="1400" err="1">
                <a:solidFill>
                  <a:schemeClr val="bg1"/>
                </a:solidFill>
              </a:rPr>
              <a:t>Maximization</a:t>
            </a:r>
            <a:r>
              <a:rPr lang="fr-FR" sz="1400">
                <a:solidFill>
                  <a:schemeClr val="bg1"/>
                </a:solidFill>
              </a:rPr>
              <a:t> of road use (road-</a:t>
            </a:r>
            <a:r>
              <a:rPr lang="fr-FR" sz="1400" err="1">
                <a:solidFill>
                  <a:schemeClr val="bg1"/>
                </a:solidFill>
              </a:rPr>
              <a:t>based</a:t>
            </a:r>
            <a:r>
              <a:rPr lang="fr-FR" sz="1400">
                <a:solidFill>
                  <a:schemeClr val="bg1"/>
                </a:solidFill>
              </a:rPr>
              <a:t> PT and soft modes)</a:t>
            </a:r>
            <a:endParaRPr lang="en-GB" sz="1400">
              <a:solidFill>
                <a:schemeClr val="bg1"/>
              </a:solidFill>
            </a:endParaRPr>
          </a:p>
        </p:txBody>
      </p:sp>
      <p:sp>
        <p:nvSpPr>
          <p:cNvPr id="34" name="Rectangle 33">
            <a:extLst>
              <a:ext uri="{FF2B5EF4-FFF2-40B4-BE49-F238E27FC236}">
                <a16:creationId xmlns:a16="http://schemas.microsoft.com/office/drawing/2014/main" id="{D099BDDA-4D25-4BD9-8C66-4B803194CE6B}"/>
              </a:ext>
            </a:extLst>
          </p:cNvPr>
          <p:cNvSpPr/>
          <p:nvPr/>
        </p:nvSpPr>
        <p:spPr>
          <a:xfrm>
            <a:off x="5087865" y="4087098"/>
            <a:ext cx="1555234" cy="307777"/>
          </a:xfrm>
          <a:prstGeom prst="rect">
            <a:avLst/>
          </a:prstGeom>
        </p:spPr>
        <p:txBody>
          <a:bodyPr wrap="none">
            <a:spAutoFit/>
          </a:bodyPr>
          <a:lstStyle/>
          <a:p>
            <a:r>
              <a:rPr lang="en-GB" sz="1400" b="1">
                <a:solidFill>
                  <a:schemeClr val="accent1"/>
                </a:solidFill>
              </a:rPr>
              <a:t>Modes examples</a:t>
            </a:r>
          </a:p>
        </p:txBody>
      </p:sp>
      <p:sp>
        <p:nvSpPr>
          <p:cNvPr id="26" name="Rectangle 25">
            <a:extLst>
              <a:ext uri="{FF2B5EF4-FFF2-40B4-BE49-F238E27FC236}">
                <a16:creationId xmlns:a16="http://schemas.microsoft.com/office/drawing/2014/main" id="{5DE8A7E1-E1CE-472F-A6F1-FC20BE5AABAF}"/>
              </a:ext>
            </a:extLst>
          </p:cNvPr>
          <p:cNvSpPr/>
          <p:nvPr/>
        </p:nvSpPr>
        <p:spPr>
          <a:xfrm>
            <a:off x="7608162" y="4412688"/>
            <a:ext cx="3264628" cy="54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solidFill>
                  <a:schemeClr val="bg1"/>
                </a:solidFill>
              </a:rPr>
              <a:t>Scenario 1: </a:t>
            </a:r>
            <a:r>
              <a:rPr lang="fr-FR" sz="1400" err="1">
                <a:solidFill>
                  <a:schemeClr val="bg1"/>
                </a:solidFill>
              </a:rPr>
              <a:t>Equal</a:t>
            </a:r>
            <a:r>
              <a:rPr lang="fr-FR" sz="1400">
                <a:solidFill>
                  <a:schemeClr val="bg1"/>
                </a:solidFill>
              </a:rPr>
              <a:t> </a:t>
            </a:r>
            <a:r>
              <a:rPr lang="fr-FR" sz="1400" err="1">
                <a:solidFill>
                  <a:schemeClr val="bg1"/>
                </a:solidFill>
              </a:rPr>
              <a:t>safety</a:t>
            </a:r>
            <a:r>
              <a:rPr lang="fr-FR" sz="1400">
                <a:solidFill>
                  <a:schemeClr val="bg1"/>
                </a:solidFill>
              </a:rPr>
              <a:t> for all </a:t>
            </a:r>
            <a:r>
              <a:rPr lang="fr-FR" sz="1400" err="1">
                <a:solidFill>
                  <a:schemeClr val="bg1"/>
                </a:solidFill>
              </a:rPr>
              <a:t>mobilities</a:t>
            </a:r>
            <a:endParaRPr lang="en-GB" sz="1400">
              <a:solidFill>
                <a:schemeClr val="bg1"/>
              </a:solidFill>
            </a:endParaRPr>
          </a:p>
        </p:txBody>
      </p:sp>
      <p:sp>
        <p:nvSpPr>
          <p:cNvPr id="29" name="Rectangle 28">
            <a:extLst>
              <a:ext uri="{FF2B5EF4-FFF2-40B4-BE49-F238E27FC236}">
                <a16:creationId xmlns:a16="http://schemas.microsoft.com/office/drawing/2014/main" id="{7DB2090C-578E-4838-BF6E-DF1853BE5605}"/>
              </a:ext>
            </a:extLst>
          </p:cNvPr>
          <p:cNvSpPr/>
          <p:nvPr/>
        </p:nvSpPr>
        <p:spPr>
          <a:xfrm>
            <a:off x="7608162" y="5004692"/>
            <a:ext cx="3264627" cy="55287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solidFill>
                  <a:schemeClr val="bg1"/>
                </a:solidFill>
              </a:rPr>
              <a:t>Scenario 2: </a:t>
            </a:r>
            <a:r>
              <a:rPr lang="fr-FR" sz="1400" err="1">
                <a:solidFill>
                  <a:schemeClr val="bg1"/>
                </a:solidFill>
              </a:rPr>
              <a:t>Accessibility</a:t>
            </a:r>
            <a:r>
              <a:rPr lang="fr-FR" sz="1400">
                <a:solidFill>
                  <a:schemeClr val="bg1"/>
                </a:solidFill>
              </a:rPr>
              <a:t> to </a:t>
            </a:r>
            <a:r>
              <a:rPr lang="fr-FR" sz="1400" err="1">
                <a:solidFill>
                  <a:schemeClr val="bg1"/>
                </a:solidFill>
              </a:rPr>
              <a:t>mobility</a:t>
            </a:r>
            <a:r>
              <a:rPr lang="fr-FR" sz="1400">
                <a:solidFill>
                  <a:schemeClr val="bg1"/>
                </a:solidFill>
              </a:rPr>
              <a:t> for all </a:t>
            </a:r>
            <a:r>
              <a:rPr lang="fr-FR" sz="1400" err="1">
                <a:solidFill>
                  <a:schemeClr val="bg1"/>
                </a:solidFill>
              </a:rPr>
              <a:t>communities</a:t>
            </a:r>
            <a:endParaRPr lang="en-GB" sz="1400">
              <a:solidFill>
                <a:schemeClr val="bg1"/>
              </a:solidFill>
            </a:endParaRPr>
          </a:p>
        </p:txBody>
      </p:sp>
      <p:sp>
        <p:nvSpPr>
          <p:cNvPr id="30" name="Rectangle 29">
            <a:extLst>
              <a:ext uri="{FF2B5EF4-FFF2-40B4-BE49-F238E27FC236}">
                <a16:creationId xmlns:a16="http://schemas.microsoft.com/office/drawing/2014/main" id="{84F3BA00-1574-4FCC-AE17-241A0982CF16}"/>
              </a:ext>
            </a:extLst>
          </p:cNvPr>
          <p:cNvSpPr/>
          <p:nvPr/>
        </p:nvSpPr>
        <p:spPr>
          <a:xfrm>
            <a:off x="8169478" y="4056937"/>
            <a:ext cx="1749197" cy="307777"/>
          </a:xfrm>
          <a:prstGeom prst="rect">
            <a:avLst/>
          </a:prstGeom>
        </p:spPr>
        <p:txBody>
          <a:bodyPr wrap="none">
            <a:spAutoFit/>
          </a:bodyPr>
          <a:lstStyle/>
          <a:p>
            <a:r>
              <a:rPr lang="en-GB" sz="1400" b="1">
                <a:solidFill>
                  <a:schemeClr val="accent1"/>
                </a:solidFill>
              </a:rPr>
              <a:t>Priorities examples</a:t>
            </a:r>
          </a:p>
        </p:txBody>
      </p:sp>
      <p:sp>
        <p:nvSpPr>
          <p:cNvPr id="31" name="Rectangle 30">
            <a:extLst>
              <a:ext uri="{FF2B5EF4-FFF2-40B4-BE49-F238E27FC236}">
                <a16:creationId xmlns:a16="http://schemas.microsoft.com/office/drawing/2014/main" id="{162797E4-7F5F-4929-B2E5-BE3AEE5870B6}"/>
              </a:ext>
            </a:extLst>
          </p:cNvPr>
          <p:cNvSpPr/>
          <p:nvPr/>
        </p:nvSpPr>
        <p:spPr>
          <a:xfrm>
            <a:off x="7608162" y="5596888"/>
            <a:ext cx="3264627" cy="5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solidFill>
                  <a:schemeClr val="tx1"/>
                </a:solidFill>
              </a:rPr>
              <a:t>Scenario 3: </a:t>
            </a:r>
            <a:r>
              <a:rPr lang="fr-FR" sz="1400" err="1">
                <a:solidFill>
                  <a:schemeClr val="tx1"/>
                </a:solidFill>
              </a:rPr>
              <a:t>Mobility</a:t>
            </a:r>
            <a:r>
              <a:rPr lang="fr-FR" sz="1400">
                <a:solidFill>
                  <a:schemeClr val="tx1"/>
                </a:solidFill>
              </a:rPr>
              <a:t> </a:t>
            </a:r>
            <a:r>
              <a:rPr lang="fr-FR" sz="1400" err="1">
                <a:solidFill>
                  <a:schemeClr val="tx1"/>
                </a:solidFill>
              </a:rPr>
              <a:t>projects</a:t>
            </a:r>
            <a:r>
              <a:rPr lang="fr-FR" sz="1400">
                <a:solidFill>
                  <a:schemeClr val="tx1"/>
                </a:solidFill>
              </a:rPr>
              <a:t> as a </a:t>
            </a:r>
            <a:r>
              <a:rPr lang="fr-FR" sz="1400" err="1">
                <a:solidFill>
                  <a:schemeClr val="tx1"/>
                </a:solidFill>
              </a:rPr>
              <a:t>vector</a:t>
            </a:r>
            <a:r>
              <a:rPr lang="fr-FR" sz="1400">
                <a:solidFill>
                  <a:schemeClr val="tx1"/>
                </a:solidFill>
              </a:rPr>
              <a:t> of </a:t>
            </a:r>
            <a:r>
              <a:rPr lang="fr-FR" sz="1400" err="1">
                <a:solidFill>
                  <a:schemeClr val="tx1"/>
                </a:solidFill>
              </a:rPr>
              <a:t>economic</a:t>
            </a:r>
            <a:r>
              <a:rPr lang="fr-FR" sz="1400">
                <a:solidFill>
                  <a:schemeClr val="tx1"/>
                </a:solidFill>
              </a:rPr>
              <a:t> </a:t>
            </a:r>
            <a:r>
              <a:rPr lang="fr-FR" sz="1400" err="1">
                <a:solidFill>
                  <a:schemeClr val="tx1"/>
                </a:solidFill>
              </a:rPr>
              <a:t>growth</a:t>
            </a:r>
            <a:endParaRPr lang="en-GB" sz="1400">
              <a:solidFill>
                <a:schemeClr val="tx1"/>
              </a:solidFill>
            </a:endParaRPr>
          </a:p>
        </p:txBody>
      </p:sp>
      <p:sp>
        <p:nvSpPr>
          <p:cNvPr id="3" name="TextBox 2">
            <a:extLst>
              <a:ext uri="{FF2B5EF4-FFF2-40B4-BE49-F238E27FC236}">
                <a16:creationId xmlns:a16="http://schemas.microsoft.com/office/drawing/2014/main" id="{C8EDE93B-2F29-CC7F-EBFE-A13103D769E9}"/>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7D6D6F28-BE4E-C9DE-F361-B91193FC78E9}"/>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EA0F8B7C-E052-160A-75D3-842B75CDEB19}"/>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 name="Google Shape;7456;p55">
              <a:extLst>
                <a:ext uri="{FF2B5EF4-FFF2-40B4-BE49-F238E27FC236}">
                  <a16:creationId xmlns:a16="http://schemas.microsoft.com/office/drawing/2014/main" id="{E73339D1-4BAD-EE54-3A7A-37D612C757D5}"/>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7;p55">
              <a:extLst>
                <a:ext uri="{FF2B5EF4-FFF2-40B4-BE49-F238E27FC236}">
                  <a16:creationId xmlns:a16="http://schemas.microsoft.com/office/drawing/2014/main" id="{8D0DB541-CED3-BB94-FF3B-97A9E230A8C6}"/>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8;p55">
              <a:extLst>
                <a:ext uri="{FF2B5EF4-FFF2-40B4-BE49-F238E27FC236}">
                  <a16:creationId xmlns:a16="http://schemas.microsoft.com/office/drawing/2014/main" id="{4CC892AF-728D-36D9-4DCC-E952A3E63CF4}"/>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9;p55">
              <a:extLst>
                <a:ext uri="{FF2B5EF4-FFF2-40B4-BE49-F238E27FC236}">
                  <a16:creationId xmlns:a16="http://schemas.microsoft.com/office/drawing/2014/main" id="{9CFDB3DA-748B-621C-B3AA-9004E03DD2E9}"/>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60;p55">
              <a:extLst>
                <a:ext uri="{FF2B5EF4-FFF2-40B4-BE49-F238E27FC236}">
                  <a16:creationId xmlns:a16="http://schemas.microsoft.com/office/drawing/2014/main" id="{3D4038DA-DD8D-712B-3F77-A1722196A775}"/>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1;p55">
              <a:extLst>
                <a:ext uri="{FF2B5EF4-FFF2-40B4-BE49-F238E27FC236}">
                  <a16:creationId xmlns:a16="http://schemas.microsoft.com/office/drawing/2014/main" id="{B0C4205C-7E7F-A883-DC40-DA90116F9E6C}"/>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2;p55">
              <a:extLst>
                <a:ext uri="{FF2B5EF4-FFF2-40B4-BE49-F238E27FC236}">
                  <a16:creationId xmlns:a16="http://schemas.microsoft.com/office/drawing/2014/main" id="{05C1BD85-E51F-99F7-8C06-103972A4D4BE}"/>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3;p55">
              <a:extLst>
                <a:ext uri="{FF2B5EF4-FFF2-40B4-BE49-F238E27FC236}">
                  <a16:creationId xmlns:a16="http://schemas.microsoft.com/office/drawing/2014/main" id="{3B6D9F45-9390-B3EE-22C7-0B70614A2E66}"/>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4;p55">
              <a:extLst>
                <a:ext uri="{FF2B5EF4-FFF2-40B4-BE49-F238E27FC236}">
                  <a16:creationId xmlns:a16="http://schemas.microsoft.com/office/drawing/2014/main" id="{B0F36D8D-86E5-E99B-2F24-18E497C18BD3}"/>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5;p55">
              <a:extLst>
                <a:ext uri="{FF2B5EF4-FFF2-40B4-BE49-F238E27FC236}">
                  <a16:creationId xmlns:a16="http://schemas.microsoft.com/office/drawing/2014/main" id="{326F0464-9588-4EE0-E9CA-552F5D94CB1D}"/>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6;p55">
              <a:extLst>
                <a:ext uri="{FF2B5EF4-FFF2-40B4-BE49-F238E27FC236}">
                  <a16:creationId xmlns:a16="http://schemas.microsoft.com/office/drawing/2014/main" id="{E6A7512E-C46D-3658-9BB7-55DB4E786A42}"/>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7;p55">
              <a:extLst>
                <a:ext uri="{FF2B5EF4-FFF2-40B4-BE49-F238E27FC236}">
                  <a16:creationId xmlns:a16="http://schemas.microsoft.com/office/drawing/2014/main" id="{1955DB83-107C-A217-1A95-C7BC68C60896}"/>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8;p55">
              <a:extLst>
                <a:ext uri="{FF2B5EF4-FFF2-40B4-BE49-F238E27FC236}">
                  <a16:creationId xmlns:a16="http://schemas.microsoft.com/office/drawing/2014/main" id="{4293529C-477D-31B0-0CD2-6D51F8AAFD27}"/>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9;p55">
              <a:extLst>
                <a:ext uri="{FF2B5EF4-FFF2-40B4-BE49-F238E27FC236}">
                  <a16:creationId xmlns:a16="http://schemas.microsoft.com/office/drawing/2014/main" id="{C542F957-3798-F4B8-1BA4-36A56CFB2011}"/>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70;p55">
              <a:extLst>
                <a:ext uri="{FF2B5EF4-FFF2-40B4-BE49-F238E27FC236}">
                  <a16:creationId xmlns:a16="http://schemas.microsoft.com/office/drawing/2014/main" id="{63B643DF-D7C2-FAEC-3990-15BA588D794C}"/>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71;p55">
              <a:extLst>
                <a:ext uri="{FF2B5EF4-FFF2-40B4-BE49-F238E27FC236}">
                  <a16:creationId xmlns:a16="http://schemas.microsoft.com/office/drawing/2014/main" id="{8FA353C9-F816-D72A-B362-1BCF5909FB81}"/>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Tree>
    <p:extLst>
      <p:ext uri="{BB962C8B-B14F-4D97-AF65-F5344CB8AC3E}">
        <p14:creationId xmlns:p14="http://schemas.microsoft.com/office/powerpoint/2010/main" val="90009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38EBD27-48A9-4664-A3A9-5343B5C3D0DD}"/>
              </a:ext>
            </a:extLst>
          </p:cNvPr>
          <p:cNvSpPr>
            <a:spLocks noGrp="1"/>
          </p:cNvSpPr>
          <p:nvPr>
            <p:ph type="body" sz="quarter" idx="12"/>
          </p:nvPr>
        </p:nvSpPr>
        <p:spPr>
          <a:xfrm>
            <a:off x="1536570" y="994544"/>
            <a:ext cx="8880606" cy="577569"/>
          </a:xfrm>
        </p:spPr>
        <p:txBody>
          <a:bodyPr/>
          <a:lstStyle/>
          <a:p>
            <a:r>
              <a:rPr lang="en-US" sz="3600" dirty="0">
                <a:solidFill>
                  <a:schemeClr val="accent1"/>
                </a:solidFill>
                <a:latin typeface="Gravur-Condensed" panose="02000506020000020004" pitchFamily="2" charset="0"/>
              </a:rPr>
              <a:t>Key principles for the scenario's definition</a:t>
            </a:r>
          </a:p>
          <a:p>
            <a:endParaRPr lang="en-GB" dirty="0">
              <a:latin typeface="Gravur-Condensed" panose="02000506020000020004" pitchFamily="2" charset="0"/>
            </a:endParaRPr>
          </a:p>
        </p:txBody>
      </p:sp>
      <p:sp>
        <p:nvSpPr>
          <p:cNvPr id="27" name="Rectangle 26">
            <a:extLst>
              <a:ext uri="{FF2B5EF4-FFF2-40B4-BE49-F238E27FC236}">
                <a16:creationId xmlns:a16="http://schemas.microsoft.com/office/drawing/2014/main" id="{A3BC4843-616F-4DC1-BEB2-A4D7D23F6769}"/>
              </a:ext>
            </a:extLst>
          </p:cNvPr>
          <p:cNvSpPr/>
          <p:nvPr/>
        </p:nvSpPr>
        <p:spPr>
          <a:xfrm>
            <a:off x="1536569" y="1724993"/>
            <a:ext cx="9443015" cy="553998"/>
          </a:xfrm>
          <a:prstGeom prst="rect">
            <a:avLst/>
          </a:prstGeom>
        </p:spPr>
        <p:txBody>
          <a:bodyPr wrap="square">
            <a:spAutoFit/>
          </a:bodyPr>
          <a:lstStyle/>
          <a:p>
            <a:r>
              <a:rPr lang="en-US" sz="1600" b="1" dirty="0">
                <a:solidFill>
                  <a:schemeClr val="accent2"/>
                </a:solidFill>
              </a:rPr>
              <a:t>The scenarios must be realistic and allow for reaching the goals set out before</a:t>
            </a:r>
            <a:r>
              <a:rPr lang="en-US" sz="1400" b="1" dirty="0">
                <a:solidFill>
                  <a:schemeClr val="accent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accent2"/>
              </a:solidFill>
              <a:effectLst/>
              <a:uLnTx/>
              <a:uFillTx/>
              <a:ea typeface="+mn-ea"/>
              <a:cs typeface="+mn-cs"/>
            </a:endParaRPr>
          </a:p>
        </p:txBody>
      </p:sp>
      <p:sp>
        <p:nvSpPr>
          <p:cNvPr id="28" name="Rectangle 27">
            <a:extLst>
              <a:ext uri="{FF2B5EF4-FFF2-40B4-BE49-F238E27FC236}">
                <a16:creationId xmlns:a16="http://schemas.microsoft.com/office/drawing/2014/main" id="{37D6DDA0-31E0-4025-AA25-6CB828D3C84C}"/>
              </a:ext>
            </a:extLst>
          </p:cNvPr>
          <p:cNvSpPr/>
          <p:nvPr/>
        </p:nvSpPr>
        <p:spPr>
          <a:xfrm>
            <a:off x="1536569" y="2431871"/>
            <a:ext cx="9328351" cy="3012107"/>
          </a:xfrm>
          <a:prstGeom prst="rect">
            <a:avLst/>
          </a:prstGeom>
        </p:spPr>
        <p:txBody>
          <a:bodyPr wrap="square">
            <a:spAutoFit/>
          </a:bodyPr>
          <a:lstStyle/>
          <a:p>
            <a:pPr marL="228600" indent="-228600">
              <a:lnSpc>
                <a:spcPct val="90000"/>
              </a:lnSpc>
              <a:spcBef>
                <a:spcPts val="1000"/>
              </a:spcBef>
              <a:buClr>
                <a:srgbClr val="9E2986"/>
              </a:buClr>
              <a:buSzPct val="90000"/>
              <a:buFont typeface="Wingdings" panose="05000000000000000000" pitchFamily="2" charset="2"/>
              <a:buChar char=""/>
            </a:pPr>
            <a:r>
              <a:rPr lang="en-US" sz="1400" dirty="0">
                <a:latin typeface="Roboto" panose="02000000000000000000" pitchFamily="2" charset="0"/>
                <a:ea typeface="Roboto" panose="02000000000000000000" pitchFamily="2" charset="0"/>
              </a:rPr>
              <a:t>Scenarios must </a:t>
            </a:r>
            <a:r>
              <a:rPr lang="en-US" sz="1400" b="1" dirty="0">
                <a:latin typeface="Roboto" panose="02000000000000000000" pitchFamily="2" charset="0"/>
                <a:ea typeface="Roboto" panose="02000000000000000000" pitchFamily="2" charset="0"/>
              </a:rPr>
              <a:t>reflect the goals </a:t>
            </a:r>
            <a:r>
              <a:rPr lang="en-US" sz="1400" dirty="0">
                <a:latin typeface="Roboto" panose="02000000000000000000" pitchFamily="2" charset="0"/>
                <a:ea typeface="Roboto" panose="02000000000000000000" pitchFamily="2" charset="0"/>
              </a:rPr>
              <a:t>of mobility development </a:t>
            </a:r>
            <a:r>
              <a:rPr lang="en-US" sz="1400" b="1" dirty="0">
                <a:latin typeface="Roboto" panose="02000000000000000000" pitchFamily="2" charset="0"/>
                <a:ea typeface="Roboto" panose="02000000000000000000" pitchFamily="2" charset="0"/>
              </a:rPr>
              <a:t>realistically</a:t>
            </a:r>
          </a:p>
          <a:p>
            <a:pPr marL="228600" indent="-228600">
              <a:lnSpc>
                <a:spcPct val="90000"/>
              </a:lnSpc>
              <a:spcBef>
                <a:spcPts val="1000"/>
              </a:spcBef>
              <a:buClr>
                <a:srgbClr val="9E2986"/>
              </a:buClr>
              <a:buSzPct val="90000"/>
              <a:buFont typeface="Wingdings" panose="05000000000000000000" pitchFamily="2" charset="2"/>
              <a:buChar char=""/>
            </a:pPr>
            <a:r>
              <a:rPr lang="fr-FR" sz="1400" dirty="0">
                <a:latin typeface="Roboto" panose="02000000000000000000" pitchFamily="2" charset="0"/>
                <a:ea typeface="Roboto" panose="02000000000000000000" pitchFamily="2" charset="0"/>
              </a:rPr>
              <a:t>Scenarios are </a:t>
            </a:r>
            <a:r>
              <a:rPr lang="fr-FR" sz="1400" b="1" dirty="0">
                <a:latin typeface="Roboto" panose="02000000000000000000" pitchFamily="2" charset="0"/>
                <a:ea typeface="Roboto" panose="02000000000000000000" pitchFamily="2" charset="0"/>
              </a:rPr>
              <a:t>not </a:t>
            </a:r>
            <a:r>
              <a:rPr lang="fr-FR" sz="1400" b="1" dirty="0" err="1">
                <a:latin typeface="Roboto" panose="02000000000000000000" pitchFamily="2" charset="0"/>
                <a:ea typeface="Roboto" panose="02000000000000000000" pitchFamily="2" charset="0"/>
              </a:rPr>
              <a:t>frozen</a:t>
            </a:r>
            <a:r>
              <a:rPr lang="fr-FR" sz="1400" b="1" dirty="0">
                <a:latin typeface="Roboto" panose="02000000000000000000" pitchFamily="2" charset="0"/>
                <a:ea typeface="Roboto" panose="02000000000000000000" pitchFamily="2" charset="0"/>
              </a:rPr>
              <a:t> </a:t>
            </a:r>
            <a:r>
              <a:rPr lang="fr-FR" sz="1400" dirty="0">
                <a:latin typeface="Roboto" panose="02000000000000000000" pitchFamily="2" charset="0"/>
                <a:ea typeface="Roboto" panose="02000000000000000000" pitchFamily="2" charset="0"/>
              </a:rPr>
              <a:t>: </a:t>
            </a:r>
            <a:r>
              <a:rPr lang="fr-FR" sz="1400" dirty="0" err="1">
                <a:latin typeface="Roboto" panose="02000000000000000000" pitchFamily="2" charset="0"/>
                <a:ea typeface="Roboto" panose="02000000000000000000" pitchFamily="2" charset="0"/>
              </a:rPr>
              <a:t>they</a:t>
            </a:r>
            <a:r>
              <a:rPr lang="fr-FR" sz="1400" dirty="0">
                <a:latin typeface="Roboto" panose="02000000000000000000" pitchFamily="2" charset="0"/>
                <a:ea typeface="Roboto" panose="02000000000000000000" pitchFamily="2" charset="0"/>
              </a:rPr>
              <a:t> are a </a:t>
            </a:r>
            <a:r>
              <a:rPr lang="fr-FR" sz="1400" dirty="0" err="1">
                <a:latin typeface="Roboto" panose="02000000000000000000" pitchFamily="2" charset="0"/>
                <a:ea typeface="Roboto" panose="02000000000000000000" pitchFamily="2" charset="0"/>
              </a:rPr>
              <a:t>tool</a:t>
            </a:r>
            <a:r>
              <a:rPr lang="fr-FR" sz="1400" dirty="0">
                <a:latin typeface="Roboto" panose="02000000000000000000" pitchFamily="2" charset="0"/>
                <a:ea typeface="Roboto" panose="02000000000000000000" pitchFamily="2" charset="0"/>
              </a:rPr>
              <a:t> to lead to the action plan of the SUMP, </a:t>
            </a:r>
            <a:r>
              <a:rPr lang="fr-FR" sz="1400" dirty="0" err="1">
                <a:latin typeface="Roboto" panose="02000000000000000000" pitchFamily="2" charset="0"/>
                <a:ea typeface="Roboto" panose="02000000000000000000" pitchFamily="2" charset="0"/>
              </a:rPr>
              <a:t>which</a:t>
            </a:r>
            <a:r>
              <a:rPr lang="fr-FR" sz="1400" dirty="0">
                <a:latin typeface="Roboto" panose="02000000000000000000" pitchFamily="2" charset="0"/>
                <a:ea typeface="Roboto" panose="02000000000000000000" pitchFamily="2" charset="0"/>
              </a:rPr>
              <a:t> </a:t>
            </a:r>
            <a:r>
              <a:rPr lang="fr-FR" sz="1400" dirty="0" err="1">
                <a:latin typeface="Roboto" panose="02000000000000000000" pitchFamily="2" charset="0"/>
                <a:ea typeface="Roboto" panose="02000000000000000000" pitchFamily="2" charset="0"/>
              </a:rPr>
              <a:t>is</a:t>
            </a:r>
            <a:r>
              <a:rPr lang="fr-FR" sz="1400" dirty="0">
                <a:latin typeface="Roboto" panose="02000000000000000000" pitchFamily="2" charset="0"/>
                <a:ea typeface="Roboto" panose="02000000000000000000" pitchFamily="2" charset="0"/>
              </a:rPr>
              <a:t> the real roadmap</a:t>
            </a:r>
          </a:p>
          <a:p>
            <a:pPr marL="228600" indent="-228600">
              <a:lnSpc>
                <a:spcPct val="90000"/>
              </a:lnSpc>
              <a:spcBef>
                <a:spcPts val="1000"/>
              </a:spcBef>
              <a:buClr>
                <a:srgbClr val="9E2986"/>
              </a:buClr>
              <a:buSzPct val="90000"/>
              <a:buFont typeface="Wingdings" panose="05000000000000000000" pitchFamily="2" charset="2"/>
              <a:buChar char=""/>
            </a:pPr>
            <a:r>
              <a:rPr lang="fr-FR" sz="1400" dirty="0" err="1">
                <a:latin typeface="Roboto" panose="02000000000000000000" pitchFamily="2" charset="0"/>
                <a:ea typeface="Roboto" panose="02000000000000000000" pitchFamily="2" charset="0"/>
              </a:rPr>
              <a:t>They</a:t>
            </a:r>
            <a:r>
              <a:rPr lang="fr-FR" sz="1400" dirty="0">
                <a:latin typeface="Roboto" panose="02000000000000000000" pitchFamily="2" charset="0"/>
                <a:ea typeface="Roboto" panose="02000000000000000000" pitchFamily="2" charset="0"/>
              </a:rPr>
              <a:t> are </a:t>
            </a:r>
            <a:r>
              <a:rPr lang="fr-FR" sz="1400" b="1" dirty="0" err="1">
                <a:latin typeface="Roboto" panose="02000000000000000000" pitchFamily="2" charset="0"/>
                <a:ea typeface="Roboto" panose="02000000000000000000" pitchFamily="2" charset="0"/>
              </a:rPr>
              <a:t>evaluated</a:t>
            </a:r>
            <a:r>
              <a:rPr lang="fr-FR" sz="1400" b="1" dirty="0">
                <a:latin typeface="Roboto" panose="02000000000000000000" pitchFamily="2" charset="0"/>
                <a:ea typeface="Roboto" panose="02000000000000000000" pitchFamily="2" charset="0"/>
              </a:rPr>
              <a:t> </a:t>
            </a:r>
            <a:r>
              <a:rPr lang="fr-FR" sz="1400" b="1" dirty="0" err="1">
                <a:latin typeface="Roboto" panose="02000000000000000000" pitchFamily="2" charset="0"/>
                <a:ea typeface="Roboto" panose="02000000000000000000" pitchFamily="2" charset="0"/>
              </a:rPr>
              <a:t>against</a:t>
            </a:r>
            <a:r>
              <a:rPr lang="fr-FR" sz="1400" b="1" dirty="0">
                <a:latin typeface="Roboto" panose="02000000000000000000" pitchFamily="2" charset="0"/>
                <a:ea typeface="Roboto" panose="02000000000000000000" pitchFamily="2" charset="0"/>
              </a:rPr>
              <a:t> the </a:t>
            </a:r>
            <a:r>
              <a:rPr lang="fr-FR" sz="1400" b="1" dirty="0" err="1">
                <a:latin typeface="Roboto" panose="02000000000000000000" pitchFamily="2" charset="0"/>
                <a:ea typeface="Roboto" panose="02000000000000000000" pitchFamily="2" charset="0"/>
              </a:rPr>
              <a:t>reference</a:t>
            </a:r>
            <a:r>
              <a:rPr lang="fr-FR" sz="1400" b="1" dirty="0">
                <a:latin typeface="Roboto" panose="02000000000000000000" pitchFamily="2" charset="0"/>
                <a:ea typeface="Roboto" panose="02000000000000000000" pitchFamily="2" charset="0"/>
              </a:rPr>
              <a:t> case </a:t>
            </a:r>
            <a:r>
              <a:rPr lang="fr-FR" sz="1400" dirty="0">
                <a:latin typeface="Roboto" panose="02000000000000000000" pitchFamily="2" charset="0"/>
                <a:ea typeface="Roboto" panose="02000000000000000000" pitchFamily="2" charset="0"/>
              </a:rPr>
              <a:t>(2020 </a:t>
            </a:r>
            <a:r>
              <a:rPr lang="fr-FR" sz="1400" dirty="0" err="1">
                <a:latin typeface="Roboto" panose="02000000000000000000" pitchFamily="2" charset="0"/>
                <a:ea typeface="Roboto" panose="02000000000000000000" pitchFamily="2" charset="0"/>
              </a:rPr>
              <a:t>onwards</a:t>
            </a:r>
            <a:r>
              <a:rPr lang="fr-FR" sz="1400" dirty="0">
                <a:latin typeface="Roboto" panose="02000000000000000000" pitchFamily="2" charset="0"/>
                <a:ea typeface="Roboto" panose="02000000000000000000" pitchFamily="2" charset="0"/>
              </a:rPr>
              <a:t> </a:t>
            </a:r>
            <a:r>
              <a:rPr lang="fr-FR" sz="1400" dirty="0" err="1">
                <a:latin typeface="Roboto" panose="02000000000000000000" pitchFamily="2" charset="0"/>
                <a:ea typeface="Roboto" panose="02000000000000000000" pitchFamily="2" charset="0"/>
              </a:rPr>
              <a:t>without</a:t>
            </a:r>
            <a:r>
              <a:rPr lang="fr-FR" sz="1400" dirty="0">
                <a:latin typeface="Roboto" panose="02000000000000000000" pitchFamily="2" charset="0"/>
                <a:ea typeface="Roboto" panose="02000000000000000000" pitchFamily="2" charset="0"/>
              </a:rPr>
              <a:t> </a:t>
            </a:r>
            <a:r>
              <a:rPr lang="fr-FR" sz="1400" dirty="0" err="1">
                <a:latin typeface="Roboto" panose="02000000000000000000" pitchFamily="2" charset="0"/>
                <a:ea typeface="Roboto" panose="02000000000000000000" pitchFamily="2" charset="0"/>
              </a:rPr>
              <a:t>additional</a:t>
            </a:r>
            <a:r>
              <a:rPr lang="fr-FR" sz="1400" dirty="0">
                <a:latin typeface="Roboto" panose="02000000000000000000" pitchFamily="2" charset="0"/>
                <a:ea typeface="Roboto" panose="02000000000000000000" pitchFamily="2" charset="0"/>
              </a:rPr>
              <a:t> </a:t>
            </a:r>
            <a:r>
              <a:rPr lang="fr-FR" sz="1400" dirty="0" err="1">
                <a:latin typeface="Roboto" panose="02000000000000000000" pitchFamily="2" charset="0"/>
                <a:ea typeface="Roboto" panose="02000000000000000000" pitchFamily="2" charset="0"/>
              </a:rPr>
              <a:t>measures</a:t>
            </a:r>
            <a:r>
              <a:rPr lang="fr-FR" sz="1400" dirty="0">
                <a:latin typeface="Roboto" panose="02000000000000000000" pitchFamily="2" charset="0"/>
                <a:ea typeface="Roboto" panose="02000000000000000000" pitchFamily="2" charset="0"/>
              </a:rPr>
              <a:t>) and </a:t>
            </a:r>
            <a:r>
              <a:rPr lang="fr-FR" sz="1400" b="1" dirty="0" err="1">
                <a:latin typeface="Roboto" panose="02000000000000000000" pitchFamily="2" charset="0"/>
                <a:ea typeface="Roboto" panose="02000000000000000000" pitchFamily="2" charset="0"/>
              </a:rPr>
              <a:t>between</a:t>
            </a:r>
            <a:r>
              <a:rPr lang="fr-FR" sz="1400" b="1" dirty="0">
                <a:latin typeface="Roboto" panose="02000000000000000000" pitchFamily="2" charset="0"/>
                <a:ea typeface="Roboto" panose="02000000000000000000" pitchFamily="2" charset="0"/>
              </a:rPr>
              <a:t> </a:t>
            </a:r>
            <a:r>
              <a:rPr lang="fr-FR" sz="1400" b="1" dirty="0" err="1">
                <a:latin typeface="Roboto" panose="02000000000000000000" pitchFamily="2" charset="0"/>
                <a:ea typeface="Roboto" panose="02000000000000000000" pitchFamily="2" charset="0"/>
              </a:rPr>
              <a:t>themselves</a:t>
            </a:r>
            <a:endParaRPr lang="fr-FR" sz="1400" b="1" dirty="0">
              <a:latin typeface="Roboto" panose="02000000000000000000" pitchFamily="2" charset="0"/>
              <a:ea typeface="Roboto" panose="02000000000000000000" pitchFamily="2" charset="0"/>
            </a:endParaRPr>
          </a:p>
          <a:p>
            <a:pPr marL="228600" indent="-228600">
              <a:lnSpc>
                <a:spcPct val="90000"/>
              </a:lnSpc>
              <a:spcBef>
                <a:spcPts val="1000"/>
              </a:spcBef>
              <a:buClr>
                <a:srgbClr val="9E2986"/>
              </a:buClr>
              <a:buSzPct val="90000"/>
              <a:buFont typeface="Wingdings" panose="05000000000000000000" pitchFamily="2" charset="2"/>
              <a:buChar char=""/>
            </a:pPr>
            <a:r>
              <a:rPr lang="fr-FR" sz="1400" dirty="0">
                <a:latin typeface="Roboto" panose="02000000000000000000" pitchFamily="2" charset="0"/>
                <a:ea typeface="Roboto" panose="02000000000000000000" pitchFamily="2" charset="0"/>
              </a:rPr>
              <a:t>Scenarios </a:t>
            </a:r>
            <a:r>
              <a:rPr lang="fr-FR" sz="1400" dirty="0" err="1">
                <a:latin typeface="Roboto" panose="02000000000000000000" pitchFamily="2" charset="0"/>
                <a:ea typeface="Roboto" panose="02000000000000000000" pitchFamily="2" charset="0"/>
              </a:rPr>
              <a:t>will</a:t>
            </a:r>
            <a:r>
              <a:rPr lang="fr-FR" sz="1400" dirty="0">
                <a:latin typeface="Roboto" panose="02000000000000000000" pitchFamily="2" charset="0"/>
                <a:ea typeface="Roboto" panose="02000000000000000000" pitchFamily="2" charset="0"/>
              </a:rPr>
              <a:t> </a:t>
            </a:r>
            <a:r>
              <a:rPr lang="fr-FR" sz="1400" dirty="0" err="1">
                <a:latin typeface="Roboto" panose="02000000000000000000" pitchFamily="2" charset="0"/>
                <a:ea typeface="Roboto" panose="02000000000000000000" pitchFamily="2" charset="0"/>
              </a:rPr>
              <a:t>be</a:t>
            </a:r>
            <a:r>
              <a:rPr lang="fr-FR" sz="1400" dirty="0">
                <a:latin typeface="Roboto" panose="02000000000000000000" pitchFamily="2" charset="0"/>
                <a:ea typeface="Roboto" panose="02000000000000000000" pitchFamily="2" charset="0"/>
              </a:rPr>
              <a:t> </a:t>
            </a:r>
            <a:r>
              <a:rPr lang="fr-FR" sz="1400" b="1" dirty="0" err="1">
                <a:latin typeface="Roboto" panose="02000000000000000000" pitchFamily="2" charset="0"/>
                <a:ea typeface="Roboto" panose="02000000000000000000" pitchFamily="2" charset="0"/>
              </a:rPr>
              <a:t>evaluated</a:t>
            </a:r>
            <a:r>
              <a:rPr lang="fr-FR" sz="1400" b="1" dirty="0">
                <a:latin typeface="Roboto" panose="02000000000000000000" pitchFamily="2" charset="0"/>
                <a:ea typeface="Roboto" panose="02000000000000000000" pitchFamily="2" charset="0"/>
              </a:rPr>
              <a:t> on </a:t>
            </a:r>
            <a:r>
              <a:rPr lang="fr-FR" sz="1400" b="1" dirty="0" err="1">
                <a:latin typeface="Roboto" panose="02000000000000000000" pitchFamily="2" charset="0"/>
                <a:ea typeface="Roboto" panose="02000000000000000000" pitchFamily="2" charset="0"/>
              </a:rPr>
              <a:t>economic</a:t>
            </a:r>
            <a:r>
              <a:rPr lang="fr-FR" sz="1400" b="1" dirty="0">
                <a:latin typeface="Roboto" panose="02000000000000000000" pitchFamily="2" charset="0"/>
                <a:ea typeface="Roboto" panose="02000000000000000000" pitchFamily="2" charset="0"/>
              </a:rPr>
              <a:t>, </a:t>
            </a:r>
            <a:r>
              <a:rPr lang="fr-FR" sz="1400" b="1" dirty="0" err="1">
                <a:latin typeface="Roboto" panose="02000000000000000000" pitchFamily="2" charset="0"/>
                <a:ea typeface="Roboto" panose="02000000000000000000" pitchFamily="2" charset="0"/>
              </a:rPr>
              <a:t>technical</a:t>
            </a:r>
            <a:r>
              <a:rPr lang="fr-FR" sz="1400" b="1" dirty="0">
                <a:latin typeface="Roboto" panose="02000000000000000000" pitchFamily="2" charset="0"/>
                <a:ea typeface="Roboto" panose="02000000000000000000" pitchFamily="2" charset="0"/>
              </a:rPr>
              <a:t>, </a:t>
            </a:r>
            <a:r>
              <a:rPr lang="fr-FR" sz="1400" b="1" dirty="0" err="1">
                <a:latin typeface="Roboto" panose="02000000000000000000" pitchFamily="2" charset="0"/>
                <a:ea typeface="Roboto" panose="02000000000000000000" pitchFamily="2" charset="0"/>
              </a:rPr>
              <a:t>financial</a:t>
            </a:r>
            <a:r>
              <a:rPr lang="fr-FR" sz="1400" b="1" dirty="0">
                <a:latin typeface="Roboto" panose="02000000000000000000" pitchFamily="2" charset="0"/>
                <a:ea typeface="Roboto" panose="02000000000000000000" pitchFamily="2" charset="0"/>
              </a:rPr>
              <a:t>, </a:t>
            </a:r>
            <a:r>
              <a:rPr lang="fr-FR" sz="1400" b="1" dirty="0" err="1">
                <a:latin typeface="Roboto" panose="02000000000000000000" pitchFamily="2" charset="0"/>
                <a:ea typeface="Roboto" panose="02000000000000000000" pitchFamily="2" charset="0"/>
              </a:rPr>
              <a:t>institutional</a:t>
            </a:r>
            <a:r>
              <a:rPr lang="fr-FR" sz="1400" b="1" dirty="0">
                <a:latin typeface="Roboto" panose="02000000000000000000" pitchFamily="2" charset="0"/>
                <a:ea typeface="Roboto" panose="02000000000000000000" pitchFamily="2" charset="0"/>
              </a:rPr>
              <a:t> </a:t>
            </a:r>
            <a:r>
              <a:rPr lang="fr-FR" sz="1400" b="1" dirty="0" err="1">
                <a:latin typeface="Roboto" panose="02000000000000000000" pitchFamily="2" charset="0"/>
                <a:ea typeface="Roboto" panose="02000000000000000000" pitchFamily="2" charset="0"/>
              </a:rPr>
              <a:t>feasibilities</a:t>
            </a:r>
            <a:endParaRPr lang="fr-FR" sz="1400" b="1" dirty="0">
              <a:latin typeface="Roboto" panose="02000000000000000000" pitchFamily="2" charset="0"/>
              <a:ea typeface="Roboto" panose="02000000000000000000" pitchFamily="2" charset="0"/>
            </a:endParaRPr>
          </a:p>
          <a:p>
            <a:pPr marL="228600" indent="-228600">
              <a:lnSpc>
                <a:spcPct val="90000"/>
              </a:lnSpc>
              <a:spcBef>
                <a:spcPts val="1000"/>
              </a:spcBef>
              <a:buClr>
                <a:srgbClr val="9E2986"/>
              </a:buClr>
              <a:buSzPct val="90000"/>
              <a:buFont typeface="Wingdings" panose="05000000000000000000" pitchFamily="2" charset="2"/>
              <a:buChar char=""/>
            </a:pPr>
            <a:r>
              <a:rPr lang="fr-FR" sz="1400" dirty="0">
                <a:latin typeface="Roboto" panose="02000000000000000000" pitchFamily="2" charset="0"/>
                <a:ea typeface="Roboto" panose="02000000000000000000" pitchFamily="2" charset="0"/>
              </a:rPr>
              <a:t>Scenarios </a:t>
            </a:r>
            <a:r>
              <a:rPr lang="fr-FR" sz="1400" dirty="0" err="1">
                <a:latin typeface="Roboto" panose="02000000000000000000" pitchFamily="2" charset="0"/>
                <a:ea typeface="Roboto" panose="02000000000000000000" pitchFamily="2" charset="0"/>
              </a:rPr>
              <a:t>contain</a:t>
            </a:r>
            <a:r>
              <a:rPr lang="fr-FR" sz="1400" dirty="0">
                <a:latin typeface="Roboto" panose="02000000000000000000" pitchFamily="2" charset="0"/>
                <a:ea typeface="Roboto" panose="02000000000000000000" pitchFamily="2" charset="0"/>
              </a:rPr>
              <a:t> </a:t>
            </a:r>
            <a:r>
              <a:rPr lang="fr-FR" sz="1400" dirty="0" err="1">
                <a:latin typeface="Roboto" panose="02000000000000000000" pitchFamily="2" charset="0"/>
                <a:ea typeface="Roboto" panose="02000000000000000000" pitchFamily="2" charset="0"/>
              </a:rPr>
              <a:t>measures</a:t>
            </a:r>
            <a:r>
              <a:rPr lang="fr-FR" sz="1400" dirty="0">
                <a:latin typeface="Roboto" panose="02000000000000000000" pitchFamily="2" charset="0"/>
                <a:ea typeface="Roboto" panose="02000000000000000000" pitchFamily="2" charset="0"/>
              </a:rPr>
              <a:t>: at the end and for the action plan, </a:t>
            </a:r>
            <a:r>
              <a:rPr lang="fr-FR" sz="1400" b="1" dirty="0" err="1">
                <a:latin typeface="Roboto" panose="02000000000000000000" pitchFamily="2" charset="0"/>
                <a:ea typeface="Roboto" panose="02000000000000000000" pitchFamily="2" charset="0"/>
              </a:rPr>
              <a:t>several</a:t>
            </a:r>
            <a:r>
              <a:rPr lang="fr-FR" sz="1400" b="1" dirty="0">
                <a:latin typeface="Roboto" panose="02000000000000000000" pitchFamily="2" charset="0"/>
                <a:ea typeface="Roboto" panose="02000000000000000000" pitchFamily="2" charset="0"/>
              </a:rPr>
              <a:t> </a:t>
            </a:r>
            <a:r>
              <a:rPr lang="fr-FR" sz="1400" b="1" dirty="0" err="1">
                <a:latin typeface="Roboto" panose="02000000000000000000" pitchFamily="2" charset="0"/>
                <a:ea typeface="Roboto" panose="02000000000000000000" pitchFamily="2" charset="0"/>
              </a:rPr>
              <a:t>measures</a:t>
            </a:r>
            <a:r>
              <a:rPr lang="fr-FR" sz="1400" b="1" dirty="0">
                <a:latin typeface="Roboto" panose="02000000000000000000" pitchFamily="2" charset="0"/>
                <a:ea typeface="Roboto" panose="02000000000000000000" pitchFamily="2" charset="0"/>
              </a:rPr>
              <a:t> from </a:t>
            </a:r>
            <a:r>
              <a:rPr lang="fr-FR" sz="1400" b="1" dirty="0" err="1">
                <a:latin typeface="Roboto" panose="02000000000000000000" pitchFamily="2" charset="0"/>
                <a:ea typeface="Roboto" panose="02000000000000000000" pitchFamily="2" charset="0"/>
              </a:rPr>
              <a:t>different</a:t>
            </a:r>
            <a:r>
              <a:rPr lang="fr-FR" sz="1400" b="1" dirty="0">
                <a:latin typeface="Roboto" panose="02000000000000000000" pitchFamily="2" charset="0"/>
                <a:ea typeface="Roboto" panose="02000000000000000000" pitchFamily="2" charset="0"/>
              </a:rPr>
              <a:t> scenarios</a:t>
            </a:r>
            <a:r>
              <a:rPr lang="fr-FR" sz="1400" dirty="0">
                <a:latin typeface="Roboto" panose="02000000000000000000" pitchFamily="2" charset="0"/>
                <a:ea typeface="Roboto" panose="02000000000000000000" pitchFamily="2" charset="0"/>
              </a:rPr>
              <a:t> are </a:t>
            </a:r>
            <a:r>
              <a:rPr lang="fr-FR" sz="1400" dirty="0" err="1">
                <a:latin typeface="Roboto" panose="02000000000000000000" pitchFamily="2" charset="0"/>
                <a:ea typeface="Roboto" panose="02000000000000000000" pitchFamily="2" charset="0"/>
              </a:rPr>
              <a:t>combined</a:t>
            </a:r>
            <a:r>
              <a:rPr lang="fr-FR" sz="1400" dirty="0">
                <a:latin typeface="Roboto" panose="02000000000000000000" pitchFamily="2" charset="0"/>
                <a:ea typeface="Roboto" panose="02000000000000000000" pitchFamily="2" charset="0"/>
              </a:rPr>
              <a:t> </a:t>
            </a:r>
            <a:r>
              <a:rPr lang="fr-FR" sz="1400" dirty="0" err="1">
                <a:latin typeface="Roboto" panose="02000000000000000000" pitchFamily="2" charset="0"/>
                <a:ea typeface="Roboto" panose="02000000000000000000" pitchFamily="2" charset="0"/>
              </a:rPr>
              <a:t>together</a:t>
            </a:r>
            <a:endParaRPr lang="en-US" sz="1400" dirty="0">
              <a:latin typeface="Roboto" panose="02000000000000000000" pitchFamily="2" charset="0"/>
              <a:ea typeface="Roboto" panose="02000000000000000000" pitchFamily="2" charset="0"/>
            </a:endParaRPr>
          </a:p>
          <a:p>
            <a:pPr marL="228600" indent="-228600">
              <a:lnSpc>
                <a:spcPct val="90000"/>
              </a:lnSpc>
              <a:spcBef>
                <a:spcPts val="1000"/>
              </a:spcBef>
              <a:buClr>
                <a:srgbClr val="9E2986"/>
              </a:buClr>
              <a:buSzPct val="90000"/>
              <a:buFont typeface="Wingdings" panose="05000000000000000000" pitchFamily="2" charset="2"/>
              <a:buChar char=""/>
            </a:pPr>
            <a:endParaRPr lang="fr-FR" sz="1600" dirty="0">
              <a:solidFill>
                <a:schemeClr val="tx1">
                  <a:lumMod val="50000"/>
                </a:schemeClr>
              </a:solidFill>
            </a:endParaRPr>
          </a:p>
          <a:p>
            <a:pPr marL="228600" indent="-228600">
              <a:lnSpc>
                <a:spcPct val="90000"/>
              </a:lnSpc>
              <a:spcBef>
                <a:spcPts val="1000"/>
              </a:spcBef>
              <a:buClr>
                <a:srgbClr val="9E2986"/>
              </a:buClr>
              <a:buSzPct val="90000"/>
              <a:buFont typeface="Wingdings" panose="05000000000000000000" pitchFamily="2" charset="2"/>
              <a:buChar char=""/>
            </a:pPr>
            <a:endParaRPr lang="fr-FR" sz="1600" b="1" dirty="0">
              <a:solidFill>
                <a:schemeClr val="tx1">
                  <a:lumMod val="50000"/>
                </a:schemeClr>
              </a:solidFill>
              <a:ea typeface="Roboto" panose="02000000000000000000" pitchFamily="2" charset="0"/>
            </a:endParaRPr>
          </a:p>
          <a:p>
            <a:pPr>
              <a:lnSpc>
                <a:spcPct val="90000"/>
              </a:lnSpc>
              <a:spcBef>
                <a:spcPts val="1000"/>
              </a:spcBef>
              <a:buClr>
                <a:srgbClr val="9E2986"/>
              </a:buClr>
              <a:buSzPct val="90000"/>
            </a:pPr>
            <a:endParaRPr lang="fr-FR" sz="1600" b="1" dirty="0">
              <a:solidFill>
                <a:schemeClr val="tx1">
                  <a:lumMod val="50000"/>
                </a:schemeClr>
              </a:solidFill>
            </a:endParaRPr>
          </a:p>
        </p:txBody>
      </p:sp>
      <p:sp>
        <p:nvSpPr>
          <p:cNvPr id="3" name="TextBox 2">
            <a:extLst>
              <a:ext uri="{FF2B5EF4-FFF2-40B4-BE49-F238E27FC236}">
                <a16:creationId xmlns:a16="http://schemas.microsoft.com/office/drawing/2014/main" id="{CCBA6B2B-0D03-4B52-1AF0-FA838C913817}"/>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CCAEEA24-91B5-A810-B951-25794D14B20C}"/>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F9DF3086-E120-710A-E193-4D6FF1C1291B}"/>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 name="Google Shape;7456;p55">
              <a:extLst>
                <a:ext uri="{FF2B5EF4-FFF2-40B4-BE49-F238E27FC236}">
                  <a16:creationId xmlns:a16="http://schemas.microsoft.com/office/drawing/2014/main" id="{F37F5DE1-C7EB-C237-3F7C-29ADD28D462A}"/>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7;p55">
              <a:extLst>
                <a:ext uri="{FF2B5EF4-FFF2-40B4-BE49-F238E27FC236}">
                  <a16:creationId xmlns:a16="http://schemas.microsoft.com/office/drawing/2014/main" id="{843F43C1-89C0-353D-8CCF-FA15E97B5612}"/>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8;p55">
              <a:extLst>
                <a:ext uri="{FF2B5EF4-FFF2-40B4-BE49-F238E27FC236}">
                  <a16:creationId xmlns:a16="http://schemas.microsoft.com/office/drawing/2014/main" id="{A4550F38-B5B1-4A78-0694-A574FF9DF1B1}"/>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9;p55">
              <a:extLst>
                <a:ext uri="{FF2B5EF4-FFF2-40B4-BE49-F238E27FC236}">
                  <a16:creationId xmlns:a16="http://schemas.microsoft.com/office/drawing/2014/main" id="{6331D729-1D2B-96E4-5407-FE69251BFEF7}"/>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60;p55">
              <a:extLst>
                <a:ext uri="{FF2B5EF4-FFF2-40B4-BE49-F238E27FC236}">
                  <a16:creationId xmlns:a16="http://schemas.microsoft.com/office/drawing/2014/main" id="{0F9B94DC-9746-65DF-4C79-8D028AFEDA68}"/>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1;p55">
              <a:extLst>
                <a:ext uri="{FF2B5EF4-FFF2-40B4-BE49-F238E27FC236}">
                  <a16:creationId xmlns:a16="http://schemas.microsoft.com/office/drawing/2014/main" id="{4DB33209-AF37-10BA-20DD-34F69FB9A6A7}"/>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2;p55">
              <a:extLst>
                <a:ext uri="{FF2B5EF4-FFF2-40B4-BE49-F238E27FC236}">
                  <a16:creationId xmlns:a16="http://schemas.microsoft.com/office/drawing/2014/main" id="{06FA4393-99E5-27A5-3C8E-160802690A01}"/>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3;p55">
              <a:extLst>
                <a:ext uri="{FF2B5EF4-FFF2-40B4-BE49-F238E27FC236}">
                  <a16:creationId xmlns:a16="http://schemas.microsoft.com/office/drawing/2014/main" id="{65245015-C696-1CD3-C222-D733FC5D3DD8}"/>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4;p55">
              <a:extLst>
                <a:ext uri="{FF2B5EF4-FFF2-40B4-BE49-F238E27FC236}">
                  <a16:creationId xmlns:a16="http://schemas.microsoft.com/office/drawing/2014/main" id="{1F55DB6F-451B-DBBF-2E33-6150BEB75B0F}"/>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5;p55">
              <a:extLst>
                <a:ext uri="{FF2B5EF4-FFF2-40B4-BE49-F238E27FC236}">
                  <a16:creationId xmlns:a16="http://schemas.microsoft.com/office/drawing/2014/main" id="{1B323D6D-82D2-2810-96BF-6181A29BFD8C}"/>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6;p55">
              <a:extLst>
                <a:ext uri="{FF2B5EF4-FFF2-40B4-BE49-F238E27FC236}">
                  <a16:creationId xmlns:a16="http://schemas.microsoft.com/office/drawing/2014/main" id="{FF679578-BF5B-CE67-56B1-F7DED14CB811}"/>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7;p55">
              <a:extLst>
                <a:ext uri="{FF2B5EF4-FFF2-40B4-BE49-F238E27FC236}">
                  <a16:creationId xmlns:a16="http://schemas.microsoft.com/office/drawing/2014/main" id="{C8E254FA-C3D5-C06A-D356-9ADD23A9D5D8}"/>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8;p55">
              <a:extLst>
                <a:ext uri="{FF2B5EF4-FFF2-40B4-BE49-F238E27FC236}">
                  <a16:creationId xmlns:a16="http://schemas.microsoft.com/office/drawing/2014/main" id="{BDFFBCD9-3555-1978-4B7F-CB6807245DB2}"/>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9;p55">
              <a:extLst>
                <a:ext uri="{FF2B5EF4-FFF2-40B4-BE49-F238E27FC236}">
                  <a16:creationId xmlns:a16="http://schemas.microsoft.com/office/drawing/2014/main" id="{A3E9F190-03BE-28BE-D0FE-51712E428C81}"/>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70;p55">
              <a:extLst>
                <a:ext uri="{FF2B5EF4-FFF2-40B4-BE49-F238E27FC236}">
                  <a16:creationId xmlns:a16="http://schemas.microsoft.com/office/drawing/2014/main" id="{C80AAA3D-6ED8-E4E9-81B8-889EEC9EE1E6}"/>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71;p55">
              <a:extLst>
                <a:ext uri="{FF2B5EF4-FFF2-40B4-BE49-F238E27FC236}">
                  <a16:creationId xmlns:a16="http://schemas.microsoft.com/office/drawing/2014/main" id="{8464EEC7-E501-1205-15A6-A5B2B08C87D8}"/>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Tree>
    <p:extLst>
      <p:ext uri="{BB962C8B-B14F-4D97-AF65-F5344CB8AC3E}">
        <p14:creationId xmlns:p14="http://schemas.microsoft.com/office/powerpoint/2010/main" val="74743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3BC4843-616F-4DC1-BEB2-A4D7D23F6769}"/>
              </a:ext>
            </a:extLst>
          </p:cNvPr>
          <p:cNvSpPr/>
          <p:nvPr/>
        </p:nvSpPr>
        <p:spPr>
          <a:xfrm>
            <a:off x="1366173" y="1511552"/>
            <a:ext cx="9423374" cy="584775"/>
          </a:xfrm>
          <a:prstGeom prst="rect">
            <a:avLst/>
          </a:prstGeom>
        </p:spPr>
        <p:txBody>
          <a:bodyPr wrap="square">
            <a:spAutoFit/>
          </a:bodyPr>
          <a:lstStyle/>
          <a:p>
            <a:pPr marL="0" marR="23495" lvl="0" indent="0"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2"/>
                </a:solidFill>
                <a:effectLst/>
                <a:uLnTx/>
                <a:uFillTx/>
                <a:ea typeface="+mn-ea"/>
                <a:cs typeface="+mn-cs"/>
              </a:rPr>
              <a:t>Building a sustainable, integrated and equitable transportation system for </a:t>
            </a:r>
            <a:r>
              <a:rPr kumimoji="0" lang="en-US" sz="1600" b="1" u="none" strike="noStrike" kern="1200" cap="none" spc="0" normalizeH="0" baseline="0" noProof="0" dirty="0" err="1">
                <a:ln>
                  <a:noFill/>
                </a:ln>
                <a:solidFill>
                  <a:schemeClr val="accent2"/>
                </a:solidFill>
                <a:effectLst/>
                <a:uLnTx/>
                <a:uFillTx/>
                <a:ea typeface="+mn-ea"/>
                <a:cs typeface="+mn-cs"/>
              </a:rPr>
              <a:t>Mebidangro</a:t>
            </a:r>
            <a:r>
              <a:rPr kumimoji="0" lang="en-US" sz="1600" b="1" u="none" strike="noStrike" kern="1200" cap="none" spc="0" normalizeH="0" baseline="0" noProof="0" dirty="0">
                <a:ln>
                  <a:noFill/>
                </a:ln>
                <a:solidFill>
                  <a:schemeClr val="accent2"/>
                </a:solidFill>
                <a:effectLst/>
                <a:uLnTx/>
                <a:uFillTx/>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1200" cap="none" spc="0" normalizeH="0" baseline="0" noProof="0" dirty="0">
              <a:ln>
                <a:noFill/>
              </a:ln>
              <a:solidFill>
                <a:schemeClr val="accent2"/>
              </a:solidFill>
              <a:effectLst/>
              <a:uLnTx/>
              <a:uFillTx/>
              <a:ea typeface="+mn-ea"/>
              <a:cs typeface="+mn-cs"/>
            </a:endParaRPr>
          </a:p>
        </p:txBody>
      </p:sp>
      <p:sp>
        <p:nvSpPr>
          <p:cNvPr id="7" name="Rounded Rectangle 25">
            <a:extLst>
              <a:ext uri="{FF2B5EF4-FFF2-40B4-BE49-F238E27FC236}">
                <a16:creationId xmlns:a16="http://schemas.microsoft.com/office/drawing/2014/main" id="{9216F198-07BD-47CF-915C-6B62C2CFFD61}"/>
              </a:ext>
            </a:extLst>
          </p:cNvPr>
          <p:cNvSpPr/>
          <p:nvPr/>
        </p:nvSpPr>
        <p:spPr>
          <a:xfrm>
            <a:off x="6758015" y="5760837"/>
            <a:ext cx="3470826" cy="358108"/>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3C3C3C">
                  <a:lumMod val="60000"/>
                  <a:lumOff val="40000"/>
                </a:srgbClr>
              </a:solidFill>
              <a:effectLst/>
              <a:uLnTx/>
              <a:uFillTx/>
              <a:latin typeface="Calibri"/>
              <a:ea typeface="+mn-ea"/>
              <a:cs typeface="+mn-cs"/>
            </a:endParaRPr>
          </a:p>
        </p:txBody>
      </p:sp>
      <p:sp>
        <p:nvSpPr>
          <p:cNvPr id="8" name="Rounded Rectangle 24">
            <a:extLst>
              <a:ext uri="{FF2B5EF4-FFF2-40B4-BE49-F238E27FC236}">
                <a16:creationId xmlns:a16="http://schemas.microsoft.com/office/drawing/2014/main" id="{0D9518FE-7EAF-47F0-9DFD-331B9EF0BC91}"/>
              </a:ext>
            </a:extLst>
          </p:cNvPr>
          <p:cNvSpPr/>
          <p:nvPr/>
        </p:nvSpPr>
        <p:spPr>
          <a:xfrm>
            <a:off x="2452050" y="5775675"/>
            <a:ext cx="3109412" cy="358108"/>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3C3C3C">
                  <a:lumMod val="60000"/>
                  <a:lumOff val="40000"/>
                </a:srgbClr>
              </a:solidFill>
              <a:effectLst/>
              <a:uLnTx/>
              <a:uFillTx/>
              <a:latin typeface="Calibri"/>
              <a:ea typeface="+mn-ea"/>
              <a:cs typeface="+mn-cs"/>
            </a:endParaRPr>
          </a:p>
        </p:txBody>
      </p:sp>
      <p:sp>
        <p:nvSpPr>
          <p:cNvPr id="9" name="Rounded Rectangle 4">
            <a:extLst>
              <a:ext uri="{FF2B5EF4-FFF2-40B4-BE49-F238E27FC236}">
                <a16:creationId xmlns:a16="http://schemas.microsoft.com/office/drawing/2014/main" id="{85E3278E-0DBA-4EDB-9BDB-18B713EE4381}"/>
              </a:ext>
            </a:extLst>
          </p:cNvPr>
          <p:cNvSpPr/>
          <p:nvPr/>
        </p:nvSpPr>
        <p:spPr>
          <a:xfrm>
            <a:off x="1345598" y="2150648"/>
            <a:ext cx="2445490" cy="3195800"/>
          </a:xfrm>
          <a:prstGeom prst="round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ea typeface="+mn-ea"/>
                <a:cs typeface="+mn-cs"/>
              </a:rPr>
              <a:t>A convenient and well-connected transport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ea typeface="+mn-ea"/>
                <a:cs typeface="+mn-cs"/>
              </a:rPr>
              <a:t>Improved comfortability, punctuality, and connectivity of public transport network in </a:t>
            </a:r>
            <a:r>
              <a:rPr kumimoji="0" lang="en-US" sz="1100" b="0" i="0" u="none" strike="noStrike" kern="1200" cap="none" spc="0" normalizeH="0" baseline="0" noProof="0" dirty="0" err="1">
                <a:ln>
                  <a:noFill/>
                </a:ln>
                <a:solidFill>
                  <a:schemeClr val="tx1"/>
                </a:solidFill>
                <a:effectLst/>
                <a:uLnTx/>
                <a:uFillTx/>
                <a:ea typeface="+mn-ea"/>
                <a:cs typeface="+mn-cs"/>
              </a:rPr>
              <a:t>Mebidangro</a:t>
            </a:r>
            <a:r>
              <a:rPr kumimoji="0" lang="en-US" sz="1100" b="0" i="0" u="none" strike="noStrike" kern="1200" cap="none" spc="0" normalizeH="0" baseline="0" noProof="0">
                <a:ln>
                  <a:noFill/>
                </a:ln>
                <a:solidFill>
                  <a:schemeClr val="tx1"/>
                </a:solidFill>
                <a:effectLst/>
                <a:uLnTx/>
                <a:uFillTx/>
                <a:ea typeface="+mn-ea"/>
                <a:cs typeface="+mn-cs"/>
              </a:rPr>
              <a:t>, that enables people to travel faster in a more convenient manner from their home to their daily activity, through improving inter-modal connectivity, improvement of current transport assets, effective land use planning and new mass transit system.</a:t>
            </a:r>
          </a:p>
        </p:txBody>
      </p:sp>
      <p:sp>
        <p:nvSpPr>
          <p:cNvPr id="10" name="Rounded Rectangle 14">
            <a:extLst>
              <a:ext uri="{FF2B5EF4-FFF2-40B4-BE49-F238E27FC236}">
                <a16:creationId xmlns:a16="http://schemas.microsoft.com/office/drawing/2014/main" id="{1B185B48-979B-4377-AEED-601DE26F6A0C}"/>
              </a:ext>
            </a:extLst>
          </p:cNvPr>
          <p:cNvSpPr/>
          <p:nvPr/>
        </p:nvSpPr>
        <p:spPr>
          <a:xfrm>
            <a:off x="3687202" y="2141491"/>
            <a:ext cx="2535164" cy="3204957"/>
          </a:xfrm>
          <a:prstGeom prst="round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ea typeface="+mn-ea"/>
                <a:cs typeface="+mn-cs"/>
              </a:rPr>
              <a:t>Tackling the current and potentially growing issues of congestion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ea typeface="+mn-ea"/>
                <a:cs typeface="+mn-cs"/>
              </a:rPr>
              <a:t>The current and potentially growing issue of congestion is one of the most pressing problem in </a:t>
            </a:r>
            <a:r>
              <a:rPr kumimoji="0" lang="en-US" sz="1100" b="0" i="0" u="none" strike="noStrike" kern="1200" cap="none" spc="0" normalizeH="0" baseline="0" noProof="0" dirty="0" err="1">
                <a:ln>
                  <a:noFill/>
                </a:ln>
                <a:solidFill>
                  <a:schemeClr val="tx1"/>
                </a:solidFill>
                <a:effectLst/>
                <a:uLnTx/>
                <a:uFillTx/>
                <a:ea typeface="+mn-ea"/>
                <a:cs typeface="+mn-cs"/>
              </a:rPr>
              <a:t>Mebidangro</a:t>
            </a:r>
            <a:r>
              <a:rPr kumimoji="0" lang="en-US" sz="1100" b="0" i="0" u="none" strike="noStrike" kern="1200" cap="none" spc="0" normalizeH="0" baseline="0" noProof="0" dirty="0">
                <a:ln>
                  <a:noFill/>
                </a:ln>
                <a:solidFill>
                  <a:schemeClr val="tx1"/>
                </a:solidFill>
                <a:effectLst/>
                <a:uLnTx/>
                <a:uFillTx/>
                <a:ea typeface="+mn-ea"/>
                <a:cs typeface="+mn-cs"/>
              </a:rPr>
              <a:t>. Strategies to minimize the growth of private vehicle is needed alongside the development of public transport system, better traffic management and implementation of traffic calming measures to improve traffic safety and comfortability. </a:t>
            </a:r>
            <a:endParaRPr kumimoji="0" lang="en-US" sz="1100" b="1" i="0" u="none" strike="noStrike" kern="1200" cap="none" spc="0" normalizeH="0" baseline="0" noProof="0" dirty="0">
              <a:ln>
                <a:noFill/>
              </a:ln>
              <a:solidFill>
                <a:schemeClr val="tx1"/>
              </a:solidFill>
              <a:effectLst/>
              <a:uLnTx/>
              <a:uFillTx/>
              <a:ea typeface="+mn-ea"/>
              <a:cs typeface="+mn-cs"/>
            </a:endParaRPr>
          </a:p>
        </p:txBody>
      </p:sp>
      <p:sp>
        <p:nvSpPr>
          <p:cNvPr id="11" name="Rounded Rectangle 16">
            <a:extLst>
              <a:ext uri="{FF2B5EF4-FFF2-40B4-BE49-F238E27FC236}">
                <a16:creationId xmlns:a16="http://schemas.microsoft.com/office/drawing/2014/main" id="{FD87A8E1-650F-49F8-A503-03282EB072FC}"/>
              </a:ext>
            </a:extLst>
          </p:cNvPr>
          <p:cNvSpPr/>
          <p:nvPr/>
        </p:nvSpPr>
        <p:spPr>
          <a:xfrm>
            <a:off x="6096000" y="2141492"/>
            <a:ext cx="2385483" cy="3204956"/>
          </a:xfrm>
          <a:prstGeom prst="roundRect">
            <a:avLst/>
          </a:prstGeom>
          <a:solidFill>
            <a:schemeClr val="accent3"/>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a:ln>
                  <a:noFill/>
                </a:ln>
                <a:solidFill>
                  <a:schemeClr val="tx1"/>
                </a:solidFill>
                <a:effectLst/>
                <a:uLnTx/>
                <a:uFillTx/>
                <a:ea typeface="+mn-ea"/>
                <a:cs typeface="+mn-cs"/>
              </a:rPr>
              <a:t>An inclusive infrastructure that improves accessibility and enables </a:t>
            </a:r>
            <a:r>
              <a:rPr kumimoji="0" lang="en-US" sz="1100" b="1" i="0" u="none" strike="noStrike" kern="1200" cap="none" spc="0" normalizeH="0" baseline="0" noProof="0">
                <a:ln>
                  <a:noFill/>
                </a:ln>
                <a:solidFill>
                  <a:schemeClr val="tx1"/>
                </a:solidFill>
                <a:effectLst/>
                <a:uLnTx/>
                <a:uFillTx/>
                <a:ea typeface="+mn-ea"/>
                <a:cs typeface="+mn-cs"/>
              </a:rPr>
              <a:t>safer journeys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ea typeface="+mn-ea"/>
                <a:cs typeface="+mn-cs"/>
              </a:rPr>
              <a:t>Promote barrier free journey for all communities through the development of inclusive infrastructures (both within the transport vehicle and supporting infrastructures i.e. bus stops, pedestrian, etc.), that improves accessibility and enables safer and enjoyable journey for all citizens.</a:t>
            </a:r>
            <a:endParaRPr kumimoji="0" lang="en-GB" sz="1100" b="0" i="0" u="none" strike="noStrike" kern="1200" cap="none" spc="0" normalizeH="0" baseline="0" noProof="0">
              <a:ln>
                <a:noFill/>
              </a:ln>
              <a:solidFill>
                <a:schemeClr val="tx1"/>
              </a:solidFill>
              <a:effectLst/>
              <a:uLnTx/>
              <a:uFillTx/>
              <a:ea typeface="+mn-ea"/>
              <a:cs typeface="+mn-cs"/>
            </a:endParaRPr>
          </a:p>
        </p:txBody>
      </p:sp>
      <p:sp>
        <p:nvSpPr>
          <p:cNvPr id="12" name="Rounded Rectangle 18">
            <a:extLst>
              <a:ext uri="{FF2B5EF4-FFF2-40B4-BE49-F238E27FC236}">
                <a16:creationId xmlns:a16="http://schemas.microsoft.com/office/drawing/2014/main" id="{1011FC81-0D51-4352-A104-50810D9F1E06}"/>
              </a:ext>
            </a:extLst>
          </p:cNvPr>
          <p:cNvSpPr/>
          <p:nvPr/>
        </p:nvSpPr>
        <p:spPr>
          <a:xfrm>
            <a:off x="8381637" y="2132820"/>
            <a:ext cx="2535164" cy="3213628"/>
          </a:xfrm>
          <a:prstGeom prst="roundRect">
            <a:avLst/>
          </a:prstGeom>
          <a:solidFill>
            <a:schemeClr val="tx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ea typeface="+mn-ea"/>
                <a:cs typeface="+mn-cs"/>
              </a:rPr>
              <a:t>An environmentally-friendly transport ecosystem that improves urban livability</a:t>
            </a:r>
            <a:endParaRPr kumimoji="0" lang="en-US" sz="1100" b="1" i="0" u="none" strike="noStrike" kern="1200" cap="none" spc="0" normalizeH="0" baseline="0" noProof="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ea typeface="+mn-ea"/>
                <a:cs typeface="+mn-cs"/>
              </a:rPr>
              <a:t>Promote an environmentally-friendly transport ecosystem to reduce emission, improve urban livability and promote healthier environment and communities though the use of more sustainable energy, incentive to reduce the usage of fuel, activating walking and cycling infrastructures and activating  </a:t>
            </a:r>
            <a:r>
              <a:rPr kumimoji="0" lang="en-GB" sz="1100" b="0" i="0" u="none" strike="noStrike" kern="1200" cap="none" spc="0" normalizeH="0" baseline="0" noProof="0">
                <a:ln>
                  <a:noFill/>
                </a:ln>
                <a:solidFill>
                  <a:schemeClr val="tx1"/>
                </a:solidFill>
                <a:effectLst/>
                <a:uLnTx/>
                <a:uFillTx/>
                <a:ea typeface="+mn-ea"/>
                <a:cs typeface="+mn-cs"/>
              </a:rPr>
              <a:t>community spaces to improve safety and connectivity.</a:t>
            </a:r>
            <a:endParaRPr kumimoji="0" lang="en-US" sz="1100" b="0" i="0" u="none" strike="noStrike" kern="1200" cap="none" spc="0" normalizeH="0" baseline="0" noProof="0">
              <a:ln>
                <a:noFill/>
              </a:ln>
              <a:solidFill>
                <a:schemeClr val="tx1"/>
              </a:solidFill>
              <a:effectLst/>
              <a:uLnTx/>
              <a:uFillTx/>
              <a:ea typeface="+mn-ea"/>
              <a:cs typeface="+mn-cs"/>
            </a:endParaRPr>
          </a:p>
        </p:txBody>
      </p:sp>
      <p:sp>
        <p:nvSpPr>
          <p:cNvPr id="13" name="Right Brace 12">
            <a:extLst>
              <a:ext uri="{FF2B5EF4-FFF2-40B4-BE49-F238E27FC236}">
                <a16:creationId xmlns:a16="http://schemas.microsoft.com/office/drawing/2014/main" id="{4267498C-7075-4F5F-ADCA-6D41ADD339CE}"/>
              </a:ext>
            </a:extLst>
          </p:cNvPr>
          <p:cNvSpPr/>
          <p:nvPr/>
        </p:nvSpPr>
        <p:spPr>
          <a:xfrm rot="5400000">
            <a:off x="5918989" y="1208605"/>
            <a:ext cx="354021" cy="8575659"/>
          </a:xfrm>
          <a:prstGeom prst="rightBrace">
            <a:avLst>
              <a:gd name="adj1" fmla="val 61356"/>
              <a:gd name="adj2" fmla="val 49744"/>
            </a:avLst>
          </a:prstGeom>
          <a:ln w="22225">
            <a:solidFill>
              <a:schemeClr val="tx1">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0B46C60-DDE8-4A0B-8DE6-4FBFC3E08448}"/>
              </a:ext>
            </a:extLst>
          </p:cNvPr>
          <p:cNvSpPr/>
          <p:nvPr/>
        </p:nvSpPr>
        <p:spPr>
          <a:xfrm>
            <a:off x="3272250" y="6196029"/>
            <a:ext cx="5615287" cy="338554"/>
          </a:xfrm>
          <a:prstGeom prst="rect">
            <a:avLst/>
          </a:prstGeom>
        </p:spPr>
        <p:txBody>
          <a:bodyPr wrap="square">
            <a:spAutoFit/>
          </a:bodyPr>
          <a:lstStyle/>
          <a:p>
            <a:pPr marL="0" marR="23495"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2"/>
                </a:solidFill>
              </a:rPr>
              <a:t>…within an e</a:t>
            </a:r>
            <a:r>
              <a:rPr kumimoji="0" lang="en-US" sz="1600" b="1" u="none" strike="noStrike" kern="1200" cap="none" spc="0" normalizeH="0" baseline="0" noProof="0" err="1">
                <a:ln>
                  <a:noFill/>
                </a:ln>
                <a:solidFill>
                  <a:schemeClr val="accent2"/>
                </a:solidFill>
                <a:effectLst/>
                <a:uLnTx/>
                <a:uFillTx/>
                <a:ea typeface="+mn-ea"/>
                <a:cs typeface="+mn-cs"/>
              </a:rPr>
              <a:t>nabling</a:t>
            </a:r>
            <a:r>
              <a:rPr kumimoji="0" lang="en-US" sz="1600" b="1" u="none" strike="noStrike" kern="1200" cap="none" spc="0" normalizeH="0" baseline="0" noProof="0">
                <a:ln>
                  <a:noFill/>
                </a:ln>
                <a:solidFill>
                  <a:schemeClr val="accent2"/>
                </a:solidFill>
                <a:effectLst/>
                <a:uLnTx/>
                <a:uFillTx/>
                <a:ea typeface="+mn-ea"/>
                <a:cs typeface="+mn-cs"/>
              </a:rPr>
              <a:t> environment</a:t>
            </a:r>
          </a:p>
        </p:txBody>
      </p:sp>
      <p:sp>
        <p:nvSpPr>
          <p:cNvPr id="15" name="Rounded Rectangle 22">
            <a:extLst>
              <a:ext uri="{FF2B5EF4-FFF2-40B4-BE49-F238E27FC236}">
                <a16:creationId xmlns:a16="http://schemas.microsoft.com/office/drawing/2014/main" id="{B7C28145-8A41-4838-8819-3A39802643A4}"/>
              </a:ext>
            </a:extLst>
          </p:cNvPr>
          <p:cNvSpPr/>
          <p:nvPr/>
        </p:nvSpPr>
        <p:spPr>
          <a:xfrm>
            <a:off x="6618368" y="5715672"/>
            <a:ext cx="3620947" cy="373597"/>
          </a:xfrm>
          <a:prstGeom prst="roundRect">
            <a:avLst/>
          </a:prstGeom>
          <a:solidFill>
            <a:schemeClr val="bg2"/>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schemeClr>
                </a:solidFill>
                <a:effectLst/>
                <a:uLnTx/>
                <a:uFillTx/>
                <a:ea typeface="+mn-ea"/>
                <a:cs typeface="+mn-cs"/>
              </a:rPr>
              <a:t>Sustainable financing of transport system</a:t>
            </a:r>
          </a:p>
        </p:txBody>
      </p:sp>
      <p:sp>
        <p:nvSpPr>
          <p:cNvPr id="16" name="Rounded Rectangle 23">
            <a:extLst>
              <a:ext uri="{FF2B5EF4-FFF2-40B4-BE49-F238E27FC236}">
                <a16:creationId xmlns:a16="http://schemas.microsoft.com/office/drawing/2014/main" id="{2B76B581-60C9-4B3C-87B8-339478A498FA}"/>
              </a:ext>
            </a:extLst>
          </p:cNvPr>
          <p:cNvSpPr/>
          <p:nvPr/>
        </p:nvSpPr>
        <p:spPr>
          <a:xfrm>
            <a:off x="2372039" y="5707522"/>
            <a:ext cx="3243901" cy="373597"/>
          </a:xfrm>
          <a:prstGeom prst="roundRect">
            <a:avLst/>
          </a:prstGeom>
          <a:solidFill>
            <a:schemeClr val="bg2"/>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schemeClr>
                </a:solidFill>
                <a:effectLst/>
                <a:uLnTx/>
                <a:uFillTx/>
                <a:ea typeface="+mn-ea"/>
                <a:cs typeface="+mn-cs"/>
              </a:rPr>
              <a:t>An effective transport governance</a:t>
            </a:r>
          </a:p>
        </p:txBody>
      </p:sp>
      <p:sp>
        <p:nvSpPr>
          <p:cNvPr id="17" name="Rectangle 16">
            <a:extLst>
              <a:ext uri="{FF2B5EF4-FFF2-40B4-BE49-F238E27FC236}">
                <a16:creationId xmlns:a16="http://schemas.microsoft.com/office/drawing/2014/main" id="{6F72EB89-7C16-4106-8655-FD9376308202}"/>
              </a:ext>
            </a:extLst>
          </p:cNvPr>
          <p:cNvSpPr/>
          <p:nvPr/>
        </p:nvSpPr>
        <p:spPr>
          <a:xfrm>
            <a:off x="8887537" y="501793"/>
            <a:ext cx="1938291" cy="719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Medan </a:t>
            </a:r>
            <a:r>
              <a:rPr lang="fr-FR" sz="1600" dirty="0" err="1">
                <a:solidFill>
                  <a:schemeClr val="bg1"/>
                </a:solidFill>
              </a:rPr>
              <a:t>Region</a:t>
            </a:r>
            <a:r>
              <a:rPr lang="fr-FR" sz="1600" dirty="0">
                <a:solidFill>
                  <a:schemeClr val="bg1"/>
                </a:solidFill>
              </a:rPr>
              <a:t> Case </a:t>
            </a:r>
            <a:r>
              <a:rPr lang="fr-FR" sz="1600" dirty="0" err="1">
                <a:solidFill>
                  <a:schemeClr val="bg1"/>
                </a:solidFill>
              </a:rPr>
              <a:t>Study</a:t>
            </a:r>
            <a:endParaRPr lang="en-GB" sz="1600" dirty="0">
              <a:solidFill>
                <a:schemeClr val="bg1"/>
              </a:solidFill>
            </a:endParaRPr>
          </a:p>
        </p:txBody>
      </p:sp>
      <p:sp>
        <p:nvSpPr>
          <p:cNvPr id="3" name="TextBox 2">
            <a:extLst>
              <a:ext uri="{FF2B5EF4-FFF2-40B4-BE49-F238E27FC236}">
                <a16:creationId xmlns:a16="http://schemas.microsoft.com/office/drawing/2014/main" id="{28FD0745-0582-437F-05CA-CAE86499738F}"/>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48E30A63-2AED-087F-074A-7E228661B7E9}"/>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9A252315-6827-D3DF-0445-FEF8DCF6774C}"/>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56;p55">
              <a:extLst>
                <a:ext uri="{FF2B5EF4-FFF2-40B4-BE49-F238E27FC236}">
                  <a16:creationId xmlns:a16="http://schemas.microsoft.com/office/drawing/2014/main" id="{91A0EF1C-308A-FF2C-858D-32557955DA5A}"/>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57;p55">
              <a:extLst>
                <a:ext uri="{FF2B5EF4-FFF2-40B4-BE49-F238E27FC236}">
                  <a16:creationId xmlns:a16="http://schemas.microsoft.com/office/drawing/2014/main" id="{2D673957-476D-3F15-3463-7684DF465C3E}"/>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58;p55">
              <a:extLst>
                <a:ext uri="{FF2B5EF4-FFF2-40B4-BE49-F238E27FC236}">
                  <a16:creationId xmlns:a16="http://schemas.microsoft.com/office/drawing/2014/main" id="{A1FC1593-3EA7-3364-BDC9-42CC0F4A1F9E}"/>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59;p55">
              <a:extLst>
                <a:ext uri="{FF2B5EF4-FFF2-40B4-BE49-F238E27FC236}">
                  <a16:creationId xmlns:a16="http://schemas.microsoft.com/office/drawing/2014/main" id="{38020A7C-F726-808A-5AA9-32B640048E95}"/>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0;p55">
              <a:extLst>
                <a:ext uri="{FF2B5EF4-FFF2-40B4-BE49-F238E27FC236}">
                  <a16:creationId xmlns:a16="http://schemas.microsoft.com/office/drawing/2014/main" id="{B61E149A-5B66-DA4B-E64C-AF771B7E6B42}"/>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1;p55">
              <a:extLst>
                <a:ext uri="{FF2B5EF4-FFF2-40B4-BE49-F238E27FC236}">
                  <a16:creationId xmlns:a16="http://schemas.microsoft.com/office/drawing/2014/main" id="{083ACEFD-5D0F-6436-8243-FBC9232674D4}"/>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2;p55">
              <a:extLst>
                <a:ext uri="{FF2B5EF4-FFF2-40B4-BE49-F238E27FC236}">
                  <a16:creationId xmlns:a16="http://schemas.microsoft.com/office/drawing/2014/main" id="{F376FF1B-3739-4E54-BAF0-39F0742FA4CE}"/>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3;p55">
              <a:extLst>
                <a:ext uri="{FF2B5EF4-FFF2-40B4-BE49-F238E27FC236}">
                  <a16:creationId xmlns:a16="http://schemas.microsoft.com/office/drawing/2014/main" id="{9BE0D10C-E81C-4268-0D4A-CE39ADBE6562}"/>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64;p55">
              <a:extLst>
                <a:ext uri="{FF2B5EF4-FFF2-40B4-BE49-F238E27FC236}">
                  <a16:creationId xmlns:a16="http://schemas.microsoft.com/office/drawing/2014/main" id="{F78FC139-A1C1-4ACB-E971-D4997096CCFE}"/>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65;p55">
              <a:extLst>
                <a:ext uri="{FF2B5EF4-FFF2-40B4-BE49-F238E27FC236}">
                  <a16:creationId xmlns:a16="http://schemas.microsoft.com/office/drawing/2014/main" id="{146EC5E6-8662-536A-B7E9-5EEFF4347E53}"/>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66;p55">
              <a:extLst>
                <a:ext uri="{FF2B5EF4-FFF2-40B4-BE49-F238E27FC236}">
                  <a16:creationId xmlns:a16="http://schemas.microsoft.com/office/drawing/2014/main" id="{201066E5-1095-B89B-42C3-9E1A10DAC123}"/>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67;p55">
              <a:extLst>
                <a:ext uri="{FF2B5EF4-FFF2-40B4-BE49-F238E27FC236}">
                  <a16:creationId xmlns:a16="http://schemas.microsoft.com/office/drawing/2014/main" id="{2E664CB9-CD7C-09C6-982B-894E61697962}"/>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68;p55">
              <a:extLst>
                <a:ext uri="{FF2B5EF4-FFF2-40B4-BE49-F238E27FC236}">
                  <a16:creationId xmlns:a16="http://schemas.microsoft.com/office/drawing/2014/main" id="{FB0FC71E-F236-6AA1-FC4A-46C3127C847F}"/>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2" name="Google Shape;7469;p55">
              <a:extLst>
                <a:ext uri="{FF2B5EF4-FFF2-40B4-BE49-F238E27FC236}">
                  <a16:creationId xmlns:a16="http://schemas.microsoft.com/office/drawing/2014/main" id="{A5169818-0BD6-290D-5049-00541024844B}"/>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3" name="Google Shape;7470;p55">
              <a:extLst>
                <a:ext uri="{FF2B5EF4-FFF2-40B4-BE49-F238E27FC236}">
                  <a16:creationId xmlns:a16="http://schemas.microsoft.com/office/drawing/2014/main" id="{3DAD76F1-B465-825D-9FBF-D2E32049DCC7}"/>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4" name="Google Shape;7471;p55">
              <a:extLst>
                <a:ext uri="{FF2B5EF4-FFF2-40B4-BE49-F238E27FC236}">
                  <a16:creationId xmlns:a16="http://schemas.microsoft.com/office/drawing/2014/main" id="{6425CB1A-10ED-C747-0AA2-FF0D19881A51}"/>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7" name="Text Placeholder 36">
            <a:extLst>
              <a:ext uri="{FF2B5EF4-FFF2-40B4-BE49-F238E27FC236}">
                <a16:creationId xmlns:a16="http://schemas.microsoft.com/office/drawing/2014/main" id="{033BE1B3-5C82-49E1-B1A1-BE61670C069E}"/>
              </a:ext>
            </a:extLst>
          </p:cNvPr>
          <p:cNvSpPr>
            <a:spLocks noGrp="1"/>
          </p:cNvSpPr>
          <p:nvPr>
            <p:ph type="body" sz="quarter" idx="12"/>
          </p:nvPr>
        </p:nvSpPr>
        <p:spPr>
          <a:xfrm>
            <a:off x="1366172" y="456628"/>
            <a:ext cx="7115311" cy="577569"/>
          </a:xfrm>
        </p:spPr>
        <p:txBody>
          <a:bodyPr/>
          <a:lstStyle/>
          <a:p>
            <a:r>
              <a:rPr lang="en-US" sz="3600" dirty="0">
                <a:solidFill>
                  <a:schemeClr val="accent1"/>
                </a:solidFill>
                <a:latin typeface="Gravur-Condensed" panose="02000506020000020004" pitchFamily="2" charset="0"/>
              </a:rPr>
              <a:t>Case study: tailoring the </a:t>
            </a:r>
            <a:r>
              <a:rPr lang="en-US" sz="3600" dirty="0" err="1">
                <a:solidFill>
                  <a:schemeClr val="accent1"/>
                </a:solidFill>
                <a:latin typeface="Gravur-Condensed" panose="02000506020000020004" pitchFamily="2" charset="0"/>
              </a:rPr>
              <a:t>Mebidangro</a:t>
            </a:r>
            <a:r>
              <a:rPr lang="en-US" sz="3600" dirty="0">
                <a:solidFill>
                  <a:schemeClr val="accent1"/>
                </a:solidFill>
                <a:latin typeface="Gravur-Condensed" panose="02000506020000020004" pitchFamily="2" charset="0"/>
              </a:rPr>
              <a:t> urban mobility goals</a:t>
            </a:r>
          </a:p>
          <a:p>
            <a:endParaRPr lang="en-GB" dirty="0">
              <a:latin typeface="Gravur-Condensed" panose="02000506020000020004" pitchFamily="2" charset="0"/>
            </a:endParaRPr>
          </a:p>
        </p:txBody>
      </p:sp>
    </p:spTree>
    <p:extLst>
      <p:ext uri="{BB962C8B-B14F-4D97-AF65-F5344CB8AC3E}">
        <p14:creationId xmlns:p14="http://schemas.microsoft.com/office/powerpoint/2010/main" val="55504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3BC4843-616F-4DC1-BEB2-A4D7D23F6769}"/>
              </a:ext>
            </a:extLst>
          </p:cNvPr>
          <p:cNvSpPr/>
          <p:nvPr/>
        </p:nvSpPr>
        <p:spPr>
          <a:xfrm>
            <a:off x="1260451" y="2140367"/>
            <a:ext cx="9569316" cy="584775"/>
          </a:xfrm>
          <a:prstGeom prst="rect">
            <a:avLst/>
          </a:prstGeom>
        </p:spPr>
        <p:txBody>
          <a:bodyPr wrap="square">
            <a:spAutoFit/>
          </a:bodyPr>
          <a:lstStyle/>
          <a:p>
            <a:r>
              <a:rPr lang="fr-FR" sz="1600" b="1" err="1">
                <a:solidFill>
                  <a:schemeClr val="accent2"/>
                </a:solidFill>
              </a:rPr>
              <a:t>These</a:t>
            </a:r>
            <a:r>
              <a:rPr lang="fr-FR" sz="1600" b="1">
                <a:solidFill>
                  <a:schemeClr val="accent2"/>
                </a:solidFill>
              </a:rPr>
              <a:t> are </a:t>
            </a:r>
            <a:r>
              <a:rPr lang="fr-FR" sz="1600" b="1" u="sng">
                <a:solidFill>
                  <a:schemeClr val="accent2"/>
                </a:solidFill>
              </a:rPr>
              <a:t>propositions </a:t>
            </a:r>
            <a:r>
              <a:rPr lang="fr-FR" sz="1600" b="1">
                <a:solidFill>
                  <a:schemeClr val="accent2"/>
                </a:solidFill>
              </a:rPr>
              <a:t>for </a:t>
            </a:r>
            <a:r>
              <a:rPr lang="fr-FR" sz="1600" b="1" u="sng" err="1">
                <a:solidFill>
                  <a:schemeClr val="accent2"/>
                </a:solidFill>
              </a:rPr>
              <a:t>realistic</a:t>
            </a:r>
            <a:r>
              <a:rPr lang="fr-FR" sz="1600" b="1" u="sng">
                <a:solidFill>
                  <a:schemeClr val="accent2"/>
                </a:solidFill>
              </a:rPr>
              <a:t> </a:t>
            </a:r>
            <a:r>
              <a:rPr lang="fr-FR" sz="1600" b="1">
                <a:solidFill>
                  <a:schemeClr val="accent2"/>
                </a:solidFill>
              </a:rPr>
              <a:t>scenarios as a base for </a:t>
            </a:r>
            <a:r>
              <a:rPr lang="fr-FR" sz="1600" b="1" u="sng">
                <a:solidFill>
                  <a:schemeClr val="accent2"/>
                </a:solidFill>
              </a:rPr>
              <a:t>discussion</a:t>
            </a:r>
            <a:r>
              <a:rPr lang="fr-FR" sz="1600" b="1">
                <a:solidFill>
                  <a:schemeClr val="accent2"/>
                </a:solidFill>
              </a:rPr>
              <a:t>.</a:t>
            </a:r>
            <a:endParaRPr lang="en-US" sz="1600" b="1" u="sng">
              <a:solidFill>
                <a:schemeClr val="accent2"/>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1200" cap="none" spc="0" normalizeH="0" baseline="0" noProof="0">
              <a:ln>
                <a:noFill/>
              </a:ln>
              <a:solidFill>
                <a:schemeClr val="accent2"/>
              </a:solidFill>
              <a:effectLst/>
              <a:uLnTx/>
              <a:uFillTx/>
              <a:ea typeface="+mn-ea"/>
              <a:cs typeface="+mn-cs"/>
            </a:endParaRPr>
          </a:p>
        </p:txBody>
      </p:sp>
      <p:sp>
        <p:nvSpPr>
          <p:cNvPr id="17" name="Rectangle 16">
            <a:extLst>
              <a:ext uri="{FF2B5EF4-FFF2-40B4-BE49-F238E27FC236}">
                <a16:creationId xmlns:a16="http://schemas.microsoft.com/office/drawing/2014/main" id="{0E7E298D-B27C-48EF-9614-1CF344C97C51}"/>
              </a:ext>
            </a:extLst>
          </p:cNvPr>
          <p:cNvSpPr/>
          <p:nvPr/>
        </p:nvSpPr>
        <p:spPr>
          <a:xfrm>
            <a:off x="8926214" y="1070686"/>
            <a:ext cx="1938291" cy="719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chemeClr val="bg1"/>
                </a:solidFill>
              </a:rPr>
              <a:t>Medan </a:t>
            </a:r>
            <a:r>
              <a:rPr lang="fr-FR" sz="1600" err="1">
                <a:solidFill>
                  <a:schemeClr val="bg1"/>
                </a:solidFill>
              </a:rPr>
              <a:t>Region</a:t>
            </a:r>
            <a:r>
              <a:rPr lang="fr-FR" sz="1600">
                <a:solidFill>
                  <a:schemeClr val="bg1"/>
                </a:solidFill>
              </a:rPr>
              <a:t> Case </a:t>
            </a:r>
            <a:r>
              <a:rPr lang="fr-FR" sz="1600" err="1">
                <a:solidFill>
                  <a:schemeClr val="bg1"/>
                </a:solidFill>
              </a:rPr>
              <a:t>Study</a:t>
            </a:r>
            <a:endParaRPr lang="en-GB" sz="1600">
              <a:solidFill>
                <a:schemeClr val="bg1"/>
              </a:solidFill>
            </a:endParaRPr>
          </a:p>
        </p:txBody>
      </p:sp>
      <p:sp>
        <p:nvSpPr>
          <p:cNvPr id="19" name="TextBox 18">
            <a:extLst>
              <a:ext uri="{FF2B5EF4-FFF2-40B4-BE49-F238E27FC236}">
                <a16:creationId xmlns:a16="http://schemas.microsoft.com/office/drawing/2014/main" id="{5D34801B-694C-42C5-AD79-DFBE42F16DAD}"/>
              </a:ext>
            </a:extLst>
          </p:cNvPr>
          <p:cNvSpPr txBox="1"/>
          <p:nvPr/>
        </p:nvSpPr>
        <p:spPr bwMode="auto">
          <a:xfrm>
            <a:off x="1260451" y="2531643"/>
            <a:ext cx="9526294" cy="28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ts val="1000"/>
              </a:spcBef>
              <a:buClr>
                <a:srgbClr val="9E2986"/>
              </a:buClr>
              <a:buSzPct val="90000"/>
            </a:pPr>
            <a:r>
              <a:rPr lang="en-US" sz="1400" b="1" dirty="0"/>
              <a:t>Scenario 1 : Reference case</a:t>
            </a:r>
          </a:p>
          <a:p>
            <a:pPr marL="228600" indent="-228600">
              <a:lnSpc>
                <a:spcPct val="90000"/>
              </a:lnSpc>
              <a:spcBef>
                <a:spcPts val="1000"/>
              </a:spcBef>
              <a:buClr>
                <a:srgbClr val="9E2986"/>
              </a:buClr>
              <a:buSzPct val="90000"/>
              <a:buFont typeface="Wingdings" panose="05000000000000000000" pitchFamily="2" charset="2"/>
              <a:buChar char=""/>
            </a:pPr>
            <a:r>
              <a:rPr lang="fr-FR" sz="1400" dirty="0"/>
              <a:t>The </a:t>
            </a:r>
            <a:r>
              <a:rPr lang="fr-FR" sz="1400" dirty="0" err="1"/>
              <a:t>current</a:t>
            </a:r>
            <a:r>
              <a:rPr lang="fr-FR" sz="1400" dirty="0"/>
              <a:t> situation </a:t>
            </a:r>
            <a:r>
              <a:rPr lang="fr-FR" sz="1400" dirty="0" err="1"/>
              <a:t>evolves</a:t>
            </a:r>
            <a:r>
              <a:rPr lang="fr-FR" sz="1400" dirty="0"/>
              <a:t> as </a:t>
            </a:r>
            <a:r>
              <a:rPr lang="fr-FR" sz="1400" dirty="0" err="1"/>
              <a:t>usual</a:t>
            </a:r>
            <a:r>
              <a:rPr lang="fr-FR" sz="1400" dirty="0"/>
              <a:t> in horizon </a:t>
            </a:r>
            <a:r>
              <a:rPr lang="fr-FR" sz="1400" dirty="0" err="1"/>
              <a:t>years</a:t>
            </a:r>
            <a:r>
              <a:rPr lang="fr-FR" sz="1400" dirty="0"/>
              <a:t>, and </a:t>
            </a:r>
            <a:r>
              <a:rPr lang="fr-FR" sz="1400" dirty="0" err="1"/>
              <a:t>projects</a:t>
            </a:r>
            <a:r>
              <a:rPr lang="fr-FR" sz="1400" dirty="0"/>
              <a:t> </a:t>
            </a:r>
            <a:r>
              <a:rPr lang="fr-FR" sz="1400" dirty="0" err="1"/>
              <a:t>that</a:t>
            </a:r>
            <a:r>
              <a:rPr lang="fr-FR" sz="1400" dirty="0"/>
              <a:t> are </a:t>
            </a:r>
            <a:r>
              <a:rPr lang="fr-FR" sz="1400" dirty="0" err="1"/>
              <a:t>already</a:t>
            </a:r>
            <a:r>
              <a:rPr lang="fr-FR" sz="1400" dirty="0"/>
              <a:t> </a:t>
            </a:r>
            <a:r>
              <a:rPr lang="fr-FR" sz="1400" dirty="0" err="1"/>
              <a:t>committed</a:t>
            </a:r>
            <a:r>
              <a:rPr lang="fr-FR" sz="1400" dirty="0"/>
              <a:t> in the </a:t>
            </a:r>
            <a:r>
              <a:rPr lang="fr-FR" sz="1400" dirty="0" err="1"/>
              <a:t>baseline</a:t>
            </a:r>
            <a:r>
              <a:rPr lang="fr-FR" sz="1400" dirty="0"/>
              <a:t> </a:t>
            </a:r>
            <a:r>
              <a:rPr lang="fr-FR" sz="1400" dirty="0" err="1"/>
              <a:t>year</a:t>
            </a:r>
            <a:r>
              <a:rPr lang="fr-FR" sz="1400" dirty="0"/>
              <a:t> 2020 are </a:t>
            </a:r>
            <a:r>
              <a:rPr lang="fr-FR" sz="1400" dirty="0" err="1"/>
              <a:t>implemented</a:t>
            </a:r>
            <a:r>
              <a:rPr lang="fr-FR" sz="1400" dirty="0"/>
              <a:t>.</a:t>
            </a:r>
          </a:p>
          <a:p>
            <a:endParaRPr lang="fr-FR" sz="1400" b="1" dirty="0">
              <a:solidFill>
                <a:schemeClr val="accent1"/>
              </a:solidFill>
            </a:endParaRPr>
          </a:p>
          <a:p>
            <a:pPr>
              <a:lnSpc>
                <a:spcPct val="90000"/>
              </a:lnSpc>
              <a:spcBef>
                <a:spcPts val="1000"/>
              </a:spcBef>
              <a:buClr>
                <a:srgbClr val="9E2986"/>
              </a:buClr>
              <a:buSzPct val="90000"/>
            </a:pPr>
            <a:r>
              <a:rPr lang="fr-FR" sz="1400" b="1" dirty="0"/>
              <a:t>Scenario 2 : </a:t>
            </a:r>
            <a:r>
              <a:rPr lang="fr-FR" sz="1400" b="1" dirty="0" err="1"/>
              <a:t>Conventional</a:t>
            </a:r>
            <a:endParaRPr lang="fr-FR" sz="1400" b="1" dirty="0"/>
          </a:p>
          <a:p>
            <a:pPr marL="228600" indent="-228600">
              <a:lnSpc>
                <a:spcPct val="90000"/>
              </a:lnSpc>
              <a:spcBef>
                <a:spcPts val="1000"/>
              </a:spcBef>
              <a:buClr>
                <a:srgbClr val="9E2986"/>
              </a:buClr>
              <a:buSzPct val="90000"/>
              <a:buFont typeface="Wingdings" panose="05000000000000000000" pitchFamily="2" charset="2"/>
              <a:buChar char=""/>
            </a:pPr>
            <a:r>
              <a:rPr lang="fr-FR" sz="1400" dirty="0" err="1"/>
              <a:t>Priority</a:t>
            </a:r>
            <a:r>
              <a:rPr lang="fr-FR" sz="1400" dirty="0"/>
              <a:t> </a:t>
            </a:r>
            <a:r>
              <a:rPr lang="fr-FR" sz="1400" dirty="0" err="1"/>
              <a:t>is</a:t>
            </a:r>
            <a:r>
              <a:rPr lang="fr-FR" sz="1400" dirty="0"/>
              <a:t> </a:t>
            </a:r>
            <a:r>
              <a:rPr lang="fr-FR" sz="1400" dirty="0" err="1"/>
              <a:t>given</a:t>
            </a:r>
            <a:r>
              <a:rPr lang="fr-FR" sz="1400" dirty="0"/>
              <a:t> to </a:t>
            </a:r>
            <a:r>
              <a:rPr lang="fr-FR" sz="1400" dirty="0" err="1"/>
              <a:t>calm</a:t>
            </a:r>
            <a:r>
              <a:rPr lang="fr-FR" sz="1400" dirty="0"/>
              <a:t> </a:t>
            </a:r>
            <a:r>
              <a:rPr lang="fr-FR" sz="1400" dirty="0" err="1"/>
              <a:t>mobility</a:t>
            </a:r>
            <a:r>
              <a:rPr lang="fr-FR" sz="1400" dirty="0"/>
              <a:t>, </a:t>
            </a:r>
            <a:r>
              <a:rPr lang="fr-FR" sz="1400" dirty="0" err="1"/>
              <a:t>safety</a:t>
            </a:r>
            <a:r>
              <a:rPr lang="fr-FR" sz="1400" dirty="0"/>
              <a:t>, </a:t>
            </a:r>
            <a:r>
              <a:rPr lang="fr-FR" sz="1400" dirty="0" err="1"/>
              <a:t>improvement</a:t>
            </a:r>
            <a:r>
              <a:rPr lang="fr-FR" sz="1400" dirty="0"/>
              <a:t> of </a:t>
            </a:r>
            <a:r>
              <a:rPr lang="fr-FR" sz="1400" dirty="0" err="1"/>
              <a:t>existing</a:t>
            </a:r>
            <a:r>
              <a:rPr lang="fr-FR" sz="1400" dirty="0"/>
              <a:t> assets, and </a:t>
            </a:r>
            <a:r>
              <a:rPr lang="fr-FR" sz="1400" dirty="0" err="1"/>
              <a:t>organized</a:t>
            </a:r>
            <a:r>
              <a:rPr lang="fr-FR" sz="1400" dirty="0"/>
              <a:t> land use </a:t>
            </a:r>
            <a:r>
              <a:rPr lang="fr-FR" sz="1400" dirty="0" err="1"/>
              <a:t>with</a:t>
            </a:r>
            <a:r>
              <a:rPr lang="fr-FR" sz="1400" dirty="0"/>
              <a:t> a territorial </a:t>
            </a:r>
            <a:r>
              <a:rPr lang="fr-FR" sz="1400" dirty="0" err="1"/>
              <a:t>approach</a:t>
            </a:r>
            <a:r>
              <a:rPr lang="fr-FR" sz="1400" dirty="0"/>
              <a:t>. Investments are </a:t>
            </a:r>
            <a:r>
              <a:rPr lang="fr-FR" sz="1400" dirty="0" err="1"/>
              <a:t>kept</a:t>
            </a:r>
            <a:r>
              <a:rPr lang="fr-FR" sz="1400" dirty="0"/>
              <a:t> minimum and </a:t>
            </a:r>
            <a:r>
              <a:rPr lang="fr-FR" sz="1400" dirty="0" err="1"/>
              <a:t>current</a:t>
            </a:r>
            <a:r>
              <a:rPr lang="fr-FR" sz="1400" dirty="0"/>
              <a:t> 	assets are </a:t>
            </a:r>
            <a:r>
              <a:rPr lang="fr-FR" sz="1400" dirty="0" err="1"/>
              <a:t>optimized</a:t>
            </a:r>
            <a:r>
              <a:rPr lang="fr-FR" sz="1400" dirty="0"/>
              <a:t>, </a:t>
            </a:r>
            <a:r>
              <a:rPr lang="fr-FR" sz="1400" dirty="0" err="1"/>
              <a:t>with</a:t>
            </a:r>
            <a:r>
              <a:rPr lang="fr-FR" sz="1400" dirty="0"/>
              <a:t> minimum ambition</a:t>
            </a:r>
          </a:p>
          <a:p>
            <a:endParaRPr lang="fr-FR" sz="1400" b="1" dirty="0">
              <a:solidFill>
                <a:schemeClr val="tx2"/>
              </a:solidFill>
            </a:endParaRPr>
          </a:p>
          <a:p>
            <a:r>
              <a:rPr lang="fr-FR" sz="1400" b="1" dirty="0">
                <a:solidFill>
                  <a:schemeClr val="tx2"/>
                </a:solidFill>
              </a:rPr>
              <a:t>Scenario 3 : </a:t>
            </a:r>
            <a:r>
              <a:rPr lang="fr-FR" sz="1400" b="1" dirty="0" err="1">
                <a:solidFill>
                  <a:schemeClr val="tx2"/>
                </a:solidFill>
              </a:rPr>
              <a:t>Ambitious</a:t>
            </a:r>
            <a:endParaRPr lang="fr-FR" sz="1400" b="1" dirty="0">
              <a:solidFill>
                <a:schemeClr val="tx2"/>
              </a:solidFill>
            </a:endParaRPr>
          </a:p>
          <a:p>
            <a:pPr marL="228600" indent="-228600">
              <a:lnSpc>
                <a:spcPct val="90000"/>
              </a:lnSpc>
              <a:spcBef>
                <a:spcPts val="1000"/>
              </a:spcBef>
              <a:buClr>
                <a:srgbClr val="9E2986"/>
              </a:buClr>
              <a:buSzPct val="90000"/>
              <a:buFont typeface="Wingdings" panose="05000000000000000000" pitchFamily="2" charset="2"/>
              <a:buChar char=""/>
            </a:pPr>
            <a:r>
              <a:rPr lang="fr-FR" sz="1400" dirty="0"/>
              <a:t>Mass transit </a:t>
            </a:r>
            <a:r>
              <a:rPr lang="fr-FR" sz="1400" dirty="0" err="1"/>
              <a:t>implementation</a:t>
            </a:r>
            <a:r>
              <a:rPr lang="fr-FR" sz="1400" dirty="0"/>
              <a:t> and changes in the </a:t>
            </a:r>
            <a:r>
              <a:rPr lang="fr-FR" sz="1400" dirty="0" err="1"/>
              <a:t>governance</a:t>
            </a:r>
            <a:r>
              <a:rPr lang="fr-FR" sz="1400" dirty="0"/>
              <a:t> of </a:t>
            </a:r>
            <a:r>
              <a:rPr lang="fr-FR" sz="1400" dirty="0" err="1"/>
              <a:t>mobility</a:t>
            </a:r>
            <a:r>
              <a:rPr lang="fr-FR" sz="1400" dirty="0"/>
              <a:t> for </a:t>
            </a:r>
            <a:r>
              <a:rPr lang="fr-FR" sz="1400" dirty="0" err="1"/>
              <a:t>Mebidangro</a:t>
            </a:r>
            <a:r>
              <a:rPr lang="fr-FR" sz="1400" dirty="0"/>
              <a:t>. Investments are important and </a:t>
            </a:r>
            <a:r>
              <a:rPr lang="fr-FR" sz="1400" dirty="0" err="1"/>
              <a:t>there</a:t>
            </a:r>
            <a:r>
              <a:rPr lang="fr-FR" sz="1400" dirty="0"/>
              <a:t> </a:t>
            </a:r>
            <a:r>
              <a:rPr lang="fr-FR" sz="1400" dirty="0" err="1"/>
              <a:t>is</a:t>
            </a:r>
            <a:r>
              <a:rPr lang="fr-FR" sz="1400" dirty="0"/>
              <a:t> </a:t>
            </a:r>
            <a:r>
              <a:rPr lang="fr-FR" sz="1400" dirty="0" err="1"/>
              <a:t>strong</a:t>
            </a:r>
            <a:r>
              <a:rPr lang="fr-FR" sz="1400" dirty="0"/>
              <a:t> support for a change of </a:t>
            </a:r>
            <a:r>
              <a:rPr lang="fr-FR" sz="1400" dirty="0" err="1"/>
              <a:t>paradigm</a:t>
            </a:r>
            <a:r>
              <a:rPr lang="fr-FR" sz="1400" dirty="0"/>
              <a:t>.</a:t>
            </a:r>
          </a:p>
        </p:txBody>
      </p:sp>
      <p:sp>
        <p:nvSpPr>
          <p:cNvPr id="22" name="Rectangle 21">
            <a:extLst>
              <a:ext uri="{FF2B5EF4-FFF2-40B4-BE49-F238E27FC236}">
                <a16:creationId xmlns:a16="http://schemas.microsoft.com/office/drawing/2014/main" id="{997562F4-65FE-47C3-9440-08D8B782FDF8}"/>
              </a:ext>
            </a:extLst>
          </p:cNvPr>
          <p:cNvSpPr/>
          <p:nvPr/>
        </p:nvSpPr>
        <p:spPr>
          <a:xfrm>
            <a:off x="1260451" y="5527105"/>
            <a:ext cx="9604054" cy="338554"/>
          </a:xfrm>
          <a:prstGeom prst="rect">
            <a:avLst/>
          </a:prstGeom>
          <a:solidFill>
            <a:schemeClr val="accent1"/>
          </a:solidFill>
        </p:spPr>
        <p:txBody>
          <a:bodyPr wrap="square">
            <a:spAutoFit/>
          </a:bodyPr>
          <a:lstStyle/>
          <a:p>
            <a:pPr algn="ctr"/>
            <a:r>
              <a:rPr lang="fr-FR" sz="1400" b="1" dirty="0">
                <a:solidFill>
                  <a:schemeClr val="bg1"/>
                </a:solidFill>
              </a:rPr>
              <a:t>At the end, scenarios can </a:t>
            </a:r>
            <a:r>
              <a:rPr lang="fr-FR" sz="1400" b="1" dirty="0" err="1">
                <a:solidFill>
                  <a:schemeClr val="bg1"/>
                </a:solidFill>
              </a:rPr>
              <a:t>be</a:t>
            </a:r>
            <a:r>
              <a:rPr lang="fr-FR" sz="1400" b="1" dirty="0">
                <a:solidFill>
                  <a:schemeClr val="bg1"/>
                </a:solidFill>
              </a:rPr>
              <a:t> mixed </a:t>
            </a:r>
            <a:r>
              <a:rPr lang="fr-FR" sz="1400" b="1" dirty="0" err="1">
                <a:solidFill>
                  <a:schemeClr val="bg1"/>
                </a:solidFill>
              </a:rPr>
              <a:t>depending</a:t>
            </a:r>
            <a:r>
              <a:rPr lang="fr-FR" sz="1400" b="1" dirty="0">
                <a:solidFill>
                  <a:schemeClr val="bg1"/>
                </a:solidFill>
              </a:rPr>
              <a:t> on positive aspects: scenarios are </a:t>
            </a:r>
            <a:r>
              <a:rPr lang="fr-FR" sz="1400" b="1" dirty="0" err="1">
                <a:solidFill>
                  <a:schemeClr val="bg1"/>
                </a:solidFill>
              </a:rPr>
              <a:t>just</a:t>
            </a:r>
            <a:r>
              <a:rPr lang="fr-FR" sz="1400" b="1" dirty="0">
                <a:solidFill>
                  <a:schemeClr val="bg1"/>
                </a:solidFill>
              </a:rPr>
              <a:t> a </a:t>
            </a:r>
            <a:r>
              <a:rPr lang="fr-FR" sz="1400" b="1" dirty="0" err="1">
                <a:solidFill>
                  <a:schemeClr val="bg1"/>
                </a:solidFill>
              </a:rPr>
              <a:t>tool</a:t>
            </a:r>
            <a:r>
              <a:rPr lang="fr-FR" sz="1600" b="1" dirty="0">
                <a:solidFill>
                  <a:schemeClr val="bg1"/>
                </a:solidFill>
              </a:rPr>
              <a:t>.</a:t>
            </a:r>
            <a:endParaRPr lang="en-US" sz="1600" b="1" u="sng" dirty="0">
              <a:solidFill>
                <a:schemeClr val="bg1"/>
              </a:solidFill>
            </a:endParaRPr>
          </a:p>
        </p:txBody>
      </p:sp>
      <p:sp>
        <p:nvSpPr>
          <p:cNvPr id="3" name="TextBox 2">
            <a:extLst>
              <a:ext uri="{FF2B5EF4-FFF2-40B4-BE49-F238E27FC236}">
                <a16:creationId xmlns:a16="http://schemas.microsoft.com/office/drawing/2014/main" id="{4EB19B7D-2387-B04C-F389-73B1E1092EE9}"/>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29D05F0E-4801-797D-F78E-758999A1EEEC}"/>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05920EC2-03AA-74A9-9A16-A130D8557310}"/>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 name="Google Shape;7456;p55">
              <a:extLst>
                <a:ext uri="{FF2B5EF4-FFF2-40B4-BE49-F238E27FC236}">
                  <a16:creationId xmlns:a16="http://schemas.microsoft.com/office/drawing/2014/main" id="{B580058E-A353-51EF-E998-0957E19DF022}"/>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7;p55">
              <a:extLst>
                <a:ext uri="{FF2B5EF4-FFF2-40B4-BE49-F238E27FC236}">
                  <a16:creationId xmlns:a16="http://schemas.microsoft.com/office/drawing/2014/main" id="{A1258AA7-5090-3214-8751-809BC2950304}"/>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8;p55">
              <a:extLst>
                <a:ext uri="{FF2B5EF4-FFF2-40B4-BE49-F238E27FC236}">
                  <a16:creationId xmlns:a16="http://schemas.microsoft.com/office/drawing/2014/main" id="{E2102A3E-02FB-F81A-2476-D8AFF9898D96}"/>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9;p55">
              <a:extLst>
                <a:ext uri="{FF2B5EF4-FFF2-40B4-BE49-F238E27FC236}">
                  <a16:creationId xmlns:a16="http://schemas.microsoft.com/office/drawing/2014/main" id="{2044C4E6-BF30-2744-B714-D15E5782F02C}"/>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60;p55">
              <a:extLst>
                <a:ext uri="{FF2B5EF4-FFF2-40B4-BE49-F238E27FC236}">
                  <a16:creationId xmlns:a16="http://schemas.microsoft.com/office/drawing/2014/main" id="{AC422D99-4F71-9E0D-9324-E75E4679E976}"/>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1;p55">
              <a:extLst>
                <a:ext uri="{FF2B5EF4-FFF2-40B4-BE49-F238E27FC236}">
                  <a16:creationId xmlns:a16="http://schemas.microsoft.com/office/drawing/2014/main" id="{9DD1E733-B1B5-538E-F3C8-7A9C95BE0D3B}"/>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2;p55">
              <a:extLst>
                <a:ext uri="{FF2B5EF4-FFF2-40B4-BE49-F238E27FC236}">
                  <a16:creationId xmlns:a16="http://schemas.microsoft.com/office/drawing/2014/main" id="{C6EE6568-A2EF-5BCC-0EA6-5F5F38696EE9}"/>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3;p55">
              <a:extLst>
                <a:ext uri="{FF2B5EF4-FFF2-40B4-BE49-F238E27FC236}">
                  <a16:creationId xmlns:a16="http://schemas.microsoft.com/office/drawing/2014/main" id="{FBD9F8DD-8C59-E1ED-3DE8-B3A5D33FEB1F}"/>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4;p55">
              <a:extLst>
                <a:ext uri="{FF2B5EF4-FFF2-40B4-BE49-F238E27FC236}">
                  <a16:creationId xmlns:a16="http://schemas.microsoft.com/office/drawing/2014/main" id="{FA0E4206-BC17-4D3E-6DE3-237374F8C430}"/>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5;p55">
              <a:extLst>
                <a:ext uri="{FF2B5EF4-FFF2-40B4-BE49-F238E27FC236}">
                  <a16:creationId xmlns:a16="http://schemas.microsoft.com/office/drawing/2014/main" id="{B29F4F58-FA77-3202-3A6F-F26B4DAC3BCF}"/>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6;p55">
              <a:extLst>
                <a:ext uri="{FF2B5EF4-FFF2-40B4-BE49-F238E27FC236}">
                  <a16:creationId xmlns:a16="http://schemas.microsoft.com/office/drawing/2014/main" id="{4725E9CA-1695-7E9E-E1EB-DDD03FAC86F3}"/>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7;p55">
              <a:extLst>
                <a:ext uri="{FF2B5EF4-FFF2-40B4-BE49-F238E27FC236}">
                  <a16:creationId xmlns:a16="http://schemas.microsoft.com/office/drawing/2014/main" id="{CAFDD7CD-01D3-839A-54CE-AEFE13673329}"/>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8;p55">
              <a:extLst>
                <a:ext uri="{FF2B5EF4-FFF2-40B4-BE49-F238E27FC236}">
                  <a16:creationId xmlns:a16="http://schemas.microsoft.com/office/drawing/2014/main" id="{8DA13C10-CA59-FD3E-7332-7AC459F7B458}"/>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9;p55">
              <a:extLst>
                <a:ext uri="{FF2B5EF4-FFF2-40B4-BE49-F238E27FC236}">
                  <a16:creationId xmlns:a16="http://schemas.microsoft.com/office/drawing/2014/main" id="{E42C0480-773C-0E6B-7263-1B393EFF6421}"/>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70;p55">
              <a:extLst>
                <a:ext uri="{FF2B5EF4-FFF2-40B4-BE49-F238E27FC236}">
                  <a16:creationId xmlns:a16="http://schemas.microsoft.com/office/drawing/2014/main" id="{30396488-2D22-5780-D2B7-3A045DC35D0E}"/>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71;p55">
              <a:extLst>
                <a:ext uri="{FF2B5EF4-FFF2-40B4-BE49-F238E27FC236}">
                  <a16:creationId xmlns:a16="http://schemas.microsoft.com/office/drawing/2014/main" id="{9F3D19FF-0AF3-FE73-3783-547332FE3797}"/>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29" name="Text Placeholder 28">
            <a:extLst>
              <a:ext uri="{FF2B5EF4-FFF2-40B4-BE49-F238E27FC236}">
                <a16:creationId xmlns:a16="http://schemas.microsoft.com/office/drawing/2014/main" id="{D8668EA2-F0A7-4DDF-890B-2CBCA38BAA80}"/>
              </a:ext>
            </a:extLst>
          </p:cNvPr>
          <p:cNvSpPr>
            <a:spLocks noGrp="1"/>
          </p:cNvSpPr>
          <p:nvPr>
            <p:ph type="body" sz="quarter" idx="12"/>
          </p:nvPr>
        </p:nvSpPr>
        <p:spPr>
          <a:xfrm>
            <a:off x="1260452" y="988007"/>
            <a:ext cx="7665762" cy="577569"/>
          </a:xfrm>
        </p:spPr>
        <p:txBody>
          <a:bodyPr/>
          <a:lstStyle/>
          <a:p>
            <a:r>
              <a:rPr lang="en-US" sz="3600" dirty="0">
                <a:solidFill>
                  <a:schemeClr val="accent1"/>
                </a:solidFill>
                <a:latin typeface="Gravur-Condensed" panose="02000506020000020004" pitchFamily="2" charset="0"/>
              </a:rPr>
              <a:t>Case study: tailoring the </a:t>
            </a:r>
            <a:r>
              <a:rPr lang="en-US" sz="3600" dirty="0" err="1">
                <a:solidFill>
                  <a:schemeClr val="accent1"/>
                </a:solidFill>
                <a:latin typeface="Gravur-Condensed" panose="02000506020000020004" pitchFamily="2" charset="0"/>
              </a:rPr>
              <a:t>Mebidangro</a:t>
            </a:r>
            <a:r>
              <a:rPr lang="en-US" sz="3600" dirty="0">
                <a:solidFill>
                  <a:schemeClr val="accent1"/>
                </a:solidFill>
                <a:latin typeface="Gravur-Condensed" panose="02000506020000020004" pitchFamily="2" charset="0"/>
              </a:rPr>
              <a:t> urban mobility goals</a:t>
            </a:r>
          </a:p>
          <a:p>
            <a:endParaRPr lang="en-GB" dirty="0">
              <a:latin typeface="Gravur-Condensed" panose="02000506020000020004" pitchFamily="2" charset="0"/>
            </a:endParaRPr>
          </a:p>
        </p:txBody>
      </p:sp>
    </p:spTree>
    <p:extLst>
      <p:ext uri="{BB962C8B-B14F-4D97-AF65-F5344CB8AC3E}">
        <p14:creationId xmlns:p14="http://schemas.microsoft.com/office/powerpoint/2010/main" val="57675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217"/>
          <p:cNvSpPr txBox="1">
            <a:spLocks noGrp="1"/>
          </p:cNvSpPr>
          <p:nvPr>
            <p:ph type="body" sz="quarter" idx="10"/>
          </p:nvPr>
        </p:nvSpPr>
        <p:spPr>
          <a:prstGeom prst="rect">
            <a:avLst/>
          </a:prstGeom>
          <a:noFill/>
          <a:ln>
            <a:noFill/>
          </a:ln>
        </p:spPr>
        <p:txBody>
          <a:bodyPr spcFirstLastPara="1" wrap="square" lIns="91425" tIns="45700" rIns="91425" bIns="45700" anchor="t" anchorCtr="0">
            <a:noAutofit/>
          </a:bodyPr>
          <a:lstStyle/>
          <a:p>
            <a:r>
              <a:rPr lang="en-US" sz="3600" b="1" dirty="0">
                <a:solidFill>
                  <a:schemeClr val="bg1"/>
                </a:solidFill>
                <a:latin typeface="Gravur-CondensedBold" panose="02000506020000020004" pitchFamily="2" charset="0"/>
              </a:rPr>
              <a:t>What Measures Should We Plan ?</a:t>
            </a:r>
          </a:p>
        </p:txBody>
      </p:sp>
      <p:sp>
        <p:nvSpPr>
          <p:cNvPr id="2" name="Text Placeholder 1">
            <a:extLst>
              <a:ext uri="{FF2B5EF4-FFF2-40B4-BE49-F238E27FC236}">
                <a16:creationId xmlns:a16="http://schemas.microsoft.com/office/drawing/2014/main" id="{F8335FE9-320C-1F43-C133-EC0D8EBEC3B4}"/>
              </a:ext>
            </a:extLst>
          </p:cNvPr>
          <p:cNvSpPr>
            <a:spLocks noGrp="1"/>
          </p:cNvSpPr>
          <p:nvPr>
            <p:ph type="body" sz="quarter" idx="12"/>
          </p:nvPr>
        </p:nvSpPr>
        <p:spPr/>
        <p:txBody>
          <a:bodyPr/>
          <a:lstStyle/>
          <a:p>
            <a:r>
              <a:rPr lang="en-US"/>
              <a:t>2</a:t>
            </a:r>
          </a:p>
        </p:txBody>
      </p:sp>
      <p:grpSp>
        <p:nvGrpSpPr>
          <p:cNvPr id="2469" name="Google Shape;2469;p217"/>
          <p:cNvGrpSpPr/>
          <p:nvPr/>
        </p:nvGrpSpPr>
        <p:grpSpPr>
          <a:xfrm>
            <a:off x="-2133324" y="142570"/>
            <a:ext cx="453913" cy="453411"/>
            <a:chOff x="5823294" y="2309751"/>
            <a:chExt cx="315327" cy="314978"/>
          </a:xfrm>
        </p:grpSpPr>
        <p:sp>
          <p:nvSpPr>
            <p:cNvPr id="2470" name="Google Shape;2470;p217"/>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1" name="Google Shape;2471;p217"/>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2" name="Google Shape;2472;p217"/>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3" name="Google Shape;2473;p217"/>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4" name="Google Shape;2474;p217"/>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5" name="Google Shape;2475;p217"/>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6" name="Google Shape;2476;p217"/>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7" name="Google Shape;2477;p217"/>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8" name="Google Shape;2478;p217"/>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9" name="Google Shape;2479;p217"/>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0" name="Google Shape;2480;p217"/>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1" name="Google Shape;2481;p217"/>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2" name="Google Shape;2482;p217"/>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3" name="Google Shape;2483;p217"/>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4" name="Google Shape;2484;p217"/>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5" name="Google Shape;2485;p217"/>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6" name="Google Shape;2486;p217"/>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grpSp>
      <p:sp>
        <p:nvSpPr>
          <p:cNvPr id="2487" name="Google Shape;2487;p217"/>
          <p:cNvSpPr txBox="1"/>
          <p:nvPr/>
        </p:nvSpPr>
        <p:spPr>
          <a:xfrm>
            <a:off x="-1589700" y="0"/>
            <a:ext cx="15897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a:solidFill>
                  <a:schemeClr val="dk1"/>
                </a:solidFill>
                <a:latin typeface="Gravur-Condensed" panose="02000506020000020004" pitchFamily="2" charset="0"/>
                <a:ea typeface="Roboto" panose="02000000000000000000" pitchFamily="2" charset="0"/>
              </a:rPr>
              <a:t>Plan about </a:t>
            </a:r>
            <a:r>
              <a:rPr lang="en-US" sz="1400" b="1">
                <a:solidFill>
                  <a:schemeClr val="dk1"/>
                </a:solidFill>
                <a:latin typeface="Gravur-Condensed" panose="02000506020000020004" pitchFamily="2" charset="0"/>
                <a:ea typeface="Roboto" panose="02000000000000000000" pitchFamily="2" charset="0"/>
              </a:rPr>
              <a:t>30 seconds</a:t>
            </a:r>
            <a:r>
              <a:rPr lang="en-US" sz="1400">
                <a:solidFill>
                  <a:schemeClr val="dk1"/>
                </a:solidFill>
                <a:latin typeface="Gravur-Condensed" panose="02000506020000020004" pitchFamily="2" charset="0"/>
                <a:ea typeface="Roboto" panose="02000000000000000000" pitchFamily="2" charset="0"/>
              </a:rPr>
              <a:t> on this </a:t>
            </a:r>
            <a:br>
              <a:rPr lang="en-US" sz="1400">
                <a:solidFill>
                  <a:schemeClr val="dk1"/>
                </a:solidFill>
                <a:latin typeface="Gravur-Condensed" panose="02000506020000020004" pitchFamily="2" charset="0"/>
                <a:ea typeface="Roboto" panose="02000000000000000000" pitchFamily="2" charset="0"/>
              </a:rPr>
            </a:br>
            <a:r>
              <a:rPr lang="en-US" sz="1400">
                <a:solidFill>
                  <a:schemeClr val="dk1"/>
                </a:solidFill>
                <a:latin typeface="Gravur-Condensed" panose="02000506020000020004" pitchFamily="2" charset="0"/>
                <a:ea typeface="Roboto" panose="02000000000000000000" pitchFamily="2" charset="0"/>
              </a:rPr>
              <a:t>slide </a:t>
            </a:r>
            <a:br>
              <a:rPr lang="en-US" sz="1400">
                <a:solidFill>
                  <a:schemeClr val="dk1"/>
                </a:solidFill>
                <a:latin typeface="Gravur-Condensed" panose="02000506020000020004" pitchFamily="2" charset="0"/>
                <a:ea typeface="Roboto" panose="02000000000000000000" pitchFamily="2" charset="0"/>
              </a:rPr>
            </a:br>
            <a:br>
              <a:rPr lang="en-US" sz="1400">
                <a:solidFill>
                  <a:schemeClr val="dk1"/>
                </a:solidFill>
                <a:latin typeface="Gravur-Condensed" panose="02000506020000020004" pitchFamily="2" charset="0"/>
                <a:ea typeface="Roboto" panose="02000000000000000000" pitchFamily="2" charset="0"/>
              </a:rPr>
            </a:br>
            <a:r>
              <a:rPr lang="en-US" sz="1400" b="0" i="0" u="none" strike="noStrike" cap="none">
                <a:solidFill>
                  <a:schemeClr val="dk1"/>
                </a:solidFill>
                <a:latin typeface="Gravur-Condensed" panose="02000506020000020004" pitchFamily="2" charset="0"/>
                <a:ea typeface="Roboto" panose="02000000000000000000" pitchFamily="2" charset="0"/>
                <a:sym typeface="Arial"/>
              </a:rPr>
              <a:t>This slide should </a:t>
            </a:r>
            <a:r>
              <a:rPr lang="en-US" sz="1400">
                <a:solidFill>
                  <a:schemeClr val="dk1"/>
                </a:solidFill>
                <a:latin typeface="Gravur-Condensed" panose="02000506020000020004" pitchFamily="2" charset="0"/>
                <a:ea typeface="Roboto" panose="02000000000000000000" pitchFamily="2" charset="0"/>
              </a:rPr>
              <a:t>briefly introduce this section</a:t>
            </a:r>
            <a:endParaRPr lang="en-US" sz="1400" b="1" i="0" u="none" strike="noStrike" cap="none">
              <a:solidFill>
                <a:schemeClr val="dk1"/>
              </a:solidFill>
              <a:latin typeface="Gravur-Condensed" panose="02000506020000020004" pitchFamily="2" charset="0"/>
              <a:ea typeface="Roboto" panose="02000000000000000000" pitchFamily="2" charset="0"/>
              <a:sym typeface="Arial"/>
            </a:endParaRPr>
          </a:p>
        </p:txBody>
      </p:sp>
    </p:spTree>
    <p:extLst>
      <p:ext uri="{BB962C8B-B14F-4D97-AF65-F5344CB8AC3E}">
        <p14:creationId xmlns:p14="http://schemas.microsoft.com/office/powerpoint/2010/main" val="394525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3BC4843-616F-4DC1-BEB2-A4D7D23F6769}"/>
              </a:ext>
            </a:extLst>
          </p:cNvPr>
          <p:cNvSpPr/>
          <p:nvPr/>
        </p:nvSpPr>
        <p:spPr>
          <a:xfrm>
            <a:off x="1311342" y="1649994"/>
            <a:ext cx="5546658" cy="830997"/>
          </a:xfrm>
          <a:prstGeom prst="rect">
            <a:avLst/>
          </a:prstGeom>
        </p:spPr>
        <p:txBody>
          <a:bodyPr wrap="square">
            <a:spAutoFit/>
          </a:bodyPr>
          <a:lstStyle/>
          <a:p>
            <a:r>
              <a:rPr lang="fr-FR" sz="1600" b="1">
                <a:solidFill>
                  <a:schemeClr val="accent2"/>
                </a:solidFill>
              </a:rPr>
              <a:t>The </a:t>
            </a:r>
            <a:r>
              <a:rPr lang="fr-FR" sz="1600" b="1" err="1">
                <a:solidFill>
                  <a:schemeClr val="accent2"/>
                </a:solidFill>
              </a:rPr>
              <a:t>measures</a:t>
            </a:r>
            <a:r>
              <a:rPr lang="fr-FR" sz="1600" b="1">
                <a:solidFill>
                  <a:schemeClr val="accent2"/>
                </a:solidFill>
              </a:rPr>
              <a:t> </a:t>
            </a:r>
            <a:r>
              <a:rPr lang="fr-FR" sz="1600" b="1" err="1">
                <a:solidFill>
                  <a:schemeClr val="accent2"/>
                </a:solidFill>
              </a:rPr>
              <a:t>shall</a:t>
            </a:r>
            <a:r>
              <a:rPr lang="fr-FR" sz="1600" b="1">
                <a:solidFill>
                  <a:schemeClr val="accent2"/>
                </a:solidFill>
              </a:rPr>
              <a:t> stem </a:t>
            </a:r>
            <a:r>
              <a:rPr lang="fr-FR" sz="1600" b="1" err="1">
                <a:solidFill>
                  <a:schemeClr val="accent2"/>
                </a:solidFill>
              </a:rPr>
              <a:t>from</a:t>
            </a:r>
            <a:r>
              <a:rPr lang="fr-FR" sz="1600" b="1">
                <a:solidFill>
                  <a:schemeClr val="accent2"/>
                </a:solidFill>
              </a:rPr>
              <a:t> local </a:t>
            </a:r>
            <a:r>
              <a:rPr lang="fr-FR" sz="1600" b="1" err="1">
                <a:solidFill>
                  <a:schemeClr val="accent2"/>
                </a:solidFill>
              </a:rPr>
              <a:t>agencies</a:t>
            </a:r>
            <a:r>
              <a:rPr lang="fr-FR" sz="1600" b="1">
                <a:solidFill>
                  <a:schemeClr val="accent2"/>
                </a:solidFill>
              </a:rPr>
              <a:t> for best </a:t>
            </a:r>
            <a:r>
              <a:rPr lang="fr-FR" sz="1600" b="1" err="1">
                <a:solidFill>
                  <a:schemeClr val="accent2"/>
                </a:solidFill>
              </a:rPr>
              <a:t>ownership</a:t>
            </a:r>
            <a:r>
              <a:rPr lang="fr-FR" sz="1600" b="1">
                <a:solidFill>
                  <a:schemeClr val="accent2"/>
                </a:solidFill>
              </a:rPr>
              <a:t>.</a:t>
            </a:r>
            <a:endParaRPr lang="en-US" sz="1600" b="1" u="sng">
              <a:solidFill>
                <a:schemeClr val="accent2"/>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1200" cap="none" spc="0" normalizeH="0" baseline="0" noProof="0">
              <a:ln>
                <a:noFill/>
              </a:ln>
              <a:solidFill>
                <a:schemeClr val="accent2"/>
              </a:solidFill>
              <a:effectLst/>
              <a:uLnTx/>
              <a:uFillTx/>
              <a:ea typeface="+mn-ea"/>
              <a:cs typeface="+mn-cs"/>
            </a:endParaRPr>
          </a:p>
        </p:txBody>
      </p:sp>
      <p:sp>
        <p:nvSpPr>
          <p:cNvPr id="19" name="TextBox 18">
            <a:extLst>
              <a:ext uri="{FF2B5EF4-FFF2-40B4-BE49-F238E27FC236}">
                <a16:creationId xmlns:a16="http://schemas.microsoft.com/office/drawing/2014/main" id="{5D34801B-694C-42C5-AD79-DFBE42F16DAD}"/>
              </a:ext>
            </a:extLst>
          </p:cNvPr>
          <p:cNvSpPr txBox="1"/>
          <p:nvPr/>
        </p:nvSpPr>
        <p:spPr bwMode="auto">
          <a:xfrm>
            <a:off x="1311342" y="2363122"/>
            <a:ext cx="5237087" cy="35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indent="-228600">
              <a:lnSpc>
                <a:spcPct val="90000"/>
              </a:lnSpc>
              <a:spcBef>
                <a:spcPts val="1000"/>
              </a:spcBef>
              <a:buClr>
                <a:srgbClr val="9E2986"/>
              </a:buClr>
              <a:buSzPct val="90000"/>
              <a:buFont typeface="Wingdings" panose="05000000000000000000" pitchFamily="2" charset="2"/>
              <a:buChar char=""/>
            </a:pPr>
            <a:r>
              <a:rPr lang="fr-FR" sz="1400" b="1" dirty="0"/>
              <a:t>List the challenges of </a:t>
            </a:r>
            <a:r>
              <a:rPr lang="fr-FR" sz="1400" b="1" dirty="0" err="1"/>
              <a:t>urban</a:t>
            </a:r>
            <a:r>
              <a:rPr lang="fr-FR" sz="1400" b="1" dirty="0"/>
              <a:t> </a:t>
            </a:r>
            <a:r>
              <a:rPr lang="fr-FR" sz="1400" b="1" dirty="0" err="1"/>
              <a:t>mobility</a:t>
            </a:r>
            <a:r>
              <a:rPr lang="fr-FR" sz="1400" b="1" dirty="0"/>
              <a:t> </a:t>
            </a:r>
            <a:r>
              <a:rPr lang="fr-FR" sz="1400" dirty="0" err="1"/>
              <a:t>identified</a:t>
            </a:r>
            <a:r>
              <a:rPr lang="fr-FR" sz="1400" dirty="0"/>
              <a:t> in the </a:t>
            </a:r>
            <a:r>
              <a:rPr lang="fr-FR" sz="1400" dirty="0" err="1"/>
              <a:t>diagnosis</a:t>
            </a:r>
            <a:r>
              <a:rPr lang="fr-FR" sz="1400" dirty="0"/>
              <a:t> (</a:t>
            </a:r>
            <a:r>
              <a:rPr lang="fr-FR" sz="1400" dirty="0" err="1"/>
              <a:t>previous</a:t>
            </a:r>
            <a:r>
              <a:rPr lang="fr-FR" sz="1400" dirty="0"/>
              <a:t> </a:t>
            </a:r>
            <a:r>
              <a:rPr lang="fr-FR" sz="1400" dirty="0" err="1"/>
              <a:t>step</a:t>
            </a:r>
            <a:r>
              <a:rPr lang="fr-FR" sz="1400" dirty="0"/>
              <a:t> of SUMP)</a:t>
            </a:r>
          </a:p>
          <a:p>
            <a:pPr marL="228600" indent="-228600">
              <a:lnSpc>
                <a:spcPct val="90000"/>
              </a:lnSpc>
              <a:spcBef>
                <a:spcPts val="1000"/>
              </a:spcBef>
              <a:buClr>
                <a:srgbClr val="9E2986"/>
              </a:buClr>
              <a:buSzPct val="90000"/>
              <a:buFont typeface="Wingdings" panose="05000000000000000000" pitchFamily="2" charset="2"/>
              <a:buChar char=""/>
            </a:pPr>
            <a:r>
              <a:rPr lang="fr-FR" sz="1400" b="1" dirty="0" err="1"/>
              <a:t>Brainstorm</a:t>
            </a:r>
            <a:r>
              <a:rPr lang="fr-FR" sz="1400" b="1" dirty="0"/>
              <a:t> </a:t>
            </a:r>
            <a:r>
              <a:rPr lang="fr-FR" sz="1400" b="1" dirty="0" err="1"/>
              <a:t>with</a:t>
            </a:r>
            <a:r>
              <a:rPr lang="fr-FR" sz="1400" b="1" dirty="0"/>
              <a:t> stakeholders to </a:t>
            </a:r>
            <a:r>
              <a:rPr lang="fr-FR" sz="1400" b="1" dirty="0" err="1"/>
              <a:t>find</a:t>
            </a:r>
            <a:r>
              <a:rPr lang="fr-FR" sz="1400" b="1" dirty="0"/>
              <a:t> solutions </a:t>
            </a:r>
            <a:r>
              <a:rPr lang="fr-FR" sz="1400" dirty="0" err="1"/>
              <a:t>against</a:t>
            </a:r>
            <a:r>
              <a:rPr lang="fr-FR" sz="1400" dirty="0"/>
              <a:t> </a:t>
            </a:r>
            <a:r>
              <a:rPr lang="fr-FR" sz="1400" dirty="0" err="1"/>
              <a:t>mobility</a:t>
            </a:r>
            <a:r>
              <a:rPr lang="fr-FR" sz="1400" dirty="0"/>
              <a:t> challenges, use benchmarks</a:t>
            </a:r>
          </a:p>
          <a:p>
            <a:pPr marL="228600" indent="-228600">
              <a:lnSpc>
                <a:spcPct val="90000"/>
              </a:lnSpc>
              <a:spcBef>
                <a:spcPts val="1000"/>
              </a:spcBef>
              <a:buClr>
                <a:srgbClr val="9E2986"/>
              </a:buClr>
              <a:buSzPct val="90000"/>
              <a:buFont typeface="Wingdings" panose="05000000000000000000" pitchFamily="2" charset="2"/>
              <a:buChar char=""/>
            </a:pPr>
            <a:r>
              <a:rPr lang="fr-FR" sz="1400" b="1" dirty="0" err="1"/>
              <a:t>Insure</a:t>
            </a:r>
            <a:r>
              <a:rPr lang="fr-FR" sz="1400" b="1" dirty="0"/>
              <a:t> compatibility </a:t>
            </a:r>
            <a:r>
              <a:rPr lang="fr-FR" sz="1400" b="1" dirty="0" err="1"/>
              <a:t>with</a:t>
            </a:r>
            <a:r>
              <a:rPr lang="fr-FR" sz="1400" b="1" dirty="0"/>
              <a:t> </a:t>
            </a:r>
            <a:r>
              <a:rPr lang="fr-FR" sz="1400" b="1" dirty="0" err="1"/>
              <a:t>already</a:t>
            </a:r>
            <a:r>
              <a:rPr lang="fr-FR" sz="1400" b="1" dirty="0"/>
              <a:t> </a:t>
            </a:r>
            <a:r>
              <a:rPr lang="fr-FR" sz="1400" b="1" dirty="0" err="1"/>
              <a:t>planned</a:t>
            </a:r>
            <a:r>
              <a:rPr lang="fr-FR" sz="1400" b="1" dirty="0"/>
              <a:t> and </a:t>
            </a:r>
            <a:r>
              <a:rPr lang="fr-FR" sz="1400" b="1" dirty="0" err="1"/>
              <a:t>committed</a:t>
            </a:r>
            <a:r>
              <a:rPr lang="fr-FR" sz="1400" b="1" dirty="0"/>
              <a:t> </a:t>
            </a:r>
            <a:r>
              <a:rPr lang="fr-FR" sz="1400" b="1" dirty="0" err="1"/>
              <a:t>developments</a:t>
            </a:r>
            <a:r>
              <a:rPr lang="fr-FR" sz="1400" b="1" dirty="0"/>
              <a:t>, </a:t>
            </a:r>
            <a:r>
              <a:rPr lang="fr-FR" sz="1400" dirty="0"/>
              <a:t>as </a:t>
            </a:r>
            <a:r>
              <a:rPr lang="fr-FR" sz="1400" dirty="0" err="1"/>
              <a:t>well</a:t>
            </a:r>
            <a:r>
              <a:rPr lang="fr-FR" sz="1400" dirty="0"/>
              <a:t> as inclusion of </a:t>
            </a:r>
            <a:r>
              <a:rPr lang="fr-FR" sz="1400" dirty="0" err="1"/>
              <a:t>ongoing</a:t>
            </a:r>
            <a:r>
              <a:rPr lang="fr-FR" sz="1400" dirty="0"/>
              <a:t> </a:t>
            </a:r>
            <a:r>
              <a:rPr lang="fr-FR" sz="1400" dirty="0" err="1"/>
              <a:t>projects</a:t>
            </a:r>
            <a:r>
              <a:rPr lang="fr-FR" sz="1400" dirty="0"/>
              <a:t> (the SUMP </a:t>
            </a:r>
            <a:r>
              <a:rPr lang="fr-FR" sz="1400" dirty="0" err="1"/>
              <a:t>does</a:t>
            </a:r>
            <a:r>
              <a:rPr lang="fr-FR" sz="1400" dirty="0"/>
              <a:t> not cancel </a:t>
            </a:r>
            <a:r>
              <a:rPr lang="fr-FR" sz="1400" dirty="0" err="1"/>
              <a:t>already</a:t>
            </a:r>
            <a:r>
              <a:rPr lang="fr-FR" sz="1400" dirty="0"/>
              <a:t> </a:t>
            </a:r>
            <a:r>
              <a:rPr lang="fr-FR" sz="1400" dirty="0" err="1"/>
              <a:t>planned</a:t>
            </a:r>
            <a:r>
              <a:rPr lang="fr-FR" sz="1400" dirty="0"/>
              <a:t> </a:t>
            </a:r>
            <a:r>
              <a:rPr lang="fr-FR" sz="1400" dirty="0" err="1"/>
              <a:t>projects</a:t>
            </a:r>
            <a:r>
              <a:rPr lang="fr-FR" sz="1400" dirty="0"/>
              <a:t> – but </a:t>
            </a:r>
            <a:r>
              <a:rPr lang="fr-FR" sz="1400" dirty="0" err="1"/>
              <a:t>helps</a:t>
            </a:r>
            <a:r>
              <a:rPr lang="fr-FR" sz="1400" dirty="0"/>
              <a:t> </a:t>
            </a:r>
            <a:r>
              <a:rPr lang="fr-FR" sz="1400" dirty="0" err="1"/>
              <a:t>formalize</a:t>
            </a:r>
            <a:r>
              <a:rPr lang="fr-FR" sz="1400" dirty="0"/>
              <a:t> </a:t>
            </a:r>
            <a:r>
              <a:rPr lang="fr-FR" sz="1400" dirty="0" err="1"/>
              <a:t>them</a:t>
            </a:r>
            <a:r>
              <a:rPr lang="fr-FR" sz="1400" dirty="0"/>
              <a:t> </a:t>
            </a:r>
            <a:r>
              <a:rPr lang="fr-FR" sz="1400" dirty="0" err="1"/>
              <a:t>within</a:t>
            </a:r>
            <a:r>
              <a:rPr lang="fr-FR" sz="1400" dirty="0"/>
              <a:t> a </a:t>
            </a:r>
            <a:r>
              <a:rPr lang="fr-FR" sz="1400" dirty="0" err="1"/>
              <a:t>wider</a:t>
            </a:r>
            <a:r>
              <a:rPr lang="fr-FR" sz="1400" dirty="0"/>
              <a:t> </a:t>
            </a:r>
            <a:r>
              <a:rPr lang="fr-FR" sz="1400" dirty="0" err="1"/>
              <a:t>framework</a:t>
            </a:r>
            <a:r>
              <a:rPr lang="fr-FR" sz="1400" dirty="0"/>
              <a:t>).</a:t>
            </a:r>
          </a:p>
          <a:p>
            <a:pPr marL="228600" indent="-228600">
              <a:lnSpc>
                <a:spcPct val="90000"/>
              </a:lnSpc>
              <a:spcBef>
                <a:spcPts val="1000"/>
              </a:spcBef>
              <a:buClr>
                <a:srgbClr val="9E2986"/>
              </a:buClr>
              <a:buSzPct val="90000"/>
              <a:buFont typeface="Wingdings" panose="05000000000000000000" pitchFamily="2" charset="2"/>
              <a:buChar char=""/>
            </a:pPr>
            <a:r>
              <a:rPr lang="fr-FR" sz="1400" dirty="0" err="1"/>
              <a:t>Measures</a:t>
            </a:r>
            <a:r>
              <a:rPr lang="fr-FR" sz="1400" dirty="0"/>
              <a:t> </a:t>
            </a:r>
            <a:r>
              <a:rPr lang="fr-FR" sz="1400" dirty="0" err="1"/>
              <a:t>shall</a:t>
            </a:r>
            <a:r>
              <a:rPr lang="fr-FR" sz="1400" dirty="0"/>
              <a:t> cover </a:t>
            </a:r>
            <a:r>
              <a:rPr lang="fr-FR" sz="1400" b="1" dirty="0"/>
              <a:t>all transport modes </a:t>
            </a:r>
            <a:r>
              <a:rPr lang="fr-FR" sz="1400" dirty="0"/>
              <a:t>(NMT, pedestrian, </a:t>
            </a:r>
            <a:r>
              <a:rPr lang="fr-FR" sz="1400" dirty="0" err="1"/>
              <a:t>private</a:t>
            </a:r>
            <a:r>
              <a:rPr lang="fr-FR" sz="1400" dirty="0"/>
              <a:t> </a:t>
            </a:r>
            <a:r>
              <a:rPr lang="fr-FR" sz="1400" dirty="0" err="1"/>
              <a:t>vehicles</a:t>
            </a:r>
            <a:r>
              <a:rPr lang="fr-FR" sz="1400" dirty="0"/>
              <a:t>, public transport, </a:t>
            </a:r>
            <a:r>
              <a:rPr lang="fr-FR" sz="1400" dirty="0" err="1"/>
              <a:t>freight</a:t>
            </a:r>
            <a:r>
              <a:rPr lang="fr-FR" sz="1400" dirty="0"/>
              <a:t>) on </a:t>
            </a:r>
            <a:r>
              <a:rPr lang="fr-FR" sz="1400" b="1" dirty="0"/>
              <a:t>all time horizons </a:t>
            </a:r>
            <a:r>
              <a:rPr lang="fr-FR" sz="1400" dirty="0"/>
              <a:t>(short, medium, long </a:t>
            </a:r>
            <a:r>
              <a:rPr lang="fr-FR" sz="1400" dirty="0" err="1"/>
              <a:t>terms</a:t>
            </a:r>
            <a:r>
              <a:rPr lang="fr-FR" sz="1400" dirty="0"/>
              <a:t>).</a:t>
            </a:r>
          </a:p>
          <a:p>
            <a:pPr marL="228600" indent="-228600">
              <a:lnSpc>
                <a:spcPct val="90000"/>
              </a:lnSpc>
              <a:spcBef>
                <a:spcPts val="1000"/>
              </a:spcBef>
              <a:buClr>
                <a:srgbClr val="9E2986"/>
              </a:buClr>
              <a:buSzPct val="90000"/>
              <a:buFont typeface="Wingdings" panose="05000000000000000000" pitchFamily="2" charset="2"/>
              <a:buChar char=""/>
            </a:pPr>
            <a:r>
              <a:rPr lang="fr-FR" sz="1400" b="1" dirty="0" err="1"/>
              <a:t>Measures</a:t>
            </a:r>
            <a:r>
              <a:rPr lang="fr-FR" sz="1400" b="1" dirty="0"/>
              <a:t> can </a:t>
            </a:r>
            <a:r>
              <a:rPr lang="fr-FR" sz="1400" b="1" dirty="0" err="1"/>
              <a:t>be</a:t>
            </a:r>
            <a:r>
              <a:rPr lang="fr-FR" sz="1400" b="1" dirty="0"/>
              <a:t> as </a:t>
            </a:r>
            <a:r>
              <a:rPr lang="fr-FR" sz="1400" b="1" dirty="0" err="1"/>
              <a:t>numerous</a:t>
            </a:r>
            <a:r>
              <a:rPr lang="fr-FR" sz="1400" b="1" dirty="0"/>
              <a:t> as </a:t>
            </a:r>
            <a:r>
              <a:rPr lang="fr-FR" sz="1400" b="1" dirty="0" err="1"/>
              <a:t>needed</a:t>
            </a:r>
            <a:r>
              <a:rPr lang="fr-FR" sz="1400" b="1" dirty="0"/>
              <a:t>, </a:t>
            </a:r>
            <a:r>
              <a:rPr lang="fr-FR" sz="1400" dirty="0"/>
              <a:t>and </a:t>
            </a:r>
            <a:r>
              <a:rPr lang="fr-FR" sz="1400" dirty="0" err="1"/>
              <a:t>shall</a:t>
            </a:r>
            <a:r>
              <a:rPr lang="fr-FR" sz="1400" dirty="0"/>
              <a:t> not </a:t>
            </a:r>
            <a:r>
              <a:rPr lang="fr-FR" sz="1400" dirty="0" err="1"/>
              <a:t>be</a:t>
            </a:r>
            <a:r>
              <a:rPr lang="fr-FR" sz="1400" dirty="0"/>
              <a:t> </a:t>
            </a:r>
            <a:r>
              <a:rPr lang="fr-FR" sz="1400" dirty="0" err="1"/>
              <a:t>differentiated</a:t>
            </a:r>
            <a:r>
              <a:rPr lang="fr-FR" sz="1400" dirty="0"/>
              <a:t> </a:t>
            </a:r>
            <a:r>
              <a:rPr lang="fr-FR" sz="1400" dirty="0" err="1"/>
              <a:t>following</a:t>
            </a:r>
            <a:r>
              <a:rPr lang="fr-FR" sz="1400" dirty="0"/>
              <a:t> the </a:t>
            </a:r>
            <a:r>
              <a:rPr lang="fr-FR" sz="1400" b="1" dirty="0" err="1"/>
              <a:t>responsibility</a:t>
            </a:r>
            <a:r>
              <a:rPr lang="fr-FR" sz="1400" b="1" dirty="0"/>
              <a:t> of the public or </a:t>
            </a:r>
            <a:r>
              <a:rPr lang="fr-FR" sz="1400" b="1" dirty="0" err="1"/>
              <a:t>private</a:t>
            </a:r>
            <a:r>
              <a:rPr lang="fr-FR" sz="1400" b="1" dirty="0"/>
              <a:t> </a:t>
            </a:r>
            <a:r>
              <a:rPr lang="fr-FR" sz="1400" b="1" dirty="0" err="1"/>
              <a:t>sector</a:t>
            </a:r>
            <a:r>
              <a:rPr lang="fr-FR" sz="1400" dirty="0"/>
              <a:t>: the </a:t>
            </a:r>
            <a:r>
              <a:rPr lang="fr-FR" sz="1400" dirty="0" err="1"/>
              <a:t>government</a:t>
            </a:r>
            <a:r>
              <a:rPr lang="fr-FR" sz="1400" dirty="0"/>
              <a:t> </a:t>
            </a:r>
            <a:r>
              <a:rPr lang="fr-FR" sz="1400" dirty="0" err="1"/>
              <a:t>agency</a:t>
            </a:r>
            <a:r>
              <a:rPr lang="fr-FR" sz="1400" dirty="0"/>
              <a:t> has a </a:t>
            </a:r>
            <a:r>
              <a:rPr lang="fr-FR" sz="1400" dirty="0" err="1"/>
              <a:t>role</a:t>
            </a:r>
            <a:r>
              <a:rPr lang="fr-FR" sz="1400" dirty="0"/>
              <a:t> in all of </a:t>
            </a:r>
            <a:r>
              <a:rPr lang="fr-FR" sz="1400" dirty="0" err="1"/>
              <a:t>them</a:t>
            </a:r>
            <a:r>
              <a:rPr lang="fr-FR" sz="1400" dirty="0"/>
              <a:t>.</a:t>
            </a:r>
          </a:p>
        </p:txBody>
      </p:sp>
      <p:pic>
        <p:nvPicPr>
          <p:cNvPr id="9" name="Picture 8">
            <a:extLst>
              <a:ext uri="{FF2B5EF4-FFF2-40B4-BE49-F238E27FC236}">
                <a16:creationId xmlns:a16="http://schemas.microsoft.com/office/drawing/2014/main" id="{974C1EC4-37C1-4F73-9D79-E9D7DF72F0F4}"/>
              </a:ext>
            </a:extLst>
          </p:cNvPr>
          <p:cNvPicPr>
            <a:picLocks noChangeAspect="1"/>
          </p:cNvPicPr>
          <p:nvPr/>
        </p:nvPicPr>
        <p:blipFill>
          <a:blip r:embed="rId3"/>
          <a:stretch>
            <a:fillRect/>
          </a:stretch>
        </p:blipFill>
        <p:spPr>
          <a:xfrm>
            <a:off x="7416649" y="3164952"/>
            <a:ext cx="3447857" cy="2988656"/>
          </a:xfrm>
          <a:prstGeom prst="rect">
            <a:avLst/>
          </a:prstGeom>
        </p:spPr>
      </p:pic>
      <p:pic>
        <p:nvPicPr>
          <p:cNvPr id="10" name="Picture 9">
            <a:extLst>
              <a:ext uri="{FF2B5EF4-FFF2-40B4-BE49-F238E27FC236}">
                <a16:creationId xmlns:a16="http://schemas.microsoft.com/office/drawing/2014/main" id="{FE715AAD-9E7D-49C9-92B4-ECFB8463EAD4}"/>
              </a:ext>
            </a:extLst>
          </p:cNvPr>
          <p:cNvPicPr>
            <a:picLocks noChangeAspect="1"/>
          </p:cNvPicPr>
          <p:nvPr/>
        </p:nvPicPr>
        <p:blipFill>
          <a:blip r:embed="rId4"/>
          <a:stretch>
            <a:fillRect/>
          </a:stretch>
        </p:blipFill>
        <p:spPr>
          <a:xfrm>
            <a:off x="6728534" y="778185"/>
            <a:ext cx="4195653" cy="2294467"/>
          </a:xfrm>
          <a:prstGeom prst="rect">
            <a:avLst/>
          </a:prstGeom>
        </p:spPr>
      </p:pic>
      <p:sp>
        <p:nvSpPr>
          <p:cNvPr id="11" name="Rectangle 10">
            <a:extLst>
              <a:ext uri="{FF2B5EF4-FFF2-40B4-BE49-F238E27FC236}">
                <a16:creationId xmlns:a16="http://schemas.microsoft.com/office/drawing/2014/main" id="{E188C107-6144-41DA-B061-81D3193CF64C}"/>
              </a:ext>
            </a:extLst>
          </p:cNvPr>
          <p:cNvSpPr/>
          <p:nvPr/>
        </p:nvSpPr>
        <p:spPr>
          <a:xfrm>
            <a:off x="8191106" y="6127755"/>
            <a:ext cx="4201236" cy="307777"/>
          </a:xfrm>
          <a:prstGeom prst="rect">
            <a:avLst/>
          </a:prstGeom>
        </p:spPr>
        <p:txBody>
          <a:bodyPr wrap="square">
            <a:spAutoFit/>
          </a:bodyPr>
          <a:lstStyle/>
          <a:p>
            <a:r>
              <a:rPr lang="fr-FR" sz="1400"/>
              <a:t>Tool : </a:t>
            </a:r>
            <a:r>
              <a:rPr lang="fr-FR" sz="1400" err="1"/>
              <a:t>Sundberg</a:t>
            </a:r>
            <a:r>
              <a:rPr lang="fr-FR" sz="1400"/>
              <a:t> Cakes</a:t>
            </a:r>
            <a:endParaRPr lang="en-US" sz="1400" u="sng"/>
          </a:p>
        </p:txBody>
      </p:sp>
      <p:sp>
        <p:nvSpPr>
          <p:cNvPr id="3" name="TextBox 2">
            <a:extLst>
              <a:ext uri="{FF2B5EF4-FFF2-40B4-BE49-F238E27FC236}">
                <a16:creationId xmlns:a16="http://schemas.microsoft.com/office/drawing/2014/main" id="{725614F2-3F9D-3EF4-D572-F7875AB88CE9}"/>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FFCCDCDC-79FB-F307-F8C4-3BFBFA3A8F3D}"/>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8B7AF06F-C969-1C28-0302-D17F1D94F4F7}"/>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 name="Google Shape;7456;p55">
              <a:extLst>
                <a:ext uri="{FF2B5EF4-FFF2-40B4-BE49-F238E27FC236}">
                  <a16:creationId xmlns:a16="http://schemas.microsoft.com/office/drawing/2014/main" id="{DD30692D-655F-191B-F3AF-5A68C4227AB0}"/>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7;p55">
              <a:extLst>
                <a:ext uri="{FF2B5EF4-FFF2-40B4-BE49-F238E27FC236}">
                  <a16:creationId xmlns:a16="http://schemas.microsoft.com/office/drawing/2014/main" id="{9DBA7B31-2189-3E86-0B56-02749169763B}"/>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58;p55">
              <a:extLst>
                <a:ext uri="{FF2B5EF4-FFF2-40B4-BE49-F238E27FC236}">
                  <a16:creationId xmlns:a16="http://schemas.microsoft.com/office/drawing/2014/main" id="{B611B23D-1FAE-9403-4339-101CF05F8B14}"/>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59;p55">
              <a:extLst>
                <a:ext uri="{FF2B5EF4-FFF2-40B4-BE49-F238E27FC236}">
                  <a16:creationId xmlns:a16="http://schemas.microsoft.com/office/drawing/2014/main" id="{A6D64095-13B6-82FF-2F9C-176B42FE41DA}"/>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0;p55">
              <a:extLst>
                <a:ext uri="{FF2B5EF4-FFF2-40B4-BE49-F238E27FC236}">
                  <a16:creationId xmlns:a16="http://schemas.microsoft.com/office/drawing/2014/main" id="{7F867157-B876-7CBF-AFBA-73A6DE3311F1}"/>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1;p55">
              <a:extLst>
                <a:ext uri="{FF2B5EF4-FFF2-40B4-BE49-F238E27FC236}">
                  <a16:creationId xmlns:a16="http://schemas.microsoft.com/office/drawing/2014/main" id="{D900C3DF-6E47-6582-A828-560C83F07FC5}"/>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2;p55">
              <a:extLst>
                <a:ext uri="{FF2B5EF4-FFF2-40B4-BE49-F238E27FC236}">
                  <a16:creationId xmlns:a16="http://schemas.microsoft.com/office/drawing/2014/main" id="{007585FC-A00A-3822-882F-8F1D7035A61E}"/>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3;p55">
              <a:extLst>
                <a:ext uri="{FF2B5EF4-FFF2-40B4-BE49-F238E27FC236}">
                  <a16:creationId xmlns:a16="http://schemas.microsoft.com/office/drawing/2014/main" id="{DE1C6505-DD9F-0FB9-1C0A-13BF65E3DD7B}"/>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4;p55">
              <a:extLst>
                <a:ext uri="{FF2B5EF4-FFF2-40B4-BE49-F238E27FC236}">
                  <a16:creationId xmlns:a16="http://schemas.microsoft.com/office/drawing/2014/main" id="{0B85B788-085C-AD75-F82A-1DF60948764E}"/>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5;p55">
              <a:extLst>
                <a:ext uri="{FF2B5EF4-FFF2-40B4-BE49-F238E27FC236}">
                  <a16:creationId xmlns:a16="http://schemas.microsoft.com/office/drawing/2014/main" id="{97A5BE27-AE72-7BB6-C254-5386F1EE87D8}"/>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6;p55">
              <a:extLst>
                <a:ext uri="{FF2B5EF4-FFF2-40B4-BE49-F238E27FC236}">
                  <a16:creationId xmlns:a16="http://schemas.microsoft.com/office/drawing/2014/main" id="{EA18DD1F-1E17-259B-5D4E-B8F0AE1AB9A4}"/>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7;p55">
              <a:extLst>
                <a:ext uri="{FF2B5EF4-FFF2-40B4-BE49-F238E27FC236}">
                  <a16:creationId xmlns:a16="http://schemas.microsoft.com/office/drawing/2014/main" id="{EE61E5C6-7D85-3F4C-C15B-44DFCF9665CA}"/>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8;p55">
              <a:extLst>
                <a:ext uri="{FF2B5EF4-FFF2-40B4-BE49-F238E27FC236}">
                  <a16:creationId xmlns:a16="http://schemas.microsoft.com/office/drawing/2014/main" id="{6BF0A1EB-E650-E4DE-C6F4-4DD5A7513E21}"/>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9;p55">
              <a:extLst>
                <a:ext uri="{FF2B5EF4-FFF2-40B4-BE49-F238E27FC236}">
                  <a16:creationId xmlns:a16="http://schemas.microsoft.com/office/drawing/2014/main" id="{0B43E5A2-3813-F10A-2AFB-1ED364E2ADE3}"/>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70;p55">
              <a:extLst>
                <a:ext uri="{FF2B5EF4-FFF2-40B4-BE49-F238E27FC236}">
                  <a16:creationId xmlns:a16="http://schemas.microsoft.com/office/drawing/2014/main" id="{AABA95B7-0A45-BDA9-C569-DD0427F444FE}"/>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71;p55">
              <a:extLst>
                <a:ext uri="{FF2B5EF4-FFF2-40B4-BE49-F238E27FC236}">
                  <a16:creationId xmlns:a16="http://schemas.microsoft.com/office/drawing/2014/main" id="{226A3D42-7A36-1577-5BC8-30474F2EEC01}"/>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0" name="Text Placeholder 29">
            <a:extLst>
              <a:ext uri="{FF2B5EF4-FFF2-40B4-BE49-F238E27FC236}">
                <a16:creationId xmlns:a16="http://schemas.microsoft.com/office/drawing/2014/main" id="{5ACFB945-A29C-41A2-A556-F39C2F89DCB4}"/>
              </a:ext>
            </a:extLst>
          </p:cNvPr>
          <p:cNvSpPr>
            <a:spLocks noGrp="1"/>
          </p:cNvSpPr>
          <p:nvPr>
            <p:ph type="body" sz="quarter" idx="12"/>
          </p:nvPr>
        </p:nvSpPr>
        <p:spPr>
          <a:xfrm>
            <a:off x="1311342" y="827440"/>
            <a:ext cx="8810269" cy="577569"/>
          </a:xfrm>
        </p:spPr>
        <p:txBody>
          <a:bodyPr/>
          <a:lstStyle/>
          <a:p>
            <a:r>
              <a:rPr lang="de-DE" sz="3600" dirty="0" err="1">
                <a:solidFill>
                  <a:schemeClr val="accent1"/>
                </a:solidFill>
                <a:latin typeface="+mj-lt"/>
              </a:rPr>
              <a:t>How</a:t>
            </a:r>
            <a:r>
              <a:rPr lang="de-DE" sz="3600" dirty="0">
                <a:solidFill>
                  <a:schemeClr val="accent1"/>
                </a:solidFill>
                <a:latin typeface="+mj-lt"/>
              </a:rPr>
              <a:t> do </a:t>
            </a:r>
            <a:r>
              <a:rPr lang="de-DE" sz="3600" dirty="0" err="1">
                <a:solidFill>
                  <a:schemeClr val="accent1"/>
                </a:solidFill>
                <a:latin typeface="+mj-lt"/>
              </a:rPr>
              <a:t>we</a:t>
            </a:r>
            <a:r>
              <a:rPr lang="de-DE" sz="3600" dirty="0">
                <a:solidFill>
                  <a:schemeClr val="accent1"/>
                </a:solidFill>
                <a:latin typeface="+mj-lt"/>
              </a:rPr>
              <a:t> </a:t>
            </a:r>
            <a:r>
              <a:rPr lang="de-DE" sz="3600" dirty="0" err="1">
                <a:solidFill>
                  <a:schemeClr val="accent1"/>
                </a:solidFill>
                <a:latin typeface="+mj-lt"/>
              </a:rPr>
              <a:t>select</a:t>
            </a:r>
            <a:r>
              <a:rPr lang="de-DE" sz="3600" dirty="0">
                <a:solidFill>
                  <a:schemeClr val="accent1"/>
                </a:solidFill>
                <a:latin typeface="+mj-lt"/>
              </a:rPr>
              <a:t> </a:t>
            </a:r>
            <a:r>
              <a:rPr lang="de-DE" sz="3600" dirty="0" err="1">
                <a:solidFill>
                  <a:schemeClr val="accent1"/>
                </a:solidFill>
                <a:latin typeface="+mj-lt"/>
              </a:rPr>
              <a:t>measures</a:t>
            </a:r>
            <a:r>
              <a:rPr lang="de-DE" sz="3600" dirty="0">
                <a:solidFill>
                  <a:schemeClr val="accent1"/>
                </a:solidFill>
                <a:latin typeface="+mj-lt"/>
              </a:rPr>
              <a:t>?</a:t>
            </a:r>
            <a:endParaRPr lang="en-US" dirty="0">
              <a:solidFill>
                <a:schemeClr val="accent1"/>
              </a:solidFill>
              <a:latin typeface="+mj-lt"/>
            </a:endParaRPr>
          </a:p>
          <a:p>
            <a:endParaRPr lang="en-GB" dirty="0"/>
          </a:p>
        </p:txBody>
      </p:sp>
    </p:spTree>
    <p:extLst>
      <p:ext uri="{BB962C8B-B14F-4D97-AF65-F5344CB8AC3E}">
        <p14:creationId xmlns:p14="http://schemas.microsoft.com/office/powerpoint/2010/main" val="296453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8" name="Google Shape;7673;p55">
            <a:extLst>
              <a:ext uri="{FF2B5EF4-FFF2-40B4-BE49-F238E27FC236}">
                <a16:creationId xmlns:a16="http://schemas.microsoft.com/office/drawing/2014/main" id="{7CCB2A0D-3AF1-4D7C-B606-4365208755D9}"/>
              </a:ext>
            </a:extLst>
          </p:cNvPr>
          <p:cNvGrpSpPr/>
          <p:nvPr/>
        </p:nvGrpSpPr>
        <p:grpSpPr>
          <a:xfrm>
            <a:off x="12265289" y="4461248"/>
            <a:ext cx="515449" cy="457761"/>
            <a:chOff x="3584280" y="3699191"/>
            <a:chExt cx="358069" cy="317995"/>
          </a:xfrm>
          <a:solidFill>
            <a:schemeClr val="accent1"/>
          </a:solidFill>
        </p:grpSpPr>
        <p:sp>
          <p:nvSpPr>
            <p:cNvPr id="39" name="Google Shape;7674;p55">
              <a:extLst>
                <a:ext uri="{FF2B5EF4-FFF2-40B4-BE49-F238E27FC236}">
                  <a16:creationId xmlns:a16="http://schemas.microsoft.com/office/drawing/2014/main" id="{3132BA80-2C4F-4CB2-B0F4-5D8B0FE9AFC5}"/>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40" name="Google Shape;7675;p55">
              <a:extLst>
                <a:ext uri="{FF2B5EF4-FFF2-40B4-BE49-F238E27FC236}">
                  <a16:creationId xmlns:a16="http://schemas.microsoft.com/office/drawing/2014/main" id="{C7D24AF2-CEF8-4F4F-B4A0-334CE060A428}"/>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41" name="Google Shape;7676;p55">
              <a:extLst>
                <a:ext uri="{FF2B5EF4-FFF2-40B4-BE49-F238E27FC236}">
                  <a16:creationId xmlns:a16="http://schemas.microsoft.com/office/drawing/2014/main" id="{5C4F321D-05EE-4AFF-B178-A05AB7AD0CDF}"/>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42" name="Google Shape;7677;p55">
              <a:extLst>
                <a:ext uri="{FF2B5EF4-FFF2-40B4-BE49-F238E27FC236}">
                  <a16:creationId xmlns:a16="http://schemas.microsoft.com/office/drawing/2014/main" id="{6A8B03F9-ED3F-406E-BD65-5A58DC5125AD}"/>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AEBA4E64-8DCC-4B51-9542-C9F1726EC37B}"/>
              </a:ext>
            </a:extLst>
          </p:cNvPr>
          <p:cNvSpPr txBox="1"/>
          <p:nvPr/>
        </p:nvSpPr>
        <p:spPr bwMode="auto">
          <a:xfrm>
            <a:off x="12822656" y="4368729"/>
            <a:ext cx="19153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This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an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example</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of</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how</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to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quote</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our</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when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integrating</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them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in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your</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presentation</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pic>
        <p:nvPicPr>
          <p:cNvPr id="55" name="Picture 54">
            <a:extLst>
              <a:ext uri="{FF2B5EF4-FFF2-40B4-BE49-F238E27FC236}">
                <a16:creationId xmlns:a16="http://schemas.microsoft.com/office/drawing/2014/main" id="{D3159800-3952-4020-BFBE-AF39BC360210}"/>
              </a:ext>
            </a:extLst>
          </p:cNvPr>
          <p:cNvPicPr>
            <a:picLocks noChangeAspect="1"/>
          </p:cNvPicPr>
          <p:nvPr/>
        </p:nvPicPr>
        <p:blipFill rotWithShape="1">
          <a:blip r:embed="rId3"/>
          <a:srcRect b="490"/>
          <a:stretch/>
        </p:blipFill>
        <p:spPr>
          <a:xfrm>
            <a:off x="970835" y="513233"/>
            <a:ext cx="10250330" cy="5545601"/>
          </a:xfrm>
          <a:prstGeom prst="rect">
            <a:avLst/>
          </a:prstGeom>
          <a:ln>
            <a:noFill/>
          </a:ln>
        </p:spPr>
      </p:pic>
      <p:sp>
        <p:nvSpPr>
          <p:cNvPr id="56" name="TextBox 55">
            <a:extLst>
              <a:ext uri="{FF2B5EF4-FFF2-40B4-BE49-F238E27FC236}">
                <a16:creationId xmlns:a16="http://schemas.microsoft.com/office/drawing/2014/main" id="{520F12CA-962C-4F2E-8161-027EAB8B41DA}"/>
              </a:ext>
            </a:extLst>
          </p:cNvPr>
          <p:cNvSpPr txBox="1"/>
          <p:nvPr/>
        </p:nvSpPr>
        <p:spPr bwMode="auto">
          <a:xfrm>
            <a:off x="12728914" y="172969"/>
            <a:ext cx="200906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1" i="0" u="none" strike="noStrike" kern="1200" cap="none" spc="0" normalizeH="0" baseline="0" noProof="0" dirty="0">
                <a:ln>
                  <a:noFill/>
                </a:ln>
                <a:solidFill>
                  <a:srgbClr val="9E2986"/>
                </a:solidFill>
                <a:effectLst/>
                <a:uLnTx/>
                <a:uFillTx/>
                <a:latin typeface="Gravur-Condensed" panose="02000506020000020004" pitchFamily="2" charset="0"/>
                <a:ea typeface="Gravur-Condensed" charset="0"/>
                <a:cs typeface="Gravur-Condensed" charset="0"/>
              </a:rPr>
              <a:t>Option 1: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Screenshot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our</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entire</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slide</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integrate</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it</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into</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your</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presentation</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and </a:t>
            </a:r>
            <a:r>
              <a:rPr lang="de-DE" sz="1400" kern="1200" dirty="0" err="1">
                <a:solidFill>
                  <a:srgbClr val="232323"/>
                </a:solidFill>
                <a:latin typeface="Gravur-Condensed" panose="02000506020000020004" pitchFamily="2" charset="0"/>
                <a:ea typeface="Gravur-Condensed" charset="0"/>
                <a:cs typeface="Gravur-Condensed" charset="0"/>
              </a:rPr>
              <a:t>cite</a:t>
            </a:r>
            <a:r>
              <a:rPr lang="de-DE" sz="1400" kern="1200" dirty="0">
                <a:solidFill>
                  <a:srgbClr val="232323"/>
                </a:solidFill>
                <a:latin typeface="Gravur-Condensed" panose="02000506020000020004" pitchFamily="2" charset="0"/>
                <a:ea typeface="Gravur-Condensed" charset="0"/>
                <a:cs typeface="Gravur-Condensed" charset="0"/>
              </a:rPr>
              <a:t>:</a:t>
            </a:r>
            <a:br>
              <a:rPr lang="de-DE" sz="1400" kern="1200" dirty="0">
                <a:solidFill>
                  <a:srgbClr val="232323"/>
                </a:solidFill>
                <a:latin typeface="Gravur-Condensed" panose="02000506020000020004" pitchFamily="2" charset="0"/>
                <a:ea typeface="Gravur-Condensed" charset="0"/>
                <a:cs typeface="Gravur-Condensed" charset="0"/>
              </a:rPr>
            </a:br>
            <a:br>
              <a:rPr lang="de-DE" sz="1400" dirty="0">
                <a:solidFill>
                  <a:srgbClr val="232323"/>
                </a:solidFill>
                <a:latin typeface="Gravur-Condensed" panose="02000506020000020004" pitchFamily="2" charset="0"/>
              </a:rPr>
            </a:br>
            <a:r>
              <a:rPr lang="de-DE" sz="1400" b="1" dirty="0">
                <a:solidFill>
                  <a:srgbClr val="232323"/>
                </a:solidFill>
                <a:latin typeface="Gravur-Condensed" panose="02000506020000020004" pitchFamily="2" charset="0"/>
              </a:rPr>
              <a:t>Source: MobiliseYourCity</a:t>
            </a:r>
            <a:br>
              <a:rPr lang="en-GB" sz="1400" dirty="0">
                <a:solidFill>
                  <a:srgbClr val="232323"/>
                </a:solidFill>
                <a:latin typeface="Gravur-Condensed" panose="02000506020000020004" pitchFamily="2" charset="0"/>
              </a:rPr>
            </a:br>
            <a:endParaRPr lang="en-GB" sz="1400" dirty="0">
              <a:solidFill>
                <a:srgbClr val="232323"/>
              </a:solidFill>
              <a:latin typeface="Gravur-Condensed" panose="02000506020000020004" pitchFamily="2"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solidFill>
                  <a:srgbClr val="232323"/>
                </a:solidFill>
                <a:latin typeface="Gravur-Condensed" panose="02000506020000020004" pitchFamily="2" charset="0"/>
              </a:rPr>
              <a:t>along with adding our logo on the bottom right</a:t>
            </a:r>
            <a:endParaRPr lang="de-DE" sz="1400" dirty="0">
              <a:solidFill>
                <a:srgbClr val="232323"/>
              </a:solidFill>
              <a:latin typeface="Gravur-Condensed" panose="02000506020000020004" pitchFamily="2" charset="0"/>
            </a:endParaRPr>
          </a:p>
        </p:txBody>
      </p:sp>
      <p:grpSp>
        <p:nvGrpSpPr>
          <p:cNvPr id="57" name="Google Shape;8931;p57">
            <a:extLst>
              <a:ext uri="{FF2B5EF4-FFF2-40B4-BE49-F238E27FC236}">
                <a16:creationId xmlns:a16="http://schemas.microsoft.com/office/drawing/2014/main" id="{08536840-0A4D-420E-85C7-71C35E0AAC37}"/>
              </a:ext>
            </a:extLst>
          </p:cNvPr>
          <p:cNvGrpSpPr/>
          <p:nvPr/>
        </p:nvGrpSpPr>
        <p:grpSpPr>
          <a:xfrm>
            <a:off x="12324411" y="172969"/>
            <a:ext cx="352840" cy="354717"/>
            <a:chOff x="3095745" y="3805393"/>
            <a:chExt cx="352840" cy="354717"/>
          </a:xfrm>
          <a:solidFill>
            <a:schemeClr val="accent1"/>
          </a:solidFill>
        </p:grpSpPr>
        <p:sp>
          <p:nvSpPr>
            <p:cNvPr id="58" name="Google Shape;8932;p57">
              <a:extLst>
                <a:ext uri="{FF2B5EF4-FFF2-40B4-BE49-F238E27FC236}">
                  <a16:creationId xmlns:a16="http://schemas.microsoft.com/office/drawing/2014/main" id="{FBA29F53-8489-4607-A922-6BFF9FF372CC}"/>
                </a:ext>
              </a:extLst>
            </p:cNvPr>
            <p:cNvSpPr/>
            <p:nvPr/>
          </p:nvSpPr>
          <p:spPr>
            <a:xfrm>
              <a:off x="3095745" y="3805393"/>
              <a:ext cx="272093" cy="271711"/>
            </a:xfrm>
            <a:custGeom>
              <a:avLst/>
              <a:gdLst/>
              <a:ahLst/>
              <a:cxnLst/>
              <a:rect l="l" t="t" r="r" b="b"/>
              <a:pathLst>
                <a:path w="8549" h="8537" extrusionOk="0">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59" name="Google Shape;8933;p57">
              <a:extLst>
                <a:ext uri="{FF2B5EF4-FFF2-40B4-BE49-F238E27FC236}">
                  <a16:creationId xmlns:a16="http://schemas.microsoft.com/office/drawing/2014/main" id="{C31CB06F-5585-4FCB-813A-1E8D4039A515}"/>
                </a:ext>
              </a:extLst>
            </p:cNvPr>
            <p:cNvSpPr/>
            <p:nvPr/>
          </p:nvSpPr>
          <p:spPr>
            <a:xfrm>
              <a:off x="3184798" y="3878883"/>
              <a:ext cx="109550" cy="94018"/>
            </a:xfrm>
            <a:custGeom>
              <a:avLst/>
              <a:gdLst/>
              <a:ahLst/>
              <a:cxnLst/>
              <a:rect l="l" t="t" r="r" b="b"/>
              <a:pathLst>
                <a:path w="3442" h="2954" extrusionOk="0">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0" name="Google Shape;8934;p57">
              <a:extLst>
                <a:ext uri="{FF2B5EF4-FFF2-40B4-BE49-F238E27FC236}">
                  <a16:creationId xmlns:a16="http://schemas.microsoft.com/office/drawing/2014/main" id="{871D216C-DCA6-4E2D-B17F-30B6E74D0DDA}"/>
                </a:ext>
              </a:extLst>
            </p:cNvPr>
            <p:cNvSpPr/>
            <p:nvPr/>
          </p:nvSpPr>
          <p:spPr>
            <a:xfrm>
              <a:off x="3168120" y="3917331"/>
              <a:ext cx="102707" cy="87016"/>
            </a:xfrm>
            <a:custGeom>
              <a:avLst/>
              <a:gdLst/>
              <a:ahLst/>
              <a:cxnLst/>
              <a:rect l="l" t="t" r="r" b="b"/>
              <a:pathLst>
                <a:path w="3227" h="2734" extrusionOk="0">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1" name="Google Shape;8935;p57">
              <a:extLst>
                <a:ext uri="{FF2B5EF4-FFF2-40B4-BE49-F238E27FC236}">
                  <a16:creationId xmlns:a16="http://schemas.microsoft.com/office/drawing/2014/main" id="{3DFEFA36-251F-4AA1-8653-53AC8DD09E69}"/>
                </a:ext>
              </a:extLst>
            </p:cNvPr>
            <p:cNvSpPr/>
            <p:nvPr/>
          </p:nvSpPr>
          <p:spPr>
            <a:xfrm>
              <a:off x="3264749" y="3976275"/>
              <a:ext cx="183836" cy="183836"/>
            </a:xfrm>
            <a:custGeom>
              <a:avLst/>
              <a:gdLst/>
              <a:ahLst/>
              <a:cxnLst/>
              <a:rect l="l" t="t" r="r" b="b"/>
              <a:pathLst>
                <a:path w="5776" h="5776" extrusionOk="0">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2" name="Google Shape;8936;p57">
              <a:extLst>
                <a:ext uri="{FF2B5EF4-FFF2-40B4-BE49-F238E27FC236}">
                  <a16:creationId xmlns:a16="http://schemas.microsoft.com/office/drawing/2014/main" id="{E706C025-BB95-4FF1-948D-84313E0CD750}"/>
                </a:ext>
              </a:extLst>
            </p:cNvPr>
            <p:cNvSpPr/>
            <p:nvPr/>
          </p:nvSpPr>
          <p:spPr>
            <a:xfrm>
              <a:off x="3326526" y="4036907"/>
              <a:ext cx="62541" cy="62573"/>
            </a:xfrm>
            <a:custGeom>
              <a:avLst/>
              <a:gdLst/>
              <a:ahLst/>
              <a:cxnLst/>
              <a:rect l="l" t="t" r="r" b="b"/>
              <a:pathLst>
                <a:path w="1965" h="1966" extrusionOk="0">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3" name="Google Shape;8937;p57">
              <a:extLst>
                <a:ext uri="{FF2B5EF4-FFF2-40B4-BE49-F238E27FC236}">
                  <a16:creationId xmlns:a16="http://schemas.microsoft.com/office/drawing/2014/main" id="{0398904C-1D57-457A-95F9-B63C43D18C2D}"/>
                </a:ext>
              </a:extLst>
            </p:cNvPr>
            <p:cNvSpPr/>
            <p:nvPr/>
          </p:nvSpPr>
          <p:spPr>
            <a:xfrm>
              <a:off x="3196542" y="3907687"/>
              <a:ext cx="68238" cy="68238"/>
            </a:xfrm>
            <a:custGeom>
              <a:avLst/>
              <a:gdLst/>
              <a:ahLst/>
              <a:cxnLst/>
              <a:rect l="l" t="t" r="r" b="b"/>
              <a:pathLst>
                <a:path w="2144" h="2144" extrusionOk="0">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grpSp>
      <p:sp>
        <p:nvSpPr>
          <p:cNvPr id="64" name="TextBox 63">
            <a:extLst>
              <a:ext uri="{FF2B5EF4-FFF2-40B4-BE49-F238E27FC236}">
                <a16:creationId xmlns:a16="http://schemas.microsoft.com/office/drawing/2014/main" id="{9F4EE180-AFF3-4398-ADB3-C5646D4E8A12}"/>
              </a:ext>
            </a:extLst>
          </p:cNvPr>
          <p:cNvSpPr txBox="1"/>
          <p:nvPr/>
        </p:nvSpPr>
        <p:spPr bwMode="auto">
          <a:xfrm>
            <a:off x="8315593" y="6058834"/>
            <a:ext cx="2433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800" b="1" i="0" u="none" strike="noStrike" kern="1200" cap="none" spc="0" normalizeH="0" baseline="0" noProof="0">
                <a:ln>
                  <a:noFill/>
                </a:ln>
                <a:solidFill>
                  <a:srgbClr val="9E2986"/>
                </a:solidFill>
                <a:effectLst/>
                <a:uLnTx/>
                <a:uFillTx/>
                <a:latin typeface="Gravur-Condensed" charset="0"/>
                <a:ea typeface="Gravur-Condensed" charset="0"/>
                <a:cs typeface="Gravur-Condensed" charset="0"/>
              </a:rPr>
              <a:t>Source: MobiliseYourCity</a:t>
            </a:r>
          </a:p>
        </p:txBody>
      </p:sp>
    </p:spTree>
    <p:extLst>
      <p:ext uri="{BB962C8B-B14F-4D97-AF65-F5344CB8AC3E}">
        <p14:creationId xmlns:p14="http://schemas.microsoft.com/office/powerpoint/2010/main" val="30390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3BC4843-616F-4DC1-BEB2-A4D7D23F6769}"/>
              </a:ext>
            </a:extLst>
          </p:cNvPr>
          <p:cNvSpPr/>
          <p:nvPr/>
        </p:nvSpPr>
        <p:spPr>
          <a:xfrm>
            <a:off x="1303472" y="1773173"/>
            <a:ext cx="5981247" cy="830997"/>
          </a:xfrm>
          <a:prstGeom prst="rect">
            <a:avLst/>
          </a:prstGeom>
        </p:spPr>
        <p:txBody>
          <a:bodyPr wrap="square">
            <a:spAutoFit/>
          </a:bodyPr>
          <a:lstStyle/>
          <a:p>
            <a:r>
              <a:rPr lang="fr-FR" sz="1600" b="1">
                <a:solidFill>
                  <a:schemeClr val="accent2"/>
                </a:solidFill>
              </a:rPr>
              <a:t>The </a:t>
            </a:r>
            <a:r>
              <a:rPr lang="fr-FR" sz="1600" b="1" err="1">
                <a:solidFill>
                  <a:schemeClr val="accent2"/>
                </a:solidFill>
              </a:rPr>
              <a:t>measures</a:t>
            </a:r>
            <a:r>
              <a:rPr lang="fr-FR" sz="1600" b="1">
                <a:solidFill>
                  <a:schemeClr val="accent2"/>
                </a:solidFill>
              </a:rPr>
              <a:t> </a:t>
            </a:r>
            <a:r>
              <a:rPr lang="fr-FR" sz="1600" b="1" err="1">
                <a:solidFill>
                  <a:schemeClr val="accent2"/>
                </a:solidFill>
              </a:rPr>
              <a:t>shall</a:t>
            </a:r>
            <a:r>
              <a:rPr lang="fr-FR" sz="1600" b="1">
                <a:solidFill>
                  <a:schemeClr val="accent2"/>
                </a:solidFill>
              </a:rPr>
              <a:t> stem </a:t>
            </a:r>
            <a:r>
              <a:rPr lang="fr-FR" sz="1600" b="1" err="1">
                <a:solidFill>
                  <a:schemeClr val="accent2"/>
                </a:solidFill>
              </a:rPr>
              <a:t>from</a:t>
            </a:r>
            <a:r>
              <a:rPr lang="fr-FR" sz="1600" b="1">
                <a:solidFill>
                  <a:schemeClr val="accent2"/>
                </a:solidFill>
              </a:rPr>
              <a:t> local </a:t>
            </a:r>
            <a:r>
              <a:rPr lang="fr-FR" sz="1600" b="1" err="1">
                <a:solidFill>
                  <a:schemeClr val="accent2"/>
                </a:solidFill>
              </a:rPr>
              <a:t>agencies</a:t>
            </a:r>
            <a:r>
              <a:rPr lang="fr-FR" sz="1600" b="1">
                <a:solidFill>
                  <a:schemeClr val="accent2"/>
                </a:solidFill>
              </a:rPr>
              <a:t> for best </a:t>
            </a:r>
            <a:r>
              <a:rPr lang="fr-FR" sz="1600" b="1" err="1">
                <a:solidFill>
                  <a:schemeClr val="accent2"/>
                </a:solidFill>
              </a:rPr>
              <a:t>ownership</a:t>
            </a:r>
            <a:r>
              <a:rPr lang="fr-FR" sz="1600" b="1">
                <a:solidFill>
                  <a:schemeClr val="accent2"/>
                </a:solidFill>
              </a:rPr>
              <a:t>.</a:t>
            </a:r>
            <a:endParaRPr lang="en-US" sz="1600" b="1" u="sng">
              <a:solidFill>
                <a:schemeClr val="accent2"/>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1200" cap="none" spc="0" normalizeH="0" baseline="0" noProof="0">
              <a:ln>
                <a:noFill/>
              </a:ln>
              <a:solidFill>
                <a:schemeClr val="accent2"/>
              </a:solidFill>
              <a:effectLst/>
              <a:uLnTx/>
              <a:uFillTx/>
              <a:ea typeface="+mn-ea"/>
              <a:cs typeface="+mn-cs"/>
            </a:endParaRPr>
          </a:p>
        </p:txBody>
      </p:sp>
      <p:sp>
        <p:nvSpPr>
          <p:cNvPr id="19" name="TextBox 18">
            <a:extLst>
              <a:ext uri="{FF2B5EF4-FFF2-40B4-BE49-F238E27FC236}">
                <a16:creationId xmlns:a16="http://schemas.microsoft.com/office/drawing/2014/main" id="{5D34801B-694C-42C5-AD79-DFBE42F16DAD}"/>
              </a:ext>
            </a:extLst>
          </p:cNvPr>
          <p:cNvSpPr txBox="1"/>
          <p:nvPr/>
        </p:nvSpPr>
        <p:spPr bwMode="auto">
          <a:xfrm>
            <a:off x="1303473" y="2492583"/>
            <a:ext cx="5813398"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indent="-228600" algn="just">
              <a:lnSpc>
                <a:spcPct val="90000"/>
              </a:lnSpc>
              <a:spcBef>
                <a:spcPts val="1000"/>
              </a:spcBef>
              <a:buClr>
                <a:srgbClr val="9E2986"/>
              </a:buClr>
              <a:buSzPct val="90000"/>
              <a:buFont typeface="Wingdings" panose="05000000000000000000" pitchFamily="2" charset="2"/>
              <a:buChar char=""/>
            </a:pPr>
            <a:r>
              <a:rPr lang="fr-FR" sz="1400" b="1" dirty="0"/>
              <a:t>All </a:t>
            </a:r>
            <a:r>
              <a:rPr lang="fr-FR" sz="1400" b="1" dirty="0" err="1"/>
              <a:t>measures</a:t>
            </a:r>
            <a:r>
              <a:rPr lang="fr-FR" sz="1400" b="1" dirty="0"/>
              <a:t> </a:t>
            </a:r>
            <a:r>
              <a:rPr lang="fr-FR" sz="1400" b="1" dirty="0" err="1"/>
              <a:t>shall</a:t>
            </a:r>
            <a:r>
              <a:rPr lang="fr-FR" sz="1400" b="1" dirty="0"/>
              <a:t> </a:t>
            </a:r>
            <a:r>
              <a:rPr lang="fr-FR" sz="1400" b="1" dirty="0" err="1"/>
              <a:t>be</a:t>
            </a:r>
            <a:r>
              <a:rPr lang="fr-FR" sz="1400" b="1" dirty="0"/>
              <a:t> ad-hoc and </a:t>
            </a:r>
            <a:r>
              <a:rPr lang="fr-FR" sz="1400" b="1" dirty="0" err="1"/>
              <a:t>specific</a:t>
            </a:r>
            <a:r>
              <a:rPr lang="fr-FR" sz="1400" b="1" dirty="0"/>
              <a:t> to the local </a:t>
            </a:r>
            <a:r>
              <a:rPr lang="fr-FR" sz="1400" b="1" dirty="0" err="1"/>
              <a:t>context</a:t>
            </a:r>
            <a:r>
              <a:rPr lang="fr-FR" sz="1400" dirty="0"/>
              <a:t>: importance of culture, acceptation, and </a:t>
            </a:r>
            <a:r>
              <a:rPr lang="fr-FR" sz="1400" dirty="0" err="1"/>
              <a:t>readiness</a:t>
            </a:r>
            <a:r>
              <a:rPr lang="fr-FR" sz="1400" dirty="0"/>
              <a:t> (e.g. in least </a:t>
            </a:r>
            <a:r>
              <a:rPr lang="fr-FR" sz="1400" dirty="0" err="1"/>
              <a:t>developed</a:t>
            </a:r>
            <a:r>
              <a:rPr lang="fr-FR" sz="1400" dirty="0"/>
              <a:t> </a:t>
            </a:r>
            <a:r>
              <a:rPr lang="fr-FR" sz="1400" dirty="0" err="1"/>
              <a:t>cities</a:t>
            </a:r>
            <a:r>
              <a:rPr lang="fr-FR" sz="1400" dirty="0"/>
              <a:t>, </a:t>
            </a:r>
            <a:r>
              <a:rPr lang="fr-FR" sz="1400" dirty="0" err="1"/>
              <a:t>avoid</a:t>
            </a:r>
            <a:r>
              <a:rPr lang="fr-FR" sz="1400" dirty="0"/>
              <a:t> solutions </a:t>
            </a:r>
            <a:r>
              <a:rPr lang="fr-FR" sz="1400" dirty="0" err="1"/>
              <a:t>such</a:t>
            </a:r>
            <a:r>
              <a:rPr lang="fr-FR" sz="1400" dirty="0"/>
              <a:t> as </a:t>
            </a:r>
            <a:r>
              <a:rPr lang="fr-FR" sz="1400" dirty="0" err="1"/>
              <a:t>electric</a:t>
            </a:r>
            <a:r>
              <a:rPr lang="fr-FR" sz="1400" dirty="0"/>
              <a:t> </a:t>
            </a:r>
            <a:r>
              <a:rPr lang="fr-FR" sz="1400" dirty="0" err="1"/>
              <a:t>shared</a:t>
            </a:r>
            <a:r>
              <a:rPr lang="fr-FR" sz="1400" dirty="0"/>
              <a:t> </a:t>
            </a:r>
            <a:r>
              <a:rPr lang="fr-FR" sz="1400" dirty="0" err="1"/>
              <a:t>vehicles</a:t>
            </a:r>
            <a:r>
              <a:rPr lang="fr-FR" sz="1400" dirty="0"/>
              <a:t>, </a:t>
            </a:r>
            <a:r>
              <a:rPr lang="fr-FR" sz="1400" dirty="0" err="1"/>
              <a:t>which</a:t>
            </a:r>
            <a:r>
              <a:rPr lang="fr-FR" sz="1400" dirty="0"/>
              <a:t> are susceptible of not </a:t>
            </a:r>
            <a:r>
              <a:rPr lang="fr-FR" sz="1400" dirty="0" err="1"/>
              <a:t>being</a:t>
            </a:r>
            <a:r>
              <a:rPr lang="fr-FR" sz="1400" dirty="0"/>
              <a:t> </a:t>
            </a:r>
            <a:r>
              <a:rPr lang="fr-FR" sz="1400" dirty="0" err="1"/>
              <a:t>accepted</a:t>
            </a:r>
            <a:r>
              <a:rPr lang="fr-FR" sz="1400" dirty="0"/>
              <a:t>).</a:t>
            </a:r>
          </a:p>
          <a:p>
            <a:pPr marL="228600" indent="-228600" algn="just">
              <a:lnSpc>
                <a:spcPct val="90000"/>
              </a:lnSpc>
              <a:spcBef>
                <a:spcPts val="1000"/>
              </a:spcBef>
              <a:buClr>
                <a:srgbClr val="9E2986"/>
              </a:buClr>
              <a:buSzPct val="90000"/>
              <a:buFont typeface="Wingdings" panose="05000000000000000000" pitchFamily="2" charset="2"/>
              <a:buChar char=""/>
            </a:pPr>
            <a:r>
              <a:rPr lang="fr-FR" sz="1400" b="1" dirty="0"/>
              <a:t>Possible to use </a:t>
            </a:r>
            <a:r>
              <a:rPr lang="fr-FR" sz="1400" b="1" dirty="0" err="1"/>
              <a:t>tools</a:t>
            </a:r>
            <a:r>
              <a:rPr lang="fr-FR" sz="1400" dirty="0"/>
              <a:t>, </a:t>
            </a:r>
            <a:r>
              <a:rPr lang="fr-FR" sz="1400" dirty="0" err="1"/>
              <a:t>such</a:t>
            </a:r>
            <a:r>
              <a:rPr lang="fr-FR" sz="1400" dirty="0"/>
              <a:t> as the </a:t>
            </a:r>
            <a:r>
              <a:rPr lang="fr-FR" sz="1400" dirty="0" err="1"/>
              <a:t>Sundberg</a:t>
            </a:r>
            <a:r>
              <a:rPr lang="fr-FR" sz="1400" dirty="0"/>
              <a:t> Cakes</a:t>
            </a:r>
            <a:r>
              <a:rPr lang="en-GB" sz="1400" dirty="0"/>
              <a:t> to foster ideas for measures</a:t>
            </a:r>
          </a:p>
          <a:p>
            <a:pPr marL="742950" lvl="1" indent="-285750" algn="just">
              <a:lnSpc>
                <a:spcPct val="90000"/>
              </a:lnSpc>
              <a:spcBef>
                <a:spcPts val="1000"/>
              </a:spcBef>
              <a:buClr>
                <a:srgbClr val="9E2986"/>
              </a:buClr>
              <a:buSzPct val="90000"/>
              <a:buFont typeface="Wingdings" panose="05000000000000000000" pitchFamily="2" charset="2"/>
              <a:buChar char="§"/>
            </a:pPr>
            <a:r>
              <a:rPr lang="fr-FR" sz="1400" dirty="0"/>
              <a:t>Urban Transport roadmaps : </a:t>
            </a:r>
            <a:r>
              <a:rPr lang="fr-FR" sz="1400" dirty="0">
                <a:hlinkClick r:id="rId3">
                  <a:extLst>
                    <a:ext uri="{A12FA001-AC4F-418D-AE19-62706E023703}">
                      <ahyp:hlinkClr xmlns:ahyp="http://schemas.microsoft.com/office/drawing/2018/hyperlinkcolor" val="tx"/>
                    </a:ext>
                  </a:extLst>
                </a:hlinkClick>
              </a:rPr>
              <a:t>www.urban-transport-roadmaps.eu</a:t>
            </a:r>
            <a:endParaRPr lang="fr-FR" sz="1400" dirty="0"/>
          </a:p>
          <a:p>
            <a:pPr marL="742950" lvl="1" indent="-285750" algn="just">
              <a:lnSpc>
                <a:spcPct val="90000"/>
              </a:lnSpc>
              <a:spcBef>
                <a:spcPts val="1000"/>
              </a:spcBef>
              <a:buClr>
                <a:srgbClr val="9E2986"/>
              </a:buClr>
              <a:buSzPct val="90000"/>
              <a:buFont typeface="Wingdings" panose="05000000000000000000" pitchFamily="2" charset="2"/>
              <a:buChar char="§"/>
            </a:pPr>
            <a:r>
              <a:rPr lang="fr-FR" sz="1400" dirty="0" err="1"/>
              <a:t>KonSULT</a:t>
            </a:r>
            <a:r>
              <a:rPr lang="fr-FR" sz="1400" dirty="0"/>
              <a:t> </a:t>
            </a:r>
            <a:r>
              <a:rPr lang="fr-FR" sz="1400" dirty="0" err="1"/>
              <a:t>Measure</a:t>
            </a:r>
            <a:r>
              <a:rPr lang="fr-FR" sz="1400" dirty="0"/>
              <a:t> Option </a:t>
            </a:r>
            <a:r>
              <a:rPr lang="fr-FR" sz="1400" dirty="0" err="1"/>
              <a:t>Generator</a:t>
            </a:r>
            <a:r>
              <a:rPr lang="fr-FR" sz="1400" dirty="0"/>
              <a:t> : </a:t>
            </a:r>
            <a:r>
              <a:rPr lang="fr-FR" sz="1400" dirty="0">
                <a:hlinkClick r:id="rId4">
                  <a:extLst>
                    <a:ext uri="{A12FA001-AC4F-418D-AE19-62706E023703}">
                      <ahyp:hlinkClr xmlns:ahyp="http://schemas.microsoft.com/office/drawing/2018/hyperlinkcolor" val="tx"/>
                    </a:ext>
                  </a:extLst>
                </a:hlinkClick>
              </a:rPr>
              <a:t>www.konsult.leeds.ac.uk</a:t>
            </a:r>
            <a:endParaRPr lang="fr-FR" sz="1400" dirty="0"/>
          </a:p>
        </p:txBody>
      </p:sp>
      <p:sp>
        <p:nvSpPr>
          <p:cNvPr id="14" name="Rectangle 13">
            <a:extLst>
              <a:ext uri="{FF2B5EF4-FFF2-40B4-BE49-F238E27FC236}">
                <a16:creationId xmlns:a16="http://schemas.microsoft.com/office/drawing/2014/main" id="{74235447-80CF-40ED-B332-DB9D4E480696}"/>
              </a:ext>
            </a:extLst>
          </p:cNvPr>
          <p:cNvSpPr/>
          <p:nvPr/>
        </p:nvSpPr>
        <p:spPr>
          <a:xfrm>
            <a:off x="1211109" y="5059824"/>
            <a:ext cx="5813398" cy="1868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600" b="1" dirty="0" err="1">
                <a:solidFill>
                  <a:schemeClr val="accent2"/>
                </a:solidFill>
              </a:rPr>
              <a:t>Rest</a:t>
            </a:r>
            <a:r>
              <a:rPr lang="fr-FR" sz="1600" b="1" dirty="0">
                <a:solidFill>
                  <a:schemeClr val="accent2"/>
                </a:solidFill>
              </a:rPr>
              <a:t> of the </a:t>
            </a:r>
            <a:r>
              <a:rPr lang="fr-FR" sz="1600" b="1" dirty="0" err="1">
                <a:solidFill>
                  <a:schemeClr val="accent2"/>
                </a:solidFill>
              </a:rPr>
              <a:t>refinement</a:t>
            </a:r>
            <a:r>
              <a:rPr lang="fr-FR" sz="1600" b="1" dirty="0">
                <a:solidFill>
                  <a:schemeClr val="accent2"/>
                </a:solidFill>
              </a:rPr>
              <a:t> process for the </a:t>
            </a:r>
            <a:r>
              <a:rPr lang="fr-FR" sz="1600" b="1" dirty="0" err="1">
                <a:solidFill>
                  <a:schemeClr val="accent2"/>
                </a:solidFill>
              </a:rPr>
              <a:t>measures</a:t>
            </a:r>
            <a:r>
              <a:rPr lang="fr-FR" sz="1600" b="1" dirty="0">
                <a:solidFill>
                  <a:schemeClr val="accent2"/>
                </a:solidFill>
              </a:rPr>
              <a:t> </a:t>
            </a:r>
            <a:r>
              <a:rPr lang="fr-FR" sz="1600" b="1" dirty="0" err="1">
                <a:solidFill>
                  <a:schemeClr val="accent2"/>
                </a:solidFill>
              </a:rPr>
              <a:t>is</a:t>
            </a:r>
            <a:r>
              <a:rPr lang="fr-FR" sz="1600" b="1" dirty="0">
                <a:solidFill>
                  <a:schemeClr val="accent2"/>
                </a:solidFill>
              </a:rPr>
              <a:t> </a:t>
            </a:r>
            <a:r>
              <a:rPr lang="fr-FR" sz="1600" b="1" dirty="0" err="1">
                <a:solidFill>
                  <a:schemeClr val="accent2"/>
                </a:solidFill>
              </a:rPr>
              <a:t>presented</a:t>
            </a:r>
            <a:r>
              <a:rPr lang="fr-FR" sz="1600" b="1" dirty="0">
                <a:solidFill>
                  <a:schemeClr val="accent2"/>
                </a:solidFill>
              </a:rPr>
              <a:t> in the last section.</a:t>
            </a:r>
          </a:p>
        </p:txBody>
      </p:sp>
      <p:pic>
        <p:nvPicPr>
          <p:cNvPr id="15" name="Picture 14">
            <a:extLst>
              <a:ext uri="{FF2B5EF4-FFF2-40B4-BE49-F238E27FC236}">
                <a16:creationId xmlns:a16="http://schemas.microsoft.com/office/drawing/2014/main" id="{3F975116-1582-4186-B0B1-22EDC015335F}"/>
              </a:ext>
            </a:extLst>
          </p:cNvPr>
          <p:cNvPicPr>
            <a:picLocks noChangeAspect="1"/>
          </p:cNvPicPr>
          <p:nvPr/>
        </p:nvPicPr>
        <p:blipFill>
          <a:blip r:embed="rId5"/>
          <a:stretch>
            <a:fillRect/>
          </a:stretch>
        </p:blipFill>
        <p:spPr>
          <a:xfrm>
            <a:off x="7790546" y="3143932"/>
            <a:ext cx="3447857" cy="2988656"/>
          </a:xfrm>
          <a:prstGeom prst="rect">
            <a:avLst/>
          </a:prstGeom>
        </p:spPr>
      </p:pic>
      <p:pic>
        <p:nvPicPr>
          <p:cNvPr id="16" name="Picture 15">
            <a:extLst>
              <a:ext uri="{FF2B5EF4-FFF2-40B4-BE49-F238E27FC236}">
                <a16:creationId xmlns:a16="http://schemas.microsoft.com/office/drawing/2014/main" id="{390BBFE4-5FFF-4CD3-A13D-83391958C41B}"/>
              </a:ext>
            </a:extLst>
          </p:cNvPr>
          <p:cNvPicPr>
            <a:picLocks noChangeAspect="1"/>
          </p:cNvPicPr>
          <p:nvPr/>
        </p:nvPicPr>
        <p:blipFill>
          <a:blip r:embed="rId6"/>
          <a:stretch>
            <a:fillRect/>
          </a:stretch>
        </p:blipFill>
        <p:spPr>
          <a:xfrm>
            <a:off x="7416647" y="878738"/>
            <a:ext cx="4195653" cy="2294467"/>
          </a:xfrm>
          <a:prstGeom prst="rect">
            <a:avLst/>
          </a:prstGeom>
        </p:spPr>
      </p:pic>
      <p:sp>
        <p:nvSpPr>
          <p:cNvPr id="17" name="Rectangle 16">
            <a:extLst>
              <a:ext uri="{FF2B5EF4-FFF2-40B4-BE49-F238E27FC236}">
                <a16:creationId xmlns:a16="http://schemas.microsoft.com/office/drawing/2014/main" id="{D0150C57-F66D-4959-B69C-CA797B6F9105}"/>
              </a:ext>
            </a:extLst>
          </p:cNvPr>
          <p:cNvSpPr/>
          <p:nvPr/>
        </p:nvSpPr>
        <p:spPr>
          <a:xfrm>
            <a:off x="8480666" y="6132588"/>
            <a:ext cx="2263534" cy="307777"/>
          </a:xfrm>
          <a:prstGeom prst="rect">
            <a:avLst/>
          </a:prstGeom>
        </p:spPr>
        <p:txBody>
          <a:bodyPr wrap="square">
            <a:spAutoFit/>
          </a:bodyPr>
          <a:lstStyle/>
          <a:p>
            <a:r>
              <a:rPr lang="fr-FR" sz="1400"/>
              <a:t>Tool : </a:t>
            </a:r>
            <a:r>
              <a:rPr lang="fr-FR" sz="1400" err="1"/>
              <a:t>Sundberg</a:t>
            </a:r>
            <a:r>
              <a:rPr lang="fr-FR" sz="1400"/>
              <a:t> Cakes</a:t>
            </a:r>
            <a:endParaRPr lang="en-US" sz="1400" u="sng"/>
          </a:p>
        </p:txBody>
      </p:sp>
      <p:sp>
        <p:nvSpPr>
          <p:cNvPr id="3" name="TextBox 2">
            <a:extLst>
              <a:ext uri="{FF2B5EF4-FFF2-40B4-BE49-F238E27FC236}">
                <a16:creationId xmlns:a16="http://schemas.microsoft.com/office/drawing/2014/main" id="{10C54288-2F2E-3BDC-12B9-585501EB52F9}"/>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CDC6E0D9-9296-6E8A-E8C5-D193C413DDF7}"/>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AD3A9330-6E5E-4FCA-75E2-D3A66064772E}"/>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 name="Google Shape;7456;p55">
              <a:extLst>
                <a:ext uri="{FF2B5EF4-FFF2-40B4-BE49-F238E27FC236}">
                  <a16:creationId xmlns:a16="http://schemas.microsoft.com/office/drawing/2014/main" id="{56AA5C7F-F3BE-733A-5811-406E08A77755}"/>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7;p55">
              <a:extLst>
                <a:ext uri="{FF2B5EF4-FFF2-40B4-BE49-F238E27FC236}">
                  <a16:creationId xmlns:a16="http://schemas.microsoft.com/office/drawing/2014/main" id="{421F36F2-6569-2816-0D95-B7163CAEE0AC}"/>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8;p55">
              <a:extLst>
                <a:ext uri="{FF2B5EF4-FFF2-40B4-BE49-F238E27FC236}">
                  <a16:creationId xmlns:a16="http://schemas.microsoft.com/office/drawing/2014/main" id="{F20E470B-E8E0-5B60-58DE-D403E8CE66A6}"/>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9;p55">
              <a:extLst>
                <a:ext uri="{FF2B5EF4-FFF2-40B4-BE49-F238E27FC236}">
                  <a16:creationId xmlns:a16="http://schemas.microsoft.com/office/drawing/2014/main" id="{0083A1D9-D2AA-6046-D839-45EF71AEBE90}"/>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60;p55">
              <a:extLst>
                <a:ext uri="{FF2B5EF4-FFF2-40B4-BE49-F238E27FC236}">
                  <a16:creationId xmlns:a16="http://schemas.microsoft.com/office/drawing/2014/main" id="{0F1BCB79-1539-8CD4-6DD2-11CD97E9A229}"/>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1;p55">
              <a:extLst>
                <a:ext uri="{FF2B5EF4-FFF2-40B4-BE49-F238E27FC236}">
                  <a16:creationId xmlns:a16="http://schemas.microsoft.com/office/drawing/2014/main" id="{D837D306-6A30-1501-CAB8-D722E8D3FD12}"/>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2;p55">
              <a:extLst>
                <a:ext uri="{FF2B5EF4-FFF2-40B4-BE49-F238E27FC236}">
                  <a16:creationId xmlns:a16="http://schemas.microsoft.com/office/drawing/2014/main" id="{3A2222A3-32BF-EE9D-368D-E5626CD3944D}"/>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3;p55">
              <a:extLst>
                <a:ext uri="{FF2B5EF4-FFF2-40B4-BE49-F238E27FC236}">
                  <a16:creationId xmlns:a16="http://schemas.microsoft.com/office/drawing/2014/main" id="{0C463085-C840-BAEF-C856-E64C168E8EBE}"/>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4;p55">
              <a:extLst>
                <a:ext uri="{FF2B5EF4-FFF2-40B4-BE49-F238E27FC236}">
                  <a16:creationId xmlns:a16="http://schemas.microsoft.com/office/drawing/2014/main" id="{6D5E1D9E-307F-3F93-E938-0DD8A593E37E}"/>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5;p55">
              <a:extLst>
                <a:ext uri="{FF2B5EF4-FFF2-40B4-BE49-F238E27FC236}">
                  <a16:creationId xmlns:a16="http://schemas.microsoft.com/office/drawing/2014/main" id="{31128358-BAFB-12E8-C76C-C57D08F40AAC}"/>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6;p55">
              <a:extLst>
                <a:ext uri="{FF2B5EF4-FFF2-40B4-BE49-F238E27FC236}">
                  <a16:creationId xmlns:a16="http://schemas.microsoft.com/office/drawing/2014/main" id="{C3D4C045-4791-BD25-DB55-BCBA4FC7030E}"/>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7;p55">
              <a:extLst>
                <a:ext uri="{FF2B5EF4-FFF2-40B4-BE49-F238E27FC236}">
                  <a16:creationId xmlns:a16="http://schemas.microsoft.com/office/drawing/2014/main" id="{419DC779-214B-2CCF-C515-9D3B9C34108A}"/>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8;p55">
              <a:extLst>
                <a:ext uri="{FF2B5EF4-FFF2-40B4-BE49-F238E27FC236}">
                  <a16:creationId xmlns:a16="http://schemas.microsoft.com/office/drawing/2014/main" id="{54095810-0E92-6C79-1816-A20840337311}"/>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9;p55">
              <a:extLst>
                <a:ext uri="{FF2B5EF4-FFF2-40B4-BE49-F238E27FC236}">
                  <a16:creationId xmlns:a16="http://schemas.microsoft.com/office/drawing/2014/main" id="{830E4C39-8BE4-C471-6CE8-A5CD59CBCB3F}"/>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70;p55">
              <a:extLst>
                <a:ext uri="{FF2B5EF4-FFF2-40B4-BE49-F238E27FC236}">
                  <a16:creationId xmlns:a16="http://schemas.microsoft.com/office/drawing/2014/main" id="{F6115726-87A4-5C14-DBD8-EC3956DAA967}"/>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71;p55">
              <a:extLst>
                <a:ext uri="{FF2B5EF4-FFF2-40B4-BE49-F238E27FC236}">
                  <a16:creationId xmlns:a16="http://schemas.microsoft.com/office/drawing/2014/main" id="{2A2B806D-506A-5A6E-69A0-F3DF8C341AD1}"/>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5" name="Text Placeholder 29">
            <a:extLst>
              <a:ext uri="{FF2B5EF4-FFF2-40B4-BE49-F238E27FC236}">
                <a16:creationId xmlns:a16="http://schemas.microsoft.com/office/drawing/2014/main" id="{76EC5D4F-BEE2-489D-92C7-3872D03930F1}"/>
              </a:ext>
            </a:extLst>
          </p:cNvPr>
          <p:cNvSpPr txBox="1">
            <a:spLocks/>
          </p:cNvSpPr>
          <p:nvPr/>
        </p:nvSpPr>
        <p:spPr>
          <a:xfrm>
            <a:off x="1311342" y="827440"/>
            <a:ext cx="8810269" cy="577569"/>
          </a:xfrm>
          <a:prstGeom prst="rect">
            <a:avLst/>
          </a:prstGeom>
        </p:spPr>
        <p:txBody>
          <a:bodyPr vert="horz" lIns="91440" tIns="45720" rIns="91440" bIns="45720" rtlCol="0">
            <a:noAutofit/>
          </a:bodyPr>
          <a:lstStyle>
            <a:lvl1pPr marL="9525" indent="-9525" algn="l" defTabSz="914400" rtl="0" eaLnBrk="1" latinLnBrk="0" hangingPunct="1">
              <a:lnSpc>
                <a:spcPct val="90000"/>
              </a:lnSpc>
              <a:spcBef>
                <a:spcPts val="1000"/>
              </a:spcBef>
              <a:buFont typeface="Wingdings" panose="05000000000000000000" pitchFamily="2" charset="2"/>
              <a:buNone/>
              <a:tabLst/>
              <a:defRPr lang="fr-FR" sz="3600" b="0" i="0" kern="1200">
                <a:solidFill>
                  <a:schemeClr val="accent1"/>
                </a:solidFill>
                <a:latin typeface="Gravur Condensed"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err="1">
                <a:latin typeface="+mj-lt"/>
              </a:rPr>
              <a:t>How</a:t>
            </a:r>
            <a:r>
              <a:rPr lang="de-DE" dirty="0">
                <a:latin typeface="+mj-lt"/>
              </a:rPr>
              <a:t> do </a:t>
            </a:r>
            <a:r>
              <a:rPr lang="de-DE" dirty="0" err="1">
                <a:latin typeface="+mj-lt"/>
              </a:rPr>
              <a:t>we</a:t>
            </a:r>
            <a:r>
              <a:rPr lang="de-DE" dirty="0">
                <a:latin typeface="+mj-lt"/>
              </a:rPr>
              <a:t> </a:t>
            </a:r>
            <a:r>
              <a:rPr lang="de-DE" dirty="0" err="1">
                <a:latin typeface="+mj-lt"/>
              </a:rPr>
              <a:t>select</a:t>
            </a:r>
            <a:r>
              <a:rPr lang="de-DE" dirty="0">
                <a:latin typeface="+mj-lt"/>
              </a:rPr>
              <a:t> </a:t>
            </a:r>
            <a:r>
              <a:rPr lang="de-DE" dirty="0" err="1">
                <a:latin typeface="+mj-lt"/>
              </a:rPr>
              <a:t>measures</a:t>
            </a:r>
            <a:r>
              <a:rPr lang="de-DE" dirty="0">
                <a:latin typeface="+mj-lt"/>
              </a:rPr>
              <a:t>?</a:t>
            </a:r>
            <a:endParaRPr lang="en-US" dirty="0">
              <a:latin typeface="+mj-lt"/>
            </a:endParaRPr>
          </a:p>
          <a:p>
            <a:endParaRPr lang="en-GB" dirty="0"/>
          </a:p>
        </p:txBody>
      </p:sp>
    </p:spTree>
    <p:extLst>
      <p:ext uri="{BB962C8B-B14F-4D97-AF65-F5344CB8AC3E}">
        <p14:creationId xmlns:p14="http://schemas.microsoft.com/office/powerpoint/2010/main" val="320634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D34801B-694C-42C5-AD79-DFBE42F16DAD}"/>
              </a:ext>
            </a:extLst>
          </p:cNvPr>
          <p:cNvSpPr txBox="1"/>
          <p:nvPr/>
        </p:nvSpPr>
        <p:spPr bwMode="auto">
          <a:xfrm>
            <a:off x="1260450" y="1974572"/>
            <a:ext cx="5761787" cy="393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ts val="1000"/>
              </a:spcBef>
              <a:buClr>
                <a:srgbClr val="9E2986"/>
              </a:buClr>
              <a:buSzPct val="90000"/>
            </a:pPr>
            <a:r>
              <a:rPr lang="fr-FR" b="1" dirty="0" err="1">
                <a:solidFill>
                  <a:schemeClr val="accent2"/>
                </a:solidFill>
              </a:rPr>
              <a:t>Whether</a:t>
            </a:r>
            <a:r>
              <a:rPr lang="fr-FR" b="1" dirty="0">
                <a:solidFill>
                  <a:schemeClr val="accent2"/>
                </a:solidFill>
              </a:rPr>
              <a:t> scenarios or </a:t>
            </a:r>
            <a:r>
              <a:rPr lang="fr-FR" b="1" dirty="0" err="1">
                <a:solidFill>
                  <a:schemeClr val="accent2"/>
                </a:solidFill>
              </a:rPr>
              <a:t>measures</a:t>
            </a:r>
            <a:r>
              <a:rPr lang="fr-FR" b="1" dirty="0">
                <a:solidFill>
                  <a:schemeClr val="accent2"/>
                </a:solidFill>
              </a:rPr>
              <a:t> are </a:t>
            </a:r>
            <a:r>
              <a:rPr lang="fr-FR" b="1" dirty="0" err="1">
                <a:solidFill>
                  <a:schemeClr val="accent2"/>
                </a:solidFill>
              </a:rPr>
              <a:t>identified</a:t>
            </a:r>
            <a:r>
              <a:rPr lang="fr-FR" b="1" dirty="0">
                <a:solidFill>
                  <a:schemeClr val="accent2"/>
                </a:solidFill>
              </a:rPr>
              <a:t> first, a </a:t>
            </a:r>
            <a:r>
              <a:rPr lang="fr-FR" b="1" dirty="0" err="1">
                <a:solidFill>
                  <a:schemeClr val="accent2"/>
                </a:solidFill>
              </a:rPr>
              <a:t>coherent</a:t>
            </a:r>
            <a:r>
              <a:rPr lang="fr-FR" b="1" dirty="0">
                <a:solidFill>
                  <a:schemeClr val="accent2"/>
                </a:solidFill>
              </a:rPr>
              <a:t> split </a:t>
            </a:r>
            <a:r>
              <a:rPr lang="fr-FR" b="1" dirty="0" err="1">
                <a:solidFill>
                  <a:schemeClr val="accent2"/>
                </a:solidFill>
              </a:rPr>
              <a:t>shall</a:t>
            </a:r>
            <a:r>
              <a:rPr lang="fr-FR" b="1" dirty="0">
                <a:solidFill>
                  <a:schemeClr val="accent2"/>
                </a:solidFill>
              </a:rPr>
              <a:t> </a:t>
            </a:r>
            <a:r>
              <a:rPr lang="fr-FR" b="1" dirty="0" err="1">
                <a:solidFill>
                  <a:schemeClr val="accent2"/>
                </a:solidFill>
              </a:rPr>
              <a:t>be</a:t>
            </a:r>
            <a:r>
              <a:rPr lang="fr-FR" b="1" dirty="0">
                <a:solidFill>
                  <a:schemeClr val="accent2"/>
                </a:solidFill>
              </a:rPr>
              <a:t> </a:t>
            </a:r>
            <a:r>
              <a:rPr lang="fr-FR" b="1" dirty="0" err="1">
                <a:solidFill>
                  <a:schemeClr val="accent2"/>
                </a:solidFill>
              </a:rPr>
              <a:t>observed</a:t>
            </a:r>
            <a:endParaRPr lang="fr-FR" b="1" dirty="0"/>
          </a:p>
          <a:p>
            <a:pPr marL="228600" indent="-228600">
              <a:lnSpc>
                <a:spcPct val="90000"/>
              </a:lnSpc>
              <a:spcBef>
                <a:spcPts val="1000"/>
              </a:spcBef>
              <a:buClr>
                <a:srgbClr val="9E2986"/>
              </a:buClr>
              <a:buSzPct val="90000"/>
              <a:buFont typeface="Wingdings" panose="05000000000000000000" pitchFamily="2" charset="2"/>
              <a:buChar char=""/>
            </a:pPr>
            <a:r>
              <a:rPr lang="fr-FR" sz="1400" b="1" dirty="0" err="1"/>
              <a:t>Measures</a:t>
            </a:r>
            <a:r>
              <a:rPr lang="fr-FR" sz="1400" b="1" dirty="0"/>
              <a:t> can </a:t>
            </a:r>
            <a:r>
              <a:rPr lang="fr-FR" sz="1400" b="1" dirty="0" err="1"/>
              <a:t>be</a:t>
            </a:r>
            <a:r>
              <a:rPr lang="fr-FR" sz="1400" b="1" dirty="0"/>
              <a:t> part of one or </a:t>
            </a:r>
            <a:r>
              <a:rPr lang="fr-FR" sz="1400" b="1" dirty="0" err="1"/>
              <a:t>several</a:t>
            </a:r>
            <a:r>
              <a:rPr lang="fr-FR" sz="1400" b="1" dirty="0"/>
              <a:t> scenarios </a:t>
            </a:r>
            <a:r>
              <a:rPr lang="fr-FR" sz="1400" dirty="0"/>
              <a:t>as long as the </a:t>
            </a:r>
            <a:r>
              <a:rPr lang="fr-FR" sz="1400" dirty="0" err="1"/>
              <a:t>integrated</a:t>
            </a:r>
            <a:r>
              <a:rPr lang="fr-FR" sz="1400" dirty="0"/>
              <a:t> packages are </a:t>
            </a:r>
            <a:r>
              <a:rPr lang="fr-FR" sz="1400" dirty="0" err="1"/>
              <a:t>coherent</a:t>
            </a:r>
            <a:r>
              <a:rPr lang="fr-FR" sz="1400" dirty="0"/>
              <a:t> and </a:t>
            </a:r>
            <a:r>
              <a:rPr lang="fr-FR" sz="1400" dirty="0" err="1"/>
              <a:t>realistic</a:t>
            </a:r>
            <a:r>
              <a:rPr lang="fr-FR" sz="1400" dirty="0"/>
              <a:t>.</a:t>
            </a:r>
          </a:p>
          <a:p>
            <a:pPr marL="228600" indent="-228600">
              <a:lnSpc>
                <a:spcPct val="90000"/>
              </a:lnSpc>
              <a:spcBef>
                <a:spcPts val="1000"/>
              </a:spcBef>
              <a:buClr>
                <a:srgbClr val="9E2986"/>
              </a:buClr>
              <a:buSzPct val="90000"/>
              <a:buFont typeface="Wingdings" panose="05000000000000000000" pitchFamily="2" charset="2"/>
              <a:buChar char=""/>
            </a:pPr>
            <a:r>
              <a:rPr lang="fr-FR" sz="1400" b="1" dirty="0">
                <a:solidFill>
                  <a:schemeClr val="tx1"/>
                </a:solidFill>
              </a:rPr>
              <a:t>One </a:t>
            </a:r>
            <a:r>
              <a:rPr lang="fr-FR" sz="1400" b="1" dirty="0" err="1">
                <a:solidFill>
                  <a:schemeClr val="tx1"/>
                </a:solidFill>
              </a:rPr>
              <a:t>measure</a:t>
            </a:r>
            <a:r>
              <a:rPr lang="fr-FR" sz="1400" b="1" dirty="0">
                <a:solidFill>
                  <a:schemeClr val="tx1"/>
                </a:solidFill>
              </a:rPr>
              <a:t> can </a:t>
            </a:r>
            <a:r>
              <a:rPr lang="fr-FR" sz="1400" b="1" dirty="0" err="1">
                <a:solidFill>
                  <a:schemeClr val="tx1"/>
                </a:solidFill>
              </a:rPr>
              <a:t>be</a:t>
            </a:r>
            <a:r>
              <a:rPr lang="fr-FR" sz="1400" b="1" dirty="0">
                <a:solidFill>
                  <a:schemeClr val="tx1"/>
                </a:solidFill>
              </a:rPr>
              <a:t> </a:t>
            </a:r>
            <a:r>
              <a:rPr lang="fr-FR" sz="1400" b="1" dirty="0" err="1">
                <a:solidFill>
                  <a:schemeClr val="tx1"/>
                </a:solidFill>
              </a:rPr>
              <a:t>differentiated</a:t>
            </a:r>
            <a:r>
              <a:rPr lang="fr-FR" sz="1400" b="1" dirty="0">
                <a:solidFill>
                  <a:schemeClr val="tx1"/>
                </a:solidFill>
              </a:rPr>
              <a:t> </a:t>
            </a:r>
            <a:r>
              <a:rPr lang="fr-FR" sz="1400" b="1" dirty="0" err="1">
                <a:solidFill>
                  <a:schemeClr val="tx1"/>
                </a:solidFill>
              </a:rPr>
              <a:t>following</a:t>
            </a:r>
            <a:r>
              <a:rPr lang="fr-FR" sz="1400" b="1" dirty="0">
                <a:solidFill>
                  <a:schemeClr val="tx1"/>
                </a:solidFill>
              </a:rPr>
              <a:t> </a:t>
            </a:r>
            <a:r>
              <a:rPr lang="fr-FR" sz="1400" b="1" dirty="0" err="1">
                <a:solidFill>
                  <a:schemeClr val="tx1"/>
                </a:solidFill>
              </a:rPr>
              <a:t>different</a:t>
            </a:r>
            <a:r>
              <a:rPr lang="fr-FR" sz="1400" b="1" dirty="0">
                <a:solidFill>
                  <a:schemeClr val="tx1"/>
                </a:solidFill>
              </a:rPr>
              <a:t> scenarios:</a:t>
            </a:r>
          </a:p>
          <a:p>
            <a:pPr marL="742950" lvl="1" indent="-285750">
              <a:lnSpc>
                <a:spcPct val="90000"/>
              </a:lnSpc>
              <a:spcBef>
                <a:spcPts val="1000"/>
              </a:spcBef>
              <a:buClr>
                <a:srgbClr val="9E2986"/>
              </a:buClr>
              <a:buSzPct val="90000"/>
              <a:buFont typeface="Wingdings" panose="05000000000000000000" pitchFamily="2" charset="2"/>
              <a:buChar char="§"/>
            </a:pPr>
            <a:r>
              <a:rPr lang="fr-FR" sz="1400" dirty="0">
                <a:solidFill>
                  <a:schemeClr val="tx1"/>
                </a:solidFill>
              </a:rPr>
              <a:t>For </a:t>
            </a:r>
            <a:r>
              <a:rPr lang="fr-FR" sz="1400" dirty="0" err="1">
                <a:solidFill>
                  <a:schemeClr val="tx1"/>
                </a:solidFill>
              </a:rPr>
              <a:t>example</a:t>
            </a:r>
            <a:r>
              <a:rPr lang="fr-FR" sz="1400" dirty="0">
                <a:solidFill>
                  <a:schemeClr val="tx1"/>
                </a:solidFill>
              </a:rPr>
              <a:t>, </a:t>
            </a:r>
            <a:r>
              <a:rPr lang="fr-FR" sz="1400" dirty="0" err="1">
                <a:solidFill>
                  <a:schemeClr val="tx1"/>
                </a:solidFill>
              </a:rPr>
              <a:t>Measure</a:t>
            </a:r>
            <a:r>
              <a:rPr lang="fr-FR" sz="1400" dirty="0">
                <a:solidFill>
                  <a:schemeClr val="tx1"/>
                </a:solidFill>
              </a:rPr>
              <a:t> A </a:t>
            </a:r>
            <a:r>
              <a:rPr lang="fr-FR" sz="1400" dirty="0" err="1">
                <a:solidFill>
                  <a:schemeClr val="tx1"/>
                </a:solidFill>
              </a:rPr>
              <a:t>is</a:t>
            </a:r>
            <a:r>
              <a:rPr lang="fr-FR" sz="1400" dirty="0">
                <a:solidFill>
                  <a:schemeClr val="tx1"/>
                </a:solidFill>
              </a:rPr>
              <a:t> part of Scenario 1 on the short </a:t>
            </a:r>
            <a:r>
              <a:rPr lang="fr-FR" sz="1400" dirty="0" err="1">
                <a:solidFill>
                  <a:schemeClr val="tx1"/>
                </a:solidFill>
              </a:rPr>
              <a:t>term</a:t>
            </a:r>
            <a:r>
              <a:rPr lang="fr-FR" sz="1400" dirty="0">
                <a:solidFill>
                  <a:schemeClr val="tx1"/>
                </a:solidFill>
              </a:rPr>
              <a:t>; And part of Scenario 2 on the long </a:t>
            </a:r>
            <a:r>
              <a:rPr lang="fr-FR" sz="1400" dirty="0" err="1">
                <a:solidFill>
                  <a:schemeClr val="tx1"/>
                </a:solidFill>
              </a:rPr>
              <a:t>term</a:t>
            </a:r>
            <a:r>
              <a:rPr lang="fr-FR" sz="1400" dirty="0">
                <a:solidFill>
                  <a:schemeClr val="tx1"/>
                </a:solidFill>
              </a:rPr>
              <a:t>.</a:t>
            </a:r>
          </a:p>
          <a:p>
            <a:pPr marL="742950" lvl="1" indent="-285750">
              <a:lnSpc>
                <a:spcPct val="90000"/>
              </a:lnSpc>
              <a:spcBef>
                <a:spcPts val="1000"/>
              </a:spcBef>
              <a:buClr>
                <a:srgbClr val="9E2986"/>
              </a:buClr>
              <a:buSzPct val="90000"/>
              <a:buFont typeface="Wingdings" panose="05000000000000000000" pitchFamily="2" charset="2"/>
              <a:buChar char="§"/>
            </a:pPr>
            <a:r>
              <a:rPr lang="fr-FR" sz="1400" dirty="0">
                <a:solidFill>
                  <a:schemeClr val="tx1"/>
                </a:solidFill>
              </a:rPr>
              <a:t>For </a:t>
            </a:r>
            <a:r>
              <a:rPr lang="fr-FR" sz="1400" dirty="0" err="1">
                <a:solidFill>
                  <a:schemeClr val="tx1"/>
                </a:solidFill>
              </a:rPr>
              <a:t>example</a:t>
            </a:r>
            <a:r>
              <a:rPr lang="fr-FR" sz="1400" dirty="0">
                <a:solidFill>
                  <a:schemeClr val="tx1"/>
                </a:solidFill>
              </a:rPr>
              <a:t>, </a:t>
            </a:r>
            <a:r>
              <a:rPr lang="fr-FR" sz="1400" dirty="0" err="1">
                <a:solidFill>
                  <a:schemeClr val="tx1"/>
                </a:solidFill>
              </a:rPr>
              <a:t>Measure</a:t>
            </a:r>
            <a:r>
              <a:rPr lang="fr-FR" sz="1400" dirty="0">
                <a:solidFill>
                  <a:schemeClr val="tx1"/>
                </a:solidFill>
              </a:rPr>
              <a:t> A </a:t>
            </a:r>
            <a:r>
              <a:rPr lang="fr-FR" sz="1400" dirty="0" err="1">
                <a:solidFill>
                  <a:schemeClr val="tx1"/>
                </a:solidFill>
              </a:rPr>
              <a:t>is</a:t>
            </a:r>
            <a:r>
              <a:rPr lang="fr-FR" sz="1400" dirty="0">
                <a:solidFill>
                  <a:schemeClr val="tx1"/>
                </a:solidFill>
              </a:rPr>
              <a:t> part of Scenario 1 </a:t>
            </a:r>
            <a:r>
              <a:rPr lang="fr-FR" sz="1400" dirty="0" err="1">
                <a:solidFill>
                  <a:schemeClr val="tx1"/>
                </a:solidFill>
              </a:rPr>
              <a:t>under</a:t>
            </a:r>
            <a:r>
              <a:rPr lang="fr-FR" sz="1400" dirty="0">
                <a:solidFill>
                  <a:schemeClr val="tx1"/>
                </a:solidFill>
              </a:rPr>
              <a:t> </a:t>
            </a:r>
            <a:r>
              <a:rPr lang="fr-FR" sz="1400" dirty="0" err="1">
                <a:solidFill>
                  <a:schemeClr val="tx1"/>
                </a:solidFill>
              </a:rPr>
              <a:t>private</a:t>
            </a:r>
            <a:r>
              <a:rPr lang="fr-FR" sz="1400" dirty="0">
                <a:solidFill>
                  <a:schemeClr val="tx1"/>
                </a:solidFill>
              </a:rPr>
              <a:t> </a:t>
            </a:r>
            <a:r>
              <a:rPr lang="fr-FR" sz="1400" dirty="0" err="1">
                <a:solidFill>
                  <a:schemeClr val="tx1"/>
                </a:solidFill>
              </a:rPr>
              <a:t>sector</a:t>
            </a:r>
            <a:r>
              <a:rPr lang="fr-FR" sz="1400" dirty="0">
                <a:solidFill>
                  <a:schemeClr val="tx1"/>
                </a:solidFill>
              </a:rPr>
              <a:t>; And part of Scenario 2 </a:t>
            </a:r>
            <a:r>
              <a:rPr lang="fr-FR" sz="1400" dirty="0" err="1">
                <a:solidFill>
                  <a:schemeClr val="tx1"/>
                </a:solidFill>
              </a:rPr>
              <a:t>under</a:t>
            </a:r>
            <a:r>
              <a:rPr lang="fr-FR" sz="1400" dirty="0">
                <a:solidFill>
                  <a:schemeClr val="tx1"/>
                </a:solidFill>
              </a:rPr>
              <a:t> public </a:t>
            </a:r>
            <a:r>
              <a:rPr lang="fr-FR" sz="1400" dirty="0" err="1">
                <a:solidFill>
                  <a:schemeClr val="tx1"/>
                </a:solidFill>
              </a:rPr>
              <a:t>sector</a:t>
            </a:r>
            <a:r>
              <a:rPr lang="fr-FR" sz="1400" dirty="0">
                <a:solidFill>
                  <a:schemeClr val="tx1"/>
                </a:solidFill>
              </a:rPr>
              <a:t>.</a:t>
            </a:r>
          </a:p>
          <a:p>
            <a:endParaRPr lang="fr-FR" sz="1400" b="1" dirty="0">
              <a:solidFill>
                <a:schemeClr val="tx1"/>
              </a:solidFill>
            </a:endParaRPr>
          </a:p>
          <a:p>
            <a:pPr marL="228600" indent="-228600">
              <a:lnSpc>
                <a:spcPct val="90000"/>
              </a:lnSpc>
              <a:spcBef>
                <a:spcPts val="1000"/>
              </a:spcBef>
              <a:buClr>
                <a:srgbClr val="9E2986"/>
              </a:buClr>
              <a:buSzPct val="90000"/>
              <a:buFont typeface="Wingdings" panose="05000000000000000000" pitchFamily="2" charset="2"/>
              <a:buChar char=""/>
            </a:pPr>
            <a:r>
              <a:rPr lang="fr-FR" sz="1400" b="1" dirty="0"/>
              <a:t>The </a:t>
            </a:r>
            <a:r>
              <a:rPr lang="fr-FR" sz="1400" b="1" dirty="0" err="1"/>
              <a:t>resulting</a:t>
            </a:r>
            <a:r>
              <a:rPr lang="fr-FR" sz="1400" b="1" dirty="0"/>
              <a:t> packages </a:t>
            </a:r>
            <a:r>
              <a:rPr lang="fr-FR" sz="1400" b="1" dirty="0" err="1"/>
              <a:t>shall</a:t>
            </a:r>
            <a:r>
              <a:rPr lang="fr-FR" sz="1400" b="1" dirty="0"/>
              <a:t> have a </a:t>
            </a:r>
            <a:r>
              <a:rPr lang="fr-FR" sz="1400" b="1" dirty="0" err="1"/>
              <a:t>similar</a:t>
            </a:r>
            <a:r>
              <a:rPr lang="fr-FR" sz="1400" b="1" dirty="0"/>
              <a:t> </a:t>
            </a:r>
            <a:r>
              <a:rPr lang="fr-FR" sz="1400" b="1" dirty="0" err="1"/>
              <a:t>number</a:t>
            </a:r>
            <a:r>
              <a:rPr lang="fr-FR" sz="1400" b="1" dirty="0"/>
              <a:t> of </a:t>
            </a:r>
            <a:r>
              <a:rPr lang="fr-FR" sz="1400" b="1" dirty="0" err="1"/>
              <a:t>measures</a:t>
            </a:r>
            <a:r>
              <a:rPr lang="fr-FR" sz="1400" b="1" dirty="0"/>
              <a:t>, and cover multiple modes and time horizons. </a:t>
            </a:r>
            <a:r>
              <a:rPr lang="fr-FR" sz="1400" dirty="0" err="1"/>
              <a:t>Although</a:t>
            </a:r>
            <a:r>
              <a:rPr lang="fr-FR" sz="1400" dirty="0"/>
              <a:t> scenarios are of </a:t>
            </a:r>
            <a:r>
              <a:rPr lang="fr-FR" sz="1400" dirty="0" err="1"/>
              <a:t>different</a:t>
            </a:r>
            <a:r>
              <a:rPr lang="fr-FR" sz="1400" dirty="0"/>
              <a:t> natures, </a:t>
            </a:r>
            <a:r>
              <a:rPr lang="fr-FR" sz="1400" dirty="0" err="1"/>
              <a:t>they</a:t>
            </a:r>
            <a:r>
              <a:rPr lang="fr-FR" sz="1400" dirty="0"/>
              <a:t> </a:t>
            </a:r>
            <a:r>
              <a:rPr lang="fr-FR" sz="1400" dirty="0" err="1"/>
              <a:t>shall</a:t>
            </a:r>
            <a:r>
              <a:rPr lang="fr-FR" sz="1400" dirty="0"/>
              <a:t> all </a:t>
            </a:r>
            <a:r>
              <a:rPr lang="fr-FR" sz="1400" dirty="0" err="1"/>
              <a:t>be</a:t>
            </a:r>
            <a:r>
              <a:rPr lang="fr-FR" sz="1400" dirty="0"/>
              <a:t> </a:t>
            </a:r>
            <a:r>
              <a:rPr lang="fr-FR" sz="1400" dirty="0" err="1"/>
              <a:t>comprehensive</a:t>
            </a:r>
            <a:r>
              <a:rPr lang="fr-FR" sz="1400" dirty="0"/>
              <a:t> in </a:t>
            </a:r>
            <a:r>
              <a:rPr lang="fr-FR" sz="1400" dirty="0" err="1"/>
              <a:t>terms</a:t>
            </a:r>
            <a:r>
              <a:rPr lang="fr-FR" sz="1400" dirty="0"/>
              <a:t> of time and </a:t>
            </a:r>
            <a:r>
              <a:rPr lang="fr-FR" sz="1400" dirty="0" err="1"/>
              <a:t>coverage</a:t>
            </a:r>
            <a:r>
              <a:rPr lang="fr-FR" sz="1400" dirty="0"/>
              <a:t>.</a:t>
            </a:r>
          </a:p>
          <a:p>
            <a:pPr marL="228600" indent="-228600">
              <a:lnSpc>
                <a:spcPct val="90000"/>
              </a:lnSpc>
              <a:spcBef>
                <a:spcPts val="1000"/>
              </a:spcBef>
              <a:buClr>
                <a:srgbClr val="9E2986"/>
              </a:buClr>
              <a:buSzPct val="90000"/>
              <a:buFont typeface="Wingdings" panose="05000000000000000000" pitchFamily="2" charset="2"/>
              <a:buChar char=""/>
            </a:pPr>
            <a:endParaRPr lang="fr-FR" sz="1600" dirty="0">
              <a:solidFill>
                <a:schemeClr val="tx1"/>
              </a:solidFill>
            </a:endParaRPr>
          </a:p>
        </p:txBody>
      </p:sp>
      <p:sp>
        <p:nvSpPr>
          <p:cNvPr id="11" name="Rectangle 10">
            <a:extLst>
              <a:ext uri="{FF2B5EF4-FFF2-40B4-BE49-F238E27FC236}">
                <a16:creationId xmlns:a16="http://schemas.microsoft.com/office/drawing/2014/main" id="{F8CE0219-717B-4BA1-8613-B7A5A3F2BD81}"/>
              </a:ext>
            </a:extLst>
          </p:cNvPr>
          <p:cNvSpPr/>
          <p:nvPr/>
        </p:nvSpPr>
        <p:spPr>
          <a:xfrm>
            <a:off x="7185330" y="1974572"/>
            <a:ext cx="3679178" cy="3970318"/>
          </a:xfrm>
          <a:prstGeom prst="rect">
            <a:avLst/>
          </a:prstGeom>
          <a:solidFill>
            <a:schemeClr val="bg2"/>
          </a:solidFill>
        </p:spPr>
        <p:txBody>
          <a:bodyPr wrap="square">
            <a:spAutoFit/>
          </a:bodyPr>
          <a:lstStyle/>
          <a:p>
            <a:r>
              <a:rPr lang="fr-FR" sz="1400" b="1" dirty="0" err="1">
                <a:solidFill>
                  <a:schemeClr val="accent2"/>
                </a:solidFill>
              </a:rPr>
              <a:t>Whether</a:t>
            </a:r>
            <a:r>
              <a:rPr lang="fr-FR" sz="1400" b="1" dirty="0">
                <a:solidFill>
                  <a:schemeClr val="accent2"/>
                </a:solidFill>
              </a:rPr>
              <a:t> scenarios or </a:t>
            </a:r>
            <a:r>
              <a:rPr lang="fr-FR" sz="1400" b="1" dirty="0" err="1">
                <a:solidFill>
                  <a:schemeClr val="accent2"/>
                </a:solidFill>
              </a:rPr>
              <a:t>measures</a:t>
            </a:r>
            <a:r>
              <a:rPr lang="fr-FR" sz="1400" b="1" dirty="0">
                <a:solidFill>
                  <a:schemeClr val="accent2"/>
                </a:solidFill>
              </a:rPr>
              <a:t> are </a:t>
            </a:r>
            <a:r>
              <a:rPr lang="fr-FR" sz="1400" b="1" dirty="0" err="1">
                <a:solidFill>
                  <a:schemeClr val="accent2"/>
                </a:solidFill>
              </a:rPr>
              <a:t>identified</a:t>
            </a:r>
            <a:r>
              <a:rPr lang="fr-FR" sz="1400" b="1" dirty="0">
                <a:solidFill>
                  <a:schemeClr val="accent2"/>
                </a:solidFill>
              </a:rPr>
              <a:t> first, a </a:t>
            </a:r>
            <a:r>
              <a:rPr lang="fr-FR" sz="1400" b="1" dirty="0" err="1">
                <a:solidFill>
                  <a:schemeClr val="accent2"/>
                </a:solidFill>
              </a:rPr>
              <a:t>coherent</a:t>
            </a:r>
            <a:r>
              <a:rPr lang="fr-FR" sz="1400" b="1" dirty="0">
                <a:solidFill>
                  <a:schemeClr val="accent2"/>
                </a:solidFill>
              </a:rPr>
              <a:t> split </a:t>
            </a:r>
            <a:r>
              <a:rPr lang="fr-FR" sz="1400" b="1" dirty="0" err="1">
                <a:solidFill>
                  <a:schemeClr val="accent2"/>
                </a:solidFill>
              </a:rPr>
              <a:t>shall</a:t>
            </a:r>
            <a:r>
              <a:rPr lang="fr-FR" sz="1400" b="1" dirty="0">
                <a:solidFill>
                  <a:schemeClr val="accent2"/>
                </a:solidFill>
              </a:rPr>
              <a:t> </a:t>
            </a:r>
            <a:r>
              <a:rPr lang="fr-FR" sz="1400" b="1" dirty="0" err="1">
                <a:solidFill>
                  <a:schemeClr val="accent2"/>
                </a:solidFill>
              </a:rPr>
              <a:t>be</a:t>
            </a:r>
            <a:r>
              <a:rPr lang="fr-FR" sz="1400" b="1" dirty="0">
                <a:solidFill>
                  <a:schemeClr val="accent2"/>
                </a:solidFill>
              </a:rPr>
              <a:t> </a:t>
            </a:r>
            <a:r>
              <a:rPr lang="fr-FR" sz="1400" b="1" dirty="0" err="1">
                <a:solidFill>
                  <a:schemeClr val="accent2"/>
                </a:solidFill>
              </a:rPr>
              <a:t>observed</a:t>
            </a:r>
            <a:endParaRPr lang="fr-FR" sz="1400" b="1" dirty="0">
              <a:solidFill>
                <a:schemeClr val="accent2"/>
              </a:solidFill>
            </a:endParaRPr>
          </a:p>
          <a:p>
            <a:endParaRPr lang="fr-FR" sz="1400" b="1" dirty="0">
              <a:solidFill>
                <a:schemeClr val="accent2"/>
              </a:solidFill>
            </a:endParaRPr>
          </a:p>
          <a:p>
            <a:pPr marL="285750" indent="-285750">
              <a:buFont typeface="Wingdings" panose="05000000000000000000" pitchFamily="2" charset="2"/>
              <a:buChar char="§"/>
            </a:pPr>
            <a:r>
              <a:rPr lang="en-US" sz="1400" dirty="0"/>
              <a:t>by </a:t>
            </a:r>
            <a:r>
              <a:rPr lang="en-US" sz="1400" b="1" dirty="0"/>
              <a:t>type of measure </a:t>
            </a:r>
            <a:r>
              <a:rPr lang="en-US" sz="1400" dirty="0"/>
              <a:t>(for a mix of land use, infrastructure, regulation, management and service, information and pricing, etc.),</a:t>
            </a:r>
          </a:p>
          <a:p>
            <a:pPr marL="285750" indent="-285750">
              <a:buFont typeface="Wingdings" panose="05000000000000000000" pitchFamily="2" charset="2"/>
              <a:buChar char="§"/>
            </a:pPr>
            <a:r>
              <a:rPr lang="en-US" sz="1400" dirty="0"/>
              <a:t>by </a:t>
            </a:r>
            <a:r>
              <a:rPr lang="en-US" sz="1400" b="1" dirty="0"/>
              <a:t>acceptability</a:t>
            </a:r>
            <a:r>
              <a:rPr lang="en-US" sz="1400" dirty="0"/>
              <a:t> (grouping popular and less popular but effective measures into packages, e.g. incentives and restrictions),</a:t>
            </a:r>
          </a:p>
          <a:p>
            <a:pPr marL="285750" indent="-285750">
              <a:buFont typeface="Wingdings" panose="05000000000000000000" pitchFamily="2" charset="2"/>
              <a:buChar char="§"/>
            </a:pPr>
            <a:r>
              <a:rPr lang="en-US" sz="1400" dirty="0"/>
              <a:t>by </a:t>
            </a:r>
            <a:r>
              <a:rPr lang="en-US" sz="1400" b="1" dirty="0"/>
              <a:t>objective or challenge </a:t>
            </a:r>
            <a:r>
              <a:rPr lang="en-US" sz="1400" dirty="0"/>
              <a:t>(adding measures that contribute to the same objective or solve the same problem to a package)</a:t>
            </a:r>
          </a:p>
          <a:p>
            <a:pPr marL="285750" indent="-285750">
              <a:buFont typeface="Wingdings" panose="05000000000000000000" pitchFamily="2" charset="2"/>
              <a:buChar char="§"/>
            </a:pPr>
            <a:r>
              <a:rPr lang="en-US" sz="1400" dirty="0"/>
              <a:t>by </a:t>
            </a:r>
            <a:r>
              <a:rPr lang="en-US" sz="1400" b="1" dirty="0"/>
              <a:t>geography</a:t>
            </a:r>
            <a:r>
              <a:rPr lang="en-US" sz="1400" dirty="0"/>
              <a:t> (combining measures in the same area into one package)</a:t>
            </a:r>
            <a:endParaRPr lang="fr-FR" sz="1400" b="1" dirty="0">
              <a:solidFill>
                <a:schemeClr val="accent2"/>
              </a:solidFill>
            </a:endParaRPr>
          </a:p>
        </p:txBody>
      </p:sp>
      <p:sp>
        <p:nvSpPr>
          <p:cNvPr id="3" name="TextBox 2">
            <a:extLst>
              <a:ext uri="{FF2B5EF4-FFF2-40B4-BE49-F238E27FC236}">
                <a16:creationId xmlns:a16="http://schemas.microsoft.com/office/drawing/2014/main" id="{0F069041-E9E2-396A-C607-C2E862AC672F}"/>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F66595B9-C045-2A06-6BCB-1A29CC782E8E}"/>
              </a:ext>
            </a:extLst>
          </p:cNvPr>
          <p:cNvGrpSpPr/>
          <p:nvPr/>
        </p:nvGrpSpPr>
        <p:grpSpPr>
          <a:xfrm>
            <a:off x="-2133180" y="154980"/>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883E8056-5B7A-8B42-4EF0-A3D16268D2A1}"/>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 name="Google Shape;7456;p55">
              <a:extLst>
                <a:ext uri="{FF2B5EF4-FFF2-40B4-BE49-F238E27FC236}">
                  <a16:creationId xmlns:a16="http://schemas.microsoft.com/office/drawing/2014/main" id="{01B4CF12-F733-B959-86F6-7D7732E2A1A7}"/>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7;p55">
              <a:extLst>
                <a:ext uri="{FF2B5EF4-FFF2-40B4-BE49-F238E27FC236}">
                  <a16:creationId xmlns:a16="http://schemas.microsoft.com/office/drawing/2014/main" id="{CBCCEBA8-EE41-4834-3C18-6A0A8072270C}"/>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8;p55">
              <a:extLst>
                <a:ext uri="{FF2B5EF4-FFF2-40B4-BE49-F238E27FC236}">
                  <a16:creationId xmlns:a16="http://schemas.microsoft.com/office/drawing/2014/main" id="{4A6E71F4-D5AF-9072-71A8-B406E5C91114}"/>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9;p55">
              <a:extLst>
                <a:ext uri="{FF2B5EF4-FFF2-40B4-BE49-F238E27FC236}">
                  <a16:creationId xmlns:a16="http://schemas.microsoft.com/office/drawing/2014/main" id="{5F85971A-F182-30DB-872E-524E0BCAE8F4}"/>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0;p55">
              <a:extLst>
                <a:ext uri="{FF2B5EF4-FFF2-40B4-BE49-F238E27FC236}">
                  <a16:creationId xmlns:a16="http://schemas.microsoft.com/office/drawing/2014/main" id="{3220F175-EC5C-AF10-EBF5-6FDF298EC385}"/>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1;p55">
              <a:extLst>
                <a:ext uri="{FF2B5EF4-FFF2-40B4-BE49-F238E27FC236}">
                  <a16:creationId xmlns:a16="http://schemas.microsoft.com/office/drawing/2014/main" id="{EC6E183D-DF20-7076-E38E-2F5EBA7F1EF7}"/>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2;p55">
              <a:extLst>
                <a:ext uri="{FF2B5EF4-FFF2-40B4-BE49-F238E27FC236}">
                  <a16:creationId xmlns:a16="http://schemas.microsoft.com/office/drawing/2014/main" id="{6A3ABA69-8B1E-09CD-5FFD-972361283CF3}"/>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3;p55">
              <a:extLst>
                <a:ext uri="{FF2B5EF4-FFF2-40B4-BE49-F238E27FC236}">
                  <a16:creationId xmlns:a16="http://schemas.microsoft.com/office/drawing/2014/main" id="{4A90D9DA-B0BE-5663-6A5D-628B255E038F}"/>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4;p55">
              <a:extLst>
                <a:ext uri="{FF2B5EF4-FFF2-40B4-BE49-F238E27FC236}">
                  <a16:creationId xmlns:a16="http://schemas.microsoft.com/office/drawing/2014/main" id="{F0FD213C-AE03-B3E7-7078-0A57F3D42421}"/>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5;p55">
              <a:extLst>
                <a:ext uri="{FF2B5EF4-FFF2-40B4-BE49-F238E27FC236}">
                  <a16:creationId xmlns:a16="http://schemas.microsoft.com/office/drawing/2014/main" id="{68DC5550-4020-E05B-B99D-ED09D11B595E}"/>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6;p55">
              <a:extLst>
                <a:ext uri="{FF2B5EF4-FFF2-40B4-BE49-F238E27FC236}">
                  <a16:creationId xmlns:a16="http://schemas.microsoft.com/office/drawing/2014/main" id="{AE40144E-BAFE-6B3A-07DC-D24A14A0374C}"/>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7;p55">
              <a:extLst>
                <a:ext uri="{FF2B5EF4-FFF2-40B4-BE49-F238E27FC236}">
                  <a16:creationId xmlns:a16="http://schemas.microsoft.com/office/drawing/2014/main" id="{A8913DD4-5C86-E444-02AD-8B94243601DF}"/>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8;p55">
              <a:extLst>
                <a:ext uri="{FF2B5EF4-FFF2-40B4-BE49-F238E27FC236}">
                  <a16:creationId xmlns:a16="http://schemas.microsoft.com/office/drawing/2014/main" id="{3808CF91-8EE3-6062-5C02-D422F483B8F5}"/>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9;p55">
              <a:extLst>
                <a:ext uri="{FF2B5EF4-FFF2-40B4-BE49-F238E27FC236}">
                  <a16:creationId xmlns:a16="http://schemas.microsoft.com/office/drawing/2014/main" id="{98DD735C-7DE4-3E69-97D3-08FD8F25C418}"/>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70;p55">
              <a:extLst>
                <a:ext uri="{FF2B5EF4-FFF2-40B4-BE49-F238E27FC236}">
                  <a16:creationId xmlns:a16="http://schemas.microsoft.com/office/drawing/2014/main" id="{CE3BC8FB-12D7-AE42-3686-7ABE21AB7FB7}"/>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71;p55">
              <a:extLst>
                <a:ext uri="{FF2B5EF4-FFF2-40B4-BE49-F238E27FC236}">
                  <a16:creationId xmlns:a16="http://schemas.microsoft.com/office/drawing/2014/main" id="{A836E89A-D272-149B-EF3E-D84C8D0DA280}"/>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27" name="Text Placeholder 26">
            <a:extLst>
              <a:ext uri="{FF2B5EF4-FFF2-40B4-BE49-F238E27FC236}">
                <a16:creationId xmlns:a16="http://schemas.microsoft.com/office/drawing/2014/main" id="{CB8B4AEE-495A-4C86-864F-50C41660C06C}"/>
              </a:ext>
            </a:extLst>
          </p:cNvPr>
          <p:cNvSpPr>
            <a:spLocks noGrp="1"/>
          </p:cNvSpPr>
          <p:nvPr>
            <p:ph type="body" sz="quarter" idx="12"/>
          </p:nvPr>
        </p:nvSpPr>
        <p:spPr>
          <a:xfrm>
            <a:off x="1260450" y="913110"/>
            <a:ext cx="9604057" cy="577569"/>
          </a:xfrm>
        </p:spPr>
        <p:txBody>
          <a:bodyPr/>
          <a:lstStyle/>
          <a:p>
            <a:r>
              <a:rPr lang="de-DE" sz="3600" dirty="0" err="1">
                <a:solidFill>
                  <a:schemeClr val="accent1"/>
                </a:solidFill>
                <a:latin typeface="+mj-lt"/>
              </a:rPr>
              <a:t>Identifying</a:t>
            </a:r>
            <a:r>
              <a:rPr lang="de-DE" sz="3600" dirty="0">
                <a:solidFill>
                  <a:schemeClr val="accent1"/>
                </a:solidFill>
                <a:latin typeface="+mj-lt"/>
              </a:rPr>
              <a:t> the </a:t>
            </a:r>
            <a:r>
              <a:rPr lang="de-DE" sz="3600" dirty="0" err="1">
                <a:solidFill>
                  <a:schemeClr val="accent1"/>
                </a:solidFill>
                <a:latin typeface="+mj-lt"/>
              </a:rPr>
              <a:t>right</a:t>
            </a:r>
            <a:r>
              <a:rPr lang="de-DE" sz="3600" dirty="0">
                <a:solidFill>
                  <a:schemeClr val="accent1"/>
                </a:solidFill>
                <a:latin typeface="+mj-lt"/>
              </a:rPr>
              <a:t> </a:t>
            </a:r>
            <a:r>
              <a:rPr lang="de-DE" sz="3600" dirty="0" err="1">
                <a:solidFill>
                  <a:schemeClr val="accent1"/>
                </a:solidFill>
                <a:latin typeface="+mj-lt"/>
              </a:rPr>
              <a:t>scenarios</a:t>
            </a:r>
            <a:r>
              <a:rPr lang="de-DE" sz="3600" dirty="0">
                <a:solidFill>
                  <a:schemeClr val="accent1"/>
                </a:solidFill>
                <a:latin typeface="+mj-lt"/>
              </a:rPr>
              <a:t> &amp; </a:t>
            </a:r>
            <a:r>
              <a:rPr lang="de-DE" sz="3600" dirty="0" err="1">
                <a:solidFill>
                  <a:schemeClr val="accent1"/>
                </a:solidFill>
                <a:latin typeface="+mj-lt"/>
              </a:rPr>
              <a:t>timeframe</a:t>
            </a:r>
            <a:r>
              <a:rPr lang="de-DE" sz="3600" dirty="0">
                <a:solidFill>
                  <a:schemeClr val="accent1"/>
                </a:solidFill>
                <a:latin typeface="+mj-lt"/>
              </a:rPr>
              <a:t> for </a:t>
            </a:r>
            <a:r>
              <a:rPr lang="de-DE" sz="3600" dirty="0" err="1">
                <a:solidFill>
                  <a:schemeClr val="accent1"/>
                </a:solidFill>
                <a:latin typeface="+mj-lt"/>
              </a:rPr>
              <a:t>each</a:t>
            </a:r>
            <a:r>
              <a:rPr lang="de-DE" sz="3600" dirty="0">
                <a:solidFill>
                  <a:schemeClr val="accent1"/>
                </a:solidFill>
                <a:latin typeface="+mj-lt"/>
              </a:rPr>
              <a:t> </a:t>
            </a:r>
            <a:r>
              <a:rPr lang="de-DE" sz="3600" dirty="0" err="1">
                <a:solidFill>
                  <a:schemeClr val="accent1"/>
                </a:solidFill>
                <a:latin typeface="+mj-lt"/>
              </a:rPr>
              <a:t>measure</a:t>
            </a:r>
            <a:endParaRPr lang="en-US" dirty="0">
              <a:solidFill>
                <a:schemeClr val="accent1"/>
              </a:solidFill>
              <a:latin typeface="+mj-lt"/>
            </a:endParaRPr>
          </a:p>
          <a:p>
            <a:endParaRPr lang="en-GB" dirty="0"/>
          </a:p>
        </p:txBody>
      </p:sp>
    </p:spTree>
    <p:extLst>
      <p:ext uri="{BB962C8B-B14F-4D97-AF65-F5344CB8AC3E}">
        <p14:creationId xmlns:p14="http://schemas.microsoft.com/office/powerpoint/2010/main" val="237899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D34801B-694C-42C5-AD79-DFBE42F16DAD}"/>
              </a:ext>
            </a:extLst>
          </p:cNvPr>
          <p:cNvSpPr txBox="1"/>
          <p:nvPr/>
        </p:nvSpPr>
        <p:spPr bwMode="auto">
          <a:xfrm>
            <a:off x="1327493" y="2521901"/>
            <a:ext cx="4997108" cy="33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nSpc>
                <a:spcPct val="90000"/>
              </a:lnSpc>
              <a:spcBef>
                <a:spcPts val="1000"/>
              </a:spcBef>
              <a:buClr>
                <a:srgbClr val="9E2986"/>
              </a:buClr>
              <a:buSzPct val="90000"/>
            </a:pPr>
            <a:r>
              <a:rPr lang="fr-FR" sz="1600" b="1" dirty="0" err="1">
                <a:solidFill>
                  <a:schemeClr val="accent2"/>
                </a:solidFill>
              </a:rPr>
              <a:t>Whether</a:t>
            </a:r>
            <a:r>
              <a:rPr lang="fr-FR" sz="1600" b="1" dirty="0">
                <a:solidFill>
                  <a:schemeClr val="accent2"/>
                </a:solidFill>
              </a:rPr>
              <a:t> scenarios or </a:t>
            </a:r>
            <a:r>
              <a:rPr lang="fr-FR" sz="1600" b="1" dirty="0" err="1">
                <a:solidFill>
                  <a:schemeClr val="accent2"/>
                </a:solidFill>
              </a:rPr>
              <a:t>measures</a:t>
            </a:r>
            <a:r>
              <a:rPr lang="fr-FR" sz="1600" b="1" dirty="0">
                <a:solidFill>
                  <a:schemeClr val="accent2"/>
                </a:solidFill>
              </a:rPr>
              <a:t> are </a:t>
            </a:r>
            <a:r>
              <a:rPr lang="fr-FR" sz="1600" b="1" dirty="0" err="1">
                <a:solidFill>
                  <a:schemeClr val="accent2"/>
                </a:solidFill>
              </a:rPr>
              <a:t>identified</a:t>
            </a:r>
            <a:r>
              <a:rPr lang="fr-FR" sz="1600" b="1" dirty="0">
                <a:solidFill>
                  <a:schemeClr val="accent2"/>
                </a:solidFill>
              </a:rPr>
              <a:t> first, a </a:t>
            </a:r>
            <a:r>
              <a:rPr lang="fr-FR" sz="1600" b="1" dirty="0" err="1">
                <a:solidFill>
                  <a:schemeClr val="accent2"/>
                </a:solidFill>
              </a:rPr>
              <a:t>coherent</a:t>
            </a:r>
            <a:r>
              <a:rPr lang="fr-FR" sz="1600" b="1" dirty="0">
                <a:solidFill>
                  <a:schemeClr val="accent2"/>
                </a:solidFill>
              </a:rPr>
              <a:t> split </a:t>
            </a:r>
            <a:r>
              <a:rPr lang="fr-FR" sz="1600" b="1" dirty="0" err="1">
                <a:solidFill>
                  <a:schemeClr val="accent2"/>
                </a:solidFill>
              </a:rPr>
              <a:t>shall</a:t>
            </a:r>
            <a:r>
              <a:rPr lang="fr-FR" sz="1600" b="1" dirty="0">
                <a:solidFill>
                  <a:schemeClr val="accent2"/>
                </a:solidFill>
              </a:rPr>
              <a:t> </a:t>
            </a:r>
            <a:r>
              <a:rPr lang="fr-FR" sz="1600" b="1" dirty="0" err="1">
                <a:solidFill>
                  <a:schemeClr val="accent2"/>
                </a:solidFill>
              </a:rPr>
              <a:t>be</a:t>
            </a:r>
            <a:r>
              <a:rPr lang="fr-FR" sz="1600" b="1" dirty="0">
                <a:solidFill>
                  <a:schemeClr val="accent2"/>
                </a:solidFill>
              </a:rPr>
              <a:t> </a:t>
            </a:r>
            <a:r>
              <a:rPr lang="fr-FR" sz="1600" b="1" dirty="0" err="1">
                <a:solidFill>
                  <a:schemeClr val="accent2"/>
                </a:solidFill>
              </a:rPr>
              <a:t>observed</a:t>
            </a:r>
            <a:endParaRPr lang="fr-FR" sz="1600" b="1" dirty="0">
              <a:solidFill>
                <a:schemeClr val="accent2"/>
              </a:solidFill>
            </a:endParaRPr>
          </a:p>
          <a:p>
            <a:pPr>
              <a:lnSpc>
                <a:spcPct val="90000"/>
              </a:lnSpc>
              <a:spcBef>
                <a:spcPts val="1000"/>
              </a:spcBef>
              <a:buClr>
                <a:srgbClr val="9E2986"/>
              </a:buClr>
              <a:buSzPct val="90000"/>
            </a:pPr>
            <a:endParaRPr lang="fr-FR" sz="1600" b="1" dirty="0"/>
          </a:p>
          <a:p>
            <a:pPr marL="228600" indent="-228600">
              <a:lnSpc>
                <a:spcPct val="90000"/>
              </a:lnSpc>
              <a:spcBef>
                <a:spcPts val="1000"/>
              </a:spcBef>
              <a:buClr>
                <a:srgbClr val="9E2986"/>
              </a:buClr>
              <a:buSzPct val="90000"/>
              <a:buFont typeface="Wingdings" panose="05000000000000000000" pitchFamily="2" charset="2"/>
              <a:buChar char=""/>
            </a:pPr>
            <a:r>
              <a:rPr lang="fr-FR" sz="1400" dirty="0">
                <a:solidFill>
                  <a:schemeClr val="tx1"/>
                </a:solidFill>
              </a:rPr>
              <a:t>In an </a:t>
            </a:r>
            <a:r>
              <a:rPr lang="fr-FR" sz="1400" dirty="0" err="1">
                <a:solidFill>
                  <a:schemeClr val="tx1"/>
                </a:solidFill>
              </a:rPr>
              <a:t>iterative</a:t>
            </a:r>
            <a:r>
              <a:rPr lang="fr-FR" sz="1400" dirty="0">
                <a:solidFill>
                  <a:schemeClr val="tx1"/>
                </a:solidFill>
              </a:rPr>
              <a:t> </a:t>
            </a:r>
            <a:r>
              <a:rPr lang="fr-FR" sz="1400" dirty="0" err="1">
                <a:solidFill>
                  <a:schemeClr val="tx1"/>
                </a:solidFill>
              </a:rPr>
              <a:t>approach</a:t>
            </a:r>
            <a:r>
              <a:rPr lang="fr-FR" sz="1400" dirty="0">
                <a:solidFill>
                  <a:schemeClr val="tx1"/>
                </a:solidFill>
              </a:rPr>
              <a:t>, </a:t>
            </a:r>
            <a:r>
              <a:rPr lang="fr-FR" sz="1400" b="1" dirty="0">
                <a:solidFill>
                  <a:schemeClr val="tx1"/>
                </a:solidFill>
              </a:rPr>
              <a:t>timelines of </a:t>
            </a:r>
            <a:r>
              <a:rPr lang="fr-FR" sz="1400" b="1" dirty="0" err="1">
                <a:solidFill>
                  <a:schemeClr val="tx1"/>
                </a:solidFill>
              </a:rPr>
              <a:t>measures</a:t>
            </a:r>
            <a:r>
              <a:rPr lang="fr-FR" sz="1400" b="1" dirty="0">
                <a:solidFill>
                  <a:schemeClr val="tx1"/>
                </a:solidFill>
              </a:rPr>
              <a:t> can </a:t>
            </a:r>
            <a:r>
              <a:rPr lang="fr-FR" sz="1400" b="1" dirty="0" err="1">
                <a:solidFill>
                  <a:schemeClr val="tx1"/>
                </a:solidFill>
              </a:rPr>
              <a:t>be</a:t>
            </a:r>
            <a:r>
              <a:rPr lang="fr-FR" sz="1400" b="1" dirty="0">
                <a:solidFill>
                  <a:schemeClr val="tx1"/>
                </a:solidFill>
              </a:rPr>
              <a:t> </a:t>
            </a:r>
            <a:r>
              <a:rPr lang="fr-FR" sz="1400" b="1" dirty="0" err="1">
                <a:solidFill>
                  <a:schemeClr val="tx1"/>
                </a:solidFill>
              </a:rPr>
              <a:t>modified</a:t>
            </a:r>
            <a:r>
              <a:rPr lang="fr-FR" sz="1400" b="1" dirty="0">
                <a:solidFill>
                  <a:schemeClr val="tx1"/>
                </a:solidFill>
              </a:rPr>
              <a:t> to </a:t>
            </a:r>
            <a:r>
              <a:rPr lang="fr-FR" sz="1400" b="1" dirty="0" err="1">
                <a:solidFill>
                  <a:schemeClr val="tx1"/>
                </a:solidFill>
              </a:rPr>
              <a:t>make</a:t>
            </a:r>
            <a:r>
              <a:rPr lang="fr-FR" sz="1400" b="1" dirty="0">
                <a:solidFill>
                  <a:schemeClr val="tx1"/>
                </a:solidFill>
              </a:rPr>
              <a:t> the scenarios more </a:t>
            </a:r>
            <a:r>
              <a:rPr lang="fr-FR" sz="1400" b="1" dirty="0" err="1">
                <a:solidFill>
                  <a:schemeClr val="tx1"/>
                </a:solidFill>
              </a:rPr>
              <a:t>coherent</a:t>
            </a:r>
            <a:r>
              <a:rPr lang="fr-FR" sz="1400" b="1" dirty="0">
                <a:solidFill>
                  <a:schemeClr val="tx1"/>
                </a:solidFill>
              </a:rPr>
              <a:t> and </a:t>
            </a:r>
            <a:r>
              <a:rPr lang="fr-FR" sz="1400" b="1" dirty="0" err="1">
                <a:solidFill>
                  <a:schemeClr val="tx1"/>
                </a:solidFill>
              </a:rPr>
              <a:t>realistic</a:t>
            </a:r>
            <a:r>
              <a:rPr lang="fr-FR" sz="1400" dirty="0">
                <a:solidFill>
                  <a:schemeClr val="tx1"/>
                </a:solidFill>
              </a:rPr>
              <a:t>.</a:t>
            </a:r>
          </a:p>
          <a:p>
            <a:pPr marL="228600" indent="-228600">
              <a:lnSpc>
                <a:spcPct val="90000"/>
              </a:lnSpc>
              <a:spcBef>
                <a:spcPts val="1000"/>
              </a:spcBef>
              <a:buClr>
                <a:srgbClr val="9E2986"/>
              </a:buClr>
              <a:buSzPct val="90000"/>
              <a:buFont typeface="Wingdings" panose="05000000000000000000" pitchFamily="2" charset="2"/>
              <a:buChar char=""/>
            </a:pPr>
            <a:endParaRPr lang="fr-FR" sz="1400" dirty="0"/>
          </a:p>
          <a:p>
            <a:pPr marL="228600" indent="-228600">
              <a:lnSpc>
                <a:spcPct val="90000"/>
              </a:lnSpc>
              <a:spcBef>
                <a:spcPts val="1000"/>
              </a:spcBef>
              <a:buClr>
                <a:srgbClr val="9E2986"/>
              </a:buClr>
              <a:buSzPct val="90000"/>
              <a:buFont typeface="Wingdings" panose="05000000000000000000" pitchFamily="2" charset="2"/>
              <a:buChar char=""/>
            </a:pPr>
            <a:r>
              <a:rPr lang="fr-FR" sz="1400" b="1" dirty="0">
                <a:solidFill>
                  <a:schemeClr val="tx1"/>
                </a:solidFill>
              </a:rPr>
              <a:t>The distribution of </a:t>
            </a:r>
            <a:r>
              <a:rPr lang="fr-FR" sz="1400" b="1" dirty="0" err="1">
                <a:solidFill>
                  <a:schemeClr val="tx1"/>
                </a:solidFill>
              </a:rPr>
              <a:t>measures</a:t>
            </a:r>
            <a:r>
              <a:rPr lang="fr-FR" sz="1400" b="1" dirty="0">
                <a:solidFill>
                  <a:schemeClr val="tx1"/>
                </a:solidFill>
              </a:rPr>
              <a:t> </a:t>
            </a:r>
            <a:r>
              <a:rPr lang="fr-FR" sz="1400" b="1" dirty="0" err="1">
                <a:solidFill>
                  <a:schemeClr val="tx1"/>
                </a:solidFill>
              </a:rPr>
              <a:t>within</a:t>
            </a:r>
            <a:r>
              <a:rPr lang="fr-FR" sz="1400" b="1" dirty="0">
                <a:solidFill>
                  <a:schemeClr val="tx1"/>
                </a:solidFill>
              </a:rPr>
              <a:t> time and scenarios </a:t>
            </a:r>
            <a:r>
              <a:rPr lang="fr-FR" sz="1400" b="1" dirty="0" err="1">
                <a:solidFill>
                  <a:schemeClr val="tx1"/>
                </a:solidFill>
              </a:rPr>
              <a:t>shall</a:t>
            </a:r>
            <a:r>
              <a:rPr lang="fr-FR" sz="1400" b="1" dirty="0">
                <a:solidFill>
                  <a:schemeClr val="tx1"/>
                </a:solidFill>
              </a:rPr>
              <a:t> not </a:t>
            </a:r>
            <a:r>
              <a:rPr lang="fr-FR" sz="1400" b="1" dirty="0" err="1">
                <a:solidFill>
                  <a:schemeClr val="tx1"/>
                </a:solidFill>
              </a:rPr>
              <a:t>be</a:t>
            </a:r>
            <a:r>
              <a:rPr lang="fr-FR" sz="1400" b="1" dirty="0">
                <a:solidFill>
                  <a:schemeClr val="tx1"/>
                </a:solidFill>
              </a:rPr>
              <a:t> </a:t>
            </a:r>
            <a:r>
              <a:rPr lang="fr-FR" sz="1400" b="1" dirty="0" err="1">
                <a:solidFill>
                  <a:schemeClr val="tx1"/>
                </a:solidFill>
              </a:rPr>
              <a:t>frozen</a:t>
            </a:r>
            <a:r>
              <a:rPr lang="fr-FR" sz="1400" dirty="0">
                <a:solidFill>
                  <a:schemeClr val="tx1"/>
                </a:solidFill>
              </a:rPr>
              <a:t>: the updates of SUMP in future </a:t>
            </a:r>
            <a:r>
              <a:rPr lang="fr-FR" sz="1400" dirty="0" err="1">
                <a:solidFill>
                  <a:schemeClr val="tx1"/>
                </a:solidFill>
              </a:rPr>
              <a:t>years</a:t>
            </a:r>
            <a:r>
              <a:rPr lang="fr-FR" sz="1400" dirty="0">
                <a:solidFill>
                  <a:schemeClr val="tx1"/>
                </a:solidFill>
              </a:rPr>
              <a:t> </a:t>
            </a:r>
            <a:r>
              <a:rPr lang="fr-FR" sz="1400" dirty="0" err="1">
                <a:solidFill>
                  <a:schemeClr val="tx1"/>
                </a:solidFill>
              </a:rPr>
              <a:t>shall</a:t>
            </a:r>
            <a:r>
              <a:rPr lang="fr-FR" sz="1400" dirty="0">
                <a:solidFill>
                  <a:schemeClr val="tx1"/>
                </a:solidFill>
              </a:rPr>
              <a:t> </a:t>
            </a:r>
            <a:r>
              <a:rPr lang="fr-FR" sz="1400" dirty="0" err="1">
                <a:solidFill>
                  <a:schemeClr val="tx1"/>
                </a:solidFill>
              </a:rPr>
              <a:t>refine</a:t>
            </a:r>
            <a:r>
              <a:rPr lang="fr-FR" sz="1400" dirty="0">
                <a:solidFill>
                  <a:schemeClr val="tx1"/>
                </a:solidFill>
              </a:rPr>
              <a:t> </a:t>
            </a:r>
            <a:r>
              <a:rPr lang="fr-FR" sz="1400" dirty="0" err="1">
                <a:solidFill>
                  <a:schemeClr val="tx1"/>
                </a:solidFill>
              </a:rPr>
              <a:t>them</a:t>
            </a:r>
            <a:r>
              <a:rPr lang="fr-FR" sz="1400" dirty="0">
                <a:solidFill>
                  <a:schemeClr val="tx1"/>
                </a:solidFill>
              </a:rPr>
              <a:t> </a:t>
            </a:r>
            <a:r>
              <a:rPr lang="fr-FR" sz="1400" dirty="0" err="1">
                <a:solidFill>
                  <a:schemeClr val="tx1"/>
                </a:solidFill>
              </a:rPr>
              <a:t>thanks</a:t>
            </a:r>
            <a:r>
              <a:rPr lang="fr-FR" sz="1400" dirty="0">
                <a:solidFill>
                  <a:schemeClr val="tx1"/>
                </a:solidFill>
              </a:rPr>
              <a:t> to the MRV process, and new </a:t>
            </a:r>
            <a:r>
              <a:rPr lang="fr-FR" sz="1400" dirty="0" err="1">
                <a:solidFill>
                  <a:schemeClr val="tx1"/>
                </a:solidFill>
              </a:rPr>
              <a:t>measures</a:t>
            </a:r>
            <a:r>
              <a:rPr lang="fr-FR" sz="1400" dirty="0">
                <a:solidFill>
                  <a:schemeClr val="tx1"/>
                </a:solidFill>
              </a:rPr>
              <a:t> </a:t>
            </a:r>
            <a:r>
              <a:rPr lang="fr-FR" sz="1400" dirty="0" err="1">
                <a:solidFill>
                  <a:schemeClr val="tx1"/>
                </a:solidFill>
              </a:rPr>
              <a:t>shall</a:t>
            </a:r>
            <a:r>
              <a:rPr lang="fr-FR" sz="1400" dirty="0">
                <a:solidFill>
                  <a:schemeClr val="tx1"/>
                </a:solidFill>
              </a:rPr>
              <a:t> </a:t>
            </a:r>
            <a:r>
              <a:rPr lang="fr-FR" sz="1400" dirty="0" err="1">
                <a:solidFill>
                  <a:schemeClr val="tx1"/>
                </a:solidFill>
              </a:rPr>
              <a:t>be</a:t>
            </a:r>
            <a:r>
              <a:rPr lang="fr-FR" sz="1400" dirty="0">
                <a:solidFill>
                  <a:schemeClr val="tx1"/>
                </a:solidFill>
              </a:rPr>
              <a:t> </a:t>
            </a:r>
            <a:r>
              <a:rPr lang="fr-FR" sz="1400" dirty="0" err="1">
                <a:solidFill>
                  <a:schemeClr val="tx1"/>
                </a:solidFill>
              </a:rPr>
              <a:t>identified</a:t>
            </a:r>
            <a:r>
              <a:rPr lang="fr-FR" sz="1400" dirty="0">
                <a:solidFill>
                  <a:schemeClr val="tx1"/>
                </a:solidFill>
              </a:rPr>
              <a:t> in the medium-</a:t>
            </a:r>
            <a:r>
              <a:rPr lang="fr-FR" sz="1400" dirty="0" err="1">
                <a:solidFill>
                  <a:schemeClr val="tx1"/>
                </a:solidFill>
              </a:rPr>
              <a:t>term</a:t>
            </a:r>
            <a:r>
              <a:rPr lang="fr-FR" sz="1400" dirty="0">
                <a:solidFill>
                  <a:schemeClr val="tx1"/>
                </a:solidFill>
              </a:rPr>
              <a:t> </a:t>
            </a:r>
            <a:r>
              <a:rPr lang="fr-FR" sz="1400" dirty="0" err="1">
                <a:solidFill>
                  <a:schemeClr val="tx1"/>
                </a:solidFill>
              </a:rPr>
              <a:t>following</a:t>
            </a:r>
            <a:r>
              <a:rPr lang="fr-FR" sz="1400" dirty="0">
                <a:solidFill>
                  <a:schemeClr val="tx1"/>
                </a:solidFill>
              </a:rPr>
              <a:t> the </a:t>
            </a:r>
            <a:r>
              <a:rPr lang="fr-FR" sz="1400" dirty="0" err="1">
                <a:solidFill>
                  <a:schemeClr val="tx1"/>
                </a:solidFill>
              </a:rPr>
              <a:t>evolution</a:t>
            </a:r>
            <a:r>
              <a:rPr lang="fr-FR" sz="1400" dirty="0">
                <a:solidFill>
                  <a:schemeClr val="tx1"/>
                </a:solidFill>
              </a:rPr>
              <a:t> of the situation</a:t>
            </a:r>
            <a:endParaRPr lang="fr-FR" sz="1400" dirty="0">
              <a:ea typeface="Roboto"/>
            </a:endParaRPr>
          </a:p>
          <a:p>
            <a:pPr>
              <a:lnSpc>
                <a:spcPct val="90000"/>
              </a:lnSpc>
              <a:spcBef>
                <a:spcPts val="1000"/>
              </a:spcBef>
              <a:buClr>
                <a:srgbClr val="9E2986"/>
              </a:buClr>
              <a:buSzPct val="90000"/>
            </a:pPr>
            <a:endParaRPr lang="fr-FR" sz="1600" dirty="0">
              <a:solidFill>
                <a:schemeClr val="tx1"/>
              </a:solidFill>
            </a:endParaRPr>
          </a:p>
        </p:txBody>
      </p:sp>
      <p:sp>
        <p:nvSpPr>
          <p:cNvPr id="11" name="Rectangle 10">
            <a:extLst>
              <a:ext uri="{FF2B5EF4-FFF2-40B4-BE49-F238E27FC236}">
                <a16:creationId xmlns:a16="http://schemas.microsoft.com/office/drawing/2014/main" id="{F8CE0219-717B-4BA1-8613-B7A5A3F2BD81}"/>
              </a:ext>
            </a:extLst>
          </p:cNvPr>
          <p:cNvSpPr/>
          <p:nvPr/>
        </p:nvSpPr>
        <p:spPr>
          <a:xfrm>
            <a:off x="6642104" y="1820684"/>
            <a:ext cx="4038465" cy="4124206"/>
          </a:xfrm>
          <a:prstGeom prst="rect">
            <a:avLst/>
          </a:prstGeom>
          <a:solidFill>
            <a:schemeClr val="bg2"/>
          </a:solidFill>
        </p:spPr>
        <p:txBody>
          <a:bodyPr wrap="square">
            <a:spAutoFit/>
          </a:bodyPr>
          <a:lstStyle/>
          <a:p>
            <a:r>
              <a:rPr lang="fr-FR" sz="1600" b="1" dirty="0" err="1">
                <a:solidFill>
                  <a:schemeClr val="accent2"/>
                </a:solidFill>
              </a:rPr>
              <a:t>Whether</a:t>
            </a:r>
            <a:r>
              <a:rPr lang="fr-FR" sz="1600" b="1" dirty="0">
                <a:solidFill>
                  <a:schemeClr val="accent2"/>
                </a:solidFill>
              </a:rPr>
              <a:t> scenarios or </a:t>
            </a:r>
            <a:r>
              <a:rPr lang="fr-FR" sz="1600" b="1" dirty="0" err="1">
                <a:solidFill>
                  <a:schemeClr val="accent2"/>
                </a:solidFill>
              </a:rPr>
              <a:t>measures</a:t>
            </a:r>
            <a:r>
              <a:rPr lang="fr-FR" sz="1600" b="1" dirty="0">
                <a:solidFill>
                  <a:schemeClr val="accent2"/>
                </a:solidFill>
              </a:rPr>
              <a:t> are </a:t>
            </a:r>
            <a:r>
              <a:rPr lang="fr-FR" sz="1600" b="1" dirty="0" err="1">
                <a:solidFill>
                  <a:schemeClr val="accent2"/>
                </a:solidFill>
              </a:rPr>
              <a:t>identified</a:t>
            </a:r>
            <a:r>
              <a:rPr lang="fr-FR" sz="1600" b="1" dirty="0">
                <a:solidFill>
                  <a:schemeClr val="accent2"/>
                </a:solidFill>
              </a:rPr>
              <a:t> first, a </a:t>
            </a:r>
            <a:r>
              <a:rPr lang="fr-FR" sz="1600" b="1" dirty="0" err="1">
                <a:solidFill>
                  <a:schemeClr val="accent2"/>
                </a:solidFill>
              </a:rPr>
              <a:t>coherent</a:t>
            </a:r>
            <a:r>
              <a:rPr lang="fr-FR" sz="1600" b="1" dirty="0">
                <a:solidFill>
                  <a:schemeClr val="accent2"/>
                </a:solidFill>
              </a:rPr>
              <a:t> split </a:t>
            </a:r>
            <a:r>
              <a:rPr lang="fr-FR" sz="1600" b="1" dirty="0" err="1">
                <a:solidFill>
                  <a:schemeClr val="accent2"/>
                </a:solidFill>
              </a:rPr>
              <a:t>shall</a:t>
            </a:r>
            <a:r>
              <a:rPr lang="fr-FR" sz="1600" b="1" dirty="0">
                <a:solidFill>
                  <a:schemeClr val="accent2"/>
                </a:solidFill>
              </a:rPr>
              <a:t> </a:t>
            </a:r>
            <a:r>
              <a:rPr lang="fr-FR" sz="1600" b="1" dirty="0" err="1">
                <a:solidFill>
                  <a:schemeClr val="accent2"/>
                </a:solidFill>
              </a:rPr>
              <a:t>be</a:t>
            </a:r>
            <a:r>
              <a:rPr lang="fr-FR" sz="1600" b="1" dirty="0">
                <a:solidFill>
                  <a:schemeClr val="accent2"/>
                </a:solidFill>
              </a:rPr>
              <a:t> </a:t>
            </a:r>
            <a:r>
              <a:rPr lang="fr-FR" sz="1600" b="1" dirty="0" err="1">
                <a:solidFill>
                  <a:schemeClr val="accent2"/>
                </a:solidFill>
              </a:rPr>
              <a:t>observed</a:t>
            </a:r>
            <a:endParaRPr lang="fr-FR" sz="1600" b="1" dirty="0">
              <a:solidFill>
                <a:schemeClr val="accent2"/>
              </a:solidFill>
            </a:endParaRPr>
          </a:p>
          <a:p>
            <a:endParaRPr lang="fr-FR" sz="1600" b="1" dirty="0">
              <a:solidFill>
                <a:schemeClr val="accent2"/>
              </a:solidFill>
            </a:endParaRPr>
          </a:p>
          <a:p>
            <a:pPr marL="285750" indent="-285750">
              <a:buFont typeface="Wingdings" panose="05000000000000000000" pitchFamily="2" charset="2"/>
              <a:buChar char="§"/>
            </a:pPr>
            <a:r>
              <a:rPr lang="en-US" sz="1400" dirty="0"/>
              <a:t>by </a:t>
            </a:r>
            <a:r>
              <a:rPr lang="en-US" sz="1400" b="1" dirty="0"/>
              <a:t>costs</a:t>
            </a:r>
            <a:r>
              <a:rPr lang="en-US" sz="1400" dirty="0"/>
              <a:t> (combining an effective but expensive key measure with measures that create revenues to achieve lower net costs)</a:t>
            </a:r>
          </a:p>
          <a:p>
            <a:pPr marL="285750" indent="-285750">
              <a:buFont typeface="Wingdings" panose="05000000000000000000" pitchFamily="2" charset="2"/>
              <a:buChar char="§"/>
            </a:pPr>
            <a:r>
              <a:rPr lang="en-US" sz="1400" dirty="0"/>
              <a:t>by </a:t>
            </a:r>
            <a:r>
              <a:rPr lang="en-US" sz="1400" b="1" dirty="0"/>
              <a:t>bundling for external financing </a:t>
            </a:r>
            <a:r>
              <a:rPr lang="en-US" sz="1400" dirty="0"/>
              <a:t>(grouping measures in need of external financing that: </a:t>
            </a:r>
            <a:r>
              <a:rPr lang="en-US" sz="1400" dirty="0" err="1"/>
              <a:t>i</a:t>
            </a:r>
            <a:r>
              <a:rPr lang="en-US" sz="1400" dirty="0"/>
              <a:t>) support one clearly defined objective; ii) are implemented in the same impact area; iii) share the same project owner; and iv) have similar implementation periods)</a:t>
            </a:r>
          </a:p>
          <a:p>
            <a:pPr marL="285750" indent="-285750">
              <a:buFont typeface="Wingdings" panose="05000000000000000000" pitchFamily="2" charset="2"/>
              <a:buChar char="§"/>
            </a:pPr>
            <a:r>
              <a:rPr lang="en-US" sz="1400" b="1" dirty="0"/>
              <a:t>around larger projects </a:t>
            </a:r>
            <a:r>
              <a:rPr lang="en-US" sz="1400" dirty="0"/>
              <a:t>(such as a new bike network, seeking measures which complement and reinforce that project such as </a:t>
            </a:r>
            <a:r>
              <a:rPr lang="en-US" sz="1400" dirty="0" err="1"/>
              <a:t>bikelanes</a:t>
            </a:r>
            <a:r>
              <a:rPr lang="en-US" sz="1400" dirty="0"/>
              <a:t>, bike </a:t>
            </a:r>
            <a:r>
              <a:rPr lang="en-US" sz="1400" dirty="0" err="1"/>
              <a:t>parkings</a:t>
            </a:r>
            <a:r>
              <a:rPr lang="en-US" sz="1400" dirty="0"/>
              <a:t>, etc.)</a:t>
            </a:r>
          </a:p>
          <a:p>
            <a:endParaRPr lang="en-US" sz="1600" dirty="0"/>
          </a:p>
        </p:txBody>
      </p:sp>
      <p:sp>
        <p:nvSpPr>
          <p:cNvPr id="3" name="TextBox 2">
            <a:extLst>
              <a:ext uri="{FF2B5EF4-FFF2-40B4-BE49-F238E27FC236}">
                <a16:creationId xmlns:a16="http://schemas.microsoft.com/office/drawing/2014/main" id="{C79691C7-DC23-2DF1-77BE-0D1EC335F206}"/>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1790B840-B43C-E8C1-AA2A-EDE47D4594A6}"/>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4C7796F6-CC45-5FC6-F929-DB36E6B83324}"/>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 name="Google Shape;7456;p55">
              <a:extLst>
                <a:ext uri="{FF2B5EF4-FFF2-40B4-BE49-F238E27FC236}">
                  <a16:creationId xmlns:a16="http://schemas.microsoft.com/office/drawing/2014/main" id="{CD718BAF-CD39-7F0E-EA68-7367B6036ADA}"/>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7;p55">
              <a:extLst>
                <a:ext uri="{FF2B5EF4-FFF2-40B4-BE49-F238E27FC236}">
                  <a16:creationId xmlns:a16="http://schemas.microsoft.com/office/drawing/2014/main" id="{A54CD0C2-B425-1341-9900-EE68A55995FA}"/>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8;p55">
              <a:extLst>
                <a:ext uri="{FF2B5EF4-FFF2-40B4-BE49-F238E27FC236}">
                  <a16:creationId xmlns:a16="http://schemas.microsoft.com/office/drawing/2014/main" id="{E66BE03E-3A27-9993-207D-05F458A04A38}"/>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9;p55">
              <a:extLst>
                <a:ext uri="{FF2B5EF4-FFF2-40B4-BE49-F238E27FC236}">
                  <a16:creationId xmlns:a16="http://schemas.microsoft.com/office/drawing/2014/main" id="{A2B3541E-8758-9DB1-746D-6D641E414A37}"/>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0;p55">
              <a:extLst>
                <a:ext uri="{FF2B5EF4-FFF2-40B4-BE49-F238E27FC236}">
                  <a16:creationId xmlns:a16="http://schemas.microsoft.com/office/drawing/2014/main" id="{372FF8D1-6CF4-1528-2A82-1B43409681FB}"/>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1;p55">
              <a:extLst>
                <a:ext uri="{FF2B5EF4-FFF2-40B4-BE49-F238E27FC236}">
                  <a16:creationId xmlns:a16="http://schemas.microsoft.com/office/drawing/2014/main" id="{7AE77ED4-AD24-24C6-E9D9-04CDABDB9278}"/>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2;p55">
              <a:extLst>
                <a:ext uri="{FF2B5EF4-FFF2-40B4-BE49-F238E27FC236}">
                  <a16:creationId xmlns:a16="http://schemas.microsoft.com/office/drawing/2014/main" id="{DCBC210D-002C-4254-EE37-1AA738A332D0}"/>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3;p55">
              <a:extLst>
                <a:ext uri="{FF2B5EF4-FFF2-40B4-BE49-F238E27FC236}">
                  <a16:creationId xmlns:a16="http://schemas.microsoft.com/office/drawing/2014/main" id="{F12E3FFC-A182-8D2E-4B4D-80D57176D582}"/>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4;p55">
              <a:extLst>
                <a:ext uri="{FF2B5EF4-FFF2-40B4-BE49-F238E27FC236}">
                  <a16:creationId xmlns:a16="http://schemas.microsoft.com/office/drawing/2014/main" id="{1D61845F-7B66-8668-9FBE-11D30E33FDC7}"/>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5;p55">
              <a:extLst>
                <a:ext uri="{FF2B5EF4-FFF2-40B4-BE49-F238E27FC236}">
                  <a16:creationId xmlns:a16="http://schemas.microsoft.com/office/drawing/2014/main" id="{80D3BA7C-4A1A-F6DA-51A2-C2B0BD7DF596}"/>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6;p55">
              <a:extLst>
                <a:ext uri="{FF2B5EF4-FFF2-40B4-BE49-F238E27FC236}">
                  <a16:creationId xmlns:a16="http://schemas.microsoft.com/office/drawing/2014/main" id="{4FDD1E0C-2B47-8193-0D03-84A978AEA740}"/>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7;p55">
              <a:extLst>
                <a:ext uri="{FF2B5EF4-FFF2-40B4-BE49-F238E27FC236}">
                  <a16:creationId xmlns:a16="http://schemas.microsoft.com/office/drawing/2014/main" id="{98A0CDAE-C8D3-EDCD-F218-CAFED3C8DFED}"/>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8;p55">
              <a:extLst>
                <a:ext uri="{FF2B5EF4-FFF2-40B4-BE49-F238E27FC236}">
                  <a16:creationId xmlns:a16="http://schemas.microsoft.com/office/drawing/2014/main" id="{445E0F3C-6730-883A-EB41-6706FD4ED7D2}"/>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9;p55">
              <a:extLst>
                <a:ext uri="{FF2B5EF4-FFF2-40B4-BE49-F238E27FC236}">
                  <a16:creationId xmlns:a16="http://schemas.microsoft.com/office/drawing/2014/main" id="{15F129C0-0CC3-172A-3BC6-1E4C55B60EB9}"/>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70;p55">
              <a:extLst>
                <a:ext uri="{FF2B5EF4-FFF2-40B4-BE49-F238E27FC236}">
                  <a16:creationId xmlns:a16="http://schemas.microsoft.com/office/drawing/2014/main" id="{D4F7BA0C-D211-C6C3-04DB-148020864FB4}"/>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71;p55">
              <a:extLst>
                <a:ext uri="{FF2B5EF4-FFF2-40B4-BE49-F238E27FC236}">
                  <a16:creationId xmlns:a16="http://schemas.microsoft.com/office/drawing/2014/main" id="{CF140278-370F-AD31-8CBF-F5C96884A339}"/>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28" name="Text Placeholder 26">
            <a:extLst>
              <a:ext uri="{FF2B5EF4-FFF2-40B4-BE49-F238E27FC236}">
                <a16:creationId xmlns:a16="http://schemas.microsoft.com/office/drawing/2014/main" id="{784BE66F-42BA-4251-B493-5C2468EDD4FF}"/>
              </a:ext>
            </a:extLst>
          </p:cNvPr>
          <p:cNvSpPr>
            <a:spLocks noGrp="1"/>
          </p:cNvSpPr>
          <p:nvPr>
            <p:ph type="body" sz="quarter" idx="12"/>
          </p:nvPr>
        </p:nvSpPr>
        <p:spPr>
          <a:xfrm>
            <a:off x="1260450" y="913110"/>
            <a:ext cx="9604057" cy="577569"/>
          </a:xfrm>
        </p:spPr>
        <p:txBody>
          <a:bodyPr/>
          <a:lstStyle/>
          <a:p>
            <a:r>
              <a:rPr lang="de-DE" sz="3600" dirty="0" err="1">
                <a:solidFill>
                  <a:schemeClr val="accent1"/>
                </a:solidFill>
                <a:latin typeface="+mj-lt"/>
              </a:rPr>
              <a:t>Identifying</a:t>
            </a:r>
            <a:r>
              <a:rPr lang="de-DE" sz="3600" dirty="0">
                <a:solidFill>
                  <a:schemeClr val="accent1"/>
                </a:solidFill>
                <a:latin typeface="+mj-lt"/>
              </a:rPr>
              <a:t> the </a:t>
            </a:r>
            <a:r>
              <a:rPr lang="de-DE" sz="3600" dirty="0" err="1">
                <a:solidFill>
                  <a:schemeClr val="accent1"/>
                </a:solidFill>
                <a:latin typeface="+mj-lt"/>
              </a:rPr>
              <a:t>right</a:t>
            </a:r>
            <a:r>
              <a:rPr lang="de-DE" sz="3600" dirty="0">
                <a:solidFill>
                  <a:schemeClr val="accent1"/>
                </a:solidFill>
                <a:latin typeface="+mj-lt"/>
              </a:rPr>
              <a:t> </a:t>
            </a:r>
            <a:r>
              <a:rPr lang="de-DE" sz="3600" dirty="0" err="1">
                <a:solidFill>
                  <a:schemeClr val="accent1"/>
                </a:solidFill>
                <a:latin typeface="+mj-lt"/>
              </a:rPr>
              <a:t>scenarios</a:t>
            </a:r>
            <a:r>
              <a:rPr lang="de-DE" sz="3600" dirty="0">
                <a:solidFill>
                  <a:schemeClr val="accent1"/>
                </a:solidFill>
                <a:latin typeface="+mj-lt"/>
              </a:rPr>
              <a:t> &amp; </a:t>
            </a:r>
            <a:r>
              <a:rPr lang="de-DE" sz="3600" dirty="0" err="1">
                <a:solidFill>
                  <a:schemeClr val="accent1"/>
                </a:solidFill>
                <a:latin typeface="+mj-lt"/>
              </a:rPr>
              <a:t>timeframe</a:t>
            </a:r>
            <a:r>
              <a:rPr lang="de-DE" sz="3600" dirty="0">
                <a:solidFill>
                  <a:schemeClr val="accent1"/>
                </a:solidFill>
                <a:latin typeface="+mj-lt"/>
              </a:rPr>
              <a:t> for </a:t>
            </a:r>
            <a:r>
              <a:rPr lang="de-DE" sz="3600" dirty="0" err="1">
                <a:solidFill>
                  <a:schemeClr val="accent1"/>
                </a:solidFill>
                <a:latin typeface="+mj-lt"/>
              </a:rPr>
              <a:t>each</a:t>
            </a:r>
            <a:r>
              <a:rPr lang="de-DE" sz="3600" dirty="0">
                <a:solidFill>
                  <a:schemeClr val="accent1"/>
                </a:solidFill>
                <a:latin typeface="+mj-lt"/>
              </a:rPr>
              <a:t> </a:t>
            </a:r>
            <a:r>
              <a:rPr lang="de-DE" sz="3600" dirty="0" err="1">
                <a:solidFill>
                  <a:schemeClr val="accent1"/>
                </a:solidFill>
                <a:latin typeface="+mj-lt"/>
              </a:rPr>
              <a:t>measure</a:t>
            </a:r>
            <a:endParaRPr lang="en-US" dirty="0">
              <a:solidFill>
                <a:schemeClr val="accent1"/>
              </a:solidFill>
              <a:latin typeface="+mj-lt"/>
            </a:endParaRPr>
          </a:p>
          <a:p>
            <a:endParaRPr lang="en-GB" dirty="0"/>
          </a:p>
        </p:txBody>
      </p:sp>
    </p:spTree>
    <p:extLst>
      <p:ext uri="{BB962C8B-B14F-4D97-AF65-F5344CB8AC3E}">
        <p14:creationId xmlns:p14="http://schemas.microsoft.com/office/powerpoint/2010/main" val="428951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6C363A-0D6E-45D0-BCDD-46665926B821}"/>
              </a:ext>
            </a:extLst>
          </p:cNvPr>
          <p:cNvSpPr>
            <a:spLocks noGrp="1"/>
          </p:cNvSpPr>
          <p:nvPr>
            <p:ph type="body" sz="quarter" idx="12"/>
          </p:nvPr>
        </p:nvSpPr>
        <p:spPr>
          <a:xfrm>
            <a:off x="1791153" y="874207"/>
            <a:ext cx="8626475" cy="576262"/>
          </a:xfrm>
        </p:spPr>
        <p:txBody>
          <a:bodyPr/>
          <a:lstStyle/>
          <a:p>
            <a:pPr algn="ctr"/>
            <a:r>
              <a:rPr lang="en-US" dirty="0">
                <a:latin typeface="Gravur-CondensedBold" panose="02000506020000020004" pitchFamily="2" charset="0"/>
              </a:rPr>
              <a:t>What measures should we implement?</a:t>
            </a:r>
          </a:p>
          <a:p>
            <a:endParaRPr lang="en-GB" dirty="0">
              <a:latin typeface="Gravur-CondensedBold" panose="02000506020000020004" pitchFamily="2" charset="0"/>
            </a:endParaRPr>
          </a:p>
        </p:txBody>
      </p:sp>
      <p:sp>
        <p:nvSpPr>
          <p:cNvPr id="7" name="Rectangle 6">
            <a:extLst>
              <a:ext uri="{FF2B5EF4-FFF2-40B4-BE49-F238E27FC236}">
                <a16:creationId xmlns:a16="http://schemas.microsoft.com/office/drawing/2014/main" id="{09F74B02-7748-4D62-A330-19290BC2FBA9}"/>
              </a:ext>
            </a:extLst>
          </p:cNvPr>
          <p:cNvSpPr/>
          <p:nvPr/>
        </p:nvSpPr>
        <p:spPr>
          <a:xfrm>
            <a:off x="3896455" y="1983810"/>
            <a:ext cx="3875946"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solidFill>
                  <a:schemeClr val="bg1"/>
                </a:solidFill>
              </a:rPr>
              <a:t>Urban, land use, and social</a:t>
            </a:r>
            <a:r>
              <a:rPr lang="fr-FR" sz="1400">
                <a:solidFill>
                  <a:schemeClr val="bg1"/>
                </a:solidFill>
              </a:rPr>
              <a:t> </a:t>
            </a:r>
            <a:endParaRPr lang="en-US" sz="1400">
              <a:solidFill>
                <a:schemeClr val="bg1"/>
              </a:solidFill>
            </a:endParaRPr>
          </a:p>
        </p:txBody>
      </p:sp>
      <p:sp>
        <p:nvSpPr>
          <p:cNvPr id="8" name="Rectangle 7">
            <a:extLst>
              <a:ext uri="{FF2B5EF4-FFF2-40B4-BE49-F238E27FC236}">
                <a16:creationId xmlns:a16="http://schemas.microsoft.com/office/drawing/2014/main" id="{7C93B4C0-FBAB-412B-971D-FB2C24BC5FE5}"/>
              </a:ext>
            </a:extLst>
          </p:cNvPr>
          <p:cNvSpPr/>
          <p:nvPr/>
        </p:nvSpPr>
        <p:spPr>
          <a:xfrm>
            <a:off x="3896454" y="2756206"/>
            <a:ext cx="3875945"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Road &amp; private vehicles</a:t>
            </a:r>
          </a:p>
        </p:txBody>
      </p:sp>
      <p:sp>
        <p:nvSpPr>
          <p:cNvPr id="9" name="Rectangle 8">
            <a:extLst>
              <a:ext uri="{FF2B5EF4-FFF2-40B4-BE49-F238E27FC236}">
                <a16:creationId xmlns:a16="http://schemas.microsoft.com/office/drawing/2014/main" id="{546D042C-F6EC-41CD-9C42-7083C5A9874A}"/>
              </a:ext>
            </a:extLst>
          </p:cNvPr>
          <p:cNvSpPr/>
          <p:nvPr/>
        </p:nvSpPr>
        <p:spPr>
          <a:xfrm>
            <a:off x="3896455" y="3452342"/>
            <a:ext cx="3875944"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Sustainable mobility</a:t>
            </a:r>
            <a:br>
              <a:rPr lang="en-US" sz="1400" b="1">
                <a:solidFill>
                  <a:schemeClr val="bg1"/>
                </a:solidFill>
              </a:rPr>
            </a:br>
            <a:r>
              <a:rPr lang="en-US" sz="1400">
                <a:solidFill>
                  <a:schemeClr val="bg1"/>
                </a:solidFill>
              </a:rPr>
              <a:t>(public transport &amp; NMT)</a:t>
            </a:r>
            <a:endParaRPr lang="en-US" sz="1400" b="1">
              <a:solidFill>
                <a:schemeClr val="bg1"/>
              </a:solidFill>
            </a:endParaRPr>
          </a:p>
        </p:txBody>
      </p:sp>
      <p:sp>
        <p:nvSpPr>
          <p:cNvPr id="10" name="Rectangle 9">
            <a:extLst>
              <a:ext uri="{FF2B5EF4-FFF2-40B4-BE49-F238E27FC236}">
                <a16:creationId xmlns:a16="http://schemas.microsoft.com/office/drawing/2014/main" id="{2348CDE9-C515-4480-9B55-FA5C4EBFEC05}"/>
              </a:ext>
            </a:extLst>
          </p:cNvPr>
          <p:cNvSpPr/>
          <p:nvPr/>
        </p:nvSpPr>
        <p:spPr>
          <a:xfrm>
            <a:off x="3896455" y="4156148"/>
            <a:ext cx="3875944"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Digitalization</a:t>
            </a:r>
          </a:p>
        </p:txBody>
      </p:sp>
      <p:sp>
        <p:nvSpPr>
          <p:cNvPr id="14" name="Rectangle 13">
            <a:extLst>
              <a:ext uri="{FF2B5EF4-FFF2-40B4-BE49-F238E27FC236}">
                <a16:creationId xmlns:a16="http://schemas.microsoft.com/office/drawing/2014/main" id="{9C137501-255E-4715-A878-2E440C40F3DF}"/>
              </a:ext>
            </a:extLst>
          </p:cNvPr>
          <p:cNvSpPr/>
          <p:nvPr/>
        </p:nvSpPr>
        <p:spPr>
          <a:xfrm>
            <a:off x="3896455" y="4810989"/>
            <a:ext cx="3875944"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Governance</a:t>
            </a:r>
            <a:br>
              <a:rPr lang="en-US" sz="1400" b="1">
                <a:solidFill>
                  <a:schemeClr val="bg1"/>
                </a:solidFill>
              </a:rPr>
            </a:br>
            <a:r>
              <a:rPr lang="en-US" sz="1400">
                <a:solidFill>
                  <a:schemeClr val="bg1"/>
                </a:solidFill>
              </a:rPr>
              <a:t>(regulatory &amp; financial)</a:t>
            </a:r>
            <a:endParaRPr lang="en-US" sz="1400" b="1">
              <a:solidFill>
                <a:schemeClr val="bg1"/>
              </a:solidFill>
            </a:endParaRPr>
          </a:p>
        </p:txBody>
      </p:sp>
      <p:sp>
        <p:nvSpPr>
          <p:cNvPr id="15" name="Rectangle 14">
            <a:extLst>
              <a:ext uri="{FF2B5EF4-FFF2-40B4-BE49-F238E27FC236}">
                <a16:creationId xmlns:a16="http://schemas.microsoft.com/office/drawing/2014/main" id="{BFD49E11-B587-4833-A61D-F06D80AAE8C6}"/>
              </a:ext>
            </a:extLst>
          </p:cNvPr>
          <p:cNvSpPr/>
          <p:nvPr/>
        </p:nvSpPr>
        <p:spPr>
          <a:xfrm>
            <a:off x="3896455" y="5545461"/>
            <a:ext cx="3875944"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Environment &amp; air quality</a:t>
            </a:r>
          </a:p>
        </p:txBody>
      </p:sp>
      <p:sp>
        <p:nvSpPr>
          <p:cNvPr id="16" name="Rectangle 15">
            <a:extLst>
              <a:ext uri="{FF2B5EF4-FFF2-40B4-BE49-F238E27FC236}">
                <a16:creationId xmlns:a16="http://schemas.microsoft.com/office/drawing/2014/main" id="{2B512E63-50A2-4DBC-A7A9-65621A7E223F}"/>
              </a:ext>
            </a:extLst>
          </p:cNvPr>
          <p:cNvSpPr/>
          <p:nvPr/>
        </p:nvSpPr>
        <p:spPr>
          <a:xfrm>
            <a:off x="3773774" y="1492373"/>
            <a:ext cx="3998626" cy="307777"/>
          </a:xfrm>
          <a:prstGeom prst="rect">
            <a:avLst/>
          </a:prstGeom>
        </p:spPr>
        <p:txBody>
          <a:bodyPr wrap="square">
            <a:spAutoFit/>
          </a:bodyPr>
          <a:lstStyle/>
          <a:p>
            <a:pPr algn="ctr"/>
            <a:r>
              <a:rPr lang="fr-FR" sz="1400" b="1" dirty="0">
                <a:solidFill>
                  <a:schemeClr val="accent2"/>
                </a:solidFill>
              </a:rPr>
              <a:t>6 </a:t>
            </a:r>
            <a:r>
              <a:rPr lang="fr-FR" sz="1400" b="1" dirty="0" err="1">
                <a:solidFill>
                  <a:schemeClr val="accent2"/>
                </a:solidFill>
              </a:rPr>
              <a:t>general</a:t>
            </a:r>
            <a:r>
              <a:rPr lang="fr-FR" sz="1400" b="1" dirty="0">
                <a:solidFill>
                  <a:schemeClr val="accent2"/>
                </a:solidFill>
              </a:rPr>
              <a:t> </a:t>
            </a:r>
            <a:r>
              <a:rPr lang="fr-FR" sz="1400" b="1" dirty="0" err="1">
                <a:solidFill>
                  <a:schemeClr val="accent2"/>
                </a:solidFill>
              </a:rPr>
              <a:t>themes</a:t>
            </a:r>
            <a:endParaRPr lang="en-US" sz="1400" b="1" u="sng" dirty="0">
              <a:solidFill>
                <a:schemeClr val="accent2"/>
              </a:solidFill>
            </a:endParaRPr>
          </a:p>
        </p:txBody>
      </p:sp>
      <p:sp>
        <p:nvSpPr>
          <p:cNvPr id="3" name="TextBox 2">
            <a:extLst>
              <a:ext uri="{FF2B5EF4-FFF2-40B4-BE49-F238E27FC236}">
                <a16:creationId xmlns:a16="http://schemas.microsoft.com/office/drawing/2014/main" id="{D948454B-FD3E-4EAB-D985-F7611026EECB}"/>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1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F6F2E228-26BA-3461-31BB-DEADF2536435}"/>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B1F3D96E-924D-CFC0-7769-0DF224E64E55}"/>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6;p55">
              <a:extLst>
                <a:ext uri="{FF2B5EF4-FFF2-40B4-BE49-F238E27FC236}">
                  <a16:creationId xmlns:a16="http://schemas.microsoft.com/office/drawing/2014/main" id="{EBC35A84-0A27-0185-6D92-DB5AEC3DE6AB}"/>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57;p55">
              <a:extLst>
                <a:ext uri="{FF2B5EF4-FFF2-40B4-BE49-F238E27FC236}">
                  <a16:creationId xmlns:a16="http://schemas.microsoft.com/office/drawing/2014/main" id="{CCAF4B05-CF64-0D01-B035-7DA3D94113BA}"/>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58;p55">
              <a:extLst>
                <a:ext uri="{FF2B5EF4-FFF2-40B4-BE49-F238E27FC236}">
                  <a16:creationId xmlns:a16="http://schemas.microsoft.com/office/drawing/2014/main" id="{13A585F2-6C74-7575-6E4C-7544682026CF}"/>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59;p55">
              <a:extLst>
                <a:ext uri="{FF2B5EF4-FFF2-40B4-BE49-F238E27FC236}">
                  <a16:creationId xmlns:a16="http://schemas.microsoft.com/office/drawing/2014/main" id="{3E0B8B68-7664-5763-53C7-BA1986FCEF9A}"/>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0;p55">
              <a:extLst>
                <a:ext uri="{FF2B5EF4-FFF2-40B4-BE49-F238E27FC236}">
                  <a16:creationId xmlns:a16="http://schemas.microsoft.com/office/drawing/2014/main" id="{E7914EBD-2A49-E901-A187-CB623B254E1E}"/>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1;p55">
              <a:extLst>
                <a:ext uri="{FF2B5EF4-FFF2-40B4-BE49-F238E27FC236}">
                  <a16:creationId xmlns:a16="http://schemas.microsoft.com/office/drawing/2014/main" id="{9BBDBF4D-563F-C1B9-4141-C05DD9E0D455}"/>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2;p55">
              <a:extLst>
                <a:ext uri="{FF2B5EF4-FFF2-40B4-BE49-F238E27FC236}">
                  <a16:creationId xmlns:a16="http://schemas.microsoft.com/office/drawing/2014/main" id="{B87748DB-7D37-A77C-BB31-DEC5A4F9053B}"/>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3;p55">
              <a:extLst>
                <a:ext uri="{FF2B5EF4-FFF2-40B4-BE49-F238E27FC236}">
                  <a16:creationId xmlns:a16="http://schemas.microsoft.com/office/drawing/2014/main" id="{FDE010CD-077C-637E-677A-6333FC09351D}"/>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4;p55">
              <a:extLst>
                <a:ext uri="{FF2B5EF4-FFF2-40B4-BE49-F238E27FC236}">
                  <a16:creationId xmlns:a16="http://schemas.microsoft.com/office/drawing/2014/main" id="{331655BB-34A1-4B88-616C-E3A6C510CBB8}"/>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5;p55">
              <a:extLst>
                <a:ext uri="{FF2B5EF4-FFF2-40B4-BE49-F238E27FC236}">
                  <a16:creationId xmlns:a16="http://schemas.microsoft.com/office/drawing/2014/main" id="{FED03251-4911-EE3D-8B20-DF8D0C200C4F}"/>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6;p55">
              <a:extLst>
                <a:ext uri="{FF2B5EF4-FFF2-40B4-BE49-F238E27FC236}">
                  <a16:creationId xmlns:a16="http://schemas.microsoft.com/office/drawing/2014/main" id="{E2B8DD81-9BA1-A552-4146-181D0D9CBD66}"/>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7;p55">
              <a:extLst>
                <a:ext uri="{FF2B5EF4-FFF2-40B4-BE49-F238E27FC236}">
                  <a16:creationId xmlns:a16="http://schemas.microsoft.com/office/drawing/2014/main" id="{C6BC4D3B-F22D-7DEF-E109-0F0D1E90C8C8}"/>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68;p55">
              <a:extLst>
                <a:ext uri="{FF2B5EF4-FFF2-40B4-BE49-F238E27FC236}">
                  <a16:creationId xmlns:a16="http://schemas.microsoft.com/office/drawing/2014/main" id="{F3F06693-BC0D-3F96-08D4-6A6E9E9855DE}"/>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7" name="Google Shape;7469;p55">
              <a:extLst>
                <a:ext uri="{FF2B5EF4-FFF2-40B4-BE49-F238E27FC236}">
                  <a16:creationId xmlns:a16="http://schemas.microsoft.com/office/drawing/2014/main" id="{51E449A8-A357-5E04-0533-89264ED8C5E5}"/>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70;p55">
              <a:extLst>
                <a:ext uri="{FF2B5EF4-FFF2-40B4-BE49-F238E27FC236}">
                  <a16:creationId xmlns:a16="http://schemas.microsoft.com/office/drawing/2014/main" id="{22487B01-C91B-7E9A-29A7-262B92981B90}"/>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71;p55">
              <a:extLst>
                <a:ext uri="{FF2B5EF4-FFF2-40B4-BE49-F238E27FC236}">
                  <a16:creationId xmlns:a16="http://schemas.microsoft.com/office/drawing/2014/main" id="{C1A9C569-744E-9F27-6E83-7F2841928BF6}"/>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Tree>
    <p:extLst>
      <p:ext uri="{BB962C8B-B14F-4D97-AF65-F5344CB8AC3E}">
        <p14:creationId xmlns:p14="http://schemas.microsoft.com/office/powerpoint/2010/main" val="290676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74B02-7748-4D62-A330-19290BC2FBA9}"/>
              </a:ext>
            </a:extLst>
          </p:cNvPr>
          <p:cNvSpPr/>
          <p:nvPr/>
        </p:nvSpPr>
        <p:spPr>
          <a:xfrm>
            <a:off x="1354368" y="2551221"/>
            <a:ext cx="2255966"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solidFill>
                  <a:schemeClr val="bg1"/>
                </a:solidFill>
              </a:rPr>
              <a:t>Urban, land use, and social</a:t>
            </a:r>
            <a:r>
              <a:rPr lang="fr-FR" sz="1400">
                <a:solidFill>
                  <a:schemeClr val="bg1"/>
                </a:solidFill>
              </a:rPr>
              <a:t> </a:t>
            </a:r>
            <a:endParaRPr lang="en-US" sz="1400">
              <a:solidFill>
                <a:schemeClr val="bg1"/>
              </a:solidFill>
            </a:endParaRPr>
          </a:p>
        </p:txBody>
      </p:sp>
      <p:sp>
        <p:nvSpPr>
          <p:cNvPr id="8" name="Rectangle 7">
            <a:extLst>
              <a:ext uri="{FF2B5EF4-FFF2-40B4-BE49-F238E27FC236}">
                <a16:creationId xmlns:a16="http://schemas.microsoft.com/office/drawing/2014/main" id="{7C93B4C0-FBAB-412B-971D-FB2C24BC5FE5}"/>
              </a:ext>
            </a:extLst>
          </p:cNvPr>
          <p:cNvSpPr/>
          <p:nvPr/>
        </p:nvSpPr>
        <p:spPr>
          <a:xfrm>
            <a:off x="1354368" y="3137052"/>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Road &amp; private vehicles</a:t>
            </a:r>
          </a:p>
        </p:txBody>
      </p:sp>
      <p:sp>
        <p:nvSpPr>
          <p:cNvPr id="9" name="Rectangle 8">
            <a:extLst>
              <a:ext uri="{FF2B5EF4-FFF2-40B4-BE49-F238E27FC236}">
                <a16:creationId xmlns:a16="http://schemas.microsoft.com/office/drawing/2014/main" id="{546D042C-F6EC-41CD-9C42-7083C5A9874A}"/>
              </a:ext>
            </a:extLst>
          </p:cNvPr>
          <p:cNvSpPr/>
          <p:nvPr/>
        </p:nvSpPr>
        <p:spPr>
          <a:xfrm>
            <a:off x="1354368" y="376310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Sustainable mobility</a:t>
            </a:r>
            <a:br>
              <a:rPr lang="en-US" sz="1400" b="1">
                <a:solidFill>
                  <a:schemeClr val="bg1"/>
                </a:solidFill>
              </a:rPr>
            </a:br>
            <a:r>
              <a:rPr lang="en-US" sz="1400">
                <a:solidFill>
                  <a:schemeClr val="bg1"/>
                </a:solidFill>
              </a:rPr>
              <a:t>(public transport &amp; NMT)</a:t>
            </a:r>
            <a:endParaRPr lang="en-US" sz="1400" b="1">
              <a:solidFill>
                <a:schemeClr val="bg1"/>
              </a:solidFill>
            </a:endParaRPr>
          </a:p>
        </p:txBody>
      </p:sp>
      <p:sp>
        <p:nvSpPr>
          <p:cNvPr id="10" name="Rectangle 9">
            <a:extLst>
              <a:ext uri="{FF2B5EF4-FFF2-40B4-BE49-F238E27FC236}">
                <a16:creationId xmlns:a16="http://schemas.microsoft.com/office/drawing/2014/main" id="{2348CDE9-C515-4480-9B55-FA5C4EBFEC05}"/>
              </a:ext>
            </a:extLst>
          </p:cNvPr>
          <p:cNvSpPr/>
          <p:nvPr/>
        </p:nvSpPr>
        <p:spPr>
          <a:xfrm>
            <a:off x="1354368" y="4370438"/>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Digitalization</a:t>
            </a:r>
          </a:p>
        </p:txBody>
      </p:sp>
      <p:sp>
        <p:nvSpPr>
          <p:cNvPr id="14" name="Rectangle 13">
            <a:extLst>
              <a:ext uri="{FF2B5EF4-FFF2-40B4-BE49-F238E27FC236}">
                <a16:creationId xmlns:a16="http://schemas.microsoft.com/office/drawing/2014/main" id="{9C137501-255E-4715-A878-2E440C40F3DF}"/>
              </a:ext>
            </a:extLst>
          </p:cNvPr>
          <p:cNvSpPr/>
          <p:nvPr/>
        </p:nvSpPr>
        <p:spPr>
          <a:xfrm>
            <a:off x="1354368" y="4980774"/>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Governance</a:t>
            </a:r>
            <a:br>
              <a:rPr lang="en-US" sz="1400" b="1">
                <a:solidFill>
                  <a:schemeClr val="bg1"/>
                </a:solidFill>
              </a:rPr>
            </a:br>
            <a:r>
              <a:rPr lang="en-US" sz="1400">
                <a:solidFill>
                  <a:schemeClr val="bg1"/>
                </a:solidFill>
              </a:rPr>
              <a:t>(regulatory &amp; financial)</a:t>
            </a:r>
            <a:endParaRPr lang="en-US" sz="1400" b="1">
              <a:solidFill>
                <a:schemeClr val="bg1"/>
              </a:solidFill>
            </a:endParaRPr>
          </a:p>
        </p:txBody>
      </p:sp>
      <p:sp>
        <p:nvSpPr>
          <p:cNvPr id="15" name="Rectangle 14">
            <a:extLst>
              <a:ext uri="{FF2B5EF4-FFF2-40B4-BE49-F238E27FC236}">
                <a16:creationId xmlns:a16="http://schemas.microsoft.com/office/drawing/2014/main" id="{BFD49E11-B587-4833-A61D-F06D80AAE8C6}"/>
              </a:ext>
            </a:extLst>
          </p:cNvPr>
          <p:cNvSpPr/>
          <p:nvPr/>
        </p:nvSpPr>
        <p:spPr>
          <a:xfrm>
            <a:off x="1354368" y="557931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dirty="0">
                <a:solidFill>
                  <a:schemeClr val="bg1"/>
                </a:solidFill>
              </a:rPr>
              <a:t>Environment &amp; air quality</a:t>
            </a:r>
          </a:p>
        </p:txBody>
      </p:sp>
      <p:sp>
        <p:nvSpPr>
          <p:cNvPr id="16" name="Rectangle 15">
            <a:extLst>
              <a:ext uri="{FF2B5EF4-FFF2-40B4-BE49-F238E27FC236}">
                <a16:creationId xmlns:a16="http://schemas.microsoft.com/office/drawing/2014/main" id="{2B512E63-50A2-4DBC-A7A9-65621A7E223F}"/>
              </a:ext>
            </a:extLst>
          </p:cNvPr>
          <p:cNvSpPr/>
          <p:nvPr/>
        </p:nvSpPr>
        <p:spPr>
          <a:xfrm>
            <a:off x="1260450" y="1709982"/>
            <a:ext cx="5992965" cy="584775"/>
          </a:xfrm>
          <a:prstGeom prst="rect">
            <a:avLst/>
          </a:prstGeom>
        </p:spPr>
        <p:txBody>
          <a:bodyPr wrap="square">
            <a:spAutoFit/>
          </a:bodyPr>
          <a:lstStyle/>
          <a:p>
            <a:r>
              <a:rPr lang="fr-FR" sz="1600" b="1" err="1">
                <a:solidFill>
                  <a:schemeClr val="accent2"/>
                </a:solidFill>
              </a:rPr>
              <a:t>Add</a:t>
            </a:r>
            <a:r>
              <a:rPr lang="fr-FR" sz="1600" b="1">
                <a:solidFill>
                  <a:schemeClr val="accent2"/>
                </a:solidFill>
              </a:rPr>
              <a:t> </a:t>
            </a:r>
            <a:r>
              <a:rPr lang="fr-FR" sz="1600" b="1" err="1">
                <a:solidFill>
                  <a:schemeClr val="accent2"/>
                </a:solidFill>
              </a:rPr>
              <a:t>measures</a:t>
            </a:r>
            <a:r>
              <a:rPr lang="fr-FR" sz="1600" b="1">
                <a:solidFill>
                  <a:schemeClr val="accent2"/>
                </a:solidFill>
              </a:rPr>
              <a:t> to Scenario 1 if </a:t>
            </a:r>
            <a:r>
              <a:rPr lang="fr-FR" sz="1600" b="1" err="1">
                <a:solidFill>
                  <a:schemeClr val="accent2"/>
                </a:solidFill>
              </a:rPr>
              <a:t>necessary</a:t>
            </a:r>
            <a:r>
              <a:rPr lang="fr-FR" sz="1600" b="1">
                <a:solidFill>
                  <a:schemeClr val="accent2"/>
                </a:solidFill>
              </a:rPr>
              <a:t> – and </a:t>
            </a:r>
            <a:r>
              <a:rPr lang="fr-FR" sz="1600" b="1" err="1">
                <a:solidFill>
                  <a:schemeClr val="accent2"/>
                </a:solidFill>
              </a:rPr>
              <a:t>add</a:t>
            </a:r>
            <a:r>
              <a:rPr lang="fr-FR" sz="1600" b="1">
                <a:solidFill>
                  <a:schemeClr val="accent2"/>
                </a:solidFill>
              </a:rPr>
              <a:t> or </a:t>
            </a:r>
            <a:r>
              <a:rPr lang="fr-FR" sz="1600" b="1" err="1">
                <a:solidFill>
                  <a:schemeClr val="accent2"/>
                </a:solidFill>
              </a:rPr>
              <a:t>delete</a:t>
            </a:r>
            <a:r>
              <a:rPr lang="fr-FR" sz="1600" b="1">
                <a:solidFill>
                  <a:schemeClr val="accent2"/>
                </a:solidFill>
              </a:rPr>
              <a:t> </a:t>
            </a:r>
            <a:r>
              <a:rPr lang="fr-FR" sz="1600" b="1" err="1">
                <a:solidFill>
                  <a:schemeClr val="accent2"/>
                </a:solidFill>
              </a:rPr>
              <a:t>measures</a:t>
            </a:r>
            <a:r>
              <a:rPr lang="fr-FR" sz="1600" b="1">
                <a:solidFill>
                  <a:schemeClr val="accent2"/>
                </a:solidFill>
              </a:rPr>
              <a:t> in Scenario 2 and </a:t>
            </a:r>
            <a:r>
              <a:rPr lang="fr-FR" sz="1600" b="1">
                <a:solidFill>
                  <a:schemeClr val="bg1"/>
                </a:solidFill>
              </a:rPr>
              <a:t>3.</a:t>
            </a:r>
            <a:endParaRPr lang="en-US" sz="1600" b="1" u="sng">
              <a:solidFill>
                <a:schemeClr val="bg1"/>
              </a:solidFill>
            </a:endParaRPr>
          </a:p>
        </p:txBody>
      </p:sp>
      <p:sp>
        <p:nvSpPr>
          <p:cNvPr id="17" name="Rectangle 16">
            <a:extLst>
              <a:ext uri="{FF2B5EF4-FFF2-40B4-BE49-F238E27FC236}">
                <a16:creationId xmlns:a16="http://schemas.microsoft.com/office/drawing/2014/main" id="{98CDC7CC-878E-4356-9C8C-CA6AFF5C6BEA}"/>
              </a:ext>
            </a:extLst>
          </p:cNvPr>
          <p:cNvSpPr/>
          <p:nvPr/>
        </p:nvSpPr>
        <p:spPr>
          <a:xfrm>
            <a:off x="8953090" y="615762"/>
            <a:ext cx="1978460" cy="719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Medan </a:t>
            </a:r>
            <a:r>
              <a:rPr lang="fr-FR" sz="1600" dirty="0" err="1">
                <a:solidFill>
                  <a:schemeClr val="bg1"/>
                </a:solidFill>
              </a:rPr>
              <a:t>Region</a:t>
            </a:r>
            <a:r>
              <a:rPr lang="fr-FR" sz="1600" dirty="0">
                <a:solidFill>
                  <a:schemeClr val="bg1"/>
                </a:solidFill>
              </a:rPr>
              <a:t> Case </a:t>
            </a:r>
            <a:r>
              <a:rPr lang="fr-FR" sz="1600" dirty="0" err="1">
                <a:solidFill>
                  <a:schemeClr val="bg1"/>
                </a:solidFill>
              </a:rPr>
              <a:t>Study</a:t>
            </a:r>
            <a:endParaRPr lang="en-GB" sz="1600" dirty="0">
              <a:solidFill>
                <a:schemeClr val="bg1"/>
              </a:solidFill>
            </a:endParaRPr>
          </a:p>
        </p:txBody>
      </p:sp>
      <p:graphicFrame>
        <p:nvGraphicFramePr>
          <p:cNvPr id="18" name="Table 17">
            <a:extLst>
              <a:ext uri="{FF2B5EF4-FFF2-40B4-BE49-F238E27FC236}">
                <a16:creationId xmlns:a16="http://schemas.microsoft.com/office/drawing/2014/main" id="{F0111E92-9211-4289-9854-5EBC45A40351}"/>
              </a:ext>
            </a:extLst>
          </p:cNvPr>
          <p:cNvGraphicFramePr>
            <a:graphicFrameLocks noGrp="1"/>
          </p:cNvGraphicFramePr>
          <p:nvPr>
            <p:extLst>
              <p:ext uri="{D42A27DB-BD31-4B8C-83A1-F6EECF244321}">
                <p14:modId xmlns:p14="http://schemas.microsoft.com/office/powerpoint/2010/main" val="2997951912"/>
              </p:ext>
            </p:extLst>
          </p:nvPr>
        </p:nvGraphicFramePr>
        <p:xfrm>
          <a:off x="3746260" y="2150243"/>
          <a:ext cx="7185290" cy="3964114"/>
        </p:xfrm>
        <a:graphic>
          <a:graphicData uri="http://schemas.openxmlformats.org/drawingml/2006/table">
            <a:tbl>
              <a:tblPr/>
              <a:tblGrid>
                <a:gridCol w="625715">
                  <a:extLst>
                    <a:ext uri="{9D8B030D-6E8A-4147-A177-3AD203B41FA5}">
                      <a16:colId xmlns:a16="http://schemas.microsoft.com/office/drawing/2014/main" val="1645256959"/>
                    </a:ext>
                  </a:extLst>
                </a:gridCol>
                <a:gridCol w="3045144">
                  <a:extLst>
                    <a:ext uri="{9D8B030D-6E8A-4147-A177-3AD203B41FA5}">
                      <a16:colId xmlns:a16="http://schemas.microsoft.com/office/drawing/2014/main" val="2225270646"/>
                    </a:ext>
                  </a:extLst>
                </a:gridCol>
                <a:gridCol w="1136715">
                  <a:extLst>
                    <a:ext uri="{9D8B030D-6E8A-4147-A177-3AD203B41FA5}">
                      <a16:colId xmlns:a16="http://schemas.microsoft.com/office/drawing/2014/main" val="1292618795"/>
                    </a:ext>
                  </a:extLst>
                </a:gridCol>
                <a:gridCol w="52143">
                  <a:extLst>
                    <a:ext uri="{9D8B030D-6E8A-4147-A177-3AD203B41FA5}">
                      <a16:colId xmlns:a16="http://schemas.microsoft.com/office/drawing/2014/main" val="692028389"/>
                    </a:ext>
                  </a:extLst>
                </a:gridCol>
                <a:gridCol w="1136715">
                  <a:extLst>
                    <a:ext uri="{9D8B030D-6E8A-4147-A177-3AD203B41FA5}">
                      <a16:colId xmlns:a16="http://schemas.microsoft.com/office/drawing/2014/main" val="3336108573"/>
                    </a:ext>
                  </a:extLst>
                </a:gridCol>
                <a:gridCol w="52143">
                  <a:extLst>
                    <a:ext uri="{9D8B030D-6E8A-4147-A177-3AD203B41FA5}">
                      <a16:colId xmlns:a16="http://schemas.microsoft.com/office/drawing/2014/main" val="526612968"/>
                    </a:ext>
                  </a:extLst>
                </a:gridCol>
                <a:gridCol w="1136715">
                  <a:extLst>
                    <a:ext uri="{9D8B030D-6E8A-4147-A177-3AD203B41FA5}">
                      <a16:colId xmlns:a16="http://schemas.microsoft.com/office/drawing/2014/main" val="369876636"/>
                    </a:ext>
                  </a:extLst>
                </a:gridCol>
              </a:tblGrid>
              <a:tr h="386453">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mn-lt"/>
                        </a:rPr>
                        <a:t>Scenario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400" b="1"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400" b="1" i="0" u="none" strike="noStrike">
                          <a:solidFill>
                            <a:srgbClr val="000000"/>
                          </a:solidFill>
                          <a:effectLst/>
                          <a:latin typeface="+mn-lt"/>
                        </a:rPr>
                        <a:t>Scenario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400" b="1"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400" b="1" i="0" u="none" strike="noStrike">
                          <a:solidFill>
                            <a:srgbClr val="000000"/>
                          </a:solidFill>
                          <a:effectLst/>
                          <a:latin typeface="+mn-lt"/>
                        </a:rPr>
                        <a:t>Scenario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542852692"/>
                  </a:ext>
                </a:extLst>
              </a:tr>
              <a:tr h="386453">
                <a:tc>
                  <a:txBody>
                    <a:bodyPr/>
                    <a:lstStyle/>
                    <a:p>
                      <a:pPr algn="ctr" fontAlgn="b"/>
                      <a:r>
                        <a:rPr lang="en-US" sz="1400" b="1" i="0" u="none" strike="noStrike">
                          <a:solidFill>
                            <a:srgbClr val="000000"/>
                          </a:solidFill>
                          <a:effectLst/>
                          <a:latin typeface="+mn-lt"/>
                        </a:rPr>
                        <a:t>No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US" sz="1400" b="1" i="0" u="none" strike="noStrike" kern="1200">
                          <a:solidFill>
                            <a:srgbClr val="000000"/>
                          </a:solidFill>
                          <a:effectLst/>
                          <a:latin typeface="+mn-lt"/>
                          <a:ea typeface="+mn-ea"/>
                          <a:cs typeface="+mn-cs"/>
                        </a:rPr>
                        <a:t>Measures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a:solidFill>
                            <a:srgbClr val="000000"/>
                          </a:solidFill>
                          <a:effectLst/>
                          <a:latin typeface="+mn-lt"/>
                        </a:rPr>
                        <a:t>Reference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b"/>
                      <a:endParaRPr lang="en-US" sz="14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algn="ctr" fontAlgn="ctr"/>
                      <a:r>
                        <a:rPr lang="en-US" sz="1400" b="1" i="0" u="none" strike="noStrike">
                          <a:solidFill>
                            <a:srgbClr val="000000"/>
                          </a:solidFill>
                          <a:effectLst/>
                          <a:latin typeface="+mn-lt"/>
                        </a:rPr>
                        <a:t>Conservative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b"/>
                      <a:endParaRPr lang="en-US" sz="14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algn="ctr" fontAlgn="ctr"/>
                      <a:r>
                        <a:rPr lang="en-US" sz="1400" b="1" i="0" u="none" strike="noStrike">
                          <a:solidFill>
                            <a:srgbClr val="000000"/>
                          </a:solidFill>
                          <a:effectLst/>
                          <a:latin typeface="+mn-lt"/>
                        </a:rPr>
                        <a:t>Disruptive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527179564"/>
                  </a:ext>
                </a:extLst>
              </a:tr>
              <a:tr h="386453">
                <a:tc>
                  <a:txBody>
                    <a:bodyPr/>
                    <a:lstStyle/>
                    <a:p>
                      <a:pPr algn="ctr" fontAlgn="ctr"/>
                      <a:r>
                        <a:rPr lang="en-US" sz="1400" b="0" i="0" u="none" strike="noStrike">
                          <a:solidFill>
                            <a:srgbClr val="000000"/>
                          </a:solidFill>
                          <a:effectLst/>
                          <a:latin typeface="+mn-lt"/>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chemeClr val="tx1"/>
                          </a:solidFill>
                          <a:effectLst/>
                          <a:latin typeface="+mn-lt"/>
                        </a:rPr>
                        <a:t>Car-free zones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043155"/>
                  </a:ext>
                </a:extLst>
              </a:tr>
              <a:tr h="408576">
                <a:tc>
                  <a:txBody>
                    <a:bodyPr/>
                    <a:lstStyle/>
                    <a:p>
                      <a:pPr algn="ctr" fontAlgn="ctr"/>
                      <a:r>
                        <a:rPr lang="en-US" sz="1400" b="0" i="0" u="none" strike="noStrike">
                          <a:solidFill>
                            <a:srgbClr val="000000"/>
                          </a:solidFill>
                          <a:effectLst/>
                          <a:latin typeface="+mn-lt"/>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chemeClr val="tx1"/>
                          </a:solidFill>
                          <a:effectLst/>
                          <a:latin typeface="+mn-lt"/>
                        </a:rPr>
                        <a:t>Mixed-use zones in secondary urban centers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160885"/>
                  </a:ext>
                </a:extLst>
              </a:tr>
              <a:tr h="386453">
                <a:tc>
                  <a:txBody>
                    <a:bodyPr/>
                    <a:lstStyle/>
                    <a:p>
                      <a:pPr algn="ctr" fontAlgn="ctr"/>
                      <a:r>
                        <a:rPr lang="en-US" sz="1400" b="0" i="0" u="none" strike="noStrike">
                          <a:solidFill>
                            <a:srgbClr val="000000"/>
                          </a:solidFill>
                          <a:effectLst/>
                          <a:latin typeface="+mn-lt"/>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chemeClr val="tx1"/>
                          </a:solidFill>
                          <a:effectLst/>
                          <a:latin typeface="+mn-lt"/>
                        </a:rPr>
                        <a:t>Reinforce driving license process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549754"/>
                  </a:ext>
                </a:extLst>
              </a:tr>
              <a:tr h="408576">
                <a:tc>
                  <a:txBody>
                    <a:bodyPr/>
                    <a:lstStyle/>
                    <a:p>
                      <a:pPr algn="ctr" fontAlgn="ctr"/>
                      <a:r>
                        <a:rPr lang="en-US" sz="1400" b="0" i="0" u="none" strike="noStrike">
                          <a:solidFill>
                            <a:srgbClr val="000000"/>
                          </a:solidFill>
                          <a:effectLst/>
                          <a:latin typeface="+mn-lt"/>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chemeClr val="tx1"/>
                          </a:solidFill>
                          <a:effectLst/>
                          <a:latin typeface="+mn-lt"/>
                        </a:rPr>
                        <a:t>Road safety campaigns, especially at black spots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422680"/>
                  </a:ext>
                </a:extLst>
              </a:tr>
              <a:tr h="386453">
                <a:tc>
                  <a:txBody>
                    <a:bodyPr/>
                    <a:lstStyle/>
                    <a:p>
                      <a:pPr algn="ctr" fontAlgn="ctr"/>
                      <a:r>
                        <a:rPr lang="en-US" sz="1400" b="0" i="0" u="none" strike="noStrike">
                          <a:solidFill>
                            <a:srgbClr val="000000"/>
                          </a:solidFill>
                          <a:effectLst/>
                          <a:latin typeface="+mn-lt"/>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chemeClr val="tx1"/>
                          </a:solidFill>
                          <a:effectLst/>
                          <a:latin typeface="+mn-lt"/>
                        </a:rPr>
                        <a:t>Promote public transportation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364933"/>
                  </a:ext>
                </a:extLst>
              </a:tr>
              <a:tr h="386453">
                <a:tc>
                  <a:txBody>
                    <a:bodyPr/>
                    <a:lstStyle/>
                    <a:p>
                      <a:pPr algn="ctr" fontAlgn="ctr"/>
                      <a:r>
                        <a:rPr lang="en-US" sz="1400" b="0" i="0" u="none" strike="noStrike">
                          <a:solidFill>
                            <a:srgbClr val="000000"/>
                          </a:solidFill>
                          <a:effectLst/>
                          <a:latin typeface="+mn-lt"/>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chemeClr val="tx1"/>
                          </a:solidFill>
                          <a:effectLst/>
                          <a:latin typeface="+mn-lt"/>
                        </a:rPr>
                        <a:t>Framework for TOD developments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963368"/>
                  </a:ext>
                </a:extLst>
              </a:tr>
              <a:tr h="386453">
                <a:tc>
                  <a:txBody>
                    <a:bodyPr/>
                    <a:lstStyle/>
                    <a:p>
                      <a:pPr algn="ctr" fontAlgn="ctr"/>
                      <a:r>
                        <a:rPr lang="en-US" sz="1400" b="0" i="0" u="none" strike="noStrike">
                          <a:solidFill>
                            <a:srgbClr val="000000"/>
                          </a:solidFill>
                          <a:effectLst/>
                          <a:latin typeface="+mn-lt"/>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chemeClr val="tx1"/>
                          </a:solidFill>
                          <a:effectLst/>
                          <a:latin typeface="+mn-lt"/>
                        </a:rPr>
                        <a:t>Comfortable and safe sidewalks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50058"/>
                  </a:ext>
                </a:extLst>
              </a:tr>
              <a:tr h="386453">
                <a:tc>
                  <a:txBody>
                    <a:bodyPr/>
                    <a:lstStyle/>
                    <a:p>
                      <a:pPr algn="ctr" fontAlgn="ctr"/>
                      <a:r>
                        <a:rPr lang="en-US" sz="1400" b="0" i="0" u="none" strike="noStrike">
                          <a:solidFill>
                            <a:srgbClr val="000000"/>
                          </a:solidFill>
                          <a:effectLst/>
                          <a:latin typeface="+mn-lt"/>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chemeClr val="tx1"/>
                          </a:solidFill>
                          <a:effectLst/>
                          <a:latin typeface="+mn-lt"/>
                        </a:rPr>
                        <a:t>Land Value Capture law</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chemeClr val="tx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chemeClr val="tx1"/>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054136"/>
                  </a:ext>
                </a:extLst>
              </a:tr>
            </a:tbl>
          </a:graphicData>
        </a:graphic>
      </p:graphicFrame>
      <p:sp>
        <p:nvSpPr>
          <p:cNvPr id="3" name="TextBox 2">
            <a:extLst>
              <a:ext uri="{FF2B5EF4-FFF2-40B4-BE49-F238E27FC236}">
                <a16:creationId xmlns:a16="http://schemas.microsoft.com/office/drawing/2014/main" id="{90B9BE2B-8023-1585-1920-6FC234DC4325}"/>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89190D3C-93A3-B8F5-2228-0DE15463419F}"/>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DB444FF5-C2D7-8C47-8279-9CE7A7FD95B0}"/>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6;p55">
              <a:extLst>
                <a:ext uri="{FF2B5EF4-FFF2-40B4-BE49-F238E27FC236}">
                  <a16:creationId xmlns:a16="http://schemas.microsoft.com/office/drawing/2014/main" id="{A9D0167D-765E-67D2-AA74-49844088A8DA}"/>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57;p55">
              <a:extLst>
                <a:ext uri="{FF2B5EF4-FFF2-40B4-BE49-F238E27FC236}">
                  <a16:creationId xmlns:a16="http://schemas.microsoft.com/office/drawing/2014/main" id="{3A4BBE31-61F0-1AB8-3200-5911DEF21AB7}"/>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58;p55">
              <a:extLst>
                <a:ext uri="{FF2B5EF4-FFF2-40B4-BE49-F238E27FC236}">
                  <a16:creationId xmlns:a16="http://schemas.microsoft.com/office/drawing/2014/main" id="{FEF8E628-9F0B-695B-9A94-8ABF00FBEEAC}"/>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59;p55">
              <a:extLst>
                <a:ext uri="{FF2B5EF4-FFF2-40B4-BE49-F238E27FC236}">
                  <a16:creationId xmlns:a16="http://schemas.microsoft.com/office/drawing/2014/main" id="{62DF55FA-0183-B3EB-4189-DA8CB19D0B84}"/>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0;p55">
              <a:extLst>
                <a:ext uri="{FF2B5EF4-FFF2-40B4-BE49-F238E27FC236}">
                  <a16:creationId xmlns:a16="http://schemas.microsoft.com/office/drawing/2014/main" id="{AB3D1877-9C48-8387-EBC2-EA8B3EAF298E}"/>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1;p55">
              <a:extLst>
                <a:ext uri="{FF2B5EF4-FFF2-40B4-BE49-F238E27FC236}">
                  <a16:creationId xmlns:a16="http://schemas.microsoft.com/office/drawing/2014/main" id="{9CD52B34-E615-02CC-B27F-CA2074018A66}"/>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2;p55">
              <a:extLst>
                <a:ext uri="{FF2B5EF4-FFF2-40B4-BE49-F238E27FC236}">
                  <a16:creationId xmlns:a16="http://schemas.microsoft.com/office/drawing/2014/main" id="{06A51F69-5739-A370-336A-10487F5FF5C1}"/>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3;p55">
              <a:extLst>
                <a:ext uri="{FF2B5EF4-FFF2-40B4-BE49-F238E27FC236}">
                  <a16:creationId xmlns:a16="http://schemas.microsoft.com/office/drawing/2014/main" id="{0029B2A1-F3C1-94F4-FBC8-5E268EAAA276}"/>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4;p55">
              <a:extLst>
                <a:ext uri="{FF2B5EF4-FFF2-40B4-BE49-F238E27FC236}">
                  <a16:creationId xmlns:a16="http://schemas.microsoft.com/office/drawing/2014/main" id="{3D4C1CB7-1FBD-0FC3-115C-0159A4F9CD95}"/>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5;p55">
              <a:extLst>
                <a:ext uri="{FF2B5EF4-FFF2-40B4-BE49-F238E27FC236}">
                  <a16:creationId xmlns:a16="http://schemas.microsoft.com/office/drawing/2014/main" id="{955CFF8A-3D3F-CE46-DF30-CA0967081881}"/>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66;p55">
              <a:extLst>
                <a:ext uri="{FF2B5EF4-FFF2-40B4-BE49-F238E27FC236}">
                  <a16:creationId xmlns:a16="http://schemas.microsoft.com/office/drawing/2014/main" id="{F13BB3B6-A440-37EB-2BF1-7394399C2E8D}"/>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7" name="Google Shape;7467;p55">
              <a:extLst>
                <a:ext uri="{FF2B5EF4-FFF2-40B4-BE49-F238E27FC236}">
                  <a16:creationId xmlns:a16="http://schemas.microsoft.com/office/drawing/2014/main" id="{C7EB20CD-5DC8-DE80-7012-17FA22E8230F}"/>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68;p55">
              <a:extLst>
                <a:ext uri="{FF2B5EF4-FFF2-40B4-BE49-F238E27FC236}">
                  <a16:creationId xmlns:a16="http://schemas.microsoft.com/office/drawing/2014/main" id="{4AEA9845-192E-3137-9EFA-C0A8102B3E0E}"/>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69;p55">
              <a:extLst>
                <a:ext uri="{FF2B5EF4-FFF2-40B4-BE49-F238E27FC236}">
                  <a16:creationId xmlns:a16="http://schemas.microsoft.com/office/drawing/2014/main" id="{93481F2B-20F6-06E9-DC86-337E608B3FA2}"/>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70;p55">
              <a:extLst>
                <a:ext uri="{FF2B5EF4-FFF2-40B4-BE49-F238E27FC236}">
                  <a16:creationId xmlns:a16="http://schemas.microsoft.com/office/drawing/2014/main" id="{60FDA7A7-6517-040D-AF37-A5428F8DF767}"/>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71;p55">
              <a:extLst>
                <a:ext uri="{FF2B5EF4-FFF2-40B4-BE49-F238E27FC236}">
                  <a16:creationId xmlns:a16="http://schemas.microsoft.com/office/drawing/2014/main" id="{470530E4-C458-D513-F3A4-791AC644D2FD}"/>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4" name="Text Placeholder 33">
            <a:extLst>
              <a:ext uri="{FF2B5EF4-FFF2-40B4-BE49-F238E27FC236}">
                <a16:creationId xmlns:a16="http://schemas.microsoft.com/office/drawing/2014/main" id="{29770E1A-4242-4CEB-8A21-B948226A44FE}"/>
              </a:ext>
            </a:extLst>
          </p:cNvPr>
          <p:cNvSpPr>
            <a:spLocks noGrp="1"/>
          </p:cNvSpPr>
          <p:nvPr>
            <p:ph type="body" sz="quarter" idx="12"/>
          </p:nvPr>
        </p:nvSpPr>
        <p:spPr>
          <a:xfrm>
            <a:off x="1260451" y="578902"/>
            <a:ext cx="7310894" cy="577569"/>
          </a:xfrm>
        </p:spPr>
        <p:txBody>
          <a:bodyPr/>
          <a:lstStyle/>
          <a:p>
            <a:r>
              <a:rPr lang="en-US" sz="3600" b="0" dirty="0">
                <a:solidFill>
                  <a:schemeClr val="accent1"/>
                </a:solidFill>
                <a:latin typeface="+mj-lt"/>
              </a:rPr>
              <a:t>Identification of measures: what should we do? </a:t>
            </a:r>
            <a:r>
              <a:rPr lang="en-US" sz="3600" dirty="0">
                <a:solidFill>
                  <a:schemeClr val="accent1"/>
                </a:solidFill>
                <a:latin typeface="+mj-lt"/>
              </a:rPr>
              <a:t>Add / delete</a:t>
            </a:r>
          </a:p>
          <a:p>
            <a:endParaRPr lang="en-GB" dirty="0"/>
          </a:p>
        </p:txBody>
      </p:sp>
    </p:spTree>
    <p:extLst>
      <p:ext uri="{BB962C8B-B14F-4D97-AF65-F5344CB8AC3E}">
        <p14:creationId xmlns:p14="http://schemas.microsoft.com/office/powerpoint/2010/main" val="1152978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12E63-50A2-4DBC-A7A9-65621A7E223F}"/>
              </a:ext>
            </a:extLst>
          </p:cNvPr>
          <p:cNvSpPr/>
          <p:nvPr/>
        </p:nvSpPr>
        <p:spPr>
          <a:xfrm>
            <a:off x="1260451" y="1703237"/>
            <a:ext cx="6272187" cy="523220"/>
          </a:xfrm>
          <a:prstGeom prst="rect">
            <a:avLst/>
          </a:prstGeom>
        </p:spPr>
        <p:txBody>
          <a:bodyPr wrap="square">
            <a:spAutoFit/>
          </a:bodyPr>
          <a:lstStyle/>
          <a:p>
            <a:r>
              <a:rPr lang="fr-FR" sz="1400" b="1" err="1">
                <a:solidFill>
                  <a:schemeClr val="accent2"/>
                </a:solidFill>
              </a:rPr>
              <a:t>Add</a:t>
            </a:r>
            <a:r>
              <a:rPr lang="fr-FR" sz="1400" b="1">
                <a:solidFill>
                  <a:schemeClr val="accent2"/>
                </a:solidFill>
              </a:rPr>
              <a:t> </a:t>
            </a:r>
            <a:r>
              <a:rPr lang="fr-FR" sz="1400" b="1" err="1">
                <a:solidFill>
                  <a:schemeClr val="accent2"/>
                </a:solidFill>
              </a:rPr>
              <a:t>measures</a:t>
            </a:r>
            <a:r>
              <a:rPr lang="fr-FR" sz="1400" b="1">
                <a:solidFill>
                  <a:schemeClr val="accent2"/>
                </a:solidFill>
              </a:rPr>
              <a:t> to Scenario 1 if </a:t>
            </a:r>
            <a:r>
              <a:rPr lang="fr-FR" sz="1400" b="1" err="1">
                <a:solidFill>
                  <a:schemeClr val="accent2"/>
                </a:solidFill>
              </a:rPr>
              <a:t>necessary</a:t>
            </a:r>
            <a:r>
              <a:rPr lang="fr-FR" sz="1400" b="1">
                <a:solidFill>
                  <a:schemeClr val="accent2"/>
                </a:solidFill>
              </a:rPr>
              <a:t> – and </a:t>
            </a:r>
            <a:r>
              <a:rPr lang="fr-FR" sz="1400" b="1" err="1">
                <a:solidFill>
                  <a:schemeClr val="accent2"/>
                </a:solidFill>
              </a:rPr>
              <a:t>add</a:t>
            </a:r>
            <a:r>
              <a:rPr lang="fr-FR" sz="1400" b="1">
                <a:solidFill>
                  <a:schemeClr val="accent2"/>
                </a:solidFill>
              </a:rPr>
              <a:t> or </a:t>
            </a:r>
            <a:r>
              <a:rPr lang="fr-FR" sz="1400" b="1" err="1">
                <a:solidFill>
                  <a:schemeClr val="accent2"/>
                </a:solidFill>
              </a:rPr>
              <a:t>delete</a:t>
            </a:r>
            <a:r>
              <a:rPr lang="fr-FR" sz="1400" b="1">
                <a:solidFill>
                  <a:schemeClr val="accent2"/>
                </a:solidFill>
              </a:rPr>
              <a:t> </a:t>
            </a:r>
            <a:r>
              <a:rPr lang="fr-FR" sz="1400" b="1" err="1">
                <a:solidFill>
                  <a:schemeClr val="accent2"/>
                </a:solidFill>
              </a:rPr>
              <a:t>measures</a:t>
            </a:r>
            <a:r>
              <a:rPr lang="fr-FR" sz="1400" b="1">
                <a:solidFill>
                  <a:schemeClr val="accent2"/>
                </a:solidFill>
              </a:rPr>
              <a:t> in Scenario 2 and </a:t>
            </a:r>
            <a:r>
              <a:rPr lang="fr-FR" sz="1400" b="1">
                <a:solidFill>
                  <a:schemeClr val="bg1"/>
                </a:solidFill>
              </a:rPr>
              <a:t>3.</a:t>
            </a:r>
            <a:endParaRPr lang="en-US" sz="1400" b="1" u="sng">
              <a:solidFill>
                <a:schemeClr val="bg1"/>
              </a:solidFill>
            </a:endParaRPr>
          </a:p>
        </p:txBody>
      </p:sp>
      <p:graphicFrame>
        <p:nvGraphicFramePr>
          <p:cNvPr id="12" name="Table 11">
            <a:extLst>
              <a:ext uri="{FF2B5EF4-FFF2-40B4-BE49-F238E27FC236}">
                <a16:creationId xmlns:a16="http://schemas.microsoft.com/office/drawing/2014/main" id="{D15F616E-3EFD-4FD2-B0EF-5BBB08761092}"/>
              </a:ext>
            </a:extLst>
          </p:cNvPr>
          <p:cNvGraphicFramePr>
            <a:graphicFrameLocks noGrp="1"/>
          </p:cNvGraphicFramePr>
          <p:nvPr>
            <p:extLst>
              <p:ext uri="{D42A27DB-BD31-4B8C-83A1-F6EECF244321}">
                <p14:modId xmlns:p14="http://schemas.microsoft.com/office/powerpoint/2010/main" val="85686496"/>
              </p:ext>
            </p:extLst>
          </p:nvPr>
        </p:nvGraphicFramePr>
        <p:xfrm>
          <a:off x="3662345" y="1798215"/>
          <a:ext cx="7426350" cy="4400960"/>
        </p:xfrm>
        <a:graphic>
          <a:graphicData uri="http://schemas.openxmlformats.org/drawingml/2006/table">
            <a:tbl>
              <a:tblPr/>
              <a:tblGrid>
                <a:gridCol w="646707">
                  <a:extLst>
                    <a:ext uri="{9D8B030D-6E8A-4147-A177-3AD203B41FA5}">
                      <a16:colId xmlns:a16="http://schemas.microsoft.com/office/drawing/2014/main" val="1996677936"/>
                    </a:ext>
                  </a:extLst>
                </a:gridCol>
                <a:gridCol w="3147306">
                  <a:extLst>
                    <a:ext uri="{9D8B030D-6E8A-4147-A177-3AD203B41FA5}">
                      <a16:colId xmlns:a16="http://schemas.microsoft.com/office/drawing/2014/main" val="697218544"/>
                    </a:ext>
                  </a:extLst>
                </a:gridCol>
                <a:gridCol w="1174851">
                  <a:extLst>
                    <a:ext uri="{9D8B030D-6E8A-4147-A177-3AD203B41FA5}">
                      <a16:colId xmlns:a16="http://schemas.microsoft.com/office/drawing/2014/main" val="2189013992"/>
                    </a:ext>
                  </a:extLst>
                </a:gridCol>
                <a:gridCol w="53892">
                  <a:extLst>
                    <a:ext uri="{9D8B030D-6E8A-4147-A177-3AD203B41FA5}">
                      <a16:colId xmlns:a16="http://schemas.microsoft.com/office/drawing/2014/main" val="785786664"/>
                    </a:ext>
                  </a:extLst>
                </a:gridCol>
                <a:gridCol w="1174851">
                  <a:extLst>
                    <a:ext uri="{9D8B030D-6E8A-4147-A177-3AD203B41FA5}">
                      <a16:colId xmlns:a16="http://schemas.microsoft.com/office/drawing/2014/main" val="2028267475"/>
                    </a:ext>
                  </a:extLst>
                </a:gridCol>
                <a:gridCol w="53892">
                  <a:extLst>
                    <a:ext uri="{9D8B030D-6E8A-4147-A177-3AD203B41FA5}">
                      <a16:colId xmlns:a16="http://schemas.microsoft.com/office/drawing/2014/main" val="2380085381"/>
                    </a:ext>
                  </a:extLst>
                </a:gridCol>
                <a:gridCol w="1174851">
                  <a:extLst>
                    <a:ext uri="{9D8B030D-6E8A-4147-A177-3AD203B41FA5}">
                      <a16:colId xmlns:a16="http://schemas.microsoft.com/office/drawing/2014/main" val="2119138792"/>
                    </a:ext>
                  </a:extLst>
                </a:gridCol>
              </a:tblGrid>
              <a:tr h="277800">
                <a:tc>
                  <a:txBody>
                    <a:bodyPr/>
                    <a:lstStyle/>
                    <a:p>
                      <a:pPr algn="ctr" fontAlgn="b"/>
                      <a:endParaRPr lang="en-US" sz="1400" b="0" i="0" u="none" strike="noStrike">
                        <a:solidFill>
                          <a:srgbClr val="000000"/>
                        </a:solidFill>
                        <a:effectLst/>
                        <a:latin typeface="+mn-lt"/>
                      </a:endParaRPr>
                    </a:p>
                  </a:txBody>
                  <a:tcPr marL="8992" marR="8992" marT="89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mn-lt"/>
                      </a:endParaRPr>
                    </a:p>
                  </a:txBody>
                  <a:tcPr marL="8992" marR="8992" marT="899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Scenario 1</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400" b="0" i="0" u="none" strike="noStrike">
                          <a:solidFill>
                            <a:srgbClr val="000000"/>
                          </a:solidFill>
                          <a:effectLst/>
                          <a:latin typeface="+mn-lt"/>
                        </a:rPr>
                        <a:t>Scenario 2</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400" b="0" i="0" u="none" strike="noStrike">
                          <a:solidFill>
                            <a:srgbClr val="000000"/>
                          </a:solidFill>
                          <a:effectLst/>
                          <a:latin typeface="+mn-lt"/>
                        </a:rPr>
                        <a:t>Scenario 3</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144975033"/>
                  </a:ext>
                </a:extLst>
              </a:tr>
              <a:tr h="277800">
                <a:tc>
                  <a:txBody>
                    <a:bodyPr/>
                    <a:lstStyle/>
                    <a:p>
                      <a:pPr algn="ctr" fontAlgn="b"/>
                      <a:r>
                        <a:rPr lang="en-US" sz="1400" b="1" i="0" u="none" strike="noStrike">
                          <a:solidFill>
                            <a:srgbClr val="000000"/>
                          </a:solidFill>
                          <a:effectLst/>
                          <a:latin typeface="+mn-lt"/>
                        </a:rPr>
                        <a:t>No</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400" b="1" i="0" u="none" strike="noStrike">
                          <a:solidFill>
                            <a:srgbClr val="000000"/>
                          </a:solidFill>
                          <a:effectLst/>
                          <a:latin typeface="+mn-lt"/>
                        </a:rPr>
                        <a:t>Measures</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b="1" i="0" u="none" strike="noStrike">
                          <a:solidFill>
                            <a:srgbClr val="000000"/>
                          </a:solidFill>
                          <a:effectLst/>
                          <a:latin typeface="+mn-lt"/>
                        </a:rPr>
                        <a:t>Reference</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400" b="1" i="0" u="none" strike="noStrike">
                          <a:solidFill>
                            <a:srgbClr val="000000"/>
                          </a:solidFill>
                          <a:effectLst/>
                          <a:latin typeface="+mn-lt"/>
                        </a:rPr>
                        <a:t>Conservative</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400" b="1" i="0" u="none" strike="noStrike">
                          <a:solidFill>
                            <a:srgbClr val="000000"/>
                          </a:solidFill>
                          <a:effectLst/>
                          <a:latin typeface="+mn-lt"/>
                        </a:rPr>
                        <a:t>Disruptive</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444782102"/>
                  </a:ext>
                </a:extLst>
              </a:tr>
              <a:tr h="277800">
                <a:tc>
                  <a:txBody>
                    <a:bodyPr/>
                    <a:lstStyle/>
                    <a:p>
                      <a:pPr algn="ctr" fontAlgn="ctr"/>
                      <a:r>
                        <a:rPr lang="en-US" sz="1400" b="0" i="0" u="none" strike="noStrike">
                          <a:solidFill>
                            <a:srgbClr val="000000"/>
                          </a:solidFill>
                          <a:effectLst/>
                          <a:latin typeface="+mn-lt"/>
                        </a:rPr>
                        <a:t>9</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Circular roads</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509447"/>
                  </a:ext>
                </a:extLst>
              </a:tr>
              <a:tr h="277800">
                <a:tc>
                  <a:txBody>
                    <a:bodyPr/>
                    <a:lstStyle/>
                    <a:p>
                      <a:pPr algn="ctr" fontAlgn="ctr"/>
                      <a:r>
                        <a:rPr lang="en-US" sz="1400" b="0" i="0" u="none" strike="noStrike">
                          <a:solidFill>
                            <a:srgbClr val="000000"/>
                          </a:solidFill>
                          <a:effectLst/>
                          <a:latin typeface="+mn-lt"/>
                        </a:rPr>
                        <a:t>10</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1400" b="0" i="0" u="none" strike="noStrike">
                          <a:solidFill>
                            <a:srgbClr val="000000"/>
                          </a:solidFill>
                          <a:effectLst/>
                          <a:latin typeface="+mn-lt"/>
                        </a:rPr>
                        <a:t>Enhance road link Medan - Berastagi</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722056"/>
                  </a:ext>
                </a:extLst>
              </a:tr>
              <a:tr h="385752">
                <a:tc>
                  <a:txBody>
                    <a:bodyPr/>
                    <a:lstStyle/>
                    <a:p>
                      <a:pPr algn="ctr" fontAlgn="ctr"/>
                      <a:r>
                        <a:rPr lang="en-US" sz="1400" b="0" i="0" u="none" strike="noStrike">
                          <a:solidFill>
                            <a:srgbClr val="000000"/>
                          </a:solidFill>
                          <a:effectLst/>
                          <a:latin typeface="+mn-lt"/>
                        </a:rPr>
                        <a:t>11</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Standardized road signage </a:t>
                      </a:r>
                      <a:r>
                        <a:rPr lang="en-US" sz="1400" b="0" i="0" u="none" strike="noStrike" err="1">
                          <a:solidFill>
                            <a:srgbClr val="000000"/>
                          </a:solidFill>
                          <a:effectLst/>
                          <a:latin typeface="+mn-lt"/>
                        </a:rPr>
                        <a:t>accross</a:t>
                      </a:r>
                      <a:r>
                        <a:rPr lang="en-US" sz="1400" b="0" i="0" u="none" strike="noStrike">
                          <a:solidFill>
                            <a:srgbClr val="000000"/>
                          </a:solidFill>
                          <a:effectLst/>
                          <a:latin typeface="+mn-lt"/>
                        </a:rPr>
                        <a:t> </a:t>
                      </a:r>
                      <a:r>
                        <a:rPr lang="en-US" sz="1400" b="0" i="0" u="none" strike="noStrike" err="1">
                          <a:solidFill>
                            <a:srgbClr val="000000"/>
                          </a:solidFill>
                          <a:effectLst/>
                          <a:latin typeface="+mn-lt"/>
                        </a:rPr>
                        <a:t>Mebidangro</a:t>
                      </a:r>
                      <a:endParaRPr lang="en-US" sz="1400" b="0" i="0" u="none" strike="noStrike">
                        <a:solidFill>
                          <a:srgbClr val="000000"/>
                        </a:solidFill>
                        <a:effectLst/>
                        <a:latin typeface="+mn-lt"/>
                      </a:endParaRP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208614"/>
                  </a:ext>
                </a:extLst>
              </a:tr>
              <a:tr h="385752">
                <a:tc>
                  <a:txBody>
                    <a:bodyPr/>
                    <a:lstStyle/>
                    <a:p>
                      <a:pPr algn="ctr" fontAlgn="ctr"/>
                      <a:r>
                        <a:rPr lang="en-US" sz="1400" b="0" i="0" u="none" strike="noStrike">
                          <a:solidFill>
                            <a:srgbClr val="000000"/>
                          </a:solidFill>
                          <a:effectLst/>
                          <a:latin typeface="+mn-lt"/>
                        </a:rPr>
                        <a:t>12</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Traffic calming measures, in city center and periphery</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033982"/>
                  </a:ext>
                </a:extLst>
              </a:tr>
              <a:tr h="277800">
                <a:tc>
                  <a:txBody>
                    <a:bodyPr/>
                    <a:lstStyle/>
                    <a:p>
                      <a:pPr algn="ctr" fontAlgn="ctr"/>
                      <a:r>
                        <a:rPr lang="en-US" sz="1400" b="0" i="0" u="none" strike="noStrike">
                          <a:solidFill>
                            <a:srgbClr val="000000"/>
                          </a:solidFill>
                          <a:effectLst/>
                          <a:latin typeface="+mn-lt"/>
                        </a:rPr>
                        <a:t>13</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Dedicated parking hubs</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535170"/>
                  </a:ext>
                </a:extLst>
              </a:tr>
              <a:tr h="277800">
                <a:tc>
                  <a:txBody>
                    <a:bodyPr/>
                    <a:lstStyle/>
                    <a:p>
                      <a:pPr algn="ctr" fontAlgn="ctr"/>
                      <a:r>
                        <a:rPr lang="en-US" sz="1400" b="0" i="0" u="none" strike="noStrike">
                          <a:solidFill>
                            <a:srgbClr val="000000"/>
                          </a:solidFill>
                          <a:effectLst/>
                          <a:latin typeface="+mn-lt"/>
                        </a:rPr>
                        <a:t>14</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One-way streets</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318111"/>
                  </a:ext>
                </a:extLst>
              </a:tr>
              <a:tr h="277800">
                <a:tc>
                  <a:txBody>
                    <a:bodyPr/>
                    <a:lstStyle/>
                    <a:p>
                      <a:pPr algn="ctr" fontAlgn="ctr"/>
                      <a:r>
                        <a:rPr lang="en-US" sz="1400" b="0" i="0" u="none" strike="noStrike">
                          <a:solidFill>
                            <a:srgbClr val="000000"/>
                          </a:solidFill>
                          <a:effectLst/>
                          <a:latin typeface="+mn-lt"/>
                        </a:rPr>
                        <a:t>15</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Traffic law enforcement</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732159"/>
                  </a:ext>
                </a:extLst>
              </a:tr>
              <a:tr h="277800">
                <a:tc>
                  <a:txBody>
                    <a:bodyPr/>
                    <a:lstStyle/>
                    <a:p>
                      <a:pPr algn="ctr" fontAlgn="ctr"/>
                      <a:r>
                        <a:rPr lang="en-US" sz="1400" b="0" i="0" u="none" strike="noStrike">
                          <a:solidFill>
                            <a:srgbClr val="000000"/>
                          </a:solidFill>
                          <a:effectLst/>
                          <a:latin typeface="+mn-lt"/>
                        </a:rPr>
                        <a:t>16</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Signs informing of vehicle real-time speeds</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013590"/>
                  </a:ext>
                </a:extLst>
              </a:tr>
              <a:tr h="277800">
                <a:tc>
                  <a:txBody>
                    <a:bodyPr/>
                    <a:lstStyle/>
                    <a:p>
                      <a:pPr algn="ctr" fontAlgn="ctr"/>
                      <a:r>
                        <a:rPr lang="en-US" sz="1400" b="0" i="0" u="none" strike="noStrike">
                          <a:solidFill>
                            <a:srgbClr val="000000"/>
                          </a:solidFill>
                          <a:effectLst/>
                          <a:latin typeface="+mn-lt"/>
                        </a:rPr>
                        <a:t>17</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Park &amp; ride at public transportation hubs</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374741"/>
                  </a:ext>
                </a:extLst>
              </a:tr>
              <a:tr h="277800">
                <a:tc>
                  <a:txBody>
                    <a:bodyPr/>
                    <a:lstStyle/>
                    <a:p>
                      <a:pPr algn="ctr" fontAlgn="ctr"/>
                      <a:r>
                        <a:rPr lang="en-US" sz="1400" b="0" i="0" u="none" strike="noStrike">
                          <a:solidFill>
                            <a:srgbClr val="000000"/>
                          </a:solidFill>
                          <a:effectLst/>
                          <a:latin typeface="+mn-lt"/>
                        </a:rPr>
                        <a:t>18</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Quality road network all accross Mebidangro</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118984"/>
                  </a:ext>
                </a:extLst>
              </a:tr>
              <a:tr h="277800">
                <a:tc>
                  <a:txBody>
                    <a:bodyPr/>
                    <a:lstStyle/>
                    <a:p>
                      <a:pPr algn="ctr" fontAlgn="ctr"/>
                      <a:r>
                        <a:rPr lang="en-US" sz="1400" b="0" i="0" u="none" strike="noStrike">
                          <a:solidFill>
                            <a:srgbClr val="000000"/>
                          </a:solidFill>
                          <a:effectLst/>
                          <a:latin typeface="+mn-lt"/>
                        </a:rPr>
                        <a:t>19</a:t>
                      </a:r>
                    </a:p>
                  </a:txBody>
                  <a:tcPr marL="8992" marR="8992" marT="8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Limit freight vehicles to night travel</a:t>
                      </a:r>
                    </a:p>
                  </a:txBody>
                  <a:tcPr marL="8992" marR="8992" marT="8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8992" marR="8992" marT="89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808080"/>
                          </a:solidFill>
                          <a:effectLst/>
                          <a:latin typeface="+mn-lt"/>
                        </a:rPr>
                        <a:t>Short 2023</a:t>
                      </a:r>
                    </a:p>
                  </a:txBody>
                  <a:tcPr marL="8992" marR="8992" marT="89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735180"/>
                  </a:ext>
                </a:extLst>
              </a:tr>
            </a:tbl>
          </a:graphicData>
        </a:graphic>
      </p:graphicFrame>
      <p:sp>
        <p:nvSpPr>
          <p:cNvPr id="3" name="TextBox 2">
            <a:extLst>
              <a:ext uri="{FF2B5EF4-FFF2-40B4-BE49-F238E27FC236}">
                <a16:creationId xmlns:a16="http://schemas.microsoft.com/office/drawing/2014/main" id="{775D1CBF-9C4F-BF2A-E5BE-450B40742162}"/>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7AB99EC0-4CE5-1B9A-C4C7-39A214BED0FF}"/>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8D3EDFE1-DE13-9A0E-13D1-A73A939248A7}"/>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6;p55">
              <a:extLst>
                <a:ext uri="{FF2B5EF4-FFF2-40B4-BE49-F238E27FC236}">
                  <a16:creationId xmlns:a16="http://schemas.microsoft.com/office/drawing/2014/main" id="{61FA89AC-9F0B-BDBD-3DCD-6A8CA7029083}"/>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57;p55">
              <a:extLst>
                <a:ext uri="{FF2B5EF4-FFF2-40B4-BE49-F238E27FC236}">
                  <a16:creationId xmlns:a16="http://schemas.microsoft.com/office/drawing/2014/main" id="{12A1A721-7759-C544-7767-73D073449B94}"/>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58;p55">
              <a:extLst>
                <a:ext uri="{FF2B5EF4-FFF2-40B4-BE49-F238E27FC236}">
                  <a16:creationId xmlns:a16="http://schemas.microsoft.com/office/drawing/2014/main" id="{D6A3E48A-A32B-16CA-A3B8-8FDB41B23D68}"/>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59;p55">
              <a:extLst>
                <a:ext uri="{FF2B5EF4-FFF2-40B4-BE49-F238E27FC236}">
                  <a16:creationId xmlns:a16="http://schemas.microsoft.com/office/drawing/2014/main" id="{7301ED6D-FA1C-2873-851D-E8713C99797C}"/>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0;p55">
              <a:extLst>
                <a:ext uri="{FF2B5EF4-FFF2-40B4-BE49-F238E27FC236}">
                  <a16:creationId xmlns:a16="http://schemas.microsoft.com/office/drawing/2014/main" id="{A39A60BB-CCA4-4079-CB30-34778217AD2C}"/>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1;p55">
              <a:extLst>
                <a:ext uri="{FF2B5EF4-FFF2-40B4-BE49-F238E27FC236}">
                  <a16:creationId xmlns:a16="http://schemas.microsoft.com/office/drawing/2014/main" id="{E1661753-58E2-1B4E-D359-8747CB309D55}"/>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2;p55">
              <a:extLst>
                <a:ext uri="{FF2B5EF4-FFF2-40B4-BE49-F238E27FC236}">
                  <a16:creationId xmlns:a16="http://schemas.microsoft.com/office/drawing/2014/main" id="{5F80DB86-A8D2-C594-4138-59447DEB0A2B}"/>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3;p55">
              <a:extLst>
                <a:ext uri="{FF2B5EF4-FFF2-40B4-BE49-F238E27FC236}">
                  <a16:creationId xmlns:a16="http://schemas.microsoft.com/office/drawing/2014/main" id="{79F5EFDB-9041-5E70-D71E-2886F39C1113}"/>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4;p55">
              <a:extLst>
                <a:ext uri="{FF2B5EF4-FFF2-40B4-BE49-F238E27FC236}">
                  <a16:creationId xmlns:a16="http://schemas.microsoft.com/office/drawing/2014/main" id="{DB146888-5B35-EA1B-BCC5-088348478303}"/>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5;p55">
              <a:extLst>
                <a:ext uri="{FF2B5EF4-FFF2-40B4-BE49-F238E27FC236}">
                  <a16:creationId xmlns:a16="http://schemas.microsoft.com/office/drawing/2014/main" id="{F902D410-2579-5250-55C7-3831E3C526AD}"/>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66;p55">
              <a:extLst>
                <a:ext uri="{FF2B5EF4-FFF2-40B4-BE49-F238E27FC236}">
                  <a16:creationId xmlns:a16="http://schemas.microsoft.com/office/drawing/2014/main" id="{5A1DA220-5629-1D86-DE23-F98D42B1BA3C}"/>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7" name="Google Shape;7467;p55">
              <a:extLst>
                <a:ext uri="{FF2B5EF4-FFF2-40B4-BE49-F238E27FC236}">
                  <a16:creationId xmlns:a16="http://schemas.microsoft.com/office/drawing/2014/main" id="{06F692EF-6F6F-A18B-4CAA-72488EB99AF7}"/>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68;p55">
              <a:extLst>
                <a:ext uri="{FF2B5EF4-FFF2-40B4-BE49-F238E27FC236}">
                  <a16:creationId xmlns:a16="http://schemas.microsoft.com/office/drawing/2014/main" id="{C05DB123-1222-EFAA-E1C4-2CC800D8C6CB}"/>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69;p55">
              <a:extLst>
                <a:ext uri="{FF2B5EF4-FFF2-40B4-BE49-F238E27FC236}">
                  <a16:creationId xmlns:a16="http://schemas.microsoft.com/office/drawing/2014/main" id="{3D4E4B75-617D-56F7-E0F3-E41B629E750B}"/>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70;p55">
              <a:extLst>
                <a:ext uri="{FF2B5EF4-FFF2-40B4-BE49-F238E27FC236}">
                  <a16:creationId xmlns:a16="http://schemas.microsoft.com/office/drawing/2014/main" id="{072F3E5C-DA94-B4EF-0F72-F9B1AC737CFF}"/>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71;p55">
              <a:extLst>
                <a:ext uri="{FF2B5EF4-FFF2-40B4-BE49-F238E27FC236}">
                  <a16:creationId xmlns:a16="http://schemas.microsoft.com/office/drawing/2014/main" id="{92A769B0-402B-0284-787F-06B19250750E}"/>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8" name="Text Placeholder 33">
            <a:extLst>
              <a:ext uri="{FF2B5EF4-FFF2-40B4-BE49-F238E27FC236}">
                <a16:creationId xmlns:a16="http://schemas.microsoft.com/office/drawing/2014/main" id="{5BD39D9F-733A-492E-B82D-B8C3BDCB1A87}"/>
              </a:ext>
            </a:extLst>
          </p:cNvPr>
          <p:cNvSpPr>
            <a:spLocks noGrp="1"/>
          </p:cNvSpPr>
          <p:nvPr>
            <p:ph type="body" sz="quarter" idx="12"/>
          </p:nvPr>
        </p:nvSpPr>
        <p:spPr>
          <a:xfrm>
            <a:off x="1260451" y="578902"/>
            <a:ext cx="7310894" cy="577569"/>
          </a:xfrm>
        </p:spPr>
        <p:txBody>
          <a:bodyPr/>
          <a:lstStyle/>
          <a:p>
            <a:r>
              <a:rPr lang="en-US" sz="3600" b="0" dirty="0">
                <a:solidFill>
                  <a:schemeClr val="accent1"/>
                </a:solidFill>
                <a:latin typeface="+mj-lt"/>
              </a:rPr>
              <a:t>Identification of measures: what should we do? </a:t>
            </a:r>
            <a:r>
              <a:rPr lang="en-US" sz="3600" dirty="0">
                <a:solidFill>
                  <a:schemeClr val="accent1"/>
                </a:solidFill>
                <a:latin typeface="+mj-lt"/>
              </a:rPr>
              <a:t>Add / delete</a:t>
            </a:r>
          </a:p>
          <a:p>
            <a:endParaRPr lang="en-GB" dirty="0"/>
          </a:p>
        </p:txBody>
      </p:sp>
      <p:sp>
        <p:nvSpPr>
          <p:cNvPr id="39" name="Rectangle 38">
            <a:extLst>
              <a:ext uri="{FF2B5EF4-FFF2-40B4-BE49-F238E27FC236}">
                <a16:creationId xmlns:a16="http://schemas.microsoft.com/office/drawing/2014/main" id="{CDF56219-A843-4372-8D9B-EDB0620114EE}"/>
              </a:ext>
            </a:extLst>
          </p:cNvPr>
          <p:cNvSpPr/>
          <p:nvPr/>
        </p:nvSpPr>
        <p:spPr>
          <a:xfrm>
            <a:off x="8953090" y="615762"/>
            <a:ext cx="1978460" cy="719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Medan </a:t>
            </a:r>
            <a:r>
              <a:rPr lang="fr-FR" sz="1600" dirty="0" err="1">
                <a:solidFill>
                  <a:schemeClr val="bg1"/>
                </a:solidFill>
              </a:rPr>
              <a:t>Region</a:t>
            </a:r>
            <a:r>
              <a:rPr lang="fr-FR" sz="1600" dirty="0">
                <a:solidFill>
                  <a:schemeClr val="bg1"/>
                </a:solidFill>
              </a:rPr>
              <a:t> Case </a:t>
            </a:r>
            <a:r>
              <a:rPr lang="fr-FR" sz="1600" dirty="0" err="1">
                <a:solidFill>
                  <a:schemeClr val="bg1"/>
                </a:solidFill>
              </a:rPr>
              <a:t>Study</a:t>
            </a:r>
            <a:endParaRPr lang="en-GB" sz="1600" dirty="0">
              <a:solidFill>
                <a:schemeClr val="bg1"/>
              </a:solidFill>
            </a:endParaRPr>
          </a:p>
        </p:txBody>
      </p:sp>
      <p:sp>
        <p:nvSpPr>
          <p:cNvPr id="40" name="Rectangle 39">
            <a:extLst>
              <a:ext uri="{FF2B5EF4-FFF2-40B4-BE49-F238E27FC236}">
                <a16:creationId xmlns:a16="http://schemas.microsoft.com/office/drawing/2014/main" id="{60475622-3999-4D39-8AFD-6B94BF4DB55D}"/>
              </a:ext>
            </a:extLst>
          </p:cNvPr>
          <p:cNvSpPr/>
          <p:nvPr/>
        </p:nvSpPr>
        <p:spPr>
          <a:xfrm>
            <a:off x="1354368" y="2551221"/>
            <a:ext cx="2255966" cy="523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Urban, land use, and social</a:t>
            </a:r>
            <a:r>
              <a:rPr lang="fr-FR" sz="1400" dirty="0">
                <a:solidFill>
                  <a:schemeClr val="bg1"/>
                </a:solidFill>
              </a:rPr>
              <a:t> </a:t>
            </a:r>
            <a:endParaRPr lang="en-US" sz="1400" dirty="0">
              <a:solidFill>
                <a:schemeClr val="bg1"/>
              </a:solidFill>
            </a:endParaRPr>
          </a:p>
        </p:txBody>
      </p:sp>
      <p:sp>
        <p:nvSpPr>
          <p:cNvPr id="41" name="Rectangle 40">
            <a:extLst>
              <a:ext uri="{FF2B5EF4-FFF2-40B4-BE49-F238E27FC236}">
                <a16:creationId xmlns:a16="http://schemas.microsoft.com/office/drawing/2014/main" id="{6E299B7D-67CF-4CCE-A10C-6B2C07B94972}"/>
              </a:ext>
            </a:extLst>
          </p:cNvPr>
          <p:cNvSpPr/>
          <p:nvPr/>
        </p:nvSpPr>
        <p:spPr>
          <a:xfrm>
            <a:off x="1354368" y="3137052"/>
            <a:ext cx="2255966"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Road &amp; private vehicles</a:t>
            </a:r>
          </a:p>
        </p:txBody>
      </p:sp>
      <p:sp>
        <p:nvSpPr>
          <p:cNvPr id="42" name="Rectangle 41">
            <a:extLst>
              <a:ext uri="{FF2B5EF4-FFF2-40B4-BE49-F238E27FC236}">
                <a16:creationId xmlns:a16="http://schemas.microsoft.com/office/drawing/2014/main" id="{B2F5193A-B3B1-43CD-BA3A-BC0D73AD7D49}"/>
              </a:ext>
            </a:extLst>
          </p:cNvPr>
          <p:cNvSpPr/>
          <p:nvPr/>
        </p:nvSpPr>
        <p:spPr>
          <a:xfrm>
            <a:off x="1354368" y="376310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Sustainable mobility</a:t>
            </a:r>
            <a:br>
              <a:rPr lang="en-US" sz="1400" b="1">
                <a:solidFill>
                  <a:schemeClr val="bg1"/>
                </a:solidFill>
              </a:rPr>
            </a:br>
            <a:r>
              <a:rPr lang="en-US" sz="1400">
                <a:solidFill>
                  <a:schemeClr val="bg1"/>
                </a:solidFill>
              </a:rPr>
              <a:t>(public transport &amp; NMT)</a:t>
            </a:r>
            <a:endParaRPr lang="en-US" sz="1400" b="1">
              <a:solidFill>
                <a:schemeClr val="bg1"/>
              </a:solidFill>
            </a:endParaRPr>
          </a:p>
        </p:txBody>
      </p:sp>
      <p:sp>
        <p:nvSpPr>
          <p:cNvPr id="43" name="Rectangle 42">
            <a:extLst>
              <a:ext uri="{FF2B5EF4-FFF2-40B4-BE49-F238E27FC236}">
                <a16:creationId xmlns:a16="http://schemas.microsoft.com/office/drawing/2014/main" id="{5304FF43-DD22-49A0-B926-066656A1D968}"/>
              </a:ext>
            </a:extLst>
          </p:cNvPr>
          <p:cNvSpPr/>
          <p:nvPr/>
        </p:nvSpPr>
        <p:spPr>
          <a:xfrm>
            <a:off x="1354368" y="4370438"/>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Digitalization</a:t>
            </a:r>
          </a:p>
        </p:txBody>
      </p:sp>
      <p:sp>
        <p:nvSpPr>
          <p:cNvPr id="44" name="Rectangle 43">
            <a:extLst>
              <a:ext uri="{FF2B5EF4-FFF2-40B4-BE49-F238E27FC236}">
                <a16:creationId xmlns:a16="http://schemas.microsoft.com/office/drawing/2014/main" id="{CAFBE873-60AB-4FD8-887A-1518B9FF8D40}"/>
              </a:ext>
            </a:extLst>
          </p:cNvPr>
          <p:cNvSpPr/>
          <p:nvPr/>
        </p:nvSpPr>
        <p:spPr>
          <a:xfrm>
            <a:off x="1354368" y="4980774"/>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Governance</a:t>
            </a:r>
            <a:br>
              <a:rPr lang="en-US" sz="1400" b="1">
                <a:solidFill>
                  <a:schemeClr val="bg1"/>
                </a:solidFill>
              </a:rPr>
            </a:br>
            <a:r>
              <a:rPr lang="en-US" sz="1400">
                <a:solidFill>
                  <a:schemeClr val="bg1"/>
                </a:solidFill>
              </a:rPr>
              <a:t>(regulatory &amp; financial)</a:t>
            </a:r>
            <a:endParaRPr lang="en-US" sz="1400" b="1">
              <a:solidFill>
                <a:schemeClr val="bg1"/>
              </a:solidFill>
            </a:endParaRPr>
          </a:p>
        </p:txBody>
      </p:sp>
      <p:sp>
        <p:nvSpPr>
          <p:cNvPr id="45" name="Rectangle 44">
            <a:extLst>
              <a:ext uri="{FF2B5EF4-FFF2-40B4-BE49-F238E27FC236}">
                <a16:creationId xmlns:a16="http://schemas.microsoft.com/office/drawing/2014/main" id="{D3B6774A-1E4E-4797-968C-EC46AE94A5E8}"/>
              </a:ext>
            </a:extLst>
          </p:cNvPr>
          <p:cNvSpPr/>
          <p:nvPr/>
        </p:nvSpPr>
        <p:spPr>
          <a:xfrm>
            <a:off x="1354368" y="557931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dirty="0">
                <a:solidFill>
                  <a:schemeClr val="bg1"/>
                </a:solidFill>
              </a:rPr>
              <a:t>Environment &amp; air quality</a:t>
            </a:r>
          </a:p>
        </p:txBody>
      </p:sp>
    </p:spTree>
    <p:extLst>
      <p:ext uri="{BB962C8B-B14F-4D97-AF65-F5344CB8AC3E}">
        <p14:creationId xmlns:p14="http://schemas.microsoft.com/office/powerpoint/2010/main" val="105530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12E63-50A2-4DBC-A7A9-65621A7E223F}"/>
              </a:ext>
            </a:extLst>
          </p:cNvPr>
          <p:cNvSpPr/>
          <p:nvPr/>
        </p:nvSpPr>
        <p:spPr>
          <a:xfrm>
            <a:off x="1260450" y="1692503"/>
            <a:ext cx="5992965" cy="584775"/>
          </a:xfrm>
          <a:prstGeom prst="rect">
            <a:avLst/>
          </a:prstGeom>
        </p:spPr>
        <p:txBody>
          <a:bodyPr wrap="square">
            <a:spAutoFit/>
          </a:bodyPr>
          <a:lstStyle/>
          <a:p>
            <a:r>
              <a:rPr lang="fr-FR" sz="1600" b="1" err="1">
                <a:solidFill>
                  <a:schemeClr val="accent2"/>
                </a:solidFill>
              </a:rPr>
              <a:t>Add</a:t>
            </a:r>
            <a:r>
              <a:rPr lang="fr-FR" sz="1600" b="1">
                <a:solidFill>
                  <a:schemeClr val="accent2"/>
                </a:solidFill>
              </a:rPr>
              <a:t> </a:t>
            </a:r>
            <a:r>
              <a:rPr lang="fr-FR" sz="1600" b="1" err="1">
                <a:solidFill>
                  <a:schemeClr val="accent2"/>
                </a:solidFill>
              </a:rPr>
              <a:t>measures</a:t>
            </a:r>
            <a:r>
              <a:rPr lang="fr-FR" sz="1600" b="1">
                <a:solidFill>
                  <a:schemeClr val="accent2"/>
                </a:solidFill>
              </a:rPr>
              <a:t> to Scenario 1 if </a:t>
            </a:r>
            <a:r>
              <a:rPr lang="fr-FR" sz="1600" b="1" err="1">
                <a:solidFill>
                  <a:schemeClr val="accent2"/>
                </a:solidFill>
              </a:rPr>
              <a:t>necessary</a:t>
            </a:r>
            <a:r>
              <a:rPr lang="fr-FR" sz="1600" b="1">
                <a:solidFill>
                  <a:schemeClr val="accent2"/>
                </a:solidFill>
              </a:rPr>
              <a:t> – and </a:t>
            </a:r>
            <a:r>
              <a:rPr lang="fr-FR" sz="1600" b="1" err="1">
                <a:solidFill>
                  <a:schemeClr val="accent2"/>
                </a:solidFill>
              </a:rPr>
              <a:t>add</a:t>
            </a:r>
            <a:r>
              <a:rPr lang="fr-FR" sz="1600" b="1">
                <a:solidFill>
                  <a:schemeClr val="accent2"/>
                </a:solidFill>
              </a:rPr>
              <a:t> or </a:t>
            </a:r>
            <a:r>
              <a:rPr lang="fr-FR" sz="1600" b="1" err="1">
                <a:solidFill>
                  <a:schemeClr val="accent2"/>
                </a:solidFill>
              </a:rPr>
              <a:t>delete</a:t>
            </a:r>
            <a:r>
              <a:rPr lang="fr-FR" sz="1600" b="1">
                <a:solidFill>
                  <a:schemeClr val="accent2"/>
                </a:solidFill>
              </a:rPr>
              <a:t> </a:t>
            </a:r>
            <a:r>
              <a:rPr lang="fr-FR" sz="1600" b="1" err="1">
                <a:solidFill>
                  <a:schemeClr val="accent2"/>
                </a:solidFill>
              </a:rPr>
              <a:t>measures</a:t>
            </a:r>
            <a:r>
              <a:rPr lang="fr-FR" sz="1600" b="1">
                <a:solidFill>
                  <a:schemeClr val="accent2"/>
                </a:solidFill>
              </a:rPr>
              <a:t> in Scenario 2 and </a:t>
            </a:r>
            <a:r>
              <a:rPr lang="fr-FR" sz="1600" b="1">
                <a:solidFill>
                  <a:schemeClr val="bg1"/>
                </a:solidFill>
              </a:rPr>
              <a:t>3.</a:t>
            </a:r>
            <a:endParaRPr lang="en-US" sz="1600" b="1" u="sng">
              <a:solidFill>
                <a:schemeClr val="bg1"/>
              </a:solidFill>
            </a:endParaRPr>
          </a:p>
        </p:txBody>
      </p:sp>
      <p:sp>
        <p:nvSpPr>
          <p:cNvPr id="17" name="Rectangle 16">
            <a:extLst>
              <a:ext uri="{FF2B5EF4-FFF2-40B4-BE49-F238E27FC236}">
                <a16:creationId xmlns:a16="http://schemas.microsoft.com/office/drawing/2014/main" id="{98CDC7CC-878E-4356-9C8C-CA6AFF5C6BEA}"/>
              </a:ext>
            </a:extLst>
          </p:cNvPr>
          <p:cNvSpPr/>
          <p:nvPr/>
        </p:nvSpPr>
        <p:spPr>
          <a:xfrm>
            <a:off x="8886046" y="808654"/>
            <a:ext cx="1978460" cy="719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chemeClr val="bg1"/>
                </a:solidFill>
              </a:rPr>
              <a:t>Medan </a:t>
            </a:r>
            <a:r>
              <a:rPr lang="fr-FR" sz="1600" err="1">
                <a:solidFill>
                  <a:schemeClr val="bg1"/>
                </a:solidFill>
              </a:rPr>
              <a:t>Region</a:t>
            </a:r>
            <a:r>
              <a:rPr lang="fr-FR" sz="1600">
                <a:solidFill>
                  <a:schemeClr val="bg1"/>
                </a:solidFill>
              </a:rPr>
              <a:t> Case </a:t>
            </a:r>
            <a:r>
              <a:rPr lang="fr-FR" sz="1600" err="1">
                <a:solidFill>
                  <a:schemeClr val="bg1"/>
                </a:solidFill>
              </a:rPr>
              <a:t>Study</a:t>
            </a:r>
            <a:endParaRPr lang="en-GB" sz="1600">
              <a:solidFill>
                <a:schemeClr val="bg1"/>
              </a:solidFill>
            </a:endParaRPr>
          </a:p>
        </p:txBody>
      </p:sp>
      <p:graphicFrame>
        <p:nvGraphicFramePr>
          <p:cNvPr id="18" name="Table 17">
            <a:extLst>
              <a:ext uri="{FF2B5EF4-FFF2-40B4-BE49-F238E27FC236}">
                <a16:creationId xmlns:a16="http://schemas.microsoft.com/office/drawing/2014/main" id="{8FC5CB3B-5B9C-4858-9AF5-357BB3184A4E}"/>
              </a:ext>
            </a:extLst>
          </p:cNvPr>
          <p:cNvGraphicFramePr>
            <a:graphicFrameLocks noGrp="1"/>
          </p:cNvGraphicFramePr>
          <p:nvPr/>
        </p:nvGraphicFramePr>
        <p:xfrm>
          <a:off x="3705645" y="2168951"/>
          <a:ext cx="7158861" cy="4046044"/>
        </p:xfrm>
        <a:graphic>
          <a:graphicData uri="http://schemas.openxmlformats.org/drawingml/2006/table">
            <a:tbl>
              <a:tblPr/>
              <a:tblGrid>
                <a:gridCol w="623413">
                  <a:extLst>
                    <a:ext uri="{9D8B030D-6E8A-4147-A177-3AD203B41FA5}">
                      <a16:colId xmlns:a16="http://schemas.microsoft.com/office/drawing/2014/main" val="4227717324"/>
                    </a:ext>
                  </a:extLst>
                </a:gridCol>
                <a:gridCol w="3033944">
                  <a:extLst>
                    <a:ext uri="{9D8B030D-6E8A-4147-A177-3AD203B41FA5}">
                      <a16:colId xmlns:a16="http://schemas.microsoft.com/office/drawing/2014/main" val="3923947907"/>
                    </a:ext>
                  </a:extLst>
                </a:gridCol>
                <a:gridCol w="1132534">
                  <a:extLst>
                    <a:ext uri="{9D8B030D-6E8A-4147-A177-3AD203B41FA5}">
                      <a16:colId xmlns:a16="http://schemas.microsoft.com/office/drawing/2014/main" val="3692748938"/>
                    </a:ext>
                  </a:extLst>
                </a:gridCol>
                <a:gridCol w="51951">
                  <a:extLst>
                    <a:ext uri="{9D8B030D-6E8A-4147-A177-3AD203B41FA5}">
                      <a16:colId xmlns:a16="http://schemas.microsoft.com/office/drawing/2014/main" val="3059905151"/>
                    </a:ext>
                  </a:extLst>
                </a:gridCol>
                <a:gridCol w="1132534">
                  <a:extLst>
                    <a:ext uri="{9D8B030D-6E8A-4147-A177-3AD203B41FA5}">
                      <a16:colId xmlns:a16="http://schemas.microsoft.com/office/drawing/2014/main" val="903194818"/>
                    </a:ext>
                  </a:extLst>
                </a:gridCol>
                <a:gridCol w="51951">
                  <a:extLst>
                    <a:ext uri="{9D8B030D-6E8A-4147-A177-3AD203B41FA5}">
                      <a16:colId xmlns:a16="http://schemas.microsoft.com/office/drawing/2014/main" val="2832183017"/>
                    </a:ext>
                  </a:extLst>
                </a:gridCol>
                <a:gridCol w="1132534">
                  <a:extLst>
                    <a:ext uri="{9D8B030D-6E8A-4147-A177-3AD203B41FA5}">
                      <a16:colId xmlns:a16="http://schemas.microsoft.com/office/drawing/2014/main" val="3768606238"/>
                    </a:ext>
                  </a:extLst>
                </a:gridCol>
              </a:tblGrid>
              <a:tr h="244386">
                <a:tc>
                  <a:txBody>
                    <a:bodyPr/>
                    <a:lstStyle/>
                    <a:p>
                      <a:pPr algn="ctr" fontAlgn="b"/>
                      <a:endParaRPr lang="en-US" sz="1400" b="0" i="0" u="none" strike="noStrike">
                        <a:solidFill>
                          <a:srgbClr val="000000"/>
                        </a:solidFill>
                        <a:effectLst/>
                        <a:latin typeface="+mn-lt"/>
                      </a:endParaRPr>
                    </a:p>
                  </a:txBody>
                  <a:tcPr marL="7793" marR="7793" marT="77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mn-lt"/>
                      </a:endParaRPr>
                    </a:p>
                  </a:txBody>
                  <a:tcPr marL="7793" marR="7793" marT="779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Scenario 1</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400" b="0" i="0" u="none" strike="noStrike">
                          <a:solidFill>
                            <a:srgbClr val="000000"/>
                          </a:solidFill>
                          <a:effectLst/>
                          <a:latin typeface="+mn-lt"/>
                        </a:rPr>
                        <a:t>Scenario 2</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400" b="0" i="0" u="none" strike="noStrike">
                          <a:solidFill>
                            <a:srgbClr val="000000"/>
                          </a:solidFill>
                          <a:effectLst/>
                          <a:latin typeface="+mn-lt"/>
                        </a:rPr>
                        <a:t>Scenario 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459358495"/>
                  </a:ext>
                </a:extLst>
              </a:tr>
              <a:tr h="244386">
                <a:tc>
                  <a:txBody>
                    <a:bodyPr/>
                    <a:lstStyle/>
                    <a:p>
                      <a:pPr algn="ctr" fontAlgn="b"/>
                      <a:r>
                        <a:rPr lang="en-US" sz="1400" b="1" i="0" u="none" strike="noStrike">
                          <a:solidFill>
                            <a:srgbClr val="000000"/>
                          </a:solidFill>
                          <a:effectLst/>
                          <a:latin typeface="+mn-lt"/>
                        </a:rPr>
                        <a:t>No</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400" b="1" i="0" u="none" strike="noStrike" dirty="0">
                          <a:solidFill>
                            <a:srgbClr val="000000"/>
                          </a:solidFill>
                          <a:effectLst/>
                          <a:latin typeface="+mn-lt"/>
                        </a:rPr>
                        <a:t>Measures</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b="1" i="0" u="none" strike="noStrike">
                          <a:solidFill>
                            <a:srgbClr val="000000"/>
                          </a:solidFill>
                          <a:effectLst/>
                          <a:latin typeface="+mn-lt"/>
                        </a:rPr>
                        <a:t>Reference</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400" b="1" i="0" u="none" strike="noStrike">
                          <a:solidFill>
                            <a:srgbClr val="000000"/>
                          </a:solidFill>
                          <a:effectLst/>
                          <a:latin typeface="+mn-lt"/>
                        </a:rPr>
                        <a:t>Conservative</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400" b="1" i="0" u="none" strike="noStrike">
                          <a:solidFill>
                            <a:srgbClr val="000000"/>
                          </a:solidFill>
                          <a:effectLst/>
                          <a:latin typeface="+mn-lt"/>
                        </a:rPr>
                        <a:t>Disruptive</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6920237"/>
                  </a:ext>
                </a:extLst>
              </a:tr>
              <a:tr h="244386">
                <a:tc>
                  <a:txBody>
                    <a:bodyPr/>
                    <a:lstStyle/>
                    <a:p>
                      <a:pPr algn="ctr" fontAlgn="ctr"/>
                      <a:r>
                        <a:rPr lang="en-US" sz="1400" b="0" i="0" u="none" strike="noStrike">
                          <a:solidFill>
                            <a:srgbClr val="000000"/>
                          </a:solidFill>
                          <a:effectLst/>
                          <a:latin typeface="+mn-lt"/>
                        </a:rPr>
                        <a:t>20</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BRT line 1</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877312"/>
                  </a:ext>
                </a:extLst>
              </a:tr>
              <a:tr h="244386">
                <a:tc>
                  <a:txBody>
                    <a:bodyPr/>
                    <a:lstStyle/>
                    <a:p>
                      <a:pPr algn="ctr" fontAlgn="ctr"/>
                      <a:r>
                        <a:rPr lang="en-US" sz="1400" b="0" i="0" u="none" strike="noStrike">
                          <a:solidFill>
                            <a:srgbClr val="000000"/>
                          </a:solidFill>
                          <a:effectLst/>
                          <a:latin typeface="+mn-lt"/>
                        </a:rPr>
                        <a:t>21</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Wider BRT network</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1" i="0" u="none" strike="noStrike">
                          <a:solidFill>
                            <a:srgbClr val="000000"/>
                          </a:solidFill>
                          <a:effectLst/>
                          <a:latin typeface="+mn-lt"/>
                        </a:rPr>
                        <a:t>Long 2035</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356005"/>
                  </a:ext>
                </a:extLst>
              </a:tr>
              <a:tr h="244386">
                <a:tc>
                  <a:txBody>
                    <a:bodyPr/>
                    <a:lstStyle/>
                    <a:p>
                      <a:pPr algn="ctr" fontAlgn="ctr"/>
                      <a:r>
                        <a:rPr lang="en-US" sz="1400" b="0" i="0" u="none" strike="noStrike">
                          <a:solidFill>
                            <a:srgbClr val="000000"/>
                          </a:solidFill>
                          <a:effectLst/>
                          <a:latin typeface="+mn-lt"/>
                        </a:rPr>
                        <a:t>22</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Wider city buses network</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205473"/>
                  </a:ext>
                </a:extLst>
              </a:tr>
              <a:tr h="244386">
                <a:tc>
                  <a:txBody>
                    <a:bodyPr/>
                    <a:lstStyle/>
                    <a:p>
                      <a:pPr algn="ctr" fontAlgn="ctr"/>
                      <a:r>
                        <a:rPr lang="en-US" sz="1400" b="0" i="0" u="none" strike="noStrike">
                          <a:solidFill>
                            <a:srgbClr val="000000"/>
                          </a:solidFill>
                          <a:effectLst/>
                          <a:latin typeface="+mn-lt"/>
                        </a:rPr>
                        <a:t>23</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Implement waterbuses</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406163"/>
                  </a:ext>
                </a:extLst>
              </a:tr>
              <a:tr h="361946">
                <a:tc>
                  <a:txBody>
                    <a:bodyPr/>
                    <a:lstStyle/>
                    <a:p>
                      <a:pPr algn="ctr" fontAlgn="ctr"/>
                      <a:r>
                        <a:rPr lang="en-US" sz="1400" b="0" i="0" u="none" strike="noStrike">
                          <a:solidFill>
                            <a:srgbClr val="000000"/>
                          </a:solidFill>
                          <a:effectLst/>
                          <a:latin typeface="+mn-lt"/>
                        </a:rPr>
                        <a:t>24</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Urban rapid rail lines (tramway, LRT, MRT TBD)</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821254"/>
                  </a:ext>
                </a:extLst>
              </a:tr>
              <a:tr h="244386">
                <a:tc>
                  <a:txBody>
                    <a:bodyPr/>
                    <a:lstStyle/>
                    <a:p>
                      <a:pPr algn="ctr" fontAlgn="ctr"/>
                      <a:r>
                        <a:rPr lang="en-US" sz="1400" b="0" i="0" u="none" strike="noStrike">
                          <a:solidFill>
                            <a:srgbClr val="000000"/>
                          </a:solidFill>
                          <a:effectLst/>
                          <a:latin typeface="+mn-lt"/>
                        </a:rPr>
                        <a:t>25</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Tramway and/or tram-train</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086708"/>
                  </a:ext>
                </a:extLst>
              </a:tr>
              <a:tr h="244386">
                <a:tc>
                  <a:txBody>
                    <a:bodyPr/>
                    <a:lstStyle/>
                    <a:p>
                      <a:pPr algn="ctr" fontAlgn="ctr"/>
                      <a:r>
                        <a:rPr lang="en-US" sz="1400" b="0" i="0" u="none" strike="noStrike">
                          <a:solidFill>
                            <a:srgbClr val="000000"/>
                          </a:solidFill>
                          <a:effectLst/>
                          <a:latin typeface="+mn-lt"/>
                        </a:rPr>
                        <a:t>26</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Increase service levels of existing rail</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909630"/>
                  </a:ext>
                </a:extLst>
              </a:tr>
              <a:tr h="244386">
                <a:tc>
                  <a:txBody>
                    <a:bodyPr/>
                    <a:lstStyle/>
                    <a:p>
                      <a:pPr algn="ctr" fontAlgn="ctr"/>
                      <a:r>
                        <a:rPr lang="en-US" sz="1400" b="0" i="0" u="none" strike="noStrike">
                          <a:solidFill>
                            <a:srgbClr val="000000"/>
                          </a:solidFill>
                          <a:effectLst/>
                          <a:latin typeface="+mn-lt"/>
                        </a:rPr>
                        <a:t>27</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Increase quality of existing minibuses</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721991"/>
                  </a:ext>
                </a:extLst>
              </a:tr>
              <a:tr h="244386">
                <a:tc>
                  <a:txBody>
                    <a:bodyPr/>
                    <a:lstStyle/>
                    <a:p>
                      <a:pPr algn="ctr" fontAlgn="ctr"/>
                      <a:r>
                        <a:rPr lang="en-US" sz="1400" b="0" i="0" u="none" strike="noStrike">
                          <a:solidFill>
                            <a:srgbClr val="000000"/>
                          </a:solidFill>
                          <a:effectLst/>
                          <a:latin typeface="+mn-lt"/>
                        </a:rPr>
                        <a:t>28</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Increase quality of service of existing buses</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570292"/>
                  </a:ext>
                </a:extLst>
              </a:tr>
              <a:tr h="244386">
                <a:tc>
                  <a:txBody>
                    <a:bodyPr/>
                    <a:lstStyle/>
                    <a:p>
                      <a:pPr algn="ctr" fontAlgn="ctr"/>
                      <a:r>
                        <a:rPr lang="en-US" sz="1400" b="0" i="0" u="none" strike="noStrike">
                          <a:solidFill>
                            <a:srgbClr val="000000"/>
                          </a:solidFill>
                          <a:effectLst/>
                          <a:latin typeface="+mn-lt"/>
                        </a:rPr>
                        <a:t>29</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School buses</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153256"/>
                  </a:ext>
                </a:extLst>
              </a:tr>
              <a:tr h="244386">
                <a:tc>
                  <a:txBody>
                    <a:bodyPr/>
                    <a:lstStyle/>
                    <a:p>
                      <a:pPr algn="ctr" fontAlgn="ctr"/>
                      <a:r>
                        <a:rPr lang="en-US" sz="1400" b="0" i="0" u="none" strike="noStrike">
                          <a:solidFill>
                            <a:srgbClr val="000000"/>
                          </a:solidFill>
                          <a:effectLst/>
                          <a:latin typeface="+mn-lt"/>
                        </a:rPr>
                        <a:t>30</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Employee buses</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473324"/>
                  </a:ext>
                </a:extLst>
              </a:tr>
              <a:tr h="244386">
                <a:tc>
                  <a:txBody>
                    <a:bodyPr/>
                    <a:lstStyle/>
                    <a:p>
                      <a:pPr algn="ctr" fontAlgn="ctr"/>
                      <a:r>
                        <a:rPr lang="en-US" sz="1400" b="0" i="0" u="none" strike="noStrike">
                          <a:solidFill>
                            <a:srgbClr val="000000"/>
                          </a:solidFill>
                          <a:effectLst/>
                          <a:latin typeface="+mn-lt"/>
                        </a:rPr>
                        <a:t>31</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Safe NMT ways</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808080"/>
                          </a:solidFill>
                          <a:effectLst/>
                          <a:latin typeface="+mn-lt"/>
                        </a:rPr>
                        <a:t>Short 2023</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65841"/>
                  </a:ext>
                </a:extLst>
              </a:tr>
              <a:tr h="244386">
                <a:tc>
                  <a:txBody>
                    <a:bodyPr/>
                    <a:lstStyle/>
                    <a:p>
                      <a:pPr algn="ctr" fontAlgn="ctr"/>
                      <a:r>
                        <a:rPr lang="en-US" sz="1400" b="0" i="0" u="none" strike="noStrike">
                          <a:solidFill>
                            <a:srgbClr val="000000"/>
                          </a:solidFill>
                          <a:effectLst/>
                          <a:latin typeface="+mn-lt"/>
                        </a:rPr>
                        <a:t>32</a:t>
                      </a:r>
                    </a:p>
                  </a:txBody>
                  <a:tcPr marL="7793" marR="7793" marT="7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Key multimodal hubs</a:t>
                      </a:r>
                    </a:p>
                  </a:txBody>
                  <a:tcPr marL="7793" marR="7793" marT="7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 </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rPr>
                        <a:t>Medium 2028</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mn-lt"/>
                      </a:endParaRPr>
                    </a:p>
                  </a:txBody>
                  <a:tcPr marL="7793" marR="7793" marT="77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effectLst/>
                          <a:latin typeface="+mn-lt"/>
                        </a:rPr>
                        <a:t>Medium 2028</a:t>
                      </a:r>
                    </a:p>
                  </a:txBody>
                  <a:tcPr marL="7793" marR="7793"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048520"/>
                  </a:ext>
                </a:extLst>
              </a:tr>
            </a:tbl>
          </a:graphicData>
        </a:graphic>
      </p:graphicFrame>
      <p:sp>
        <p:nvSpPr>
          <p:cNvPr id="3" name="TextBox 2">
            <a:extLst>
              <a:ext uri="{FF2B5EF4-FFF2-40B4-BE49-F238E27FC236}">
                <a16:creationId xmlns:a16="http://schemas.microsoft.com/office/drawing/2014/main" id="{88B801A3-8589-CFD2-D87A-B6EF439A1511}"/>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60F10386-ABD8-2201-69DE-E523F3AFBFB6}"/>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30FAD79E-0149-64BB-66B0-AA8E360293C3}"/>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6;p55">
              <a:extLst>
                <a:ext uri="{FF2B5EF4-FFF2-40B4-BE49-F238E27FC236}">
                  <a16:creationId xmlns:a16="http://schemas.microsoft.com/office/drawing/2014/main" id="{90D73737-088D-1B9D-7095-D9A3DC3439C1}"/>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57;p55">
              <a:extLst>
                <a:ext uri="{FF2B5EF4-FFF2-40B4-BE49-F238E27FC236}">
                  <a16:creationId xmlns:a16="http://schemas.microsoft.com/office/drawing/2014/main" id="{90C66B8A-C47E-CB51-F5B7-9982F2472E59}"/>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58;p55">
              <a:extLst>
                <a:ext uri="{FF2B5EF4-FFF2-40B4-BE49-F238E27FC236}">
                  <a16:creationId xmlns:a16="http://schemas.microsoft.com/office/drawing/2014/main" id="{0B800701-954E-47FE-64D0-4B8EC10599F3}"/>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59;p55">
              <a:extLst>
                <a:ext uri="{FF2B5EF4-FFF2-40B4-BE49-F238E27FC236}">
                  <a16:creationId xmlns:a16="http://schemas.microsoft.com/office/drawing/2014/main" id="{97F27AE3-03FC-8D1D-7A1A-59929971B1CF}"/>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0;p55">
              <a:extLst>
                <a:ext uri="{FF2B5EF4-FFF2-40B4-BE49-F238E27FC236}">
                  <a16:creationId xmlns:a16="http://schemas.microsoft.com/office/drawing/2014/main" id="{5D290AE2-3E7F-EBF4-8342-046A378B6893}"/>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1;p55">
              <a:extLst>
                <a:ext uri="{FF2B5EF4-FFF2-40B4-BE49-F238E27FC236}">
                  <a16:creationId xmlns:a16="http://schemas.microsoft.com/office/drawing/2014/main" id="{F346C851-098E-FCDC-F9A9-682BB8D929A3}"/>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2;p55">
              <a:extLst>
                <a:ext uri="{FF2B5EF4-FFF2-40B4-BE49-F238E27FC236}">
                  <a16:creationId xmlns:a16="http://schemas.microsoft.com/office/drawing/2014/main" id="{04870ED5-9ECB-DDEB-8787-B242013395E5}"/>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3;p55">
              <a:extLst>
                <a:ext uri="{FF2B5EF4-FFF2-40B4-BE49-F238E27FC236}">
                  <a16:creationId xmlns:a16="http://schemas.microsoft.com/office/drawing/2014/main" id="{DC92D94D-4F2D-A721-9154-0275CAAC31F0}"/>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4;p55">
              <a:extLst>
                <a:ext uri="{FF2B5EF4-FFF2-40B4-BE49-F238E27FC236}">
                  <a16:creationId xmlns:a16="http://schemas.microsoft.com/office/drawing/2014/main" id="{0B617363-2F4E-64DC-1BCB-E8D8C68D20C5}"/>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5;p55">
              <a:extLst>
                <a:ext uri="{FF2B5EF4-FFF2-40B4-BE49-F238E27FC236}">
                  <a16:creationId xmlns:a16="http://schemas.microsoft.com/office/drawing/2014/main" id="{591D1C93-8B75-BD2D-B402-D460339CEC11}"/>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66;p55">
              <a:extLst>
                <a:ext uri="{FF2B5EF4-FFF2-40B4-BE49-F238E27FC236}">
                  <a16:creationId xmlns:a16="http://schemas.microsoft.com/office/drawing/2014/main" id="{7E60F3EA-218E-424D-DC30-081AF87AEAEB}"/>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7" name="Google Shape;7467;p55">
              <a:extLst>
                <a:ext uri="{FF2B5EF4-FFF2-40B4-BE49-F238E27FC236}">
                  <a16:creationId xmlns:a16="http://schemas.microsoft.com/office/drawing/2014/main" id="{736EEB94-B11B-837F-6272-0DD605AE1611}"/>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68;p55">
              <a:extLst>
                <a:ext uri="{FF2B5EF4-FFF2-40B4-BE49-F238E27FC236}">
                  <a16:creationId xmlns:a16="http://schemas.microsoft.com/office/drawing/2014/main" id="{F458BF04-37AB-A0B2-2834-D4C07C401CBC}"/>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69;p55">
              <a:extLst>
                <a:ext uri="{FF2B5EF4-FFF2-40B4-BE49-F238E27FC236}">
                  <a16:creationId xmlns:a16="http://schemas.microsoft.com/office/drawing/2014/main" id="{55D6BABE-7F4A-F708-1442-7889C8A95BE2}"/>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70;p55">
              <a:extLst>
                <a:ext uri="{FF2B5EF4-FFF2-40B4-BE49-F238E27FC236}">
                  <a16:creationId xmlns:a16="http://schemas.microsoft.com/office/drawing/2014/main" id="{448CC39E-5876-56B2-D08D-7FD270EA52F6}"/>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71;p55">
              <a:extLst>
                <a:ext uri="{FF2B5EF4-FFF2-40B4-BE49-F238E27FC236}">
                  <a16:creationId xmlns:a16="http://schemas.microsoft.com/office/drawing/2014/main" id="{F12B5802-701E-6A0A-AD44-792E84354DA5}"/>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2" name="Rectangle 31">
            <a:extLst>
              <a:ext uri="{FF2B5EF4-FFF2-40B4-BE49-F238E27FC236}">
                <a16:creationId xmlns:a16="http://schemas.microsoft.com/office/drawing/2014/main" id="{520496C5-8B0B-4512-9417-1C7E9A867041}"/>
              </a:ext>
            </a:extLst>
          </p:cNvPr>
          <p:cNvSpPr/>
          <p:nvPr/>
        </p:nvSpPr>
        <p:spPr>
          <a:xfrm>
            <a:off x="1354368" y="2551221"/>
            <a:ext cx="2255966" cy="523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Urban, land use, and social</a:t>
            </a:r>
            <a:r>
              <a:rPr lang="fr-FR" sz="1400" dirty="0">
                <a:solidFill>
                  <a:schemeClr val="bg1"/>
                </a:solidFill>
              </a:rPr>
              <a:t> </a:t>
            </a:r>
            <a:endParaRPr lang="en-US" sz="1400" dirty="0">
              <a:solidFill>
                <a:schemeClr val="bg1"/>
              </a:solidFill>
            </a:endParaRPr>
          </a:p>
        </p:txBody>
      </p:sp>
      <p:sp>
        <p:nvSpPr>
          <p:cNvPr id="33" name="Rectangle 32">
            <a:extLst>
              <a:ext uri="{FF2B5EF4-FFF2-40B4-BE49-F238E27FC236}">
                <a16:creationId xmlns:a16="http://schemas.microsoft.com/office/drawing/2014/main" id="{D27DE238-A8E1-4EAC-9029-B53EF302C871}"/>
              </a:ext>
            </a:extLst>
          </p:cNvPr>
          <p:cNvSpPr/>
          <p:nvPr/>
        </p:nvSpPr>
        <p:spPr>
          <a:xfrm>
            <a:off x="1354368" y="3137052"/>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Road &amp; private vehicles</a:t>
            </a:r>
          </a:p>
        </p:txBody>
      </p:sp>
      <p:sp>
        <p:nvSpPr>
          <p:cNvPr id="34" name="Rectangle 33">
            <a:extLst>
              <a:ext uri="{FF2B5EF4-FFF2-40B4-BE49-F238E27FC236}">
                <a16:creationId xmlns:a16="http://schemas.microsoft.com/office/drawing/2014/main" id="{6E5C6DA9-9589-40CB-9E83-46B7AB41B340}"/>
              </a:ext>
            </a:extLst>
          </p:cNvPr>
          <p:cNvSpPr/>
          <p:nvPr/>
        </p:nvSpPr>
        <p:spPr>
          <a:xfrm>
            <a:off x="1354368" y="3763109"/>
            <a:ext cx="2255966"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Sustainable mobility</a:t>
            </a:r>
            <a:br>
              <a:rPr lang="en-US" sz="1400" b="1">
                <a:solidFill>
                  <a:schemeClr val="bg1"/>
                </a:solidFill>
              </a:rPr>
            </a:br>
            <a:r>
              <a:rPr lang="en-US" sz="1400">
                <a:solidFill>
                  <a:schemeClr val="bg1"/>
                </a:solidFill>
              </a:rPr>
              <a:t>(public transport &amp; NMT)</a:t>
            </a:r>
            <a:endParaRPr lang="en-US" sz="1400" b="1">
              <a:solidFill>
                <a:schemeClr val="bg1"/>
              </a:solidFill>
            </a:endParaRPr>
          </a:p>
        </p:txBody>
      </p:sp>
      <p:sp>
        <p:nvSpPr>
          <p:cNvPr id="35" name="Rectangle 34">
            <a:extLst>
              <a:ext uri="{FF2B5EF4-FFF2-40B4-BE49-F238E27FC236}">
                <a16:creationId xmlns:a16="http://schemas.microsoft.com/office/drawing/2014/main" id="{462105AA-5B31-4033-A941-EE6761A1BF50}"/>
              </a:ext>
            </a:extLst>
          </p:cNvPr>
          <p:cNvSpPr/>
          <p:nvPr/>
        </p:nvSpPr>
        <p:spPr>
          <a:xfrm>
            <a:off x="1354368" y="4370438"/>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Digitalization</a:t>
            </a:r>
          </a:p>
        </p:txBody>
      </p:sp>
      <p:sp>
        <p:nvSpPr>
          <p:cNvPr id="36" name="Rectangle 35">
            <a:extLst>
              <a:ext uri="{FF2B5EF4-FFF2-40B4-BE49-F238E27FC236}">
                <a16:creationId xmlns:a16="http://schemas.microsoft.com/office/drawing/2014/main" id="{E717A6C3-D8C5-4133-9C0C-A10E5E1185B5}"/>
              </a:ext>
            </a:extLst>
          </p:cNvPr>
          <p:cNvSpPr/>
          <p:nvPr/>
        </p:nvSpPr>
        <p:spPr>
          <a:xfrm>
            <a:off x="1354368" y="4980774"/>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Governance</a:t>
            </a:r>
            <a:br>
              <a:rPr lang="en-US" sz="1400" b="1">
                <a:solidFill>
                  <a:schemeClr val="bg1"/>
                </a:solidFill>
              </a:rPr>
            </a:br>
            <a:r>
              <a:rPr lang="en-US" sz="1400">
                <a:solidFill>
                  <a:schemeClr val="bg1"/>
                </a:solidFill>
              </a:rPr>
              <a:t>(regulatory &amp; financial)</a:t>
            </a:r>
            <a:endParaRPr lang="en-US" sz="1400" b="1">
              <a:solidFill>
                <a:schemeClr val="bg1"/>
              </a:solidFill>
            </a:endParaRPr>
          </a:p>
        </p:txBody>
      </p:sp>
      <p:sp>
        <p:nvSpPr>
          <p:cNvPr id="37" name="Rectangle 36">
            <a:extLst>
              <a:ext uri="{FF2B5EF4-FFF2-40B4-BE49-F238E27FC236}">
                <a16:creationId xmlns:a16="http://schemas.microsoft.com/office/drawing/2014/main" id="{86D788EF-7737-4F76-ADBE-CDF94AE6E195}"/>
              </a:ext>
            </a:extLst>
          </p:cNvPr>
          <p:cNvSpPr/>
          <p:nvPr/>
        </p:nvSpPr>
        <p:spPr>
          <a:xfrm>
            <a:off x="1354368" y="557931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dirty="0">
                <a:solidFill>
                  <a:schemeClr val="bg1"/>
                </a:solidFill>
              </a:rPr>
              <a:t>Environment &amp; air quality</a:t>
            </a:r>
          </a:p>
        </p:txBody>
      </p:sp>
      <p:sp>
        <p:nvSpPr>
          <p:cNvPr id="42" name="Text Placeholder 33">
            <a:extLst>
              <a:ext uri="{FF2B5EF4-FFF2-40B4-BE49-F238E27FC236}">
                <a16:creationId xmlns:a16="http://schemas.microsoft.com/office/drawing/2014/main" id="{7D5FDC3A-9BB7-4494-A84F-E29C90A239CB}"/>
              </a:ext>
            </a:extLst>
          </p:cNvPr>
          <p:cNvSpPr>
            <a:spLocks noGrp="1"/>
          </p:cNvSpPr>
          <p:nvPr>
            <p:ph type="body" sz="quarter" idx="12"/>
          </p:nvPr>
        </p:nvSpPr>
        <p:spPr>
          <a:xfrm>
            <a:off x="1260451" y="578902"/>
            <a:ext cx="7310894" cy="577569"/>
          </a:xfrm>
        </p:spPr>
        <p:txBody>
          <a:bodyPr/>
          <a:lstStyle/>
          <a:p>
            <a:r>
              <a:rPr lang="en-US" sz="3600" b="0" dirty="0">
                <a:solidFill>
                  <a:schemeClr val="accent1"/>
                </a:solidFill>
                <a:latin typeface="+mj-lt"/>
              </a:rPr>
              <a:t>Identification of measures: what should we do? </a:t>
            </a:r>
            <a:r>
              <a:rPr lang="en-US" sz="3600" dirty="0">
                <a:solidFill>
                  <a:schemeClr val="accent1"/>
                </a:solidFill>
                <a:latin typeface="+mj-lt"/>
              </a:rPr>
              <a:t>Add / delete</a:t>
            </a:r>
          </a:p>
          <a:p>
            <a:endParaRPr lang="en-GB" dirty="0"/>
          </a:p>
        </p:txBody>
      </p:sp>
    </p:spTree>
    <p:extLst>
      <p:ext uri="{BB962C8B-B14F-4D97-AF65-F5344CB8AC3E}">
        <p14:creationId xmlns:p14="http://schemas.microsoft.com/office/powerpoint/2010/main" val="310165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12E63-50A2-4DBC-A7A9-65621A7E223F}"/>
              </a:ext>
            </a:extLst>
          </p:cNvPr>
          <p:cNvSpPr/>
          <p:nvPr/>
        </p:nvSpPr>
        <p:spPr>
          <a:xfrm>
            <a:off x="1331887" y="1822285"/>
            <a:ext cx="5992965" cy="584775"/>
          </a:xfrm>
          <a:prstGeom prst="rect">
            <a:avLst/>
          </a:prstGeom>
        </p:spPr>
        <p:txBody>
          <a:bodyPr wrap="square">
            <a:spAutoFit/>
          </a:bodyPr>
          <a:lstStyle/>
          <a:p>
            <a:r>
              <a:rPr lang="fr-FR" sz="1600" b="1" err="1">
                <a:solidFill>
                  <a:schemeClr val="accent2"/>
                </a:solidFill>
              </a:rPr>
              <a:t>Add</a:t>
            </a:r>
            <a:r>
              <a:rPr lang="fr-FR" sz="1600" b="1">
                <a:solidFill>
                  <a:schemeClr val="accent2"/>
                </a:solidFill>
              </a:rPr>
              <a:t> </a:t>
            </a:r>
            <a:r>
              <a:rPr lang="fr-FR" sz="1600" b="1" err="1">
                <a:solidFill>
                  <a:schemeClr val="accent2"/>
                </a:solidFill>
              </a:rPr>
              <a:t>measures</a:t>
            </a:r>
            <a:r>
              <a:rPr lang="fr-FR" sz="1600" b="1">
                <a:solidFill>
                  <a:schemeClr val="accent2"/>
                </a:solidFill>
              </a:rPr>
              <a:t> to Scenario 1 if </a:t>
            </a:r>
            <a:r>
              <a:rPr lang="fr-FR" sz="1600" b="1" err="1">
                <a:solidFill>
                  <a:schemeClr val="accent2"/>
                </a:solidFill>
              </a:rPr>
              <a:t>necessary</a:t>
            </a:r>
            <a:r>
              <a:rPr lang="fr-FR" sz="1600" b="1">
                <a:solidFill>
                  <a:schemeClr val="accent2"/>
                </a:solidFill>
              </a:rPr>
              <a:t> – and </a:t>
            </a:r>
            <a:r>
              <a:rPr lang="fr-FR" sz="1600" b="1" err="1">
                <a:solidFill>
                  <a:schemeClr val="accent2"/>
                </a:solidFill>
              </a:rPr>
              <a:t>add</a:t>
            </a:r>
            <a:r>
              <a:rPr lang="fr-FR" sz="1600" b="1">
                <a:solidFill>
                  <a:schemeClr val="accent2"/>
                </a:solidFill>
              </a:rPr>
              <a:t> or </a:t>
            </a:r>
            <a:r>
              <a:rPr lang="fr-FR" sz="1600" b="1" err="1">
                <a:solidFill>
                  <a:schemeClr val="accent2"/>
                </a:solidFill>
              </a:rPr>
              <a:t>delete</a:t>
            </a:r>
            <a:r>
              <a:rPr lang="fr-FR" sz="1600" b="1">
                <a:solidFill>
                  <a:schemeClr val="accent2"/>
                </a:solidFill>
              </a:rPr>
              <a:t> </a:t>
            </a:r>
            <a:r>
              <a:rPr lang="fr-FR" sz="1600" b="1" err="1">
                <a:solidFill>
                  <a:schemeClr val="accent2"/>
                </a:solidFill>
              </a:rPr>
              <a:t>measures</a:t>
            </a:r>
            <a:r>
              <a:rPr lang="fr-FR" sz="1600" b="1">
                <a:solidFill>
                  <a:schemeClr val="accent2"/>
                </a:solidFill>
              </a:rPr>
              <a:t> in Scenario 2 and </a:t>
            </a:r>
            <a:r>
              <a:rPr lang="fr-FR" sz="1600" b="1">
                <a:solidFill>
                  <a:schemeClr val="bg1"/>
                </a:solidFill>
              </a:rPr>
              <a:t>3.</a:t>
            </a:r>
            <a:endParaRPr lang="en-US" sz="1600" b="1" u="sng">
              <a:solidFill>
                <a:schemeClr val="bg1"/>
              </a:solidFill>
            </a:endParaRPr>
          </a:p>
        </p:txBody>
      </p:sp>
      <p:sp>
        <p:nvSpPr>
          <p:cNvPr id="17" name="Rectangle 16">
            <a:extLst>
              <a:ext uri="{FF2B5EF4-FFF2-40B4-BE49-F238E27FC236}">
                <a16:creationId xmlns:a16="http://schemas.microsoft.com/office/drawing/2014/main" id="{98CDC7CC-878E-4356-9C8C-CA6AFF5C6BEA}"/>
              </a:ext>
            </a:extLst>
          </p:cNvPr>
          <p:cNvSpPr/>
          <p:nvPr/>
        </p:nvSpPr>
        <p:spPr>
          <a:xfrm>
            <a:off x="8957481" y="798499"/>
            <a:ext cx="1978460" cy="789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chemeClr val="bg1"/>
                </a:solidFill>
              </a:rPr>
              <a:t>Medan </a:t>
            </a:r>
            <a:r>
              <a:rPr lang="fr-FR" sz="1600" err="1">
                <a:solidFill>
                  <a:schemeClr val="bg1"/>
                </a:solidFill>
              </a:rPr>
              <a:t>Region</a:t>
            </a:r>
            <a:r>
              <a:rPr lang="fr-FR" sz="1600">
                <a:solidFill>
                  <a:schemeClr val="bg1"/>
                </a:solidFill>
              </a:rPr>
              <a:t> Case </a:t>
            </a:r>
            <a:r>
              <a:rPr lang="fr-FR" sz="1600" err="1">
                <a:solidFill>
                  <a:schemeClr val="bg1"/>
                </a:solidFill>
              </a:rPr>
              <a:t>Study</a:t>
            </a:r>
            <a:endParaRPr lang="en-GB" sz="1600">
              <a:solidFill>
                <a:schemeClr val="bg1"/>
              </a:solidFill>
            </a:endParaRPr>
          </a:p>
        </p:txBody>
      </p:sp>
      <p:graphicFrame>
        <p:nvGraphicFramePr>
          <p:cNvPr id="21" name="Table 20">
            <a:extLst>
              <a:ext uri="{FF2B5EF4-FFF2-40B4-BE49-F238E27FC236}">
                <a16:creationId xmlns:a16="http://schemas.microsoft.com/office/drawing/2014/main" id="{6B75631B-5BE0-49A0-895A-D0B3507ECB65}"/>
              </a:ext>
            </a:extLst>
          </p:cNvPr>
          <p:cNvGraphicFramePr>
            <a:graphicFrameLocks noGrp="1"/>
          </p:cNvGraphicFramePr>
          <p:nvPr/>
        </p:nvGraphicFramePr>
        <p:xfrm>
          <a:off x="3777164" y="2190924"/>
          <a:ext cx="7158777" cy="3053715"/>
        </p:xfrm>
        <a:graphic>
          <a:graphicData uri="http://schemas.openxmlformats.org/drawingml/2006/table">
            <a:tbl>
              <a:tblPr/>
              <a:tblGrid>
                <a:gridCol w="623406">
                  <a:extLst>
                    <a:ext uri="{9D8B030D-6E8A-4147-A177-3AD203B41FA5}">
                      <a16:colId xmlns:a16="http://schemas.microsoft.com/office/drawing/2014/main" val="3983154952"/>
                    </a:ext>
                  </a:extLst>
                </a:gridCol>
                <a:gridCol w="3033909">
                  <a:extLst>
                    <a:ext uri="{9D8B030D-6E8A-4147-A177-3AD203B41FA5}">
                      <a16:colId xmlns:a16="http://schemas.microsoft.com/office/drawing/2014/main" val="2082884966"/>
                    </a:ext>
                  </a:extLst>
                </a:gridCol>
                <a:gridCol w="1132520">
                  <a:extLst>
                    <a:ext uri="{9D8B030D-6E8A-4147-A177-3AD203B41FA5}">
                      <a16:colId xmlns:a16="http://schemas.microsoft.com/office/drawing/2014/main" val="515535619"/>
                    </a:ext>
                  </a:extLst>
                </a:gridCol>
                <a:gridCol w="51951">
                  <a:extLst>
                    <a:ext uri="{9D8B030D-6E8A-4147-A177-3AD203B41FA5}">
                      <a16:colId xmlns:a16="http://schemas.microsoft.com/office/drawing/2014/main" val="2975322682"/>
                    </a:ext>
                  </a:extLst>
                </a:gridCol>
                <a:gridCol w="1132520">
                  <a:extLst>
                    <a:ext uri="{9D8B030D-6E8A-4147-A177-3AD203B41FA5}">
                      <a16:colId xmlns:a16="http://schemas.microsoft.com/office/drawing/2014/main" val="2202458807"/>
                    </a:ext>
                  </a:extLst>
                </a:gridCol>
                <a:gridCol w="51951">
                  <a:extLst>
                    <a:ext uri="{9D8B030D-6E8A-4147-A177-3AD203B41FA5}">
                      <a16:colId xmlns:a16="http://schemas.microsoft.com/office/drawing/2014/main" val="4010210209"/>
                    </a:ext>
                  </a:extLst>
                </a:gridCol>
                <a:gridCol w="1132520">
                  <a:extLst>
                    <a:ext uri="{9D8B030D-6E8A-4147-A177-3AD203B41FA5}">
                      <a16:colId xmlns:a16="http://schemas.microsoft.com/office/drawing/2014/main" val="442486748"/>
                    </a:ext>
                  </a:extLst>
                </a:gridCol>
              </a:tblGrid>
              <a:tr h="354965">
                <a:tc>
                  <a:txBody>
                    <a:bodyPr/>
                    <a:lstStyle/>
                    <a:p>
                      <a:pPr algn="ctr" fontAlgn="b"/>
                      <a:endParaRPr lang="en-US" sz="16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Scenario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600" b="0" i="0" u="none" strike="noStrike">
                          <a:solidFill>
                            <a:srgbClr val="000000"/>
                          </a:solidFill>
                          <a:effectLst/>
                          <a:latin typeface="+mn-lt"/>
                        </a:rPr>
                        <a:t>Scenario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600" b="0" i="0" u="none" strike="noStrike">
                          <a:solidFill>
                            <a:srgbClr val="000000"/>
                          </a:solidFill>
                          <a:effectLst/>
                          <a:latin typeface="+mn-lt"/>
                        </a:rPr>
                        <a:t>Scenario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747143385"/>
                  </a:ext>
                </a:extLst>
              </a:tr>
              <a:tr h="354965">
                <a:tc>
                  <a:txBody>
                    <a:bodyPr/>
                    <a:lstStyle/>
                    <a:p>
                      <a:pPr algn="ctr" fontAlgn="b"/>
                      <a:r>
                        <a:rPr lang="en-US" sz="1600" b="1" i="0" u="none" strike="noStrike">
                          <a:solidFill>
                            <a:srgbClr val="000000"/>
                          </a:solidFill>
                          <a:effectLst/>
                          <a:latin typeface="+mn-lt"/>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600" b="1" i="0" u="none" strike="noStrike">
                          <a:solidFill>
                            <a:srgbClr val="000000"/>
                          </a:solidFill>
                          <a:effectLst/>
                          <a:latin typeface="+mn-lt"/>
                        </a:rPr>
                        <a:t>Measures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i="0" u="none" strike="noStrike">
                          <a:solidFill>
                            <a:srgbClr val="000000"/>
                          </a:solidFill>
                          <a:effectLst/>
                          <a:latin typeface="+mn-lt"/>
                        </a:rPr>
                        <a:t>Reference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600" b="1" i="0" u="none" strike="noStrike">
                          <a:solidFill>
                            <a:srgbClr val="000000"/>
                          </a:solidFill>
                          <a:effectLst/>
                          <a:latin typeface="+mn-lt"/>
                        </a:rPr>
                        <a:t>Conservative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600" b="1" i="0" u="none" strike="noStrike">
                          <a:solidFill>
                            <a:srgbClr val="000000"/>
                          </a:solidFill>
                          <a:effectLst/>
                          <a:latin typeface="+mn-lt"/>
                        </a:rPr>
                        <a:t>Disruptive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93775754"/>
                  </a:ext>
                </a:extLst>
              </a:tr>
              <a:tr h="354965">
                <a:tc>
                  <a:txBody>
                    <a:bodyPr/>
                    <a:lstStyle/>
                    <a:p>
                      <a:pPr algn="ctr" fontAlgn="ctr"/>
                      <a:r>
                        <a:rPr lang="en-US" sz="1600" b="0" i="0" u="none" strike="noStrike">
                          <a:solidFill>
                            <a:srgbClr val="000000"/>
                          </a:solidFill>
                          <a:effectLst/>
                          <a:latin typeface="+mn-lt"/>
                        </a:rPr>
                        <a:t>33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Carpooling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808080"/>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436052"/>
                  </a:ext>
                </a:extLst>
              </a:tr>
              <a:tr h="354965">
                <a:tc>
                  <a:txBody>
                    <a:bodyPr/>
                    <a:lstStyle/>
                    <a:p>
                      <a:pPr algn="ctr" fontAlgn="ctr"/>
                      <a:r>
                        <a:rPr lang="en-US" sz="1600" b="0" i="0" u="none" strike="noStrike">
                          <a:solidFill>
                            <a:srgbClr val="000000"/>
                          </a:solidFill>
                          <a:effectLst/>
                          <a:latin typeface="+mn-lt"/>
                        </a:rPr>
                        <a:t>34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Monitoring system at </a:t>
                      </a:r>
                      <a:r>
                        <a:rPr lang="en-US" sz="1600" b="0" i="0" u="none" strike="noStrike" err="1">
                          <a:solidFill>
                            <a:srgbClr val="000000"/>
                          </a:solidFill>
                          <a:effectLst/>
                          <a:latin typeface="+mn-lt"/>
                        </a:rPr>
                        <a:t>Mebidangro</a:t>
                      </a:r>
                      <a:r>
                        <a:rPr lang="en-US" sz="1600" b="0" i="0" u="none" strike="noStrike">
                          <a:solidFill>
                            <a:srgbClr val="000000"/>
                          </a:solidFill>
                          <a:effectLst/>
                          <a:latin typeface="+mn-lt"/>
                        </a:rPr>
                        <a:t> level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551354"/>
                  </a:ext>
                </a:extLst>
              </a:tr>
              <a:tr h="354965">
                <a:tc>
                  <a:txBody>
                    <a:bodyPr/>
                    <a:lstStyle/>
                    <a:p>
                      <a:pPr algn="ctr" fontAlgn="ctr"/>
                      <a:r>
                        <a:rPr lang="en-US" sz="1600" b="0" i="0" u="none" strike="noStrike">
                          <a:solidFill>
                            <a:srgbClr val="000000"/>
                          </a:solidFill>
                          <a:effectLst/>
                          <a:latin typeface="+mn-lt"/>
                        </a:rPr>
                        <a:t>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Passenger information in real-time &amp; at stations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808080"/>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808080"/>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058502"/>
                  </a:ext>
                </a:extLst>
              </a:tr>
              <a:tr h="354965">
                <a:tc>
                  <a:txBody>
                    <a:bodyPr/>
                    <a:lstStyle/>
                    <a:p>
                      <a:pPr algn="ctr" fontAlgn="ctr"/>
                      <a:r>
                        <a:rPr lang="en-US" sz="1600" b="0" i="0" u="none" strike="noStrike">
                          <a:solidFill>
                            <a:srgbClr val="000000"/>
                          </a:solidFill>
                          <a:effectLst/>
                          <a:latin typeface="+mn-lt"/>
                        </a:rPr>
                        <a:t>36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MaaS (on-demand services)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808080"/>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426042"/>
                  </a:ext>
                </a:extLst>
              </a:tr>
              <a:tr h="354965">
                <a:tc>
                  <a:txBody>
                    <a:bodyPr/>
                    <a:lstStyle/>
                    <a:p>
                      <a:pPr algn="ctr" fontAlgn="ctr"/>
                      <a:r>
                        <a:rPr lang="en-US" sz="1600" b="0" i="0" u="none" strike="noStrike">
                          <a:solidFill>
                            <a:srgbClr val="000000"/>
                          </a:solidFill>
                          <a:effectLst/>
                          <a:latin typeface="+mn-lt"/>
                        </a:rPr>
                        <a:t>37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Fare </a:t>
                      </a:r>
                      <a:r>
                        <a:rPr lang="en-US" sz="1600" b="0" i="0" u="none" strike="noStrike" err="1">
                          <a:solidFill>
                            <a:srgbClr val="000000"/>
                          </a:solidFill>
                          <a:effectLst/>
                          <a:latin typeface="+mn-lt"/>
                        </a:rPr>
                        <a:t>intermodality</a:t>
                      </a:r>
                      <a:endParaRPr lang="en-US" sz="16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390749"/>
                  </a:ext>
                </a:extLst>
              </a:tr>
            </a:tbl>
          </a:graphicData>
        </a:graphic>
      </p:graphicFrame>
      <p:sp>
        <p:nvSpPr>
          <p:cNvPr id="3" name="TextBox 2">
            <a:extLst>
              <a:ext uri="{FF2B5EF4-FFF2-40B4-BE49-F238E27FC236}">
                <a16:creationId xmlns:a16="http://schemas.microsoft.com/office/drawing/2014/main" id="{9967EAC7-4D25-2FC2-B921-D77F4C8FDBAC}"/>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C92CF3E0-9DFA-FD89-B912-774CE2537C6C}"/>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60FFBE7A-1242-9C25-F1D1-7ECE941B4CD2}"/>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6;p55">
              <a:extLst>
                <a:ext uri="{FF2B5EF4-FFF2-40B4-BE49-F238E27FC236}">
                  <a16:creationId xmlns:a16="http://schemas.microsoft.com/office/drawing/2014/main" id="{6474DB13-FA02-CC25-083B-E645B3D943D1}"/>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57;p55">
              <a:extLst>
                <a:ext uri="{FF2B5EF4-FFF2-40B4-BE49-F238E27FC236}">
                  <a16:creationId xmlns:a16="http://schemas.microsoft.com/office/drawing/2014/main" id="{263099E6-D25F-938B-4C04-85EB5AFF9908}"/>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58;p55">
              <a:extLst>
                <a:ext uri="{FF2B5EF4-FFF2-40B4-BE49-F238E27FC236}">
                  <a16:creationId xmlns:a16="http://schemas.microsoft.com/office/drawing/2014/main" id="{F7C231C8-5C80-D362-CFA5-579475564872}"/>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59;p55">
              <a:extLst>
                <a:ext uri="{FF2B5EF4-FFF2-40B4-BE49-F238E27FC236}">
                  <a16:creationId xmlns:a16="http://schemas.microsoft.com/office/drawing/2014/main" id="{869F39AB-BC36-ABCD-0C07-D96A84BFA1A9}"/>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0;p55">
              <a:extLst>
                <a:ext uri="{FF2B5EF4-FFF2-40B4-BE49-F238E27FC236}">
                  <a16:creationId xmlns:a16="http://schemas.microsoft.com/office/drawing/2014/main" id="{A04350E4-E5C9-B3F3-E38B-AA6B848D676B}"/>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1;p55">
              <a:extLst>
                <a:ext uri="{FF2B5EF4-FFF2-40B4-BE49-F238E27FC236}">
                  <a16:creationId xmlns:a16="http://schemas.microsoft.com/office/drawing/2014/main" id="{706FA665-64A6-BAC0-95CD-4AC278CF42B2}"/>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2;p55">
              <a:extLst>
                <a:ext uri="{FF2B5EF4-FFF2-40B4-BE49-F238E27FC236}">
                  <a16:creationId xmlns:a16="http://schemas.microsoft.com/office/drawing/2014/main" id="{195630CE-32B4-3E27-3D22-E8DC49C612BD}"/>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3;p55">
              <a:extLst>
                <a:ext uri="{FF2B5EF4-FFF2-40B4-BE49-F238E27FC236}">
                  <a16:creationId xmlns:a16="http://schemas.microsoft.com/office/drawing/2014/main" id="{2FA47E78-5E70-EF91-F125-D21AC9991A33}"/>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4;p55">
              <a:extLst>
                <a:ext uri="{FF2B5EF4-FFF2-40B4-BE49-F238E27FC236}">
                  <a16:creationId xmlns:a16="http://schemas.microsoft.com/office/drawing/2014/main" id="{DE552A12-66C9-F907-D204-A4A790654509}"/>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5;p55">
              <a:extLst>
                <a:ext uri="{FF2B5EF4-FFF2-40B4-BE49-F238E27FC236}">
                  <a16:creationId xmlns:a16="http://schemas.microsoft.com/office/drawing/2014/main" id="{2667C2D4-485C-7241-1179-AE8AC6A03835}"/>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66;p55">
              <a:extLst>
                <a:ext uri="{FF2B5EF4-FFF2-40B4-BE49-F238E27FC236}">
                  <a16:creationId xmlns:a16="http://schemas.microsoft.com/office/drawing/2014/main" id="{10F074A9-E7B7-6985-314C-7A54A5563599}"/>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7" name="Google Shape;7467;p55">
              <a:extLst>
                <a:ext uri="{FF2B5EF4-FFF2-40B4-BE49-F238E27FC236}">
                  <a16:creationId xmlns:a16="http://schemas.microsoft.com/office/drawing/2014/main" id="{86F2F62B-9004-D687-725F-94310A5FDC1C}"/>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68;p55">
              <a:extLst>
                <a:ext uri="{FF2B5EF4-FFF2-40B4-BE49-F238E27FC236}">
                  <a16:creationId xmlns:a16="http://schemas.microsoft.com/office/drawing/2014/main" id="{5E229E58-406D-359D-B91C-EC78C989F024}"/>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69;p55">
              <a:extLst>
                <a:ext uri="{FF2B5EF4-FFF2-40B4-BE49-F238E27FC236}">
                  <a16:creationId xmlns:a16="http://schemas.microsoft.com/office/drawing/2014/main" id="{C74483B7-2951-223F-B801-2163B6F0FA15}"/>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70;p55">
              <a:extLst>
                <a:ext uri="{FF2B5EF4-FFF2-40B4-BE49-F238E27FC236}">
                  <a16:creationId xmlns:a16="http://schemas.microsoft.com/office/drawing/2014/main" id="{5B900E6B-7E57-0BC4-9418-557884490E6F}"/>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71;p55">
              <a:extLst>
                <a:ext uri="{FF2B5EF4-FFF2-40B4-BE49-F238E27FC236}">
                  <a16:creationId xmlns:a16="http://schemas.microsoft.com/office/drawing/2014/main" id="{2A076D7C-1F0B-5049-AD6B-7F0EAE70C574}"/>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2" name="Rectangle 31">
            <a:extLst>
              <a:ext uri="{FF2B5EF4-FFF2-40B4-BE49-F238E27FC236}">
                <a16:creationId xmlns:a16="http://schemas.microsoft.com/office/drawing/2014/main" id="{8A4A4761-7E8E-47EA-BF48-398593F2D1F5}"/>
              </a:ext>
            </a:extLst>
          </p:cNvPr>
          <p:cNvSpPr/>
          <p:nvPr/>
        </p:nvSpPr>
        <p:spPr>
          <a:xfrm>
            <a:off x="1354368" y="2551221"/>
            <a:ext cx="2255966" cy="523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Urban, land use, and social</a:t>
            </a:r>
            <a:r>
              <a:rPr lang="fr-FR" sz="1400" dirty="0">
                <a:solidFill>
                  <a:schemeClr val="bg1"/>
                </a:solidFill>
              </a:rPr>
              <a:t> </a:t>
            </a:r>
            <a:endParaRPr lang="en-US" sz="1400" dirty="0">
              <a:solidFill>
                <a:schemeClr val="bg1"/>
              </a:solidFill>
            </a:endParaRPr>
          </a:p>
        </p:txBody>
      </p:sp>
      <p:sp>
        <p:nvSpPr>
          <p:cNvPr id="33" name="Rectangle 32">
            <a:extLst>
              <a:ext uri="{FF2B5EF4-FFF2-40B4-BE49-F238E27FC236}">
                <a16:creationId xmlns:a16="http://schemas.microsoft.com/office/drawing/2014/main" id="{CAC3CAB5-692C-4D33-BBC7-997F7FDAB698}"/>
              </a:ext>
            </a:extLst>
          </p:cNvPr>
          <p:cNvSpPr/>
          <p:nvPr/>
        </p:nvSpPr>
        <p:spPr>
          <a:xfrm>
            <a:off x="1354368" y="3137052"/>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dirty="0">
                <a:solidFill>
                  <a:schemeClr val="bg1"/>
                </a:solidFill>
              </a:rPr>
              <a:t>Road &amp; private vehicles</a:t>
            </a:r>
          </a:p>
        </p:txBody>
      </p:sp>
      <p:sp>
        <p:nvSpPr>
          <p:cNvPr id="34" name="Rectangle 33">
            <a:extLst>
              <a:ext uri="{FF2B5EF4-FFF2-40B4-BE49-F238E27FC236}">
                <a16:creationId xmlns:a16="http://schemas.microsoft.com/office/drawing/2014/main" id="{F19E0355-D8BE-428B-A7C3-56BD4A9E82D5}"/>
              </a:ext>
            </a:extLst>
          </p:cNvPr>
          <p:cNvSpPr/>
          <p:nvPr/>
        </p:nvSpPr>
        <p:spPr>
          <a:xfrm>
            <a:off x="1354368" y="376310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Sustainable mobility</a:t>
            </a:r>
            <a:br>
              <a:rPr lang="en-US" sz="1400" b="1">
                <a:solidFill>
                  <a:schemeClr val="bg1"/>
                </a:solidFill>
              </a:rPr>
            </a:br>
            <a:r>
              <a:rPr lang="en-US" sz="1400">
                <a:solidFill>
                  <a:schemeClr val="bg1"/>
                </a:solidFill>
              </a:rPr>
              <a:t>(public transport &amp; NMT)</a:t>
            </a:r>
            <a:endParaRPr lang="en-US" sz="1400" b="1">
              <a:solidFill>
                <a:schemeClr val="bg1"/>
              </a:solidFill>
            </a:endParaRPr>
          </a:p>
        </p:txBody>
      </p:sp>
      <p:sp>
        <p:nvSpPr>
          <p:cNvPr id="35" name="Rectangle 34">
            <a:extLst>
              <a:ext uri="{FF2B5EF4-FFF2-40B4-BE49-F238E27FC236}">
                <a16:creationId xmlns:a16="http://schemas.microsoft.com/office/drawing/2014/main" id="{B5D85B4C-30A5-4784-AE0A-5A72D918CD0B}"/>
              </a:ext>
            </a:extLst>
          </p:cNvPr>
          <p:cNvSpPr/>
          <p:nvPr/>
        </p:nvSpPr>
        <p:spPr>
          <a:xfrm>
            <a:off x="1354368" y="4370438"/>
            <a:ext cx="2255966"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Digitalization</a:t>
            </a:r>
          </a:p>
        </p:txBody>
      </p:sp>
      <p:sp>
        <p:nvSpPr>
          <p:cNvPr id="36" name="Rectangle 35">
            <a:extLst>
              <a:ext uri="{FF2B5EF4-FFF2-40B4-BE49-F238E27FC236}">
                <a16:creationId xmlns:a16="http://schemas.microsoft.com/office/drawing/2014/main" id="{939ABAEB-F48D-41F8-8847-AD55BAB1395F}"/>
              </a:ext>
            </a:extLst>
          </p:cNvPr>
          <p:cNvSpPr/>
          <p:nvPr/>
        </p:nvSpPr>
        <p:spPr>
          <a:xfrm>
            <a:off x="1354368" y="4980774"/>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Governance</a:t>
            </a:r>
            <a:br>
              <a:rPr lang="en-US" sz="1400" b="1">
                <a:solidFill>
                  <a:schemeClr val="bg1"/>
                </a:solidFill>
              </a:rPr>
            </a:br>
            <a:r>
              <a:rPr lang="en-US" sz="1400">
                <a:solidFill>
                  <a:schemeClr val="bg1"/>
                </a:solidFill>
              </a:rPr>
              <a:t>(regulatory &amp; financial)</a:t>
            </a:r>
            <a:endParaRPr lang="en-US" sz="1400" b="1">
              <a:solidFill>
                <a:schemeClr val="bg1"/>
              </a:solidFill>
            </a:endParaRPr>
          </a:p>
        </p:txBody>
      </p:sp>
      <p:sp>
        <p:nvSpPr>
          <p:cNvPr id="37" name="Rectangle 36">
            <a:extLst>
              <a:ext uri="{FF2B5EF4-FFF2-40B4-BE49-F238E27FC236}">
                <a16:creationId xmlns:a16="http://schemas.microsoft.com/office/drawing/2014/main" id="{2EF229F1-3082-4676-B727-35D0D2D86862}"/>
              </a:ext>
            </a:extLst>
          </p:cNvPr>
          <p:cNvSpPr/>
          <p:nvPr/>
        </p:nvSpPr>
        <p:spPr>
          <a:xfrm>
            <a:off x="1354368" y="557931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dirty="0">
                <a:solidFill>
                  <a:schemeClr val="bg1"/>
                </a:solidFill>
              </a:rPr>
              <a:t>Environment &amp; air quality</a:t>
            </a:r>
          </a:p>
        </p:txBody>
      </p:sp>
      <p:sp>
        <p:nvSpPr>
          <p:cNvPr id="42" name="Text Placeholder 33">
            <a:extLst>
              <a:ext uri="{FF2B5EF4-FFF2-40B4-BE49-F238E27FC236}">
                <a16:creationId xmlns:a16="http://schemas.microsoft.com/office/drawing/2014/main" id="{50D415F8-626C-497E-99DA-EC8B9E6A04E1}"/>
              </a:ext>
            </a:extLst>
          </p:cNvPr>
          <p:cNvSpPr>
            <a:spLocks noGrp="1"/>
          </p:cNvSpPr>
          <p:nvPr>
            <p:ph type="body" sz="quarter" idx="12"/>
          </p:nvPr>
        </p:nvSpPr>
        <p:spPr>
          <a:xfrm>
            <a:off x="1260451" y="578902"/>
            <a:ext cx="7310894" cy="577569"/>
          </a:xfrm>
        </p:spPr>
        <p:txBody>
          <a:bodyPr/>
          <a:lstStyle/>
          <a:p>
            <a:r>
              <a:rPr lang="en-US" sz="3600" b="0" dirty="0">
                <a:solidFill>
                  <a:schemeClr val="accent1"/>
                </a:solidFill>
                <a:latin typeface="+mj-lt"/>
              </a:rPr>
              <a:t>Identification of measures: what should we do? </a:t>
            </a:r>
            <a:r>
              <a:rPr lang="en-US" sz="3600" dirty="0">
                <a:solidFill>
                  <a:schemeClr val="accent1"/>
                </a:solidFill>
                <a:latin typeface="+mj-lt"/>
              </a:rPr>
              <a:t>Add / delete</a:t>
            </a:r>
          </a:p>
          <a:p>
            <a:endParaRPr lang="en-GB" dirty="0"/>
          </a:p>
        </p:txBody>
      </p:sp>
    </p:spTree>
    <p:extLst>
      <p:ext uri="{BB962C8B-B14F-4D97-AF65-F5344CB8AC3E}">
        <p14:creationId xmlns:p14="http://schemas.microsoft.com/office/powerpoint/2010/main" val="268139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12E63-50A2-4DBC-A7A9-65621A7E223F}"/>
              </a:ext>
            </a:extLst>
          </p:cNvPr>
          <p:cNvSpPr/>
          <p:nvPr/>
        </p:nvSpPr>
        <p:spPr>
          <a:xfrm>
            <a:off x="1274738" y="1665123"/>
            <a:ext cx="6126188" cy="584775"/>
          </a:xfrm>
          <a:prstGeom prst="rect">
            <a:avLst/>
          </a:prstGeom>
        </p:spPr>
        <p:txBody>
          <a:bodyPr wrap="square">
            <a:spAutoFit/>
          </a:bodyPr>
          <a:lstStyle/>
          <a:p>
            <a:r>
              <a:rPr lang="fr-FR" sz="1600" b="1" err="1">
                <a:solidFill>
                  <a:schemeClr val="accent2"/>
                </a:solidFill>
              </a:rPr>
              <a:t>Add</a:t>
            </a:r>
            <a:r>
              <a:rPr lang="fr-FR" sz="1600" b="1">
                <a:solidFill>
                  <a:schemeClr val="accent2"/>
                </a:solidFill>
              </a:rPr>
              <a:t> </a:t>
            </a:r>
            <a:r>
              <a:rPr lang="fr-FR" sz="1600" b="1" err="1">
                <a:solidFill>
                  <a:schemeClr val="accent2"/>
                </a:solidFill>
              </a:rPr>
              <a:t>measures</a:t>
            </a:r>
            <a:r>
              <a:rPr lang="fr-FR" sz="1600" b="1">
                <a:solidFill>
                  <a:schemeClr val="accent2"/>
                </a:solidFill>
              </a:rPr>
              <a:t> to Scenario 1 if </a:t>
            </a:r>
            <a:r>
              <a:rPr lang="fr-FR" sz="1600" b="1" err="1">
                <a:solidFill>
                  <a:schemeClr val="accent2"/>
                </a:solidFill>
              </a:rPr>
              <a:t>necessary</a:t>
            </a:r>
            <a:r>
              <a:rPr lang="fr-FR" sz="1600" b="1">
                <a:solidFill>
                  <a:schemeClr val="accent2"/>
                </a:solidFill>
              </a:rPr>
              <a:t> – and </a:t>
            </a:r>
            <a:r>
              <a:rPr lang="fr-FR" sz="1600" b="1" err="1">
                <a:solidFill>
                  <a:schemeClr val="accent2"/>
                </a:solidFill>
              </a:rPr>
              <a:t>add</a:t>
            </a:r>
            <a:r>
              <a:rPr lang="fr-FR" sz="1600" b="1">
                <a:solidFill>
                  <a:schemeClr val="accent2"/>
                </a:solidFill>
              </a:rPr>
              <a:t> or </a:t>
            </a:r>
            <a:r>
              <a:rPr lang="fr-FR" sz="1600" b="1" err="1">
                <a:solidFill>
                  <a:schemeClr val="accent2"/>
                </a:solidFill>
              </a:rPr>
              <a:t>delete</a:t>
            </a:r>
            <a:r>
              <a:rPr lang="fr-FR" sz="1600" b="1">
                <a:solidFill>
                  <a:schemeClr val="accent2"/>
                </a:solidFill>
              </a:rPr>
              <a:t> </a:t>
            </a:r>
            <a:r>
              <a:rPr lang="fr-FR" sz="1600" b="1" err="1">
                <a:solidFill>
                  <a:schemeClr val="accent2"/>
                </a:solidFill>
              </a:rPr>
              <a:t>measures</a:t>
            </a:r>
            <a:r>
              <a:rPr lang="fr-FR" sz="1600" b="1">
                <a:solidFill>
                  <a:schemeClr val="accent2"/>
                </a:solidFill>
              </a:rPr>
              <a:t> in Scenario 2 and </a:t>
            </a:r>
            <a:r>
              <a:rPr lang="fr-FR" sz="1600" b="1">
                <a:solidFill>
                  <a:schemeClr val="bg1"/>
                </a:solidFill>
              </a:rPr>
              <a:t>3.</a:t>
            </a:r>
            <a:endParaRPr lang="en-US" sz="1600" b="1" u="sng">
              <a:solidFill>
                <a:schemeClr val="bg1"/>
              </a:solidFill>
            </a:endParaRPr>
          </a:p>
        </p:txBody>
      </p:sp>
      <p:sp>
        <p:nvSpPr>
          <p:cNvPr id="17" name="Rectangle 16">
            <a:extLst>
              <a:ext uri="{FF2B5EF4-FFF2-40B4-BE49-F238E27FC236}">
                <a16:creationId xmlns:a16="http://schemas.microsoft.com/office/drawing/2014/main" id="{98CDC7CC-878E-4356-9C8C-CA6AFF5C6BEA}"/>
              </a:ext>
            </a:extLst>
          </p:cNvPr>
          <p:cNvSpPr/>
          <p:nvPr/>
        </p:nvSpPr>
        <p:spPr>
          <a:xfrm>
            <a:off x="8940502" y="713499"/>
            <a:ext cx="1978460" cy="719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chemeClr val="bg1"/>
                </a:solidFill>
              </a:rPr>
              <a:t>Medan </a:t>
            </a:r>
            <a:r>
              <a:rPr lang="fr-FR" sz="1600" err="1">
                <a:solidFill>
                  <a:schemeClr val="bg1"/>
                </a:solidFill>
              </a:rPr>
              <a:t>Region</a:t>
            </a:r>
            <a:r>
              <a:rPr lang="fr-FR" sz="1600">
                <a:solidFill>
                  <a:schemeClr val="bg1"/>
                </a:solidFill>
              </a:rPr>
              <a:t> Case </a:t>
            </a:r>
            <a:r>
              <a:rPr lang="fr-FR" sz="1600" err="1">
                <a:solidFill>
                  <a:schemeClr val="bg1"/>
                </a:solidFill>
              </a:rPr>
              <a:t>Study</a:t>
            </a:r>
            <a:endParaRPr lang="en-GB" sz="1600">
              <a:solidFill>
                <a:schemeClr val="bg1"/>
              </a:solidFill>
            </a:endParaRPr>
          </a:p>
        </p:txBody>
      </p:sp>
      <p:graphicFrame>
        <p:nvGraphicFramePr>
          <p:cNvPr id="20" name="Table 19">
            <a:extLst>
              <a:ext uri="{FF2B5EF4-FFF2-40B4-BE49-F238E27FC236}">
                <a16:creationId xmlns:a16="http://schemas.microsoft.com/office/drawing/2014/main" id="{A6B022D5-45AF-4770-A1B6-5A5579648022}"/>
              </a:ext>
            </a:extLst>
          </p:cNvPr>
          <p:cNvGraphicFramePr>
            <a:graphicFrameLocks noGrp="1"/>
          </p:cNvGraphicFramePr>
          <p:nvPr/>
        </p:nvGraphicFramePr>
        <p:xfrm>
          <a:off x="3768143" y="2033762"/>
          <a:ext cx="7110651" cy="3693160"/>
        </p:xfrm>
        <a:graphic>
          <a:graphicData uri="http://schemas.openxmlformats.org/drawingml/2006/table">
            <a:tbl>
              <a:tblPr/>
              <a:tblGrid>
                <a:gridCol w="619215">
                  <a:extLst>
                    <a:ext uri="{9D8B030D-6E8A-4147-A177-3AD203B41FA5}">
                      <a16:colId xmlns:a16="http://schemas.microsoft.com/office/drawing/2014/main" val="1100592315"/>
                    </a:ext>
                  </a:extLst>
                </a:gridCol>
                <a:gridCol w="3013513">
                  <a:extLst>
                    <a:ext uri="{9D8B030D-6E8A-4147-A177-3AD203B41FA5}">
                      <a16:colId xmlns:a16="http://schemas.microsoft.com/office/drawing/2014/main" val="3885615164"/>
                    </a:ext>
                  </a:extLst>
                </a:gridCol>
                <a:gridCol w="1124907">
                  <a:extLst>
                    <a:ext uri="{9D8B030D-6E8A-4147-A177-3AD203B41FA5}">
                      <a16:colId xmlns:a16="http://schemas.microsoft.com/office/drawing/2014/main" val="4289563305"/>
                    </a:ext>
                  </a:extLst>
                </a:gridCol>
                <a:gridCol w="51601">
                  <a:extLst>
                    <a:ext uri="{9D8B030D-6E8A-4147-A177-3AD203B41FA5}">
                      <a16:colId xmlns:a16="http://schemas.microsoft.com/office/drawing/2014/main" val="1397897130"/>
                    </a:ext>
                  </a:extLst>
                </a:gridCol>
                <a:gridCol w="1124907">
                  <a:extLst>
                    <a:ext uri="{9D8B030D-6E8A-4147-A177-3AD203B41FA5}">
                      <a16:colId xmlns:a16="http://schemas.microsoft.com/office/drawing/2014/main" val="920098398"/>
                    </a:ext>
                  </a:extLst>
                </a:gridCol>
                <a:gridCol w="51601">
                  <a:extLst>
                    <a:ext uri="{9D8B030D-6E8A-4147-A177-3AD203B41FA5}">
                      <a16:colId xmlns:a16="http://schemas.microsoft.com/office/drawing/2014/main" val="1118516536"/>
                    </a:ext>
                  </a:extLst>
                </a:gridCol>
                <a:gridCol w="1124907">
                  <a:extLst>
                    <a:ext uri="{9D8B030D-6E8A-4147-A177-3AD203B41FA5}">
                      <a16:colId xmlns:a16="http://schemas.microsoft.com/office/drawing/2014/main" val="448725198"/>
                    </a:ext>
                  </a:extLst>
                </a:gridCol>
              </a:tblGrid>
              <a:tr h="354965">
                <a:tc>
                  <a:txBody>
                    <a:bodyPr/>
                    <a:lstStyle/>
                    <a:p>
                      <a:pPr algn="ctr" fontAlgn="b"/>
                      <a:endParaRPr lang="en-US" sz="16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Scenario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600" b="0" i="0" u="none" strike="noStrike">
                          <a:solidFill>
                            <a:srgbClr val="000000"/>
                          </a:solidFill>
                          <a:effectLst/>
                          <a:latin typeface="+mn-lt"/>
                        </a:rPr>
                        <a:t>Scenario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600" b="0" i="0" u="none" strike="noStrike">
                          <a:solidFill>
                            <a:srgbClr val="000000"/>
                          </a:solidFill>
                          <a:effectLst/>
                          <a:latin typeface="+mn-lt"/>
                        </a:rPr>
                        <a:t>Scenario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153855836"/>
                  </a:ext>
                </a:extLst>
              </a:tr>
              <a:tr h="354965">
                <a:tc>
                  <a:txBody>
                    <a:bodyPr/>
                    <a:lstStyle/>
                    <a:p>
                      <a:pPr algn="ctr" fontAlgn="b"/>
                      <a:r>
                        <a:rPr lang="en-US" sz="1600" b="1" i="0" u="none" strike="noStrike">
                          <a:solidFill>
                            <a:srgbClr val="000000"/>
                          </a:solidFill>
                          <a:effectLst/>
                          <a:latin typeface="+mn-lt"/>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600" b="1" i="0" u="none" strike="noStrike">
                          <a:solidFill>
                            <a:srgbClr val="000000"/>
                          </a:solidFill>
                          <a:effectLst/>
                          <a:latin typeface="+mn-lt"/>
                        </a:rPr>
                        <a:t>Measures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i="0" u="none" strike="noStrike">
                          <a:solidFill>
                            <a:srgbClr val="000000"/>
                          </a:solidFill>
                          <a:effectLst/>
                          <a:latin typeface="+mn-lt"/>
                        </a:rPr>
                        <a:t>Reference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600" b="1" i="0" u="none" strike="noStrike">
                          <a:solidFill>
                            <a:srgbClr val="000000"/>
                          </a:solidFill>
                          <a:effectLst/>
                          <a:latin typeface="+mn-lt"/>
                        </a:rPr>
                        <a:t>Conservative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600" b="1" i="0" u="none" strike="noStrike">
                          <a:solidFill>
                            <a:srgbClr val="000000"/>
                          </a:solidFill>
                          <a:effectLst/>
                          <a:latin typeface="+mn-lt"/>
                        </a:rPr>
                        <a:t>Disruptive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284386864"/>
                  </a:ext>
                </a:extLst>
              </a:tr>
              <a:tr h="354965">
                <a:tc>
                  <a:txBody>
                    <a:bodyPr/>
                    <a:lstStyle/>
                    <a:p>
                      <a:pPr algn="ctr" fontAlgn="ctr"/>
                      <a:r>
                        <a:rPr lang="en-US" sz="1600" b="0" i="0" u="none" strike="noStrike">
                          <a:solidFill>
                            <a:srgbClr val="000000"/>
                          </a:solidFill>
                          <a:effectLst/>
                          <a:latin typeface="+mn-lt"/>
                        </a:rPr>
                        <a:t>38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Mebidangro transit authority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10747"/>
                  </a:ext>
                </a:extLst>
              </a:tr>
              <a:tr h="354965">
                <a:tc>
                  <a:txBody>
                    <a:bodyPr/>
                    <a:lstStyle/>
                    <a:p>
                      <a:pPr algn="ctr" fontAlgn="ctr"/>
                      <a:r>
                        <a:rPr lang="en-US" sz="1600" b="0" i="0" u="none" strike="noStrike">
                          <a:solidFill>
                            <a:srgbClr val="000000"/>
                          </a:solidFill>
                          <a:effectLst/>
                          <a:latin typeface="+mn-lt"/>
                        </a:rPr>
                        <a:t>39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Reform minibus industry under Province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533207"/>
                  </a:ext>
                </a:extLst>
              </a:tr>
              <a:tr h="354965">
                <a:tc>
                  <a:txBody>
                    <a:bodyPr/>
                    <a:lstStyle/>
                    <a:p>
                      <a:pPr algn="ctr" fontAlgn="ctr"/>
                      <a:r>
                        <a:rPr lang="en-US" sz="1600" b="0" i="0" u="none" strike="noStrike">
                          <a:solidFill>
                            <a:srgbClr val="000000"/>
                          </a:solidFill>
                          <a:effectLst/>
                          <a:latin typeface="+mn-lt"/>
                        </a:rPr>
                        <a:t>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Corporate tax on mobility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188464"/>
                  </a:ext>
                </a:extLst>
              </a:tr>
              <a:tr h="354965">
                <a:tc>
                  <a:txBody>
                    <a:bodyPr/>
                    <a:lstStyle/>
                    <a:p>
                      <a:pPr algn="ctr" fontAlgn="ctr"/>
                      <a:r>
                        <a:rPr lang="en-US" sz="1600" b="0" i="0" u="none" strike="noStrike">
                          <a:solidFill>
                            <a:srgbClr val="000000"/>
                          </a:solidFill>
                          <a:effectLst/>
                          <a:latin typeface="+mn-lt"/>
                        </a:rPr>
                        <a:t>41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Capacity building (Technical Assistance)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808080"/>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808080"/>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819113"/>
                  </a:ext>
                </a:extLst>
              </a:tr>
              <a:tr h="354965">
                <a:tc>
                  <a:txBody>
                    <a:bodyPr/>
                    <a:lstStyle/>
                    <a:p>
                      <a:pPr algn="ctr" fontAlgn="ctr"/>
                      <a:r>
                        <a:rPr lang="en-US" sz="1600" b="0" i="0" u="none" strike="noStrike">
                          <a:solidFill>
                            <a:srgbClr val="000000"/>
                          </a:solidFill>
                          <a:effectLst/>
                          <a:latin typeface="+mn-lt"/>
                        </a:rPr>
                        <a:t>42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Law to restrict urban sprawl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effectLst/>
                          <a:latin typeface="+mn-lt"/>
                        </a:rPr>
                        <a:t>Long 2035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effectLst/>
                          <a:latin typeface="+mn-lt"/>
                        </a:rPr>
                        <a:t>Long 2035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582139"/>
                  </a:ext>
                </a:extLst>
              </a:tr>
              <a:tr h="354965">
                <a:tc>
                  <a:txBody>
                    <a:bodyPr/>
                    <a:lstStyle/>
                    <a:p>
                      <a:pPr algn="ctr" fontAlgn="ctr"/>
                      <a:r>
                        <a:rPr lang="en-US" sz="1600" b="0" i="0" u="none" strike="noStrike">
                          <a:solidFill>
                            <a:srgbClr val="000000"/>
                          </a:solidFill>
                          <a:effectLst/>
                          <a:latin typeface="+mn-lt"/>
                        </a:rPr>
                        <a:t>43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mn-lt"/>
                        </a:rPr>
                        <a:t>Separate track and train operators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547759"/>
                  </a:ext>
                </a:extLst>
              </a:tr>
            </a:tbl>
          </a:graphicData>
        </a:graphic>
      </p:graphicFrame>
      <p:sp>
        <p:nvSpPr>
          <p:cNvPr id="3" name="TextBox 2">
            <a:extLst>
              <a:ext uri="{FF2B5EF4-FFF2-40B4-BE49-F238E27FC236}">
                <a16:creationId xmlns:a16="http://schemas.microsoft.com/office/drawing/2014/main" id="{84F6E352-2DA6-93DB-318A-9B322ABA9F62}"/>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023E52B6-1E4D-C221-FC29-5B27D2D8F32D}"/>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7AAF7EA3-8309-50A6-A8F9-A61694FDBBBB}"/>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6;p55">
              <a:extLst>
                <a:ext uri="{FF2B5EF4-FFF2-40B4-BE49-F238E27FC236}">
                  <a16:creationId xmlns:a16="http://schemas.microsoft.com/office/drawing/2014/main" id="{07C058BA-F62A-BA51-68AC-55CA548FF273}"/>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57;p55">
              <a:extLst>
                <a:ext uri="{FF2B5EF4-FFF2-40B4-BE49-F238E27FC236}">
                  <a16:creationId xmlns:a16="http://schemas.microsoft.com/office/drawing/2014/main" id="{9AECA64C-7B42-6830-DB5F-0018F14C4F6E}"/>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58;p55">
              <a:extLst>
                <a:ext uri="{FF2B5EF4-FFF2-40B4-BE49-F238E27FC236}">
                  <a16:creationId xmlns:a16="http://schemas.microsoft.com/office/drawing/2014/main" id="{EB77BCDF-4E3C-DAAE-E291-6959922FF5A0}"/>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59;p55">
              <a:extLst>
                <a:ext uri="{FF2B5EF4-FFF2-40B4-BE49-F238E27FC236}">
                  <a16:creationId xmlns:a16="http://schemas.microsoft.com/office/drawing/2014/main" id="{8F4E7617-E69F-7E4B-A823-97913B34D5EC}"/>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0;p55">
              <a:extLst>
                <a:ext uri="{FF2B5EF4-FFF2-40B4-BE49-F238E27FC236}">
                  <a16:creationId xmlns:a16="http://schemas.microsoft.com/office/drawing/2014/main" id="{4045E9F7-EA1E-9436-DB30-3F72DD179633}"/>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1;p55">
              <a:extLst>
                <a:ext uri="{FF2B5EF4-FFF2-40B4-BE49-F238E27FC236}">
                  <a16:creationId xmlns:a16="http://schemas.microsoft.com/office/drawing/2014/main" id="{30420B3B-BF08-06BA-282E-635D3B511DC9}"/>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2;p55">
              <a:extLst>
                <a:ext uri="{FF2B5EF4-FFF2-40B4-BE49-F238E27FC236}">
                  <a16:creationId xmlns:a16="http://schemas.microsoft.com/office/drawing/2014/main" id="{C59BD451-CA98-4AA3-D1D7-6E8A69D06383}"/>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3;p55">
              <a:extLst>
                <a:ext uri="{FF2B5EF4-FFF2-40B4-BE49-F238E27FC236}">
                  <a16:creationId xmlns:a16="http://schemas.microsoft.com/office/drawing/2014/main" id="{9F4E5A90-1785-CB02-D68A-C3ED70F79751}"/>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4;p55">
              <a:extLst>
                <a:ext uri="{FF2B5EF4-FFF2-40B4-BE49-F238E27FC236}">
                  <a16:creationId xmlns:a16="http://schemas.microsoft.com/office/drawing/2014/main" id="{AB817818-A781-0463-9C03-49D1C0ED92AD}"/>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5;p55">
              <a:extLst>
                <a:ext uri="{FF2B5EF4-FFF2-40B4-BE49-F238E27FC236}">
                  <a16:creationId xmlns:a16="http://schemas.microsoft.com/office/drawing/2014/main" id="{8A4E1A30-F20F-0B87-6D19-822095D93622}"/>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66;p55">
              <a:extLst>
                <a:ext uri="{FF2B5EF4-FFF2-40B4-BE49-F238E27FC236}">
                  <a16:creationId xmlns:a16="http://schemas.microsoft.com/office/drawing/2014/main" id="{B9AF02BD-6E32-25F3-629F-7E3CCBF2E5F3}"/>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7" name="Google Shape;7467;p55">
              <a:extLst>
                <a:ext uri="{FF2B5EF4-FFF2-40B4-BE49-F238E27FC236}">
                  <a16:creationId xmlns:a16="http://schemas.microsoft.com/office/drawing/2014/main" id="{D796A1D3-754A-EE4E-165E-251429EEBB2F}"/>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68;p55">
              <a:extLst>
                <a:ext uri="{FF2B5EF4-FFF2-40B4-BE49-F238E27FC236}">
                  <a16:creationId xmlns:a16="http://schemas.microsoft.com/office/drawing/2014/main" id="{AABF086D-38FB-91CD-BD8A-6241CD481F2D}"/>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69;p55">
              <a:extLst>
                <a:ext uri="{FF2B5EF4-FFF2-40B4-BE49-F238E27FC236}">
                  <a16:creationId xmlns:a16="http://schemas.microsoft.com/office/drawing/2014/main" id="{9E14FBA4-C07F-D6D5-EFAE-2E3FFFB6B5E5}"/>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70;p55">
              <a:extLst>
                <a:ext uri="{FF2B5EF4-FFF2-40B4-BE49-F238E27FC236}">
                  <a16:creationId xmlns:a16="http://schemas.microsoft.com/office/drawing/2014/main" id="{AAC66AA7-7A2F-0A5E-CF95-1D17B5B6EDD6}"/>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71;p55">
              <a:extLst>
                <a:ext uri="{FF2B5EF4-FFF2-40B4-BE49-F238E27FC236}">
                  <a16:creationId xmlns:a16="http://schemas.microsoft.com/office/drawing/2014/main" id="{663328EE-EC44-F335-C286-54436565FF04}"/>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2" name="Rectangle 31">
            <a:extLst>
              <a:ext uri="{FF2B5EF4-FFF2-40B4-BE49-F238E27FC236}">
                <a16:creationId xmlns:a16="http://schemas.microsoft.com/office/drawing/2014/main" id="{95E887BA-ACCA-4045-B974-A01780148264}"/>
              </a:ext>
            </a:extLst>
          </p:cNvPr>
          <p:cNvSpPr/>
          <p:nvPr/>
        </p:nvSpPr>
        <p:spPr>
          <a:xfrm>
            <a:off x="1354368" y="2551221"/>
            <a:ext cx="2255966" cy="523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Urban, land use, and social</a:t>
            </a:r>
            <a:r>
              <a:rPr lang="fr-FR" sz="1400" dirty="0">
                <a:solidFill>
                  <a:schemeClr val="bg1"/>
                </a:solidFill>
              </a:rPr>
              <a:t> </a:t>
            </a:r>
            <a:endParaRPr lang="en-US" sz="1400" dirty="0">
              <a:solidFill>
                <a:schemeClr val="bg1"/>
              </a:solidFill>
            </a:endParaRPr>
          </a:p>
        </p:txBody>
      </p:sp>
      <p:sp>
        <p:nvSpPr>
          <p:cNvPr id="33" name="Rectangle 32">
            <a:extLst>
              <a:ext uri="{FF2B5EF4-FFF2-40B4-BE49-F238E27FC236}">
                <a16:creationId xmlns:a16="http://schemas.microsoft.com/office/drawing/2014/main" id="{F9CA8B24-467E-4085-9880-622A13D3402B}"/>
              </a:ext>
            </a:extLst>
          </p:cNvPr>
          <p:cNvSpPr/>
          <p:nvPr/>
        </p:nvSpPr>
        <p:spPr>
          <a:xfrm>
            <a:off x="1354368" y="3137052"/>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Road &amp; private vehicles</a:t>
            </a:r>
          </a:p>
        </p:txBody>
      </p:sp>
      <p:sp>
        <p:nvSpPr>
          <p:cNvPr id="34" name="Rectangle 33">
            <a:extLst>
              <a:ext uri="{FF2B5EF4-FFF2-40B4-BE49-F238E27FC236}">
                <a16:creationId xmlns:a16="http://schemas.microsoft.com/office/drawing/2014/main" id="{FCFA6B66-05A7-4C6A-B942-8AE9C96956D7}"/>
              </a:ext>
            </a:extLst>
          </p:cNvPr>
          <p:cNvSpPr/>
          <p:nvPr/>
        </p:nvSpPr>
        <p:spPr>
          <a:xfrm>
            <a:off x="1354368" y="376310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Sustainable mobility</a:t>
            </a:r>
            <a:br>
              <a:rPr lang="en-US" sz="1400" b="1">
                <a:solidFill>
                  <a:schemeClr val="bg1"/>
                </a:solidFill>
              </a:rPr>
            </a:br>
            <a:r>
              <a:rPr lang="en-US" sz="1400">
                <a:solidFill>
                  <a:schemeClr val="bg1"/>
                </a:solidFill>
              </a:rPr>
              <a:t>(public transport &amp; NMT)</a:t>
            </a:r>
            <a:endParaRPr lang="en-US" sz="1400" b="1">
              <a:solidFill>
                <a:schemeClr val="bg1"/>
              </a:solidFill>
            </a:endParaRPr>
          </a:p>
        </p:txBody>
      </p:sp>
      <p:sp>
        <p:nvSpPr>
          <p:cNvPr id="35" name="Rectangle 34">
            <a:extLst>
              <a:ext uri="{FF2B5EF4-FFF2-40B4-BE49-F238E27FC236}">
                <a16:creationId xmlns:a16="http://schemas.microsoft.com/office/drawing/2014/main" id="{28CBBEB1-57D5-4019-B5DC-0B350A2E8F3B}"/>
              </a:ext>
            </a:extLst>
          </p:cNvPr>
          <p:cNvSpPr/>
          <p:nvPr/>
        </p:nvSpPr>
        <p:spPr>
          <a:xfrm>
            <a:off x="1354368" y="4370438"/>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Digitalization</a:t>
            </a:r>
          </a:p>
        </p:txBody>
      </p:sp>
      <p:sp>
        <p:nvSpPr>
          <p:cNvPr id="36" name="Rectangle 35">
            <a:extLst>
              <a:ext uri="{FF2B5EF4-FFF2-40B4-BE49-F238E27FC236}">
                <a16:creationId xmlns:a16="http://schemas.microsoft.com/office/drawing/2014/main" id="{255F5BC6-25E3-48A1-8962-83A96B355A9F}"/>
              </a:ext>
            </a:extLst>
          </p:cNvPr>
          <p:cNvSpPr/>
          <p:nvPr/>
        </p:nvSpPr>
        <p:spPr>
          <a:xfrm>
            <a:off x="1354368" y="4980774"/>
            <a:ext cx="2255966"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Governance</a:t>
            </a:r>
            <a:br>
              <a:rPr lang="en-US" sz="1400" b="1">
                <a:solidFill>
                  <a:schemeClr val="bg1"/>
                </a:solidFill>
              </a:rPr>
            </a:br>
            <a:r>
              <a:rPr lang="en-US" sz="1400">
                <a:solidFill>
                  <a:schemeClr val="bg1"/>
                </a:solidFill>
              </a:rPr>
              <a:t>(regulatory &amp; financial)</a:t>
            </a:r>
            <a:endParaRPr lang="en-US" sz="1400" b="1">
              <a:solidFill>
                <a:schemeClr val="bg1"/>
              </a:solidFill>
            </a:endParaRPr>
          </a:p>
        </p:txBody>
      </p:sp>
      <p:sp>
        <p:nvSpPr>
          <p:cNvPr id="37" name="Rectangle 36">
            <a:extLst>
              <a:ext uri="{FF2B5EF4-FFF2-40B4-BE49-F238E27FC236}">
                <a16:creationId xmlns:a16="http://schemas.microsoft.com/office/drawing/2014/main" id="{CD52E835-E17D-4407-B6D5-6EA2DD2ABE80}"/>
              </a:ext>
            </a:extLst>
          </p:cNvPr>
          <p:cNvSpPr/>
          <p:nvPr/>
        </p:nvSpPr>
        <p:spPr>
          <a:xfrm>
            <a:off x="1354368" y="557931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dirty="0">
                <a:solidFill>
                  <a:schemeClr val="bg1"/>
                </a:solidFill>
              </a:rPr>
              <a:t>Environment &amp; air quality</a:t>
            </a:r>
          </a:p>
        </p:txBody>
      </p:sp>
      <p:sp>
        <p:nvSpPr>
          <p:cNvPr id="40" name="Text Placeholder 33">
            <a:extLst>
              <a:ext uri="{FF2B5EF4-FFF2-40B4-BE49-F238E27FC236}">
                <a16:creationId xmlns:a16="http://schemas.microsoft.com/office/drawing/2014/main" id="{A559940C-1325-477B-8F0A-48FEE69B69D8}"/>
              </a:ext>
            </a:extLst>
          </p:cNvPr>
          <p:cNvSpPr>
            <a:spLocks noGrp="1"/>
          </p:cNvSpPr>
          <p:nvPr>
            <p:ph type="body" sz="quarter" idx="12"/>
          </p:nvPr>
        </p:nvSpPr>
        <p:spPr>
          <a:xfrm>
            <a:off x="1260451" y="578902"/>
            <a:ext cx="7310894" cy="577569"/>
          </a:xfrm>
        </p:spPr>
        <p:txBody>
          <a:bodyPr/>
          <a:lstStyle/>
          <a:p>
            <a:r>
              <a:rPr lang="en-US" sz="3600" b="0" dirty="0">
                <a:solidFill>
                  <a:schemeClr val="accent1"/>
                </a:solidFill>
                <a:latin typeface="+mj-lt"/>
              </a:rPr>
              <a:t>Identification of measures: what should we do? </a:t>
            </a:r>
            <a:r>
              <a:rPr lang="en-US" sz="3600" dirty="0">
                <a:solidFill>
                  <a:schemeClr val="accent1"/>
                </a:solidFill>
                <a:latin typeface="+mj-lt"/>
              </a:rPr>
              <a:t>Add / delete</a:t>
            </a:r>
          </a:p>
          <a:p>
            <a:endParaRPr lang="en-GB" dirty="0"/>
          </a:p>
        </p:txBody>
      </p:sp>
    </p:spTree>
    <p:extLst>
      <p:ext uri="{BB962C8B-B14F-4D97-AF65-F5344CB8AC3E}">
        <p14:creationId xmlns:p14="http://schemas.microsoft.com/office/powerpoint/2010/main" val="210320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12E63-50A2-4DBC-A7A9-65621A7E223F}"/>
              </a:ext>
            </a:extLst>
          </p:cNvPr>
          <p:cNvSpPr/>
          <p:nvPr/>
        </p:nvSpPr>
        <p:spPr>
          <a:xfrm>
            <a:off x="1260450" y="1762450"/>
            <a:ext cx="5992965" cy="584775"/>
          </a:xfrm>
          <a:prstGeom prst="rect">
            <a:avLst/>
          </a:prstGeom>
        </p:spPr>
        <p:txBody>
          <a:bodyPr wrap="square">
            <a:spAutoFit/>
          </a:bodyPr>
          <a:lstStyle/>
          <a:p>
            <a:r>
              <a:rPr lang="fr-FR" sz="1600" b="1" err="1">
                <a:solidFill>
                  <a:schemeClr val="accent2"/>
                </a:solidFill>
              </a:rPr>
              <a:t>Add</a:t>
            </a:r>
            <a:r>
              <a:rPr lang="fr-FR" sz="1600" b="1">
                <a:solidFill>
                  <a:schemeClr val="accent2"/>
                </a:solidFill>
              </a:rPr>
              <a:t> </a:t>
            </a:r>
            <a:r>
              <a:rPr lang="fr-FR" sz="1600" b="1" err="1">
                <a:solidFill>
                  <a:schemeClr val="accent2"/>
                </a:solidFill>
              </a:rPr>
              <a:t>measures</a:t>
            </a:r>
            <a:r>
              <a:rPr lang="fr-FR" sz="1600" b="1">
                <a:solidFill>
                  <a:schemeClr val="accent2"/>
                </a:solidFill>
              </a:rPr>
              <a:t> to Scenario 1 if </a:t>
            </a:r>
            <a:r>
              <a:rPr lang="fr-FR" sz="1600" b="1" err="1">
                <a:solidFill>
                  <a:schemeClr val="accent2"/>
                </a:solidFill>
              </a:rPr>
              <a:t>necessary</a:t>
            </a:r>
            <a:r>
              <a:rPr lang="fr-FR" sz="1600" b="1">
                <a:solidFill>
                  <a:schemeClr val="accent2"/>
                </a:solidFill>
              </a:rPr>
              <a:t> – and </a:t>
            </a:r>
            <a:r>
              <a:rPr lang="fr-FR" sz="1600" b="1" err="1">
                <a:solidFill>
                  <a:schemeClr val="accent2"/>
                </a:solidFill>
              </a:rPr>
              <a:t>add</a:t>
            </a:r>
            <a:r>
              <a:rPr lang="fr-FR" sz="1600" b="1">
                <a:solidFill>
                  <a:schemeClr val="accent2"/>
                </a:solidFill>
              </a:rPr>
              <a:t> or </a:t>
            </a:r>
            <a:r>
              <a:rPr lang="fr-FR" sz="1600" b="1" err="1">
                <a:solidFill>
                  <a:schemeClr val="accent2"/>
                </a:solidFill>
              </a:rPr>
              <a:t>delete</a:t>
            </a:r>
            <a:r>
              <a:rPr lang="fr-FR" sz="1600" b="1">
                <a:solidFill>
                  <a:schemeClr val="accent2"/>
                </a:solidFill>
              </a:rPr>
              <a:t> </a:t>
            </a:r>
            <a:r>
              <a:rPr lang="fr-FR" sz="1600" b="1" err="1">
                <a:solidFill>
                  <a:schemeClr val="accent2"/>
                </a:solidFill>
              </a:rPr>
              <a:t>measures</a:t>
            </a:r>
            <a:r>
              <a:rPr lang="fr-FR" sz="1600" b="1">
                <a:solidFill>
                  <a:schemeClr val="accent2"/>
                </a:solidFill>
              </a:rPr>
              <a:t> in Scenario 2 and </a:t>
            </a:r>
            <a:r>
              <a:rPr lang="fr-FR" sz="1600" b="1">
                <a:solidFill>
                  <a:schemeClr val="bg1"/>
                </a:solidFill>
              </a:rPr>
              <a:t>3.</a:t>
            </a:r>
            <a:endParaRPr lang="en-US" sz="1600" b="1" u="sng">
              <a:solidFill>
                <a:schemeClr val="bg1"/>
              </a:solidFill>
            </a:endParaRPr>
          </a:p>
        </p:txBody>
      </p:sp>
      <p:sp>
        <p:nvSpPr>
          <p:cNvPr id="17" name="Rectangle 16">
            <a:extLst>
              <a:ext uri="{FF2B5EF4-FFF2-40B4-BE49-F238E27FC236}">
                <a16:creationId xmlns:a16="http://schemas.microsoft.com/office/drawing/2014/main" id="{98CDC7CC-878E-4356-9C8C-CA6AFF5C6BEA}"/>
              </a:ext>
            </a:extLst>
          </p:cNvPr>
          <p:cNvSpPr/>
          <p:nvPr/>
        </p:nvSpPr>
        <p:spPr>
          <a:xfrm>
            <a:off x="8926214" y="810826"/>
            <a:ext cx="1978460" cy="719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chemeClr val="bg1"/>
                </a:solidFill>
              </a:rPr>
              <a:t>Medan </a:t>
            </a:r>
            <a:r>
              <a:rPr lang="fr-FR" sz="1600" err="1">
                <a:solidFill>
                  <a:schemeClr val="bg1"/>
                </a:solidFill>
              </a:rPr>
              <a:t>Region</a:t>
            </a:r>
            <a:r>
              <a:rPr lang="fr-FR" sz="1600">
                <a:solidFill>
                  <a:schemeClr val="bg1"/>
                </a:solidFill>
              </a:rPr>
              <a:t> Case </a:t>
            </a:r>
            <a:r>
              <a:rPr lang="fr-FR" sz="1600" err="1">
                <a:solidFill>
                  <a:schemeClr val="bg1"/>
                </a:solidFill>
              </a:rPr>
              <a:t>Study</a:t>
            </a:r>
            <a:endParaRPr lang="en-GB" sz="1600">
              <a:solidFill>
                <a:schemeClr val="bg1"/>
              </a:solidFill>
            </a:endParaRPr>
          </a:p>
        </p:txBody>
      </p:sp>
      <p:graphicFrame>
        <p:nvGraphicFramePr>
          <p:cNvPr id="18" name="Table 17">
            <a:extLst>
              <a:ext uri="{FF2B5EF4-FFF2-40B4-BE49-F238E27FC236}">
                <a16:creationId xmlns:a16="http://schemas.microsoft.com/office/drawing/2014/main" id="{571FB76F-A7D7-4522-9218-600DE7327FB0}"/>
              </a:ext>
            </a:extLst>
          </p:cNvPr>
          <p:cNvGraphicFramePr>
            <a:graphicFrameLocks noGrp="1"/>
          </p:cNvGraphicFramePr>
          <p:nvPr/>
        </p:nvGraphicFramePr>
        <p:xfrm>
          <a:off x="3698728" y="2145637"/>
          <a:ext cx="7165778" cy="2839720"/>
        </p:xfrm>
        <a:graphic>
          <a:graphicData uri="http://schemas.openxmlformats.org/drawingml/2006/table">
            <a:tbl>
              <a:tblPr/>
              <a:tblGrid>
                <a:gridCol w="624016">
                  <a:extLst>
                    <a:ext uri="{9D8B030D-6E8A-4147-A177-3AD203B41FA5}">
                      <a16:colId xmlns:a16="http://schemas.microsoft.com/office/drawing/2014/main" val="3451281188"/>
                    </a:ext>
                  </a:extLst>
                </a:gridCol>
                <a:gridCol w="3036874">
                  <a:extLst>
                    <a:ext uri="{9D8B030D-6E8A-4147-A177-3AD203B41FA5}">
                      <a16:colId xmlns:a16="http://schemas.microsoft.com/office/drawing/2014/main" val="2881894086"/>
                    </a:ext>
                  </a:extLst>
                </a:gridCol>
                <a:gridCol w="1133628">
                  <a:extLst>
                    <a:ext uri="{9D8B030D-6E8A-4147-A177-3AD203B41FA5}">
                      <a16:colId xmlns:a16="http://schemas.microsoft.com/office/drawing/2014/main" val="2863550881"/>
                    </a:ext>
                  </a:extLst>
                </a:gridCol>
                <a:gridCol w="52002">
                  <a:extLst>
                    <a:ext uri="{9D8B030D-6E8A-4147-A177-3AD203B41FA5}">
                      <a16:colId xmlns:a16="http://schemas.microsoft.com/office/drawing/2014/main" val="2806113282"/>
                    </a:ext>
                  </a:extLst>
                </a:gridCol>
                <a:gridCol w="1133628">
                  <a:extLst>
                    <a:ext uri="{9D8B030D-6E8A-4147-A177-3AD203B41FA5}">
                      <a16:colId xmlns:a16="http://schemas.microsoft.com/office/drawing/2014/main" val="1023239495"/>
                    </a:ext>
                  </a:extLst>
                </a:gridCol>
                <a:gridCol w="52002">
                  <a:extLst>
                    <a:ext uri="{9D8B030D-6E8A-4147-A177-3AD203B41FA5}">
                      <a16:colId xmlns:a16="http://schemas.microsoft.com/office/drawing/2014/main" val="2382295496"/>
                    </a:ext>
                  </a:extLst>
                </a:gridCol>
                <a:gridCol w="1133628">
                  <a:extLst>
                    <a:ext uri="{9D8B030D-6E8A-4147-A177-3AD203B41FA5}">
                      <a16:colId xmlns:a16="http://schemas.microsoft.com/office/drawing/2014/main" val="165191531"/>
                    </a:ext>
                  </a:extLst>
                </a:gridCol>
              </a:tblGrid>
              <a:tr h="354965">
                <a:tc>
                  <a:txBody>
                    <a:bodyPr/>
                    <a:lstStyle/>
                    <a:p>
                      <a:pPr algn="ctr" fontAlgn="b"/>
                      <a:endParaRPr lang="en-US" sz="11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Scenario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100" b="0" i="0" u="none" strike="noStrike">
                          <a:solidFill>
                            <a:srgbClr val="000000"/>
                          </a:solidFill>
                          <a:effectLst/>
                          <a:latin typeface="+mn-lt"/>
                        </a:rPr>
                        <a:t>Scenario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algn="ctr" fontAlgn="ctr"/>
                      <a:r>
                        <a:rPr lang="en-US" sz="1100" b="0" i="0" u="none" strike="noStrike">
                          <a:solidFill>
                            <a:srgbClr val="000000"/>
                          </a:solidFill>
                          <a:effectLst/>
                          <a:latin typeface="+mn-lt"/>
                        </a:rPr>
                        <a:t>Scenario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960685640"/>
                  </a:ext>
                </a:extLst>
              </a:tr>
              <a:tr h="354965">
                <a:tc>
                  <a:txBody>
                    <a:bodyPr/>
                    <a:lstStyle/>
                    <a:p>
                      <a:pPr algn="ctr" fontAlgn="b"/>
                      <a:r>
                        <a:rPr lang="en-US" sz="1100" b="1" i="0" u="none" strike="noStrike">
                          <a:solidFill>
                            <a:srgbClr val="000000"/>
                          </a:solidFill>
                          <a:effectLst/>
                          <a:latin typeface="+mn-lt"/>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100" b="1" i="0" u="none" strike="noStrike">
                          <a:solidFill>
                            <a:srgbClr val="000000"/>
                          </a:solidFill>
                          <a:effectLst/>
                          <a:latin typeface="+mn-lt"/>
                        </a:rPr>
                        <a:t>Measures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1" i="0" u="none" strike="noStrike">
                          <a:solidFill>
                            <a:srgbClr val="000000"/>
                          </a:solidFill>
                          <a:effectLst/>
                          <a:latin typeface="+mn-lt"/>
                        </a:rPr>
                        <a:t>Reference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100" b="1" i="0" u="none" strike="noStrike">
                          <a:solidFill>
                            <a:srgbClr val="000000"/>
                          </a:solidFill>
                          <a:effectLst/>
                          <a:latin typeface="+mn-lt"/>
                        </a:rPr>
                        <a:t>Conservative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algn="ctr" fontAlgn="ctr"/>
                      <a:r>
                        <a:rPr lang="en-US" sz="1100" b="1" i="0" u="none" strike="noStrike">
                          <a:solidFill>
                            <a:srgbClr val="000000"/>
                          </a:solidFill>
                          <a:effectLst/>
                          <a:latin typeface="+mn-lt"/>
                        </a:rPr>
                        <a:t>Disruptive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8004699"/>
                  </a:ext>
                </a:extLst>
              </a:tr>
              <a:tr h="354965">
                <a:tc>
                  <a:txBody>
                    <a:bodyPr/>
                    <a:lstStyle/>
                    <a:p>
                      <a:pPr algn="ctr" fontAlgn="ctr"/>
                      <a:r>
                        <a:rPr lang="en-US" sz="1100" b="0" i="0" u="none" strike="noStrike">
                          <a:solidFill>
                            <a:srgbClr val="000000"/>
                          </a:solidFill>
                          <a:effectLst/>
                          <a:latin typeface="+mn-lt"/>
                        </a:rPr>
                        <a:t>44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mn-lt"/>
                        </a:rPr>
                        <a:t>Tax on motorized vehicles using urban roads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72198"/>
                  </a:ext>
                </a:extLst>
              </a:tr>
              <a:tr h="354965">
                <a:tc>
                  <a:txBody>
                    <a:bodyPr/>
                    <a:lstStyle/>
                    <a:p>
                      <a:pPr algn="ctr" fontAlgn="ctr"/>
                      <a:r>
                        <a:rPr lang="en-US" sz="1100" b="0" i="0" u="none" strike="noStrike">
                          <a:solidFill>
                            <a:srgbClr val="000000"/>
                          </a:solidFill>
                          <a:effectLst/>
                          <a:latin typeface="+mn-lt"/>
                        </a:rPr>
                        <a:t>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mn-lt"/>
                        </a:rPr>
                        <a:t>Incentives to reduce fuel consumption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808080"/>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260536"/>
                  </a:ext>
                </a:extLst>
              </a:tr>
              <a:tr h="354965">
                <a:tc>
                  <a:txBody>
                    <a:bodyPr/>
                    <a:lstStyle/>
                    <a:p>
                      <a:pPr algn="ctr" fontAlgn="ctr"/>
                      <a:r>
                        <a:rPr lang="en-US" sz="1100" b="0" i="0" u="none" strike="noStrike">
                          <a:solidFill>
                            <a:srgbClr val="000000"/>
                          </a:solidFill>
                          <a:effectLst/>
                          <a:latin typeface="+mn-lt"/>
                        </a:rPr>
                        <a:t>46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mn-lt"/>
                        </a:rPr>
                        <a:t>Remove fuel subsidy within city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675034"/>
                  </a:ext>
                </a:extLst>
              </a:tr>
              <a:tr h="354965">
                <a:tc>
                  <a:txBody>
                    <a:bodyPr/>
                    <a:lstStyle/>
                    <a:p>
                      <a:pPr algn="ctr" fontAlgn="ctr"/>
                      <a:r>
                        <a:rPr lang="en-US" sz="1100" b="0" i="0" u="none" strike="noStrike">
                          <a:solidFill>
                            <a:srgbClr val="000000"/>
                          </a:solidFill>
                          <a:effectLst/>
                          <a:latin typeface="+mn-lt"/>
                        </a:rPr>
                        <a:t>47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mn-lt"/>
                        </a:rPr>
                        <a:t>Renewable energies for rail transportation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808080"/>
                          </a:solidFill>
                          <a:effectLst/>
                          <a:latin typeface="+mn-lt"/>
                        </a:rPr>
                        <a:t>Short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333631"/>
                  </a:ext>
                </a:extLst>
              </a:tr>
              <a:tr h="354965">
                <a:tc>
                  <a:txBody>
                    <a:bodyPr/>
                    <a:lstStyle/>
                    <a:p>
                      <a:pPr algn="ctr" fontAlgn="ctr"/>
                      <a:r>
                        <a:rPr lang="en-US" sz="1100" b="0" i="0" u="none" strike="noStrike">
                          <a:solidFill>
                            <a:srgbClr val="000000"/>
                          </a:solidFill>
                          <a:effectLst/>
                          <a:latin typeface="+mn-lt"/>
                        </a:rPr>
                        <a:t>48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mn-lt"/>
                        </a:rPr>
                        <a:t>Renewable energies for road public transportation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608365"/>
                  </a:ext>
                </a:extLst>
              </a:tr>
              <a:tr h="354965">
                <a:tc>
                  <a:txBody>
                    <a:bodyPr/>
                    <a:lstStyle/>
                    <a:p>
                      <a:pPr algn="ctr" fontAlgn="ctr"/>
                      <a:r>
                        <a:rPr lang="en-US" sz="1100" b="0" i="0" u="none" strike="noStrike">
                          <a:solidFill>
                            <a:srgbClr val="000000"/>
                          </a:solidFill>
                          <a:effectLst/>
                          <a:latin typeface="+mn-lt"/>
                        </a:rPr>
                        <a:t>49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1100" b="0" i="0" u="none" strike="noStrike">
                          <a:solidFill>
                            <a:srgbClr val="000000"/>
                          </a:solidFill>
                          <a:effectLst/>
                          <a:latin typeface="+mn-lt"/>
                        </a:rPr>
                        <a:t>Renewable energies for private vehicles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Medium 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062795"/>
                  </a:ext>
                </a:extLst>
              </a:tr>
            </a:tbl>
          </a:graphicData>
        </a:graphic>
      </p:graphicFrame>
      <p:sp>
        <p:nvSpPr>
          <p:cNvPr id="3" name="TextBox 2">
            <a:extLst>
              <a:ext uri="{FF2B5EF4-FFF2-40B4-BE49-F238E27FC236}">
                <a16:creationId xmlns:a16="http://schemas.microsoft.com/office/drawing/2014/main" id="{0DC89AF4-50D3-5A2E-5FDF-CAFF433B9340}"/>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a:solidFill>
                  <a:srgbClr val="232323"/>
                </a:solidFill>
                <a:latin typeface="Gravur-Condensed" panose="02000506020000020004" pitchFamily="2" charset="0"/>
                <a:ea typeface="Gravur-Condensed" charset="0"/>
                <a:cs typeface="Gravur-Condensed" charset="0"/>
              </a:rPr>
              <a:t>2</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D92B802F-DA51-B742-3350-03B5E7FC8384}"/>
              </a:ext>
            </a:extLst>
          </p:cNvPr>
          <p:cNvGrpSpPr/>
          <p:nvPr/>
        </p:nvGrpSpPr>
        <p:grpSpPr>
          <a:xfrm>
            <a:off x="-2133180" y="142623"/>
            <a:ext cx="453921" cy="453418"/>
            <a:chOff x="5823294" y="2309751"/>
            <a:chExt cx="315327" cy="314978"/>
          </a:xfrm>
          <a:solidFill>
            <a:schemeClr val="accent1"/>
          </a:solidFill>
        </p:grpSpPr>
        <p:sp>
          <p:nvSpPr>
            <p:cNvPr id="6" name="Google Shape;7455;p55">
              <a:extLst>
                <a:ext uri="{FF2B5EF4-FFF2-40B4-BE49-F238E27FC236}">
                  <a16:creationId xmlns:a16="http://schemas.microsoft.com/office/drawing/2014/main" id="{7F173074-32C7-CD6B-3F40-64BF213B17C3}"/>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6;p55">
              <a:extLst>
                <a:ext uri="{FF2B5EF4-FFF2-40B4-BE49-F238E27FC236}">
                  <a16:creationId xmlns:a16="http://schemas.microsoft.com/office/drawing/2014/main" id="{55F96533-B37C-87A4-15F3-C18258186DBB}"/>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57;p55">
              <a:extLst>
                <a:ext uri="{FF2B5EF4-FFF2-40B4-BE49-F238E27FC236}">
                  <a16:creationId xmlns:a16="http://schemas.microsoft.com/office/drawing/2014/main" id="{D2E552F2-3ECB-0ACC-361F-38F56FC59426}"/>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58;p55">
              <a:extLst>
                <a:ext uri="{FF2B5EF4-FFF2-40B4-BE49-F238E27FC236}">
                  <a16:creationId xmlns:a16="http://schemas.microsoft.com/office/drawing/2014/main" id="{A423E155-C092-2655-810B-E2C62A084F02}"/>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59;p55">
              <a:extLst>
                <a:ext uri="{FF2B5EF4-FFF2-40B4-BE49-F238E27FC236}">
                  <a16:creationId xmlns:a16="http://schemas.microsoft.com/office/drawing/2014/main" id="{2EFB6CCC-4D70-89EA-64A5-774324CF281A}"/>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0;p55">
              <a:extLst>
                <a:ext uri="{FF2B5EF4-FFF2-40B4-BE49-F238E27FC236}">
                  <a16:creationId xmlns:a16="http://schemas.microsoft.com/office/drawing/2014/main" id="{E99DB7D5-4254-C535-7612-21690E4349B0}"/>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1;p55">
              <a:extLst>
                <a:ext uri="{FF2B5EF4-FFF2-40B4-BE49-F238E27FC236}">
                  <a16:creationId xmlns:a16="http://schemas.microsoft.com/office/drawing/2014/main" id="{F728AC1E-EADD-79C6-1D7D-8A9AF4651B97}"/>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2;p55">
              <a:extLst>
                <a:ext uri="{FF2B5EF4-FFF2-40B4-BE49-F238E27FC236}">
                  <a16:creationId xmlns:a16="http://schemas.microsoft.com/office/drawing/2014/main" id="{4404D47E-0BAA-7568-D0A0-5AE59BC18944}"/>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3;p55">
              <a:extLst>
                <a:ext uri="{FF2B5EF4-FFF2-40B4-BE49-F238E27FC236}">
                  <a16:creationId xmlns:a16="http://schemas.microsoft.com/office/drawing/2014/main" id="{97C4FE7A-BFCE-50D3-2773-EBFFE1ABE9F3}"/>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4;p55">
              <a:extLst>
                <a:ext uri="{FF2B5EF4-FFF2-40B4-BE49-F238E27FC236}">
                  <a16:creationId xmlns:a16="http://schemas.microsoft.com/office/drawing/2014/main" id="{70AEA12E-8CA1-0C56-0422-8DFBCEF2698D}"/>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5;p55">
              <a:extLst>
                <a:ext uri="{FF2B5EF4-FFF2-40B4-BE49-F238E27FC236}">
                  <a16:creationId xmlns:a16="http://schemas.microsoft.com/office/drawing/2014/main" id="{DD83DE7A-AC8A-3094-1021-013C9CA1A555}"/>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66;p55">
              <a:extLst>
                <a:ext uri="{FF2B5EF4-FFF2-40B4-BE49-F238E27FC236}">
                  <a16:creationId xmlns:a16="http://schemas.microsoft.com/office/drawing/2014/main" id="{1F213C49-D441-D5CA-A26E-7ABF5B4608EB}"/>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7" name="Google Shape;7467;p55">
              <a:extLst>
                <a:ext uri="{FF2B5EF4-FFF2-40B4-BE49-F238E27FC236}">
                  <a16:creationId xmlns:a16="http://schemas.microsoft.com/office/drawing/2014/main" id="{DF5E0B7A-CE7A-0268-4F98-062475F9CD21}"/>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68;p55">
              <a:extLst>
                <a:ext uri="{FF2B5EF4-FFF2-40B4-BE49-F238E27FC236}">
                  <a16:creationId xmlns:a16="http://schemas.microsoft.com/office/drawing/2014/main" id="{10D3B0F0-C7E9-1BF1-3F70-C0649146FEA4}"/>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69;p55">
              <a:extLst>
                <a:ext uri="{FF2B5EF4-FFF2-40B4-BE49-F238E27FC236}">
                  <a16:creationId xmlns:a16="http://schemas.microsoft.com/office/drawing/2014/main" id="{4A066A0B-E15B-8EDA-D088-29B1B0D367A5}"/>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70;p55">
              <a:extLst>
                <a:ext uri="{FF2B5EF4-FFF2-40B4-BE49-F238E27FC236}">
                  <a16:creationId xmlns:a16="http://schemas.microsoft.com/office/drawing/2014/main" id="{73D1F982-B3B6-2E2F-AFD9-F28AA8ED2F41}"/>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71;p55">
              <a:extLst>
                <a:ext uri="{FF2B5EF4-FFF2-40B4-BE49-F238E27FC236}">
                  <a16:creationId xmlns:a16="http://schemas.microsoft.com/office/drawing/2014/main" id="{CAB8D43F-D843-2A89-831D-075081155900}"/>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2" name="Rectangle 31">
            <a:extLst>
              <a:ext uri="{FF2B5EF4-FFF2-40B4-BE49-F238E27FC236}">
                <a16:creationId xmlns:a16="http://schemas.microsoft.com/office/drawing/2014/main" id="{70368405-BCC1-43C2-A2C9-F59D51C4C3F2}"/>
              </a:ext>
            </a:extLst>
          </p:cNvPr>
          <p:cNvSpPr/>
          <p:nvPr/>
        </p:nvSpPr>
        <p:spPr>
          <a:xfrm>
            <a:off x="1354368" y="2551221"/>
            <a:ext cx="2255966" cy="523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Urban, land use, and social</a:t>
            </a:r>
            <a:r>
              <a:rPr lang="fr-FR" sz="1400" dirty="0">
                <a:solidFill>
                  <a:schemeClr val="bg1"/>
                </a:solidFill>
              </a:rPr>
              <a:t> </a:t>
            </a:r>
            <a:endParaRPr lang="en-US" sz="1400" dirty="0">
              <a:solidFill>
                <a:schemeClr val="bg1"/>
              </a:solidFill>
            </a:endParaRPr>
          </a:p>
        </p:txBody>
      </p:sp>
      <p:sp>
        <p:nvSpPr>
          <p:cNvPr id="33" name="Rectangle 32">
            <a:extLst>
              <a:ext uri="{FF2B5EF4-FFF2-40B4-BE49-F238E27FC236}">
                <a16:creationId xmlns:a16="http://schemas.microsoft.com/office/drawing/2014/main" id="{9325B49F-43E6-46E7-8E5B-66C6B8E2489E}"/>
              </a:ext>
            </a:extLst>
          </p:cNvPr>
          <p:cNvSpPr/>
          <p:nvPr/>
        </p:nvSpPr>
        <p:spPr>
          <a:xfrm>
            <a:off x="1354368" y="3137052"/>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Road &amp; private vehicles</a:t>
            </a:r>
          </a:p>
        </p:txBody>
      </p:sp>
      <p:sp>
        <p:nvSpPr>
          <p:cNvPr id="34" name="Rectangle 33">
            <a:extLst>
              <a:ext uri="{FF2B5EF4-FFF2-40B4-BE49-F238E27FC236}">
                <a16:creationId xmlns:a16="http://schemas.microsoft.com/office/drawing/2014/main" id="{05606841-F988-4D5E-B7A4-9B5AEDF4FF14}"/>
              </a:ext>
            </a:extLst>
          </p:cNvPr>
          <p:cNvSpPr/>
          <p:nvPr/>
        </p:nvSpPr>
        <p:spPr>
          <a:xfrm>
            <a:off x="1354368" y="3763109"/>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Sustainable mobility</a:t>
            </a:r>
            <a:br>
              <a:rPr lang="en-US" sz="1400" b="1">
                <a:solidFill>
                  <a:schemeClr val="bg1"/>
                </a:solidFill>
              </a:rPr>
            </a:br>
            <a:r>
              <a:rPr lang="en-US" sz="1400">
                <a:solidFill>
                  <a:schemeClr val="bg1"/>
                </a:solidFill>
              </a:rPr>
              <a:t>(public transport &amp; NMT)</a:t>
            </a:r>
            <a:endParaRPr lang="en-US" sz="1400" b="1">
              <a:solidFill>
                <a:schemeClr val="bg1"/>
              </a:solidFill>
            </a:endParaRPr>
          </a:p>
        </p:txBody>
      </p:sp>
      <p:sp>
        <p:nvSpPr>
          <p:cNvPr id="35" name="Rectangle 34">
            <a:extLst>
              <a:ext uri="{FF2B5EF4-FFF2-40B4-BE49-F238E27FC236}">
                <a16:creationId xmlns:a16="http://schemas.microsoft.com/office/drawing/2014/main" id="{256DAD58-D4C5-4304-B07B-78D1830E354F}"/>
              </a:ext>
            </a:extLst>
          </p:cNvPr>
          <p:cNvSpPr/>
          <p:nvPr/>
        </p:nvSpPr>
        <p:spPr>
          <a:xfrm>
            <a:off x="1354368" y="4370438"/>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Digitalization</a:t>
            </a:r>
          </a:p>
        </p:txBody>
      </p:sp>
      <p:sp>
        <p:nvSpPr>
          <p:cNvPr id="36" name="Rectangle 35">
            <a:extLst>
              <a:ext uri="{FF2B5EF4-FFF2-40B4-BE49-F238E27FC236}">
                <a16:creationId xmlns:a16="http://schemas.microsoft.com/office/drawing/2014/main" id="{B40B86F1-A311-45DF-818B-592CF7243C12}"/>
              </a:ext>
            </a:extLst>
          </p:cNvPr>
          <p:cNvSpPr/>
          <p:nvPr/>
        </p:nvSpPr>
        <p:spPr>
          <a:xfrm>
            <a:off x="1354368" y="4980774"/>
            <a:ext cx="2255966" cy="5239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a:solidFill>
                  <a:schemeClr val="bg1"/>
                </a:solidFill>
              </a:rPr>
              <a:t>Governance</a:t>
            </a:r>
            <a:br>
              <a:rPr lang="en-US" sz="1400" b="1">
                <a:solidFill>
                  <a:schemeClr val="bg1"/>
                </a:solidFill>
              </a:rPr>
            </a:br>
            <a:r>
              <a:rPr lang="en-US" sz="1400">
                <a:solidFill>
                  <a:schemeClr val="bg1"/>
                </a:solidFill>
              </a:rPr>
              <a:t>(regulatory &amp; financial)</a:t>
            </a:r>
            <a:endParaRPr lang="en-US" sz="1400" b="1">
              <a:solidFill>
                <a:schemeClr val="bg1"/>
              </a:solidFill>
            </a:endParaRPr>
          </a:p>
        </p:txBody>
      </p:sp>
      <p:sp>
        <p:nvSpPr>
          <p:cNvPr id="37" name="Rectangle 36">
            <a:extLst>
              <a:ext uri="{FF2B5EF4-FFF2-40B4-BE49-F238E27FC236}">
                <a16:creationId xmlns:a16="http://schemas.microsoft.com/office/drawing/2014/main" id="{E7F1EC9C-7EE1-4821-8078-5DFF76932797}"/>
              </a:ext>
            </a:extLst>
          </p:cNvPr>
          <p:cNvSpPr/>
          <p:nvPr/>
        </p:nvSpPr>
        <p:spPr>
          <a:xfrm>
            <a:off x="1354368" y="5579319"/>
            <a:ext cx="2255966" cy="523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400" b="1" dirty="0">
                <a:solidFill>
                  <a:schemeClr val="bg1"/>
                </a:solidFill>
              </a:rPr>
              <a:t>Environment &amp; air quality</a:t>
            </a:r>
          </a:p>
        </p:txBody>
      </p:sp>
      <p:sp>
        <p:nvSpPr>
          <p:cNvPr id="45" name="Text Placeholder 33">
            <a:extLst>
              <a:ext uri="{FF2B5EF4-FFF2-40B4-BE49-F238E27FC236}">
                <a16:creationId xmlns:a16="http://schemas.microsoft.com/office/drawing/2014/main" id="{4520FCE4-23F0-41D7-BF62-585F81A93A5D}"/>
              </a:ext>
            </a:extLst>
          </p:cNvPr>
          <p:cNvSpPr>
            <a:spLocks noGrp="1"/>
          </p:cNvSpPr>
          <p:nvPr>
            <p:ph type="body" sz="quarter" idx="12"/>
          </p:nvPr>
        </p:nvSpPr>
        <p:spPr>
          <a:xfrm>
            <a:off x="1260451" y="578902"/>
            <a:ext cx="7310894" cy="577569"/>
          </a:xfrm>
        </p:spPr>
        <p:txBody>
          <a:bodyPr/>
          <a:lstStyle/>
          <a:p>
            <a:r>
              <a:rPr lang="en-US" sz="3600" b="0" dirty="0">
                <a:solidFill>
                  <a:schemeClr val="accent1"/>
                </a:solidFill>
                <a:latin typeface="+mj-lt"/>
              </a:rPr>
              <a:t>Identification of measures: what should we do? </a:t>
            </a:r>
            <a:r>
              <a:rPr lang="en-US" sz="3600" dirty="0">
                <a:solidFill>
                  <a:schemeClr val="accent1"/>
                </a:solidFill>
                <a:latin typeface="+mj-lt"/>
              </a:rPr>
              <a:t>Add / delete</a:t>
            </a:r>
          </a:p>
          <a:p>
            <a:endParaRPr lang="en-GB" dirty="0"/>
          </a:p>
        </p:txBody>
      </p:sp>
    </p:spTree>
    <p:extLst>
      <p:ext uri="{BB962C8B-B14F-4D97-AF65-F5344CB8AC3E}">
        <p14:creationId xmlns:p14="http://schemas.microsoft.com/office/powerpoint/2010/main" val="370668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8" name="Google Shape;7673;p55">
            <a:extLst>
              <a:ext uri="{FF2B5EF4-FFF2-40B4-BE49-F238E27FC236}">
                <a16:creationId xmlns:a16="http://schemas.microsoft.com/office/drawing/2014/main" id="{7CCB2A0D-3AF1-4D7C-B606-4365208755D9}"/>
              </a:ext>
            </a:extLst>
          </p:cNvPr>
          <p:cNvGrpSpPr/>
          <p:nvPr/>
        </p:nvGrpSpPr>
        <p:grpSpPr>
          <a:xfrm>
            <a:off x="12265289" y="4461248"/>
            <a:ext cx="515449" cy="457761"/>
            <a:chOff x="3584280" y="3699191"/>
            <a:chExt cx="358069" cy="317995"/>
          </a:xfrm>
          <a:solidFill>
            <a:schemeClr val="accent1"/>
          </a:solidFill>
        </p:grpSpPr>
        <p:sp>
          <p:nvSpPr>
            <p:cNvPr id="39" name="Google Shape;7674;p55">
              <a:extLst>
                <a:ext uri="{FF2B5EF4-FFF2-40B4-BE49-F238E27FC236}">
                  <a16:creationId xmlns:a16="http://schemas.microsoft.com/office/drawing/2014/main" id="{3132BA80-2C4F-4CB2-B0F4-5D8B0FE9AFC5}"/>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40" name="Google Shape;7675;p55">
              <a:extLst>
                <a:ext uri="{FF2B5EF4-FFF2-40B4-BE49-F238E27FC236}">
                  <a16:creationId xmlns:a16="http://schemas.microsoft.com/office/drawing/2014/main" id="{C7D24AF2-CEF8-4F4F-B4A0-334CE060A428}"/>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41" name="Google Shape;7676;p55">
              <a:extLst>
                <a:ext uri="{FF2B5EF4-FFF2-40B4-BE49-F238E27FC236}">
                  <a16:creationId xmlns:a16="http://schemas.microsoft.com/office/drawing/2014/main" id="{5C4F321D-05EE-4AFF-B178-A05AB7AD0CDF}"/>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42" name="Google Shape;7677;p55">
              <a:extLst>
                <a:ext uri="{FF2B5EF4-FFF2-40B4-BE49-F238E27FC236}">
                  <a16:creationId xmlns:a16="http://schemas.microsoft.com/office/drawing/2014/main" id="{6A8B03F9-ED3F-406E-BD65-5A58DC5125AD}"/>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AEBA4E64-8DCC-4B51-9542-C9F1726EC37B}"/>
              </a:ext>
            </a:extLst>
          </p:cNvPr>
          <p:cNvSpPr txBox="1"/>
          <p:nvPr/>
        </p:nvSpPr>
        <p:spPr bwMode="auto">
          <a:xfrm>
            <a:off x="12822656" y="4368729"/>
            <a:ext cx="19153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This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is</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an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example</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of</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how</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to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quote</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our</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slides</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when</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integrating</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them</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in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your</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presentation</a:t>
            </a:r>
            <a:endPar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endParaRPr>
          </a:p>
        </p:txBody>
      </p:sp>
      <p:sp>
        <p:nvSpPr>
          <p:cNvPr id="56" name="TextBox 55">
            <a:extLst>
              <a:ext uri="{FF2B5EF4-FFF2-40B4-BE49-F238E27FC236}">
                <a16:creationId xmlns:a16="http://schemas.microsoft.com/office/drawing/2014/main" id="{520F12CA-962C-4F2E-8161-027EAB8B41DA}"/>
              </a:ext>
            </a:extLst>
          </p:cNvPr>
          <p:cNvSpPr txBox="1"/>
          <p:nvPr/>
        </p:nvSpPr>
        <p:spPr bwMode="auto">
          <a:xfrm>
            <a:off x="12728914" y="12179"/>
            <a:ext cx="200906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1" i="0" u="none" strike="noStrike" kern="1200" cap="none" spc="0" normalizeH="0" baseline="0" noProof="0" dirty="0">
                <a:ln>
                  <a:noFill/>
                </a:ln>
                <a:solidFill>
                  <a:srgbClr val="9E2986"/>
                </a:solidFill>
                <a:effectLst/>
                <a:uLnTx/>
                <a:uFillTx/>
                <a:latin typeface="Gravur-Condensed" panose="02000506020000020004" pitchFamily="2" charset="0"/>
                <a:ea typeface="Gravur-Condensed" charset="0"/>
                <a:cs typeface="Gravur-Condensed" charset="0"/>
              </a:rPr>
              <a:t>Option 2: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Adjust</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the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content</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of</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slide</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to fit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your</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layout</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&amp; and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cite</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a:t>
            </a:r>
            <a:b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br>
            <a:b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br>
            <a:r>
              <a:rPr kumimoji="0" lang="de-DE" sz="1400" b="1"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Content from: MobiliseYourCity</a:t>
            </a:r>
            <a:br>
              <a:rPr kumimoji="0" lang="de-DE" sz="1400" b="1"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br>
            <a:br>
              <a:rPr lang="en-GB" b="1" kern="1200" dirty="0">
                <a:solidFill>
                  <a:srgbClr val="232323"/>
                </a:solidFill>
                <a:latin typeface="Gravur-Condensed" panose="02000506020000020004" pitchFamily="2" charset="0"/>
                <a:ea typeface="Gravur-Condensed" charset="0"/>
                <a:cs typeface="Gravur-Condensed" charset="0"/>
              </a:rPr>
            </a:br>
            <a:r>
              <a:rPr lang="en-GB" sz="1400" kern="1200" dirty="0">
                <a:solidFill>
                  <a:srgbClr val="232323"/>
                </a:solidFill>
                <a:latin typeface="Gravur-Condensed" panose="02000506020000020004" pitchFamily="2" charset="0"/>
                <a:ea typeface="Gravur-Condensed" charset="0"/>
                <a:cs typeface="Gravur-Condensed" charset="0"/>
              </a:rPr>
              <a:t>along with adding our </a:t>
            </a:r>
            <a:r>
              <a:rPr lang="en-GB" sz="1400" b="1" kern="1200" dirty="0">
                <a:solidFill>
                  <a:srgbClr val="232323"/>
                </a:solidFill>
                <a:latin typeface="Gravur-Condensed" panose="02000506020000020004" pitchFamily="2" charset="0"/>
                <a:ea typeface="Gravur-Condensed" charset="0"/>
                <a:cs typeface="Gravur-Condensed" charset="0"/>
              </a:rPr>
              <a:t>logo on the bottom right</a:t>
            </a:r>
            <a:endParaRPr kumimoji="0" lang="en-GB"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57" name="Google Shape;8931;p57">
            <a:extLst>
              <a:ext uri="{FF2B5EF4-FFF2-40B4-BE49-F238E27FC236}">
                <a16:creationId xmlns:a16="http://schemas.microsoft.com/office/drawing/2014/main" id="{08536840-0A4D-420E-85C7-71C35E0AAC37}"/>
              </a:ext>
            </a:extLst>
          </p:cNvPr>
          <p:cNvGrpSpPr/>
          <p:nvPr/>
        </p:nvGrpSpPr>
        <p:grpSpPr>
          <a:xfrm>
            <a:off x="12324411" y="12179"/>
            <a:ext cx="352840" cy="354717"/>
            <a:chOff x="3095745" y="3805393"/>
            <a:chExt cx="352840" cy="354717"/>
          </a:xfrm>
          <a:solidFill>
            <a:schemeClr val="accent1"/>
          </a:solidFill>
        </p:grpSpPr>
        <p:sp>
          <p:nvSpPr>
            <p:cNvPr id="58" name="Google Shape;8932;p57">
              <a:extLst>
                <a:ext uri="{FF2B5EF4-FFF2-40B4-BE49-F238E27FC236}">
                  <a16:creationId xmlns:a16="http://schemas.microsoft.com/office/drawing/2014/main" id="{FBA29F53-8489-4607-A922-6BFF9FF372CC}"/>
                </a:ext>
              </a:extLst>
            </p:cNvPr>
            <p:cNvSpPr/>
            <p:nvPr/>
          </p:nvSpPr>
          <p:spPr>
            <a:xfrm>
              <a:off x="3095745" y="3805393"/>
              <a:ext cx="272093" cy="271711"/>
            </a:xfrm>
            <a:custGeom>
              <a:avLst/>
              <a:gdLst/>
              <a:ahLst/>
              <a:cxnLst/>
              <a:rect l="l" t="t" r="r" b="b"/>
              <a:pathLst>
                <a:path w="8549" h="8537" extrusionOk="0">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59" name="Google Shape;8933;p57">
              <a:extLst>
                <a:ext uri="{FF2B5EF4-FFF2-40B4-BE49-F238E27FC236}">
                  <a16:creationId xmlns:a16="http://schemas.microsoft.com/office/drawing/2014/main" id="{C31CB06F-5585-4FCB-813A-1E8D4039A515}"/>
                </a:ext>
              </a:extLst>
            </p:cNvPr>
            <p:cNvSpPr/>
            <p:nvPr/>
          </p:nvSpPr>
          <p:spPr>
            <a:xfrm>
              <a:off x="3184798" y="3878883"/>
              <a:ext cx="109550" cy="94018"/>
            </a:xfrm>
            <a:custGeom>
              <a:avLst/>
              <a:gdLst/>
              <a:ahLst/>
              <a:cxnLst/>
              <a:rect l="l" t="t" r="r" b="b"/>
              <a:pathLst>
                <a:path w="3442" h="2954" extrusionOk="0">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0" name="Google Shape;8934;p57">
              <a:extLst>
                <a:ext uri="{FF2B5EF4-FFF2-40B4-BE49-F238E27FC236}">
                  <a16:creationId xmlns:a16="http://schemas.microsoft.com/office/drawing/2014/main" id="{871D216C-DCA6-4E2D-B17F-30B6E74D0DDA}"/>
                </a:ext>
              </a:extLst>
            </p:cNvPr>
            <p:cNvSpPr/>
            <p:nvPr/>
          </p:nvSpPr>
          <p:spPr>
            <a:xfrm>
              <a:off x="3168120" y="3917331"/>
              <a:ext cx="102707" cy="87016"/>
            </a:xfrm>
            <a:custGeom>
              <a:avLst/>
              <a:gdLst/>
              <a:ahLst/>
              <a:cxnLst/>
              <a:rect l="l" t="t" r="r" b="b"/>
              <a:pathLst>
                <a:path w="3227" h="2734" extrusionOk="0">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1" name="Google Shape;8935;p57">
              <a:extLst>
                <a:ext uri="{FF2B5EF4-FFF2-40B4-BE49-F238E27FC236}">
                  <a16:creationId xmlns:a16="http://schemas.microsoft.com/office/drawing/2014/main" id="{3DFEFA36-251F-4AA1-8653-53AC8DD09E69}"/>
                </a:ext>
              </a:extLst>
            </p:cNvPr>
            <p:cNvSpPr/>
            <p:nvPr/>
          </p:nvSpPr>
          <p:spPr>
            <a:xfrm>
              <a:off x="3264749" y="3976275"/>
              <a:ext cx="183836" cy="183836"/>
            </a:xfrm>
            <a:custGeom>
              <a:avLst/>
              <a:gdLst/>
              <a:ahLst/>
              <a:cxnLst/>
              <a:rect l="l" t="t" r="r" b="b"/>
              <a:pathLst>
                <a:path w="5776" h="5776" extrusionOk="0">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2" name="Google Shape;8936;p57">
              <a:extLst>
                <a:ext uri="{FF2B5EF4-FFF2-40B4-BE49-F238E27FC236}">
                  <a16:creationId xmlns:a16="http://schemas.microsoft.com/office/drawing/2014/main" id="{E706C025-BB95-4FF1-948D-84313E0CD750}"/>
                </a:ext>
              </a:extLst>
            </p:cNvPr>
            <p:cNvSpPr/>
            <p:nvPr/>
          </p:nvSpPr>
          <p:spPr>
            <a:xfrm>
              <a:off x="3326526" y="4036907"/>
              <a:ext cx="62541" cy="62573"/>
            </a:xfrm>
            <a:custGeom>
              <a:avLst/>
              <a:gdLst/>
              <a:ahLst/>
              <a:cxnLst/>
              <a:rect l="l" t="t" r="r" b="b"/>
              <a:pathLst>
                <a:path w="1965" h="1966" extrusionOk="0">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3" name="Google Shape;8937;p57">
              <a:extLst>
                <a:ext uri="{FF2B5EF4-FFF2-40B4-BE49-F238E27FC236}">
                  <a16:creationId xmlns:a16="http://schemas.microsoft.com/office/drawing/2014/main" id="{0398904C-1D57-457A-95F9-B63C43D18C2D}"/>
                </a:ext>
              </a:extLst>
            </p:cNvPr>
            <p:cNvSpPr/>
            <p:nvPr/>
          </p:nvSpPr>
          <p:spPr>
            <a:xfrm>
              <a:off x="3196542" y="3907687"/>
              <a:ext cx="68238" cy="68238"/>
            </a:xfrm>
            <a:custGeom>
              <a:avLst/>
              <a:gdLst/>
              <a:ahLst/>
              <a:cxnLst/>
              <a:rect l="l" t="t" r="r" b="b"/>
              <a:pathLst>
                <a:path w="2144" h="2144" extrusionOk="0">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grpSp>
      <p:sp>
        <p:nvSpPr>
          <p:cNvPr id="50" name="Textplatzhalter 1">
            <a:extLst>
              <a:ext uri="{FF2B5EF4-FFF2-40B4-BE49-F238E27FC236}">
                <a16:creationId xmlns:a16="http://schemas.microsoft.com/office/drawing/2014/main" id="{CE771771-77F4-4027-9694-0F41FEAA2FF9}"/>
              </a:ext>
            </a:extLst>
          </p:cNvPr>
          <p:cNvSpPr txBox="1">
            <a:spLocks/>
          </p:cNvSpPr>
          <p:nvPr/>
        </p:nvSpPr>
        <p:spPr>
          <a:xfrm>
            <a:off x="657298" y="422439"/>
            <a:ext cx="8626021" cy="577569"/>
          </a:xfr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4B1D1"/>
                </a:solidFill>
                <a:effectLst/>
                <a:uLnTx/>
                <a:uFillTx/>
                <a:latin typeface="Gravur-CondensedBold"/>
                <a:ea typeface="+mn-ea"/>
                <a:cs typeface="+mn-cs"/>
              </a:rPr>
              <a:t>The Paratransit Universe</a:t>
            </a:r>
            <a:endParaRPr kumimoji="0" lang="en-GB" sz="2800" b="0" i="0" u="none" strike="noStrike" kern="1200" cap="none" spc="0" normalizeH="0" baseline="0" noProof="0" dirty="0">
              <a:ln>
                <a:noFill/>
              </a:ln>
              <a:solidFill>
                <a:srgbClr val="24B1D1"/>
              </a:solidFill>
              <a:effectLst/>
              <a:uLnTx/>
              <a:uFillTx/>
              <a:latin typeface="Calibri" panose="020F0502020204030204"/>
              <a:ea typeface="+mn-ea"/>
              <a:cs typeface="+mn-cs"/>
            </a:endParaRPr>
          </a:p>
        </p:txBody>
      </p:sp>
      <p:sp>
        <p:nvSpPr>
          <p:cNvPr id="51" name="Rectangle: Rounded Corners 3">
            <a:extLst>
              <a:ext uri="{FF2B5EF4-FFF2-40B4-BE49-F238E27FC236}">
                <a16:creationId xmlns:a16="http://schemas.microsoft.com/office/drawing/2014/main" id="{D25F6824-103D-4C7E-901D-DBE909A27EEF}"/>
              </a:ext>
            </a:extLst>
          </p:cNvPr>
          <p:cNvSpPr/>
          <p:nvPr/>
        </p:nvSpPr>
        <p:spPr>
          <a:xfrm>
            <a:off x="4234531" y="4014547"/>
            <a:ext cx="1361412" cy="45452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232323"/>
                </a:solidFill>
                <a:effectLst/>
                <a:uLnTx/>
                <a:uFillTx/>
                <a:latin typeface="Roboto" panose="020B0604020202020204" charset="0"/>
                <a:ea typeface="Roboto" panose="020B0604020202020204" charset="0"/>
                <a:cs typeface="+mn-cs"/>
              </a:rPr>
              <a:t>Dolmus</a:t>
            </a: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(Turkey)</a:t>
            </a:r>
          </a:p>
        </p:txBody>
      </p:sp>
      <p:sp>
        <p:nvSpPr>
          <p:cNvPr id="52" name="Rectangle: Rounded Corners 51">
            <a:extLst>
              <a:ext uri="{FF2B5EF4-FFF2-40B4-BE49-F238E27FC236}">
                <a16:creationId xmlns:a16="http://schemas.microsoft.com/office/drawing/2014/main" id="{3E4284B4-9B4D-4AD2-9AEB-52B4875C2F24}"/>
              </a:ext>
            </a:extLst>
          </p:cNvPr>
          <p:cNvSpPr/>
          <p:nvPr/>
        </p:nvSpPr>
        <p:spPr>
          <a:xfrm>
            <a:off x="4234530" y="2840561"/>
            <a:ext cx="1335743" cy="4570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232323"/>
                </a:solidFill>
                <a:effectLst/>
                <a:uLnTx/>
                <a:uFillTx/>
                <a:latin typeface="Roboto" panose="020B0604020202020204" charset="0"/>
                <a:ea typeface="Roboto" panose="020B0604020202020204" charset="0"/>
                <a:cs typeface="+mn-cs"/>
              </a:rPr>
              <a:t>Dala</a:t>
            </a: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 </a:t>
            </a:r>
            <a:r>
              <a:rPr kumimoji="0" lang="en-GB" sz="1400" b="1" i="0" u="none" strike="noStrike" kern="1200" cap="none" spc="0" normalizeH="0" baseline="0" noProof="0" dirty="0" err="1">
                <a:ln>
                  <a:noFill/>
                </a:ln>
                <a:solidFill>
                  <a:srgbClr val="232323"/>
                </a:solidFill>
                <a:effectLst/>
                <a:uLnTx/>
                <a:uFillTx/>
                <a:latin typeface="Roboto" panose="020B0604020202020204" charset="0"/>
                <a:ea typeface="Roboto" panose="020B0604020202020204" charset="0"/>
                <a:cs typeface="+mn-cs"/>
              </a:rPr>
              <a:t>Dala</a:t>
            </a: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 </a:t>
            </a: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(Tanzania)</a:t>
            </a:r>
          </a:p>
        </p:txBody>
      </p:sp>
      <p:sp>
        <p:nvSpPr>
          <p:cNvPr id="53" name="Rectangle: Rounded Corners 52">
            <a:extLst>
              <a:ext uri="{FF2B5EF4-FFF2-40B4-BE49-F238E27FC236}">
                <a16:creationId xmlns:a16="http://schemas.microsoft.com/office/drawing/2014/main" id="{475BF7AA-CA20-4305-8B21-1B848D9A261A}"/>
              </a:ext>
            </a:extLst>
          </p:cNvPr>
          <p:cNvSpPr/>
          <p:nvPr/>
        </p:nvSpPr>
        <p:spPr>
          <a:xfrm>
            <a:off x="4260198" y="3438415"/>
            <a:ext cx="1335744" cy="4570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2323"/>
                </a:solidFill>
                <a:effectLst/>
                <a:uLnTx/>
                <a:uFillTx/>
                <a:latin typeface="Roboto"/>
                <a:ea typeface="Roboto"/>
                <a:cs typeface="+mn-cs"/>
              </a:rPr>
              <a:t>Matatu </a:t>
            </a:r>
            <a:endParaRPr kumimoji="0" lang="en-GB" sz="1400" b="0" i="0" u="none" strike="noStrike" kern="1200" cap="none" spc="0" normalizeH="0" baseline="0" noProof="0">
              <a:ln>
                <a:noFill/>
              </a:ln>
              <a:solidFill>
                <a:srgbClr val="232323"/>
              </a:solidFill>
              <a:effectLst/>
              <a:uLnTx/>
              <a:uFillTx/>
              <a:latin typeface="Roboto"/>
              <a:ea typeface="Roboto"/>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2323"/>
                </a:solidFill>
                <a:effectLst/>
                <a:uLnTx/>
                <a:uFillTx/>
                <a:latin typeface="Roboto"/>
                <a:ea typeface="Roboto"/>
                <a:cs typeface="+mn-cs"/>
              </a:rPr>
              <a:t>(Kenya)</a:t>
            </a:r>
          </a:p>
        </p:txBody>
      </p:sp>
      <p:sp>
        <p:nvSpPr>
          <p:cNvPr id="54" name="Rectangle: Rounded Corners 53">
            <a:extLst>
              <a:ext uri="{FF2B5EF4-FFF2-40B4-BE49-F238E27FC236}">
                <a16:creationId xmlns:a16="http://schemas.microsoft.com/office/drawing/2014/main" id="{F14D78C9-0D4A-4E70-AC3A-4700BD40C463}"/>
              </a:ext>
            </a:extLst>
          </p:cNvPr>
          <p:cNvSpPr/>
          <p:nvPr/>
        </p:nvSpPr>
        <p:spPr>
          <a:xfrm>
            <a:off x="4234545" y="2240605"/>
            <a:ext cx="1335743" cy="4570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2323"/>
                </a:solidFill>
                <a:effectLst/>
                <a:uLnTx/>
                <a:uFillTx/>
                <a:latin typeface="Roboto" panose="020B0604020202020204" charset="0"/>
                <a:ea typeface="Roboto" panose="020B0604020202020204" charset="0"/>
                <a:cs typeface="+mn-cs"/>
              </a:rPr>
              <a:t>Jeepneys </a:t>
            </a:r>
            <a:r>
              <a:rPr kumimoji="0" lang="en-GB" sz="1400" b="0" i="0" u="none" strike="noStrike" kern="1200" cap="none" spc="0" normalizeH="0" baseline="0" noProof="0">
                <a:ln>
                  <a:noFill/>
                </a:ln>
                <a:solidFill>
                  <a:srgbClr val="232323"/>
                </a:solidFill>
                <a:effectLst/>
                <a:uLnTx/>
                <a:uFillTx/>
                <a:latin typeface="Roboto" panose="020B0604020202020204" charset="0"/>
                <a:ea typeface="Roboto" panose="020B0604020202020204" charset="0"/>
                <a:cs typeface="+mn-cs"/>
              </a:rPr>
              <a:t>(Philippines)</a:t>
            </a:r>
          </a:p>
        </p:txBody>
      </p:sp>
      <p:sp>
        <p:nvSpPr>
          <p:cNvPr id="65" name="Rectangle: Rounded Corners 64">
            <a:extLst>
              <a:ext uri="{FF2B5EF4-FFF2-40B4-BE49-F238E27FC236}">
                <a16:creationId xmlns:a16="http://schemas.microsoft.com/office/drawing/2014/main" id="{6BCC1EED-B8B0-4458-B671-9A10B45C33CE}"/>
              </a:ext>
            </a:extLst>
          </p:cNvPr>
          <p:cNvSpPr/>
          <p:nvPr/>
        </p:nvSpPr>
        <p:spPr>
          <a:xfrm>
            <a:off x="2595017" y="4006725"/>
            <a:ext cx="1460329" cy="45452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232323"/>
                </a:solidFill>
                <a:effectLst/>
                <a:uLnTx/>
                <a:uFillTx/>
                <a:latin typeface="Roboto" panose="020B0604020202020204" charset="0"/>
                <a:ea typeface="Roboto" panose="020B0604020202020204" charset="0"/>
                <a:cs typeface="+mn-cs"/>
              </a:rPr>
              <a:t>Bemo</a:t>
            </a: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(Bali)</a:t>
            </a:r>
          </a:p>
        </p:txBody>
      </p:sp>
      <p:sp>
        <p:nvSpPr>
          <p:cNvPr id="66" name="Rectangle: Rounded Corners 65">
            <a:extLst>
              <a:ext uri="{FF2B5EF4-FFF2-40B4-BE49-F238E27FC236}">
                <a16:creationId xmlns:a16="http://schemas.microsoft.com/office/drawing/2014/main" id="{26F5B4B6-1D1E-421B-9C2A-22D6E08CEB25}"/>
              </a:ext>
            </a:extLst>
          </p:cNvPr>
          <p:cNvSpPr/>
          <p:nvPr/>
        </p:nvSpPr>
        <p:spPr>
          <a:xfrm>
            <a:off x="2582988" y="3471869"/>
            <a:ext cx="1472358" cy="4570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232323"/>
                </a:solidFill>
                <a:effectLst/>
                <a:uLnTx/>
                <a:uFillTx/>
                <a:latin typeface="Roboto" panose="020B0604020202020204" charset="0"/>
                <a:ea typeface="Roboto" panose="020B0604020202020204" charset="0"/>
                <a:cs typeface="+mn-cs"/>
              </a:rPr>
              <a:t>TroTro</a:t>
            </a: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(Ghana)</a:t>
            </a:r>
          </a:p>
        </p:txBody>
      </p:sp>
      <p:sp>
        <p:nvSpPr>
          <p:cNvPr id="67" name="Rectangle: Rounded Corners 66">
            <a:extLst>
              <a:ext uri="{FF2B5EF4-FFF2-40B4-BE49-F238E27FC236}">
                <a16:creationId xmlns:a16="http://schemas.microsoft.com/office/drawing/2014/main" id="{02215827-B306-4B3D-BBCD-A511BB661D7A}"/>
              </a:ext>
            </a:extLst>
          </p:cNvPr>
          <p:cNvSpPr/>
          <p:nvPr/>
        </p:nvSpPr>
        <p:spPr>
          <a:xfrm>
            <a:off x="2567847" y="2240605"/>
            <a:ext cx="1487500" cy="4570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232323"/>
                </a:solidFill>
                <a:effectLst/>
                <a:uLnTx/>
                <a:uFillTx/>
                <a:latin typeface="Roboto" panose="020B0604020202020204" charset="0"/>
                <a:ea typeface="Roboto" panose="020B0604020202020204" charset="0"/>
                <a:cs typeface="+mn-cs"/>
              </a:rPr>
              <a:t>Danfo</a:t>
            </a:r>
            <a:endPar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(Nigeria)</a:t>
            </a:r>
          </a:p>
        </p:txBody>
      </p:sp>
      <p:sp>
        <p:nvSpPr>
          <p:cNvPr id="68" name="Rectangle: Rounded Corners 67">
            <a:extLst>
              <a:ext uri="{FF2B5EF4-FFF2-40B4-BE49-F238E27FC236}">
                <a16:creationId xmlns:a16="http://schemas.microsoft.com/office/drawing/2014/main" id="{85C0628A-5616-444D-B0D7-298CAC111B64}"/>
              </a:ext>
            </a:extLst>
          </p:cNvPr>
          <p:cNvSpPr/>
          <p:nvPr/>
        </p:nvSpPr>
        <p:spPr>
          <a:xfrm>
            <a:off x="2567847" y="2840561"/>
            <a:ext cx="1487500" cy="4570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Micros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(Peru)</a:t>
            </a:r>
          </a:p>
        </p:txBody>
      </p:sp>
      <p:sp>
        <p:nvSpPr>
          <p:cNvPr id="69" name="Rectangle: Rounded Corners 68">
            <a:extLst>
              <a:ext uri="{FF2B5EF4-FFF2-40B4-BE49-F238E27FC236}">
                <a16:creationId xmlns:a16="http://schemas.microsoft.com/office/drawing/2014/main" id="{E9D46CBA-5DBE-43EF-8746-7061E1388150}"/>
              </a:ext>
            </a:extLst>
          </p:cNvPr>
          <p:cNvSpPr/>
          <p:nvPr/>
        </p:nvSpPr>
        <p:spPr>
          <a:xfrm>
            <a:off x="4234530" y="5293664"/>
            <a:ext cx="1379000" cy="4570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Taxis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(South Africa)</a:t>
            </a:r>
          </a:p>
        </p:txBody>
      </p:sp>
      <p:sp>
        <p:nvSpPr>
          <p:cNvPr id="70" name="Rectangle: Rounded Corners 12">
            <a:extLst>
              <a:ext uri="{FF2B5EF4-FFF2-40B4-BE49-F238E27FC236}">
                <a16:creationId xmlns:a16="http://schemas.microsoft.com/office/drawing/2014/main" id="{426ECD8C-737F-40D0-99A7-28081194157C}"/>
              </a:ext>
            </a:extLst>
          </p:cNvPr>
          <p:cNvSpPr/>
          <p:nvPr/>
        </p:nvSpPr>
        <p:spPr>
          <a:xfrm>
            <a:off x="4234530" y="4690472"/>
            <a:ext cx="1379000" cy="4570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232323"/>
                </a:solidFill>
                <a:effectLst/>
                <a:uLnTx/>
                <a:uFillTx/>
                <a:latin typeface="Roboto" panose="020B0604020202020204" charset="0"/>
                <a:ea typeface="Roboto" panose="020B0604020202020204" charset="0"/>
                <a:cs typeface="+mn-cs"/>
              </a:rPr>
              <a:t>Tuk</a:t>
            </a: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 </a:t>
            </a:r>
            <a:r>
              <a:rPr kumimoji="0" lang="en-GB" sz="1400" b="1" i="0" u="none" strike="noStrike" kern="1200" cap="none" spc="0" normalizeH="0" baseline="0" noProof="0" dirty="0" err="1">
                <a:ln>
                  <a:noFill/>
                </a:ln>
                <a:solidFill>
                  <a:srgbClr val="232323"/>
                </a:solidFill>
                <a:effectLst/>
                <a:uLnTx/>
                <a:uFillTx/>
                <a:latin typeface="Roboto" panose="020B0604020202020204" charset="0"/>
                <a:ea typeface="Roboto" panose="020B0604020202020204" charset="0"/>
                <a:cs typeface="+mn-cs"/>
              </a:rPr>
              <a:t>Tuks</a:t>
            </a:r>
            <a:endPar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(Worldwide)</a:t>
            </a:r>
          </a:p>
        </p:txBody>
      </p:sp>
      <p:sp>
        <p:nvSpPr>
          <p:cNvPr id="71" name="Rectangle: Rounded Corners 12">
            <a:extLst>
              <a:ext uri="{FF2B5EF4-FFF2-40B4-BE49-F238E27FC236}">
                <a16:creationId xmlns:a16="http://schemas.microsoft.com/office/drawing/2014/main" id="{FD343ED8-D170-4F46-897E-413056A52762}"/>
              </a:ext>
            </a:extLst>
          </p:cNvPr>
          <p:cNvSpPr/>
          <p:nvPr/>
        </p:nvSpPr>
        <p:spPr>
          <a:xfrm>
            <a:off x="2582988" y="5277706"/>
            <a:ext cx="1434354" cy="4570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Rickshaws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(Worldwide)</a:t>
            </a:r>
          </a:p>
        </p:txBody>
      </p:sp>
      <p:sp>
        <p:nvSpPr>
          <p:cNvPr id="72" name="Rectangle: Rounded Corners 12">
            <a:extLst>
              <a:ext uri="{FF2B5EF4-FFF2-40B4-BE49-F238E27FC236}">
                <a16:creationId xmlns:a16="http://schemas.microsoft.com/office/drawing/2014/main" id="{C5BE17DA-6B40-40F7-B37C-3207172C6FDF}"/>
              </a:ext>
            </a:extLst>
          </p:cNvPr>
          <p:cNvSpPr/>
          <p:nvPr/>
        </p:nvSpPr>
        <p:spPr>
          <a:xfrm>
            <a:off x="2582988" y="4677750"/>
            <a:ext cx="1434354" cy="4570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Concho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(Dom. Rep)</a:t>
            </a:r>
          </a:p>
        </p:txBody>
      </p:sp>
      <p:sp>
        <p:nvSpPr>
          <p:cNvPr id="74" name="CuadroTexto 74">
            <a:extLst>
              <a:ext uri="{FF2B5EF4-FFF2-40B4-BE49-F238E27FC236}">
                <a16:creationId xmlns:a16="http://schemas.microsoft.com/office/drawing/2014/main" id="{CCB7F2B5-1362-4CE2-9151-0FB4A4B45A29}"/>
              </a:ext>
            </a:extLst>
          </p:cNvPr>
          <p:cNvSpPr txBox="1"/>
          <p:nvPr/>
        </p:nvSpPr>
        <p:spPr bwMode="auto">
          <a:xfrm>
            <a:off x="6534255" y="2140621"/>
            <a:ext cx="175217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B1D1"/>
                </a:solidFill>
                <a:effectLst/>
                <a:uLnTx/>
                <a:uFillTx/>
                <a:latin typeface="Gravur-CondensedBold"/>
                <a:ea typeface="+mn-ea"/>
                <a:cs typeface="+mn-cs"/>
              </a:rPr>
              <a:t>Bus-like</a:t>
            </a:r>
            <a:r>
              <a:rPr kumimoji="0" lang="en-GB" sz="2400" b="0" i="0" u="none" strike="noStrike" kern="1200" cap="none" spc="0" normalizeH="0" baseline="0" noProof="0" dirty="0">
                <a:ln>
                  <a:noFill/>
                </a:ln>
                <a:solidFill>
                  <a:srgbClr val="A6437F"/>
                </a:solidFill>
                <a:effectLst/>
                <a:uLnTx/>
                <a:uFillTx/>
                <a:latin typeface="Gravur-CondensedBold"/>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rPr>
              <a:t>(designated routes, scheduled frequencies, public transport)</a:t>
            </a:r>
          </a:p>
        </p:txBody>
      </p:sp>
      <p:sp>
        <p:nvSpPr>
          <p:cNvPr id="75" name="CuadroTexto 75">
            <a:extLst>
              <a:ext uri="{FF2B5EF4-FFF2-40B4-BE49-F238E27FC236}">
                <a16:creationId xmlns:a16="http://schemas.microsoft.com/office/drawing/2014/main" id="{CDB8B76A-0BAC-43EF-A73D-BFBB65F4B4C1}"/>
              </a:ext>
            </a:extLst>
          </p:cNvPr>
          <p:cNvSpPr txBox="1"/>
          <p:nvPr/>
        </p:nvSpPr>
        <p:spPr bwMode="auto">
          <a:xfrm>
            <a:off x="6525770" y="4589698"/>
            <a:ext cx="18166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B1D1"/>
                </a:solidFill>
                <a:effectLst/>
                <a:uLnTx/>
                <a:uFillTx/>
                <a:latin typeface="Gravur-CondensedBold"/>
                <a:ea typeface="+mn-ea"/>
                <a:cs typeface="+mn-cs"/>
              </a:rPr>
              <a:t>Taxi-like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rPr>
              <a:t>(no designated route or schedule, on-demand)</a:t>
            </a:r>
          </a:p>
        </p:txBody>
      </p:sp>
      <p:sp>
        <p:nvSpPr>
          <p:cNvPr id="76" name="CuadroTexto 76">
            <a:extLst>
              <a:ext uri="{FF2B5EF4-FFF2-40B4-BE49-F238E27FC236}">
                <a16:creationId xmlns:a16="http://schemas.microsoft.com/office/drawing/2014/main" id="{B81AF3B4-801D-4D69-8E97-AE3E184F2C29}"/>
              </a:ext>
            </a:extLst>
          </p:cNvPr>
          <p:cNvSpPr txBox="1"/>
          <p:nvPr/>
        </p:nvSpPr>
        <p:spPr bwMode="auto">
          <a:xfrm>
            <a:off x="6525770" y="963083"/>
            <a:ext cx="45645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B1D1"/>
                </a:solidFill>
                <a:effectLst/>
                <a:uLnTx/>
                <a:uFillTx/>
                <a:latin typeface="Gravur-CondensedBold"/>
                <a:ea typeface="+mn-ea"/>
                <a:cs typeface="+mn-cs"/>
              </a:rPr>
              <a:t>Regulated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rPr>
              <a:t>(contract agreements, licences, permits in place. Consolidated and professional organizational structures)</a:t>
            </a:r>
          </a:p>
        </p:txBody>
      </p:sp>
      <p:sp>
        <p:nvSpPr>
          <p:cNvPr id="77" name="CuadroTexto 77">
            <a:extLst>
              <a:ext uri="{FF2B5EF4-FFF2-40B4-BE49-F238E27FC236}">
                <a16:creationId xmlns:a16="http://schemas.microsoft.com/office/drawing/2014/main" id="{5E063F2A-5D33-4FC2-AF01-FF010BCF2ACD}"/>
              </a:ext>
            </a:extLst>
          </p:cNvPr>
          <p:cNvSpPr txBox="1"/>
          <p:nvPr/>
        </p:nvSpPr>
        <p:spPr bwMode="auto">
          <a:xfrm>
            <a:off x="694063" y="977075"/>
            <a:ext cx="52334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B1D1"/>
                </a:solidFill>
                <a:effectLst/>
                <a:uLnTx/>
                <a:uFillTx/>
                <a:latin typeface="Gravur-CondensedBold"/>
                <a:ea typeface="+mn-ea"/>
                <a:cs typeface="+mn-cs"/>
              </a:rPr>
              <a:t>Non-regulated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32323"/>
                </a:solidFill>
                <a:effectLst/>
                <a:uLnTx/>
                <a:uFillTx/>
                <a:latin typeface="Roboto Light" panose="02000000000000000000" pitchFamily="2" charset="0"/>
                <a:ea typeface="Roboto Light" panose="02000000000000000000" pitchFamily="2" charset="0"/>
                <a:cs typeface="+mn-cs"/>
              </a:rPr>
              <a:t>(fragmented organization, no regulatory framework in place or non-enforcement)</a:t>
            </a:r>
          </a:p>
        </p:txBody>
      </p:sp>
      <p:sp>
        <p:nvSpPr>
          <p:cNvPr id="78" name="Rectangle: Rounded Corners 7">
            <a:extLst>
              <a:ext uri="{FF2B5EF4-FFF2-40B4-BE49-F238E27FC236}">
                <a16:creationId xmlns:a16="http://schemas.microsoft.com/office/drawing/2014/main" id="{EB2921F1-352C-4ADD-B906-79D8052FE4F9}"/>
              </a:ext>
            </a:extLst>
          </p:cNvPr>
          <p:cNvSpPr/>
          <p:nvPr/>
        </p:nvSpPr>
        <p:spPr>
          <a:xfrm>
            <a:off x="8384344" y="2216258"/>
            <a:ext cx="1483164" cy="6647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Bus Rapid Transit </a:t>
            </a: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(Worldwide)</a:t>
            </a:r>
          </a:p>
        </p:txBody>
      </p:sp>
      <p:sp>
        <p:nvSpPr>
          <p:cNvPr id="79" name="Rectangle: Rounded Corners 7">
            <a:extLst>
              <a:ext uri="{FF2B5EF4-FFF2-40B4-BE49-F238E27FC236}">
                <a16:creationId xmlns:a16="http://schemas.microsoft.com/office/drawing/2014/main" id="{9A3D70B1-84CF-44EF-8CF1-616EE00E6839}"/>
              </a:ext>
            </a:extLst>
          </p:cNvPr>
          <p:cNvSpPr/>
          <p:nvPr/>
        </p:nvSpPr>
        <p:spPr>
          <a:xfrm>
            <a:off x="8384344" y="4851184"/>
            <a:ext cx="1495854" cy="9451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Formal taxi companies </a:t>
            </a: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(Worldwide)</a:t>
            </a:r>
          </a:p>
        </p:txBody>
      </p:sp>
      <p:sp>
        <p:nvSpPr>
          <p:cNvPr id="80" name="Rectangle: Rounded Corners 7">
            <a:extLst>
              <a:ext uri="{FF2B5EF4-FFF2-40B4-BE49-F238E27FC236}">
                <a16:creationId xmlns:a16="http://schemas.microsoft.com/office/drawing/2014/main" id="{174BF0CB-D8DB-420A-8147-22DBEDA41CB0}"/>
              </a:ext>
            </a:extLst>
          </p:cNvPr>
          <p:cNvSpPr/>
          <p:nvPr/>
        </p:nvSpPr>
        <p:spPr>
          <a:xfrm>
            <a:off x="8371654" y="3023820"/>
            <a:ext cx="1495854" cy="112670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Integrated Public Transport System </a:t>
            </a:r>
            <a:r>
              <a:rPr kumimoji="0" lang="en-GB" sz="1400" b="0" i="0" u="none" strike="noStrike" kern="1200" cap="none" spc="0" normalizeH="0" baseline="0" noProof="0" dirty="0">
                <a:ln>
                  <a:noFill/>
                </a:ln>
                <a:solidFill>
                  <a:srgbClr val="232323"/>
                </a:solidFill>
                <a:effectLst/>
                <a:uLnTx/>
                <a:uFillTx/>
                <a:latin typeface="Roboto" panose="020B0604020202020204" charset="0"/>
                <a:ea typeface="Roboto" panose="020B0604020202020204" charset="0"/>
                <a:cs typeface="+mn-cs"/>
              </a:rPr>
              <a:t>(Colombia)</a:t>
            </a:r>
          </a:p>
        </p:txBody>
      </p:sp>
      <p:pic>
        <p:nvPicPr>
          <p:cNvPr id="81" name="Espace réservé pour une image  13">
            <a:extLst>
              <a:ext uri="{FF2B5EF4-FFF2-40B4-BE49-F238E27FC236}">
                <a16:creationId xmlns:a16="http://schemas.microsoft.com/office/drawing/2014/main" id="{52FF7B8D-EF71-4048-9644-BF84D219ACEF}"/>
              </a:ext>
            </a:extLst>
          </p:cNvPr>
          <p:cNvPicPr>
            <a:picLocks noChangeAspect="1"/>
          </p:cNvPicPr>
          <p:nvPr/>
        </p:nvPicPr>
        <p:blipFill>
          <a:blip r:embed="rId3"/>
          <a:srcRect l="15940" r="15940"/>
          <a:stretch/>
        </p:blipFill>
        <p:spPr>
          <a:xfrm>
            <a:off x="10003113" y="2280160"/>
            <a:ext cx="1469448" cy="1438116"/>
          </a:xfrm>
          <a:prstGeom prst="diamond">
            <a:avLst/>
          </a:prstGeom>
        </p:spPr>
      </p:pic>
      <p:pic>
        <p:nvPicPr>
          <p:cNvPr id="82" name="Espace réservé pour une image  13">
            <a:extLst>
              <a:ext uri="{FF2B5EF4-FFF2-40B4-BE49-F238E27FC236}">
                <a16:creationId xmlns:a16="http://schemas.microsoft.com/office/drawing/2014/main" id="{E2613510-9A3F-45D2-A371-9FD9AA1EC3B8}"/>
              </a:ext>
            </a:extLst>
          </p:cNvPr>
          <p:cNvPicPr>
            <a:picLocks noChangeAspect="1"/>
          </p:cNvPicPr>
          <p:nvPr/>
        </p:nvPicPr>
        <p:blipFill rotWithShape="1">
          <a:blip r:embed="rId4"/>
          <a:srcRect l="10335" r="6860"/>
          <a:stretch/>
        </p:blipFill>
        <p:spPr>
          <a:xfrm>
            <a:off x="855044" y="2576726"/>
            <a:ext cx="1469448" cy="1438116"/>
          </a:xfrm>
          <a:prstGeom prst="diamond">
            <a:avLst/>
          </a:prstGeom>
        </p:spPr>
      </p:pic>
      <p:pic>
        <p:nvPicPr>
          <p:cNvPr id="83" name="Espace réservé pour une image  13">
            <a:extLst>
              <a:ext uri="{FF2B5EF4-FFF2-40B4-BE49-F238E27FC236}">
                <a16:creationId xmlns:a16="http://schemas.microsoft.com/office/drawing/2014/main" id="{5EA703CE-AD54-4D9D-8FB4-96ABCF9B4F91}"/>
              </a:ext>
            </a:extLst>
          </p:cNvPr>
          <p:cNvPicPr>
            <a:picLocks noChangeAspect="1"/>
          </p:cNvPicPr>
          <p:nvPr/>
        </p:nvPicPr>
        <p:blipFill>
          <a:blip r:embed="rId5"/>
          <a:srcRect l="12560" r="12560"/>
          <a:stretch/>
        </p:blipFill>
        <p:spPr>
          <a:xfrm>
            <a:off x="834502" y="4410419"/>
            <a:ext cx="1469448" cy="1438116"/>
          </a:xfrm>
          <a:prstGeom prst="diamond">
            <a:avLst/>
          </a:prstGeom>
        </p:spPr>
      </p:pic>
      <p:pic>
        <p:nvPicPr>
          <p:cNvPr id="84" name="Espace réservé pour une image  13">
            <a:extLst>
              <a:ext uri="{FF2B5EF4-FFF2-40B4-BE49-F238E27FC236}">
                <a16:creationId xmlns:a16="http://schemas.microsoft.com/office/drawing/2014/main" id="{EA8C08BA-88E1-47B2-B375-C608EC643767}"/>
              </a:ext>
            </a:extLst>
          </p:cNvPr>
          <p:cNvPicPr>
            <a:picLocks noChangeAspect="1"/>
          </p:cNvPicPr>
          <p:nvPr/>
        </p:nvPicPr>
        <p:blipFill>
          <a:blip r:embed="rId6"/>
          <a:srcRect l="16002" r="16002"/>
          <a:stretch/>
        </p:blipFill>
        <p:spPr>
          <a:xfrm>
            <a:off x="10051475" y="4410419"/>
            <a:ext cx="1469448" cy="1438116"/>
          </a:xfrm>
          <a:prstGeom prst="diamond">
            <a:avLst/>
          </a:prstGeom>
        </p:spPr>
      </p:pic>
      <p:sp>
        <p:nvSpPr>
          <p:cNvPr id="117" name="TextBox 116">
            <a:extLst>
              <a:ext uri="{FF2B5EF4-FFF2-40B4-BE49-F238E27FC236}">
                <a16:creationId xmlns:a16="http://schemas.microsoft.com/office/drawing/2014/main" id="{1AEDE152-5307-4C54-B395-541A89081BEF}"/>
              </a:ext>
            </a:extLst>
          </p:cNvPr>
          <p:cNvSpPr txBox="1"/>
          <p:nvPr/>
        </p:nvSpPr>
        <p:spPr bwMode="auto">
          <a:xfrm>
            <a:off x="9431234" y="6325122"/>
            <a:ext cx="1888671" cy="38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800" b="1" i="0" u="none" strike="noStrike" kern="1200" cap="none" spc="0" normalizeH="0" baseline="0" noProof="0" dirty="0">
                <a:ln>
                  <a:noFill/>
                </a:ln>
                <a:solidFill>
                  <a:srgbClr val="9E2886"/>
                </a:solidFill>
                <a:effectLst/>
                <a:uLnTx/>
                <a:uFillTx/>
                <a:latin typeface="Gravur-Condensed" charset="0"/>
                <a:ea typeface="Gravur-Condensed" charset="0"/>
                <a:cs typeface="Gravur-Condensed" charset="0"/>
              </a:rPr>
              <a:t>Content from:</a:t>
            </a:r>
          </a:p>
        </p:txBody>
      </p:sp>
    </p:spTree>
    <p:extLst>
      <p:ext uri="{BB962C8B-B14F-4D97-AF65-F5344CB8AC3E}">
        <p14:creationId xmlns:p14="http://schemas.microsoft.com/office/powerpoint/2010/main" val="342989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9A535-5312-460E-9014-67B19FEC4D31}"/>
              </a:ext>
            </a:extLst>
          </p:cNvPr>
          <p:cNvSpPr/>
          <p:nvPr/>
        </p:nvSpPr>
        <p:spPr>
          <a:xfrm>
            <a:off x="1312358" y="1509174"/>
            <a:ext cx="1455848" cy="338554"/>
          </a:xfrm>
          <a:prstGeom prst="rect">
            <a:avLst/>
          </a:prstGeom>
        </p:spPr>
        <p:txBody>
          <a:bodyPr wrap="none">
            <a:spAutoFit/>
          </a:bodyPr>
          <a:lstStyle/>
          <a:p>
            <a:r>
              <a:rPr lang="en-US" sz="1600" b="1">
                <a:solidFill>
                  <a:schemeClr val="accent2"/>
                </a:solidFill>
              </a:rPr>
              <a:t>CONCLUSION</a:t>
            </a:r>
            <a:endParaRPr lang="en-GB" sz="1600">
              <a:solidFill>
                <a:schemeClr val="accent2"/>
              </a:solidFill>
            </a:endParaRPr>
          </a:p>
        </p:txBody>
      </p:sp>
      <p:sp>
        <p:nvSpPr>
          <p:cNvPr id="21" name="Rectangle 20">
            <a:extLst>
              <a:ext uri="{FF2B5EF4-FFF2-40B4-BE49-F238E27FC236}">
                <a16:creationId xmlns:a16="http://schemas.microsoft.com/office/drawing/2014/main" id="{D9739C3E-AB0E-48A7-88B7-1EDC47C38CAB}"/>
              </a:ext>
            </a:extLst>
          </p:cNvPr>
          <p:cNvSpPr/>
          <p:nvPr/>
        </p:nvSpPr>
        <p:spPr>
          <a:xfrm>
            <a:off x="6153810" y="2354992"/>
            <a:ext cx="1505138" cy="2984373"/>
          </a:xfrm>
          <a:prstGeom prst="rect">
            <a:avLst/>
          </a:prstGeom>
          <a:solidFill>
            <a:schemeClr val="accent2"/>
          </a:solidFill>
          <a:ln w="952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prstClr val="white"/>
                </a:solidFill>
                <a:effectLst/>
                <a:uLnTx/>
                <a:uFillTx/>
                <a:ea typeface="+mn-ea"/>
                <a:cs typeface="+mn-cs"/>
              </a:rPr>
              <a:t>Measures</a:t>
            </a:r>
            <a:endParaRPr kumimoji="0" lang="fr-FR" sz="1400" b="1"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ea typeface="+mn-ea"/>
                <a:cs typeface="+mn-cs"/>
              </a:rPr>
              <a:t>quantification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prstClr val="white"/>
                </a:solidFill>
                <a:effectLst/>
                <a:uLnTx/>
                <a:uFillTx/>
                <a:ea typeface="+mn-ea"/>
                <a:cs typeface="+mn-cs"/>
              </a:rPr>
              <a:t>Preliminary</a:t>
            </a:r>
            <a:r>
              <a:rPr kumimoji="0" lang="fr-FR" sz="1400" b="0" i="0" u="none" strike="noStrike" kern="0" cap="none" spc="0" normalizeH="0" baseline="0" noProof="0">
                <a:ln>
                  <a:noFill/>
                </a:ln>
                <a:solidFill>
                  <a:prstClr val="white"/>
                </a:solidFill>
                <a:effectLst/>
                <a:uLnTx/>
                <a:uFillTx/>
                <a:ea typeface="+mn-ea"/>
                <a:cs typeface="+mn-cs"/>
              </a:rPr>
              <a:t> budget </a:t>
            </a:r>
            <a:r>
              <a:rPr kumimoji="0" lang="fr-FR" sz="1400" b="0" i="0" u="none" strike="noStrike" kern="0" cap="none" spc="0" normalizeH="0" baseline="0" noProof="0" err="1">
                <a:ln>
                  <a:noFill/>
                </a:ln>
                <a:solidFill>
                  <a:prstClr val="white"/>
                </a:solidFill>
                <a:effectLst/>
                <a:uLnTx/>
                <a:uFillTx/>
                <a:ea typeface="+mn-ea"/>
                <a:cs typeface="+mn-cs"/>
              </a:rPr>
              <a:t>analysis</a:t>
            </a:r>
            <a:r>
              <a:rPr kumimoji="0" lang="fr-FR" sz="1400" b="0" i="0" u="none" strike="noStrike" kern="0" cap="none" spc="0" normalizeH="0" baseline="0" noProof="0">
                <a:ln>
                  <a:noFill/>
                </a:ln>
                <a:solidFill>
                  <a:prstClr val="white"/>
                </a:solidFill>
                <a:effectLst/>
                <a:uLnTx/>
                <a:uFillTx/>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ea typeface="+mn-ea"/>
                <a:cs typeface="+mn-cs"/>
              </a:rPr>
              <a:t>Traffic and </a:t>
            </a:r>
            <a:r>
              <a:rPr kumimoji="0" lang="fr-FR" sz="1400" b="0" i="0" u="none" strike="noStrike" kern="0" cap="none" spc="0" normalizeH="0" baseline="0" noProof="0" err="1">
                <a:ln>
                  <a:noFill/>
                </a:ln>
                <a:solidFill>
                  <a:prstClr val="white"/>
                </a:solidFill>
                <a:effectLst/>
                <a:uLnTx/>
                <a:uFillTx/>
                <a:ea typeface="+mn-ea"/>
                <a:cs typeface="+mn-cs"/>
              </a:rPr>
              <a:t>environmental</a:t>
            </a:r>
            <a:r>
              <a:rPr kumimoji="0" lang="fr-FR" sz="1400" b="0" i="0" u="none" strike="noStrike" kern="0" cap="none" spc="0" normalizeH="0" baseline="0" noProof="0">
                <a:ln>
                  <a:noFill/>
                </a:ln>
                <a:solidFill>
                  <a:prstClr val="white"/>
                </a:solidFill>
                <a:effectLst/>
                <a:uLnTx/>
                <a:uFillTx/>
                <a:ea typeface="+mn-ea"/>
                <a:cs typeface="+mn-cs"/>
              </a:rPr>
              <a:t> impacts…</a:t>
            </a:r>
            <a:endParaRPr kumimoji="0" lang="en-US" sz="1400" b="0" i="0" u="none" strike="noStrike" kern="0" cap="none" spc="0" normalizeH="0" baseline="0" noProof="0">
              <a:ln>
                <a:noFill/>
              </a:ln>
              <a:solidFill>
                <a:prstClr val="white"/>
              </a:solidFill>
              <a:effectLst/>
              <a:uLnTx/>
              <a:uFillTx/>
              <a:ea typeface="+mn-ea"/>
              <a:cs typeface="+mn-cs"/>
            </a:endParaRPr>
          </a:p>
        </p:txBody>
      </p:sp>
      <p:sp>
        <p:nvSpPr>
          <p:cNvPr id="22" name="Rectangle 21">
            <a:extLst>
              <a:ext uri="{FF2B5EF4-FFF2-40B4-BE49-F238E27FC236}">
                <a16:creationId xmlns:a16="http://schemas.microsoft.com/office/drawing/2014/main" id="{1D28E594-5522-43EF-ADDF-DF030210B234}"/>
              </a:ext>
            </a:extLst>
          </p:cNvPr>
          <p:cNvSpPr/>
          <p:nvPr/>
        </p:nvSpPr>
        <p:spPr>
          <a:xfrm>
            <a:off x="4543140" y="2361264"/>
            <a:ext cx="1505139" cy="2984373"/>
          </a:xfrm>
          <a:prstGeom prst="rect">
            <a:avLst/>
          </a:prstGeom>
          <a:solidFill>
            <a:schemeClr val="accent3"/>
          </a:solidFill>
          <a:ln w="952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srgbClr val="3C3C3C">
                    <a:lumMod val="50000"/>
                  </a:srgbClr>
                </a:solidFill>
                <a:effectLst/>
                <a:uLnTx/>
                <a:uFillTx/>
                <a:ea typeface="+mn-ea"/>
                <a:cs typeface="+mn-cs"/>
              </a:rPr>
              <a:t>Measures</a:t>
            </a:r>
            <a:endParaRPr kumimoji="0" lang="fr-FR" sz="1400" b="1"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srgbClr val="3C3C3C">
                    <a:lumMod val="50000"/>
                  </a:srgbClr>
                </a:solidFill>
                <a:effectLst/>
                <a:uLnTx/>
                <a:uFillTx/>
                <a:ea typeface="+mn-ea"/>
                <a:cs typeface="+mn-cs"/>
              </a:rPr>
              <a:t>Refinement</a:t>
            </a:r>
            <a:r>
              <a:rPr kumimoji="0" lang="fr-FR" sz="1400" b="1" i="0" u="none" strike="noStrike" kern="0" cap="none" spc="0" normalizeH="0" baseline="0" noProof="0">
                <a:ln>
                  <a:noFill/>
                </a:ln>
                <a:solidFill>
                  <a:srgbClr val="3C3C3C">
                    <a:lumMod val="50000"/>
                  </a:srgbClr>
                </a:solidFill>
                <a:effectLst/>
                <a:uLnTx/>
                <a:uFillTx/>
                <a:ea typeface="+mn-ea"/>
                <a:cs typeface="+mn-cs"/>
              </a:rPr>
              <a:t> &amp; </a:t>
            </a:r>
            <a:r>
              <a:rPr kumimoji="0" lang="fr-FR" sz="1400" b="1" i="0" u="none" strike="noStrike" kern="0" cap="none" spc="0" normalizeH="0" baseline="0" noProof="0" err="1">
                <a:ln>
                  <a:noFill/>
                </a:ln>
                <a:solidFill>
                  <a:srgbClr val="3C3C3C">
                    <a:lumMod val="50000"/>
                  </a:srgbClr>
                </a:solidFill>
                <a:effectLst/>
                <a:uLnTx/>
                <a:uFillTx/>
                <a:ea typeface="+mn-ea"/>
                <a:cs typeface="+mn-cs"/>
              </a:rPr>
              <a:t>modelling</a:t>
            </a:r>
            <a:endParaRPr kumimoji="0" lang="fr-FR" sz="1400" b="1"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srgbClr val="3C3C3C">
                    <a:lumMod val="50000"/>
                  </a:srgbClr>
                </a:solidFill>
                <a:effectLst/>
                <a:uLnTx/>
                <a:uFillTx/>
                <a:ea typeface="+mn-ea"/>
                <a:cs typeface="+mn-cs"/>
              </a:rPr>
              <a:t>Definition</a:t>
            </a:r>
            <a:r>
              <a:rPr kumimoji="0" lang="fr-FR" sz="1400" b="0" i="0" u="none" strike="noStrike" kern="0" cap="none" spc="0" normalizeH="0" baseline="0" noProof="0">
                <a:ln>
                  <a:noFill/>
                </a:ln>
                <a:solidFill>
                  <a:srgbClr val="3C3C3C">
                    <a:lumMod val="50000"/>
                  </a:srgbClr>
                </a:solidFill>
                <a:effectLst/>
                <a:uLnTx/>
                <a:uFillTx/>
                <a:ea typeface="+mn-ea"/>
                <a:cs typeface="+mn-cs"/>
              </a:rPr>
              <a:t> of mass transit route…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srgbClr val="3C3C3C">
                    <a:lumMod val="50000"/>
                  </a:srgbClr>
                </a:solidFill>
                <a:effectLst/>
                <a:uLnTx/>
                <a:uFillTx/>
                <a:ea typeface="+mn-ea"/>
                <a:cs typeface="+mn-cs"/>
              </a:rPr>
              <a:t>Preliminary</a:t>
            </a:r>
            <a:r>
              <a:rPr kumimoji="0" lang="fr-FR" sz="1400" b="0" i="0" u="none" strike="noStrike" kern="0" cap="none" spc="0" normalizeH="0" baseline="0" noProof="0">
                <a:ln>
                  <a:noFill/>
                </a:ln>
                <a:solidFill>
                  <a:srgbClr val="3C3C3C">
                    <a:lumMod val="50000"/>
                  </a:srgbClr>
                </a:solidFill>
                <a:effectLst/>
                <a:uLnTx/>
                <a:uFillTx/>
                <a:ea typeface="+mn-ea"/>
                <a:cs typeface="+mn-cs"/>
              </a:rPr>
              <a:t> location of hubs…</a:t>
            </a:r>
            <a:endParaRPr kumimoji="0" lang="en-US" sz="1400" b="0" i="0" u="none" strike="noStrike" kern="0" cap="none" spc="0" normalizeH="0" baseline="0" noProof="0">
              <a:ln>
                <a:noFill/>
              </a:ln>
              <a:solidFill>
                <a:srgbClr val="3C3C3C">
                  <a:lumMod val="50000"/>
                </a:srgbClr>
              </a:solidFill>
              <a:effectLst/>
              <a:uLnTx/>
              <a:uFillTx/>
              <a:ea typeface="+mn-ea"/>
              <a:cs typeface="+mn-cs"/>
            </a:endParaRPr>
          </a:p>
        </p:txBody>
      </p:sp>
      <p:sp>
        <p:nvSpPr>
          <p:cNvPr id="23" name="Rectangle 22">
            <a:extLst>
              <a:ext uri="{FF2B5EF4-FFF2-40B4-BE49-F238E27FC236}">
                <a16:creationId xmlns:a16="http://schemas.microsoft.com/office/drawing/2014/main" id="{C2731233-09EB-41D5-AC02-83E862C1453A}"/>
              </a:ext>
            </a:extLst>
          </p:cNvPr>
          <p:cNvSpPr/>
          <p:nvPr/>
        </p:nvSpPr>
        <p:spPr>
          <a:xfrm>
            <a:off x="1210879" y="2361264"/>
            <a:ext cx="1574581" cy="2984373"/>
          </a:xfrm>
          <a:prstGeom prst="rect">
            <a:avLst/>
          </a:prstGeom>
          <a:solidFill>
            <a:sysClr val="window" lastClr="FFFFFF">
              <a:lumMod val="95000"/>
            </a:sysClr>
          </a:solidFill>
          <a:ln w="952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srgbClr val="3C3C3C">
                    <a:lumMod val="50000"/>
                  </a:srgbClr>
                </a:solidFill>
                <a:effectLst/>
                <a:uLnTx/>
                <a:uFillTx/>
                <a:ea typeface="+mn-ea"/>
                <a:cs typeface="+mn-cs"/>
              </a:rPr>
              <a:t>Measures</a:t>
            </a:r>
            <a:endParaRPr kumimoji="0" lang="fr-FR" sz="1400" b="1"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3C3C3C">
                    <a:lumMod val="50000"/>
                  </a:srgbClr>
                </a:solidFill>
                <a:effectLst/>
                <a:uLnTx/>
                <a:uFillTx/>
                <a:ea typeface="+mn-ea"/>
                <a:cs typeface="+mn-cs"/>
              </a:rPr>
              <a:t>identification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C3C3C">
                  <a:lumMod val="50000"/>
                </a:srgbClr>
              </a:solidFill>
              <a:effectLst/>
              <a:uLnTx/>
              <a:uFillTx/>
              <a:ea typeface="+mn-ea"/>
              <a:cs typeface="+mn-cs"/>
            </a:endParaRPr>
          </a:p>
        </p:txBody>
      </p:sp>
      <p:sp>
        <p:nvSpPr>
          <p:cNvPr id="24" name="Rectangle 23">
            <a:extLst>
              <a:ext uri="{FF2B5EF4-FFF2-40B4-BE49-F238E27FC236}">
                <a16:creationId xmlns:a16="http://schemas.microsoft.com/office/drawing/2014/main" id="{769A7CA5-A4F9-4AB3-ADD8-605A7D93643E}"/>
              </a:ext>
            </a:extLst>
          </p:cNvPr>
          <p:cNvSpPr/>
          <p:nvPr/>
        </p:nvSpPr>
        <p:spPr>
          <a:xfrm>
            <a:off x="2900755" y="2361264"/>
            <a:ext cx="1505139" cy="2984373"/>
          </a:xfrm>
          <a:prstGeom prst="rect">
            <a:avLst/>
          </a:prstGeom>
          <a:solidFill>
            <a:sysClr val="window" lastClr="FFFFFF">
              <a:lumMod val="85000"/>
            </a:sysClr>
          </a:solidFill>
          <a:ln w="952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srgbClr val="3C3C3C">
                    <a:lumMod val="50000"/>
                  </a:srgbClr>
                </a:solidFill>
                <a:effectLst/>
                <a:uLnTx/>
                <a:uFillTx/>
                <a:ea typeface="+mn-ea"/>
                <a:cs typeface="+mn-cs"/>
              </a:rPr>
              <a:t>Measures</a:t>
            </a:r>
            <a:endParaRPr kumimoji="0" lang="fr-FR" sz="1400" b="1"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3C3C3C">
                    <a:lumMod val="50000"/>
                  </a:srgbClr>
                </a:solidFill>
                <a:effectLst/>
                <a:uLnTx/>
                <a:uFillTx/>
                <a:ea typeface="+mn-ea"/>
                <a:cs typeface="+mn-cs"/>
              </a:rPr>
              <a:t>Confirmation and </a:t>
            </a:r>
            <a:r>
              <a:rPr kumimoji="0" lang="fr-FR" sz="1400" b="1" i="0" u="none" strike="noStrike" kern="0" cap="none" spc="0" normalizeH="0" baseline="0" noProof="0" err="1">
                <a:ln>
                  <a:noFill/>
                </a:ln>
                <a:solidFill>
                  <a:srgbClr val="3C3C3C">
                    <a:lumMod val="50000"/>
                  </a:srgbClr>
                </a:solidFill>
                <a:effectLst/>
                <a:uLnTx/>
                <a:uFillTx/>
                <a:ea typeface="+mn-ea"/>
                <a:cs typeface="+mn-cs"/>
              </a:rPr>
              <a:t>prioritization</a:t>
            </a:r>
            <a:endParaRPr kumimoji="0" lang="fr-FR" sz="1400" b="1"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3C3C3C">
                  <a:lumMod val="50000"/>
                </a:srgb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3C3C3C">
                    <a:lumMod val="50000"/>
                  </a:srgbClr>
                </a:solidFill>
                <a:effectLst/>
                <a:uLnTx/>
                <a:uFillTx/>
                <a:ea typeface="+mn-ea"/>
                <a:cs typeface="+mn-cs"/>
              </a:rPr>
              <a:t>Check if in line </a:t>
            </a:r>
            <a:r>
              <a:rPr kumimoji="0" lang="fr-FR" sz="1400" b="0" i="0" u="none" strike="noStrike" kern="0" cap="none" spc="0" normalizeH="0" baseline="0" noProof="0" err="1">
                <a:ln>
                  <a:noFill/>
                </a:ln>
                <a:solidFill>
                  <a:srgbClr val="3C3C3C">
                    <a:lumMod val="50000"/>
                  </a:srgbClr>
                </a:solidFill>
                <a:effectLst/>
                <a:uLnTx/>
                <a:uFillTx/>
                <a:ea typeface="+mn-ea"/>
                <a:cs typeface="+mn-cs"/>
              </a:rPr>
              <a:t>with</a:t>
            </a:r>
            <a:r>
              <a:rPr kumimoji="0" lang="fr-FR" sz="1400" b="0" i="0" u="none" strike="noStrike" kern="0" cap="none" spc="0" normalizeH="0" baseline="0" noProof="0">
                <a:ln>
                  <a:noFill/>
                </a:ln>
                <a:solidFill>
                  <a:srgbClr val="3C3C3C">
                    <a:lumMod val="50000"/>
                  </a:srgbClr>
                </a:solidFill>
                <a:effectLst/>
                <a:uLnTx/>
                <a:uFillTx/>
                <a:ea typeface="+mn-ea"/>
                <a:cs typeface="+mn-cs"/>
              </a:rPr>
              <a:t> </a:t>
            </a:r>
            <a:r>
              <a:rPr kumimoji="0" lang="fr-FR" sz="1400" b="0" i="0" u="none" strike="noStrike" kern="0" cap="none" spc="0" normalizeH="0" baseline="0" noProof="0" err="1">
                <a:ln>
                  <a:noFill/>
                </a:ln>
                <a:solidFill>
                  <a:srgbClr val="3C3C3C">
                    <a:lumMod val="50000"/>
                  </a:srgbClr>
                </a:solidFill>
                <a:effectLst/>
                <a:uLnTx/>
                <a:uFillTx/>
                <a:ea typeface="+mn-ea"/>
                <a:cs typeface="+mn-cs"/>
              </a:rPr>
              <a:t>policies</a:t>
            </a:r>
            <a:r>
              <a:rPr kumimoji="0" lang="fr-FR" sz="1400" b="0" i="0" u="none" strike="noStrike" kern="0" cap="none" spc="0" normalizeH="0" baseline="0" noProof="0">
                <a:ln>
                  <a:noFill/>
                </a:ln>
                <a:solidFill>
                  <a:srgbClr val="3C3C3C">
                    <a:lumMod val="50000"/>
                  </a:srgbClr>
                </a:solidFill>
                <a:effectLst/>
                <a:uLnTx/>
                <a:uFillTx/>
                <a:ea typeface="+mn-ea"/>
                <a:cs typeface="+mn-cs"/>
              </a:rPr>
              <a:t> and goals…</a:t>
            </a:r>
            <a:endParaRPr kumimoji="0" lang="en-US" sz="1400" b="0" i="0" u="none" strike="noStrike" kern="0" cap="none" spc="0" normalizeH="0" baseline="0" noProof="0">
              <a:ln>
                <a:noFill/>
              </a:ln>
              <a:solidFill>
                <a:srgbClr val="3C3C3C">
                  <a:lumMod val="50000"/>
                </a:srgbClr>
              </a:solidFill>
              <a:effectLst/>
              <a:uLnTx/>
              <a:uFillTx/>
              <a:ea typeface="+mn-ea"/>
              <a:cs typeface="+mn-cs"/>
            </a:endParaRPr>
          </a:p>
        </p:txBody>
      </p:sp>
      <p:sp>
        <p:nvSpPr>
          <p:cNvPr id="25" name="Rectangle 24">
            <a:extLst>
              <a:ext uri="{FF2B5EF4-FFF2-40B4-BE49-F238E27FC236}">
                <a16:creationId xmlns:a16="http://schemas.microsoft.com/office/drawing/2014/main" id="{9D6A90AC-BBE2-4FC0-AFBB-18404A281F52}"/>
              </a:ext>
            </a:extLst>
          </p:cNvPr>
          <p:cNvSpPr/>
          <p:nvPr/>
        </p:nvSpPr>
        <p:spPr>
          <a:xfrm>
            <a:off x="7774244" y="2354993"/>
            <a:ext cx="1463106" cy="2984372"/>
          </a:xfrm>
          <a:prstGeom prst="rect">
            <a:avLst/>
          </a:prstGeom>
          <a:solidFill>
            <a:schemeClr val="accent4"/>
          </a:solidFill>
          <a:ln w="952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prstClr val="white"/>
                </a:solidFill>
                <a:effectLst/>
                <a:uLnTx/>
                <a:uFillTx/>
                <a:ea typeface="+mn-ea"/>
                <a:cs typeface="+mn-cs"/>
              </a:rPr>
              <a:t>Measures</a:t>
            </a:r>
            <a:endParaRPr kumimoji="0" lang="fr-FR" sz="1400" b="1"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prstClr val="white"/>
                </a:solidFill>
                <a:effectLst/>
                <a:uLnTx/>
                <a:uFillTx/>
                <a:ea typeface="+mn-ea"/>
                <a:cs typeface="+mn-cs"/>
              </a:rPr>
              <a:t>evaluation</a:t>
            </a:r>
            <a:endParaRPr kumimoji="0" lang="fr-FR" sz="1400" b="1"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ea typeface="+mn-ea"/>
                <a:cs typeface="+mn-cs"/>
              </a:rPr>
              <a:t>Evaluation of impacts…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prstClr val="white"/>
                </a:solidFill>
                <a:effectLst/>
                <a:uLnTx/>
                <a:uFillTx/>
                <a:ea typeface="+mn-ea"/>
                <a:cs typeface="+mn-cs"/>
              </a:rPr>
              <a:t>Technical</a:t>
            </a:r>
            <a:r>
              <a:rPr kumimoji="0" lang="fr-FR" sz="1400" b="0" i="0" u="none" strike="noStrike" kern="0" cap="none" spc="0" normalizeH="0" baseline="0" noProof="0">
                <a:ln>
                  <a:noFill/>
                </a:ln>
                <a:solidFill>
                  <a:prstClr val="white"/>
                </a:solidFill>
                <a:effectLst/>
                <a:uLnTx/>
                <a:uFillTx/>
                <a:ea typeface="+mn-ea"/>
                <a:cs typeface="+mn-cs"/>
              </a:rPr>
              <a:t>, </a:t>
            </a:r>
            <a:r>
              <a:rPr kumimoji="0" lang="fr-FR" sz="1400" b="0" i="0" u="none" strike="noStrike" kern="0" cap="none" spc="0" normalizeH="0" baseline="0" noProof="0" err="1">
                <a:ln>
                  <a:noFill/>
                </a:ln>
                <a:solidFill>
                  <a:prstClr val="white"/>
                </a:solidFill>
                <a:effectLst/>
                <a:uLnTx/>
                <a:uFillTx/>
                <a:ea typeface="+mn-ea"/>
                <a:cs typeface="+mn-cs"/>
              </a:rPr>
              <a:t>financial</a:t>
            </a:r>
            <a:r>
              <a:rPr kumimoji="0" lang="fr-FR" sz="1400" b="0" i="0" u="none" strike="noStrike" kern="0" cap="none" spc="0" normalizeH="0" baseline="0" noProof="0">
                <a:ln>
                  <a:noFill/>
                </a:ln>
                <a:solidFill>
                  <a:prstClr val="white"/>
                </a:solidFill>
                <a:effectLst/>
                <a:uLnTx/>
                <a:uFillTx/>
                <a:ea typeface="+mn-ea"/>
                <a:cs typeface="+mn-cs"/>
              </a:rPr>
              <a:t>, </a:t>
            </a:r>
            <a:r>
              <a:rPr kumimoji="0" lang="fr-FR" sz="1400" b="0" i="0" u="none" strike="noStrike" kern="0" cap="none" spc="0" normalizeH="0" baseline="0" noProof="0" err="1">
                <a:ln>
                  <a:noFill/>
                </a:ln>
                <a:solidFill>
                  <a:prstClr val="white"/>
                </a:solidFill>
                <a:effectLst/>
                <a:uLnTx/>
                <a:uFillTx/>
                <a:ea typeface="+mn-ea"/>
                <a:cs typeface="+mn-cs"/>
              </a:rPr>
              <a:t>institutional</a:t>
            </a:r>
            <a:r>
              <a:rPr kumimoji="0" lang="fr-FR" sz="1400" b="0" i="0" u="none" strike="noStrike" kern="0" cap="none" spc="0" normalizeH="0" baseline="0" noProof="0">
                <a:ln>
                  <a:noFill/>
                </a:ln>
                <a:solidFill>
                  <a:prstClr val="white"/>
                </a:solidFill>
                <a:effectLst/>
                <a:uLnTx/>
                <a:uFillTx/>
                <a:ea typeface="+mn-ea"/>
                <a:cs typeface="+mn-cs"/>
              </a:rPr>
              <a:t> </a:t>
            </a:r>
            <a:r>
              <a:rPr kumimoji="0" lang="fr-FR" sz="1400" b="0" i="0" u="none" strike="noStrike" kern="0" cap="none" spc="0" normalizeH="0" baseline="0" noProof="0" err="1">
                <a:ln>
                  <a:noFill/>
                </a:ln>
                <a:solidFill>
                  <a:prstClr val="white"/>
                </a:solidFill>
                <a:effectLst/>
                <a:uLnTx/>
                <a:uFillTx/>
                <a:ea typeface="+mn-ea"/>
                <a:cs typeface="+mn-cs"/>
              </a:rPr>
              <a:t>feasibility</a:t>
            </a:r>
            <a:r>
              <a:rPr kumimoji="0" lang="fr-FR" sz="1400" b="0" i="0" u="none" strike="noStrike" kern="0" cap="none" spc="0" normalizeH="0" baseline="0" noProof="0">
                <a:ln>
                  <a:noFill/>
                </a:ln>
                <a:solidFill>
                  <a:prstClr val="white"/>
                </a:solidFill>
                <a:effectLst/>
                <a:uLnTx/>
                <a:uFillTx/>
                <a:ea typeface="+mn-ea"/>
                <a:cs typeface="+mn-cs"/>
              </a:rPr>
              <a:t>…</a:t>
            </a:r>
            <a:endParaRPr kumimoji="0" lang="en-US" sz="1400" b="0" i="0" u="none" strike="noStrike" kern="0" cap="none" spc="0" normalizeH="0" baseline="0" noProof="0">
              <a:ln>
                <a:noFill/>
              </a:ln>
              <a:solidFill>
                <a:prstClr val="white"/>
              </a:solidFill>
              <a:effectLst/>
              <a:uLnTx/>
              <a:uFillTx/>
              <a:ea typeface="+mn-ea"/>
              <a:cs typeface="+mn-cs"/>
            </a:endParaRPr>
          </a:p>
        </p:txBody>
      </p:sp>
      <p:sp>
        <p:nvSpPr>
          <p:cNvPr id="26" name="Rectangle 25">
            <a:extLst>
              <a:ext uri="{FF2B5EF4-FFF2-40B4-BE49-F238E27FC236}">
                <a16:creationId xmlns:a16="http://schemas.microsoft.com/office/drawing/2014/main" id="{8492199F-8BD6-46F9-8A34-E1F1D4293121}"/>
              </a:ext>
            </a:extLst>
          </p:cNvPr>
          <p:cNvSpPr/>
          <p:nvPr/>
        </p:nvSpPr>
        <p:spPr>
          <a:xfrm>
            <a:off x="9333557" y="2354992"/>
            <a:ext cx="1505138" cy="2984372"/>
          </a:xfrm>
          <a:prstGeom prst="rect">
            <a:avLst/>
          </a:prstGeom>
          <a:solidFill>
            <a:schemeClr val="accent1"/>
          </a:solidFill>
          <a:ln w="952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ea typeface="+mn-ea"/>
                <a:cs typeface="+mn-cs"/>
              </a:rPr>
              <a:t>Scenario </a:t>
            </a:r>
            <a:r>
              <a:rPr kumimoji="0" lang="fr-FR" sz="1400" b="1" i="0" u="none" strike="noStrike" kern="0" cap="none" spc="0" normalizeH="0" baseline="0" noProof="0" err="1">
                <a:ln>
                  <a:noFill/>
                </a:ln>
                <a:solidFill>
                  <a:prstClr val="white"/>
                </a:solidFill>
                <a:effectLst/>
                <a:uLnTx/>
                <a:uFillTx/>
                <a:ea typeface="+mn-ea"/>
                <a:cs typeface="+mn-cs"/>
              </a:rPr>
              <a:t>comparison</a:t>
            </a:r>
            <a:r>
              <a:rPr kumimoji="0" lang="fr-FR" sz="1400" b="1" i="0" u="none" strike="noStrike" kern="0" cap="none" spc="0" normalizeH="0" baseline="0" noProof="0">
                <a:ln>
                  <a:noFill/>
                </a:ln>
                <a:solidFill>
                  <a:prstClr val="white"/>
                </a:solidFill>
                <a:effectLst/>
                <a:uLnTx/>
                <a:uFillTx/>
                <a:ea typeface="+mn-ea"/>
                <a:cs typeface="+mn-cs"/>
              </a:rPr>
              <a:t> and </a:t>
            </a:r>
            <a:r>
              <a:rPr kumimoji="0" lang="fr-FR" sz="1400" b="1" i="0" u="none" strike="noStrike" kern="0" cap="none" spc="0" normalizeH="0" baseline="0" noProof="0" err="1">
                <a:ln>
                  <a:noFill/>
                </a:ln>
                <a:solidFill>
                  <a:prstClr val="white"/>
                </a:solidFill>
                <a:effectLst/>
                <a:uLnTx/>
                <a:uFillTx/>
                <a:ea typeface="+mn-ea"/>
                <a:cs typeface="+mn-cs"/>
              </a:rPr>
              <a:t>selection</a:t>
            </a:r>
            <a:endParaRPr kumimoji="0" lang="fr-FR" sz="1400" b="1"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ea typeface="+mn-ea"/>
                <a:cs typeface="+mn-cs"/>
              </a:rPr>
              <a:t>Evaluation of </a:t>
            </a:r>
            <a:r>
              <a:rPr kumimoji="0" lang="fr-FR" sz="1400" b="0" i="0" u="none" strike="noStrike" kern="0" cap="none" spc="0" normalizeH="0" baseline="0" noProof="0" err="1">
                <a:ln>
                  <a:noFill/>
                </a:ln>
                <a:solidFill>
                  <a:prstClr val="white"/>
                </a:solidFill>
                <a:effectLst/>
                <a:uLnTx/>
                <a:uFillTx/>
                <a:ea typeface="+mn-ea"/>
                <a:cs typeface="+mn-cs"/>
              </a:rPr>
              <a:t>each</a:t>
            </a:r>
            <a:r>
              <a:rPr kumimoji="0" lang="fr-FR" sz="1400" b="0" i="0" u="none" strike="noStrike" kern="0" cap="none" spc="0" normalizeH="0" baseline="0" noProof="0">
                <a:ln>
                  <a:noFill/>
                </a:ln>
                <a:solidFill>
                  <a:prstClr val="white"/>
                </a:solidFill>
                <a:effectLst/>
                <a:uLnTx/>
                <a:uFillTx/>
                <a:ea typeface="+mn-ea"/>
                <a:cs typeface="+mn-cs"/>
              </a:rPr>
              <a:t> scenario and </a:t>
            </a:r>
            <a:r>
              <a:rPr kumimoji="0" lang="fr-FR" sz="1400" b="0" i="0" u="none" strike="noStrike" kern="0" cap="none" spc="0" normalizeH="0" baseline="0" noProof="0" err="1">
                <a:ln>
                  <a:noFill/>
                </a:ln>
                <a:solidFill>
                  <a:prstClr val="white"/>
                </a:solidFill>
                <a:effectLst/>
                <a:uLnTx/>
                <a:uFillTx/>
                <a:ea typeface="+mn-ea"/>
                <a:cs typeface="+mn-cs"/>
              </a:rPr>
              <a:t>selection</a:t>
            </a:r>
            <a:endParaRPr kumimoji="0" lang="en-US" sz="1400" b="0" i="0" u="none" strike="noStrike" kern="0" cap="none" spc="0" normalizeH="0" baseline="0" noProof="0">
              <a:ln>
                <a:noFill/>
              </a:ln>
              <a:solidFill>
                <a:prstClr val="white"/>
              </a:solidFill>
              <a:effectLst/>
              <a:uLnTx/>
              <a:uFillTx/>
              <a:ea typeface="+mn-ea"/>
              <a:cs typeface="+mn-cs"/>
            </a:endParaRPr>
          </a:p>
        </p:txBody>
      </p:sp>
      <p:sp>
        <p:nvSpPr>
          <p:cNvPr id="27" name="Rectangle 26">
            <a:extLst>
              <a:ext uri="{FF2B5EF4-FFF2-40B4-BE49-F238E27FC236}">
                <a16:creationId xmlns:a16="http://schemas.microsoft.com/office/drawing/2014/main" id="{D7B8C521-D7D0-4521-8A6A-6869CAA7859F}"/>
              </a:ext>
            </a:extLst>
          </p:cNvPr>
          <p:cNvSpPr/>
          <p:nvPr/>
        </p:nvSpPr>
        <p:spPr>
          <a:xfrm>
            <a:off x="4543140" y="1986633"/>
            <a:ext cx="4730755" cy="314046"/>
          </a:xfrm>
          <a:prstGeom prst="rect">
            <a:avLst/>
          </a:prstGeom>
          <a:solidFill>
            <a:schemeClr val="tx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u="none" strike="noStrike" kern="0" cap="none" spc="0" normalizeH="0" baseline="0" noProof="0">
                <a:ln>
                  <a:noFill/>
                </a:ln>
                <a:solidFill>
                  <a:prstClr val="white"/>
                </a:solidFill>
                <a:effectLst/>
                <a:uLnTx/>
                <a:uFillTx/>
                <a:ea typeface="+mn-ea"/>
                <a:cs typeface="+mn-cs"/>
              </a:rPr>
              <a:t>Transport </a:t>
            </a:r>
            <a:r>
              <a:rPr kumimoji="0" lang="fr-FR" sz="1400" b="1" u="none" strike="noStrike" kern="0" cap="none" spc="0" normalizeH="0" baseline="0" noProof="0" err="1">
                <a:ln>
                  <a:noFill/>
                </a:ln>
                <a:solidFill>
                  <a:prstClr val="white"/>
                </a:solidFill>
                <a:effectLst/>
                <a:uLnTx/>
                <a:uFillTx/>
                <a:ea typeface="+mn-ea"/>
                <a:cs typeface="+mn-cs"/>
              </a:rPr>
              <a:t>modelling</a:t>
            </a:r>
            <a:endParaRPr kumimoji="0" lang="en-US" sz="1400" b="1" u="none" strike="noStrike" kern="0" cap="none" spc="0" normalizeH="0" baseline="0" noProof="0">
              <a:ln>
                <a:noFill/>
              </a:ln>
              <a:solidFill>
                <a:prstClr val="white"/>
              </a:solidFill>
              <a:effectLst/>
              <a:uLnTx/>
              <a:uFillTx/>
              <a:ea typeface="+mn-ea"/>
              <a:cs typeface="+mn-cs"/>
            </a:endParaRPr>
          </a:p>
        </p:txBody>
      </p:sp>
      <p:sp>
        <p:nvSpPr>
          <p:cNvPr id="28" name="Rectangle 27">
            <a:extLst>
              <a:ext uri="{FF2B5EF4-FFF2-40B4-BE49-F238E27FC236}">
                <a16:creationId xmlns:a16="http://schemas.microsoft.com/office/drawing/2014/main" id="{450BFAB6-A629-4D0B-990E-7FB13382ADA1}"/>
              </a:ext>
            </a:extLst>
          </p:cNvPr>
          <p:cNvSpPr/>
          <p:nvPr/>
        </p:nvSpPr>
        <p:spPr>
          <a:xfrm>
            <a:off x="1523900" y="4262397"/>
            <a:ext cx="1062282" cy="573763"/>
          </a:xfrm>
          <a:prstGeom prst="rect">
            <a:avLst/>
          </a:prstGeom>
          <a:solidFill>
            <a:schemeClr val="tx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a:ln>
                  <a:noFill/>
                </a:ln>
                <a:effectLst/>
                <a:uLnTx/>
                <a:uFillTx/>
                <a:ea typeface="+mn-ea"/>
                <a:cs typeface="+mn-cs"/>
              </a:rPr>
              <a:t>Committee</a:t>
            </a:r>
            <a:endParaRPr kumimoji="0" lang="en-GB" sz="1400" b="0" i="0" u="none" strike="noStrike" kern="0" cap="none" spc="0" normalizeH="0" baseline="0" noProof="0" dirty="0">
              <a:ln>
                <a:noFill/>
              </a:ln>
              <a:effectLst/>
              <a:uLnTx/>
              <a:uFillTx/>
              <a:ea typeface="+mn-ea"/>
              <a:cs typeface="+mn-cs"/>
            </a:endParaRPr>
          </a:p>
        </p:txBody>
      </p:sp>
      <p:sp>
        <p:nvSpPr>
          <p:cNvPr id="29" name="Rectangle 28">
            <a:extLst>
              <a:ext uri="{FF2B5EF4-FFF2-40B4-BE49-F238E27FC236}">
                <a16:creationId xmlns:a16="http://schemas.microsoft.com/office/drawing/2014/main" id="{C4CA9EC4-421D-49A9-91E8-24AE84719586}"/>
              </a:ext>
            </a:extLst>
          </p:cNvPr>
          <p:cNvSpPr/>
          <p:nvPr/>
        </p:nvSpPr>
        <p:spPr>
          <a:xfrm>
            <a:off x="9416629" y="4262397"/>
            <a:ext cx="1244666" cy="573763"/>
          </a:xfrm>
          <a:prstGeom prst="rect">
            <a:avLst/>
          </a:prstGeom>
          <a:solidFill>
            <a:schemeClr val="tx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err="1">
                <a:ln>
                  <a:noFill/>
                </a:ln>
                <a:solidFill>
                  <a:prstClr val="white"/>
                </a:solidFill>
                <a:effectLst/>
                <a:uLnTx/>
                <a:uFillTx/>
                <a:ea typeface="+mn-ea"/>
                <a:cs typeface="+mn-cs"/>
              </a:rPr>
              <a:t>Committee</a:t>
            </a:r>
            <a:endParaRPr kumimoji="0" lang="en-GB" sz="1400" b="0" i="0" u="none" strike="noStrike" kern="0" cap="none" spc="0" normalizeH="0" baseline="0" noProof="0">
              <a:ln>
                <a:noFill/>
              </a:ln>
              <a:solidFill>
                <a:prstClr val="white"/>
              </a:solidFill>
              <a:effectLst/>
              <a:uLnTx/>
              <a:uFillTx/>
              <a:ea typeface="+mn-ea"/>
              <a:cs typeface="+mn-cs"/>
            </a:endParaRPr>
          </a:p>
        </p:txBody>
      </p:sp>
      <p:sp>
        <p:nvSpPr>
          <p:cNvPr id="30" name="Right Brace 29">
            <a:extLst>
              <a:ext uri="{FF2B5EF4-FFF2-40B4-BE49-F238E27FC236}">
                <a16:creationId xmlns:a16="http://schemas.microsoft.com/office/drawing/2014/main" id="{6AB8FAD9-67B5-40BA-BAA6-80FCD56C5287}"/>
              </a:ext>
            </a:extLst>
          </p:cNvPr>
          <p:cNvSpPr/>
          <p:nvPr/>
        </p:nvSpPr>
        <p:spPr>
          <a:xfrm rot="5400000">
            <a:off x="5926045" y="1577205"/>
            <a:ext cx="314046" cy="7850910"/>
          </a:xfrm>
          <a:prstGeom prst="rightBrace">
            <a:avLst/>
          </a:prstGeom>
          <a:noFill/>
          <a:ln w="9525" cap="flat" cmpd="sng" algn="ctr">
            <a:solidFill>
              <a:schemeClr val="tx2">
                <a:lumMod val="60000"/>
                <a:lumOff val="4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C3C3C"/>
              </a:solidFill>
              <a:effectLst/>
              <a:uLnTx/>
              <a:uFillTx/>
              <a:ea typeface="+mn-ea"/>
              <a:cs typeface="+mn-cs"/>
            </a:endParaRPr>
          </a:p>
        </p:txBody>
      </p:sp>
      <p:sp>
        <p:nvSpPr>
          <p:cNvPr id="31" name="Rectangle 30">
            <a:extLst>
              <a:ext uri="{FF2B5EF4-FFF2-40B4-BE49-F238E27FC236}">
                <a16:creationId xmlns:a16="http://schemas.microsoft.com/office/drawing/2014/main" id="{2A842F87-6407-4006-8515-910AF88B03F3}"/>
              </a:ext>
            </a:extLst>
          </p:cNvPr>
          <p:cNvSpPr/>
          <p:nvPr/>
        </p:nvSpPr>
        <p:spPr>
          <a:xfrm>
            <a:off x="5366104" y="5726472"/>
            <a:ext cx="1575411" cy="324693"/>
          </a:xfrm>
          <a:prstGeom prst="rect">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chemeClr val="tx2"/>
                </a:solidFill>
                <a:effectLst/>
                <a:uLnTx/>
                <a:uFillTx/>
                <a:ea typeface="+mn-ea"/>
                <a:cs typeface="+mn-cs"/>
              </a:rPr>
              <a:t>Consultant </a:t>
            </a:r>
            <a:r>
              <a:rPr kumimoji="0" lang="fr-FR" sz="1400" b="1" i="0" u="none" strike="noStrike" kern="0" cap="none" spc="0" normalizeH="0" baseline="0" noProof="0" err="1">
                <a:ln>
                  <a:noFill/>
                </a:ln>
                <a:solidFill>
                  <a:schemeClr val="tx2"/>
                </a:solidFill>
                <a:effectLst/>
                <a:uLnTx/>
                <a:uFillTx/>
                <a:ea typeface="+mn-ea"/>
                <a:cs typeface="+mn-cs"/>
              </a:rPr>
              <a:t>work</a:t>
            </a:r>
            <a:r>
              <a:rPr kumimoji="0" lang="fr-FR" sz="1400" b="1" i="0" u="none" strike="noStrike" kern="0" cap="none" spc="0" normalizeH="0" baseline="0" noProof="0">
                <a:ln>
                  <a:noFill/>
                </a:ln>
                <a:solidFill>
                  <a:schemeClr val="tx2"/>
                </a:solidFill>
                <a:effectLst/>
                <a:uLnTx/>
                <a:uFillTx/>
                <a:ea typeface="+mn-ea"/>
                <a:cs typeface="+mn-cs"/>
              </a:rPr>
              <a:t> </a:t>
            </a:r>
            <a:r>
              <a:rPr kumimoji="0" lang="fr-FR" sz="1400" b="1" i="0" u="none" strike="noStrike" kern="0" cap="none" spc="0" normalizeH="0" baseline="0" noProof="0" err="1">
                <a:ln>
                  <a:noFill/>
                </a:ln>
                <a:solidFill>
                  <a:schemeClr val="tx2"/>
                </a:solidFill>
                <a:effectLst/>
                <a:uLnTx/>
                <a:uFillTx/>
                <a:ea typeface="+mn-ea"/>
                <a:cs typeface="+mn-cs"/>
              </a:rPr>
              <a:t>mainly</a:t>
            </a:r>
            <a:endParaRPr kumimoji="0" lang="en-GB" sz="1400" b="1" i="0" u="none" strike="noStrike" kern="0" cap="none" spc="0" normalizeH="0" baseline="0" noProof="0">
              <a:ln>
                <a:noFill/>
              </a:ln>
              <a:solidFill>
                <a:schemeClr val="tx2"/>
              </a:solidFill>
              <a:effectLst/>
              <a:uLnTx/>
              <a:uFillTx/>
              <a:ea typeface="+mn-ea"/>
              <a:cs typeface="+mn-cs"/>
            </a:endParaRPr>
          </a:p>
        </p:txBody>
      </p:sp>
      <p:sp>
        <p:nvSpPr>
          <p:cNvPr id="3" name="TextBox 2">
            <a:extLst>
              <a:ext uri="{FF2B5EF4-FFF2-40B4-BE49-F238E27FC236}">
                <a16:creationId xmlns:a16="http://schemas.microsoft.com/office/drawing/2014/main" id="{6BF8AE7C-27DC-8C5F-9A37-F2CFC09B0027}"/>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1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 name="Google Shape;7454;p55">
            <a:extLst>
              <a:ext uri="{FF2B5EF4-FFF2-40B4-BE49-F238E27FC236}">
                <a16:creationId xmlns:a16="http://schemas.microsoft.com/office/drawing/2014/main" id="{420EE721-AF22-8F3A-BD2A-DDD9E8D2B77D}"/>
              </a:ext>
            </a:extLst>
          </p:cNvPr>
          <p:cNvGrpSpPr/>
          <p:nvPr/>
        </p:nvGrpSpPr>
        <p:grpSpPr>
          <a:xfrm>
            <a:off x="-2133180" y="142623"/>
            <a:ext cx="453921" cy="453418"/>
            <a:chOff x="5823294" y="2309751"/>
            <a:chExt cx="315327" cy="314978"/>
          </a:xfrm>
          <a:solidFill>
            <a:schemeClr val="accent1"/>
          </a:solidFill>
        </p:grpSpPr>
        <p:sp>
          <p:nvSpPr>
            <p:cNvPr id="7" name="Google Shape;7455;p55">
              <a:extLst>
                <a:ext uri="{FF2B5EF4-FFF2-40B4-BE49-F238E27FC236}">
                  <a16:creationId xmlns:a16="http://schemas.microsoft.com/office/drawing/2014/main" id="{B5AA4C1C-841C-77C7-BB01-8687BDA17AE8}"/>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6;p55">
              <a:extLst>
                <a:ext uri="{FF2B5EF4-FFF2-40B4-BE49-F238E27FC236}">
                  <a16:creationId xmlns:a16="http://schemas.microsoft.com/office/drawing/2014/main" id="{A113703D-34B2-BB3D-C4D0-B395FA75035D}"/>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7;p55">
              <a:extLst>
                <a:ext uri="{FF2B5EF4-FFF2-40B4-BE49-F238E27FC236}">
                  <a16:creationId xmlns:a16="http://schemas.microsoft.com/office/drawing/2014/main" id="{5398CC92-F761-BD73-CE2F-F67B0ECC4DB4}"/>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8;p55">
              <a:extLst>
                <a:ext uri="{FF2B5EF4-FFF2-40B4-BE49-F238E27FC236}">
                  <a16:creationId xmlns:a16="http://schemas.microsoft.com/office/drawing/2014/main" id="{24653120-D712-ABE5-D83E-6A3C5FC1CCEF}"/>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9;p55">
              <a:extLst>
                <a:ext uri="{FF2B5EF4-FFF2-40B4-BE49-F238E27FC236}">
                  <a16:creationId xmlns:a16="http://schemas.microsoft.com/office/drawing/2014/main" id="{E353BBF7-5D7B-E1FA-D266-541E270628D8}"/>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0;p55">
              <a:extLst>
                <a:ext uri="{FF2B5EF4-FFF2-40B4-BE49-F238E27FC236}">
                  <a16:creationId xmlns:a16="http://schemas.microsoft.com/office/drawing/2014/main" id="{CB4FFB60-5E24-C3C0-8E06-E2CBA782FE06}"/>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1;p55">
              <a:extLst>
                <a:ext uri="{FF2B5EF4-FFF2-40B4-BE49-F238E27FC236}">
                  <a16:creationId xmlns:a16="http://schemas.microsoft.com/office/drawing/2014/main" id="{E73F9DB1-08AA-8897-4BC7-EF5DEDDE653C}"/>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2;p55">
              <a:extLst>
                <a:ext uri="{FF2B5EF4-FFF2-40B4-BE49-F238E27FC236}">
                  <a16:creationId xmlns:a16="http://schemas.microsoft.com/office/drawing/2014/main" id="{97B691D9-EC96-9AE0-E7CC-5DD8E6BDDD14}"/>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3;p55">
              <a:extLst>
                <a:ext uri="{FF2B5EF4-FFF2-40B4-BE49-F238E27FC236}">
                  <a16:creationId xmlns:a16="http://schemas.microsoft.com/office/drawing/2014/main" id="{6EE7DF88-82C2-708C-EE89-ED2DE0EF7544}"/>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4;p55">
              <a:extLst>
                <a:ext uri="{FF2B5EF4-FFF2-40B4-BE49-F238E27FC236}">
                  <a16:creationId xmlns:a16="http://schemas.microsoft.com/office/drawing/2014/main" id="{8EF3329F-6FC2-6315-37DC-E9D04AF8DD68}"/>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5;p55">
              <a:extLst>
                <a:ext uri="{FF2B5EF4-FFF2-40B4-BE49-F238E27FC236}">
                  <a16:creationId xmlns:a16="http://schemas.microsoft.com/office/drawing/2014/main" id="{D66F3808-2E8B-2C76-49B0-9CE477B02271}"/>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6;p55">
              <a:extLst>
                <a:ext uri="{FF2B5EF4-FFF2-40B4-BE49-F238E27FC236}">
                  <a16:creationId xmlns:a16="http://schemas.microsoft.com/office/drawing/2014/main" id="{CF851165-714F-B1D8-6A1E-2812F3176A81}"/>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7;p55">
              <a:extLst>
                <a:ext uri="{FF2B5EF4-FFF2-40B4-BE49-F238E27FC236}">
                  <a16:creationId xmlns:a16="http://schemas.microsoft.com/office/drawing/2014/main" id="{EA389994-D83D-3122-31B5-166F4125F105}"/>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8;p55">
              <a:extLst>
                <a:ext uri="{FF2B5EF4-FFF2-40B4-BE49-F238E27FC236}">
                  <a16:creationId xmlns:a16="http://schemas.microsoft.com/office/drawing/2014/main" id="{75544C4E-18E6-1287-7207-2ECA5D1302FA}"/>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2" name="Google Shape;7469;p55">
              <a:extLst>
                <a:ext uri="{FF2B5EF4-FFF2-40B4-BE49-F238E27FC236}">
                  <a16:creationId xmlns:a16="http://schemas.microsoft.com/office/drawing/2014/main" id="{D8AF5988-AF0C-C82D-B6CA-FF54FE92FC9F}"/>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3" name="Google Shape;7470;p55">
              <a:extLst>
                <a:ext uri="{FF2B5EF4-FFF2-40B4-BE49-F238E27FC236}">
                  <a16:creationId xmlns:a16="http://schemas.microsoft.com/office/drawing/2014/main" id="{A363EAC5-1864-5F3E-68DB-D72593221C7B}"/>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4" name="Google Shape;7471;p55">
              <a:extLst>
                <a:ext uri="{FF2B5EF4-FFF2-40B4-BE49-F238E27FC236}">
                  <a16:creationId xmlns:a16="http://schemas.microsoft.com/office/drawing/2014/main" id="{C573D5A7-EE12-5700-E80F-0B4E0CF5410D}"/>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37" name="Text Placeholder 36">
            <a:extLst>
              <a:ext uri="{FF2B5EF4-FFF2-40B4-BE49-F238E27FC236}">
                <a16:creationId xmlns:a16="http://schemas.microsoft.com/office/drawing/2014/main" id="{0360F375-EE31-40AC-9C5C-4C6B3F5820B8}"/>
              </a:ext>
            </a:extLst>
          </p:cNvPr>
          <p:cNvSpPr>
            <a:spLocks noGrp="1"/>
          </p:cNvSpPr>
          <p:nvPr>
            <p:ph type="body" sz="quarter" idx="12"/>
          </p:nvPr>
        </p:nvSpPr>
        <p:spPr>
          <a:xfrm>
            <a:off x="1791154" y="823720"/>
            <a:ext cx="8626021" cy="577569"/>
          </a:xfrm>
        </p:spPr>
        <p:txBody>
          <a:bodyPr/>
          <a:lstStyle/>
          <a:p>
            <a:r>
              <a:rPr lang="en-US" sz="3600" dirty="0">
                <a:solidFill>
                  <a:schemeClr val="accent1"/>
                </a:solidFill>
                <a:latin typeface="+mj-lt"/>
              </a:rPr>
              <a:t>Iterations towards the scenario comparison</a:t>
            </a:r>
          </a:p>
          <a:p>
            <a:endParaRPr lang="en-GB" dirty="0"/>
          </a:p>
        </p:txBody>
      </p:sp>
    </p:spTree>
    <p:extLst>
      <p:ext uri="{BB962C8B-B14F-4D97-AF65-F5344CB8AC3E}">
        <p14:creationId xmlns:p14="http://schemas.microsoft.com/office/powerpoint/2010/main" val="894095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a:extLst>
              <a:ext uri="{FF2B5EF4-FFF2-40B4-BE49-F238E27FC236}">
                <a16:creationId xmlns:a16="http://schemas.microsoft.com/office/drawing/2014/main" id="{330D95C1-7432-423F-BA8E-2CA7E26D6906}"/>
              </a:ext>
            </a:extLst>
          </p:cNvPr>
          <p:cNvCxnSpPr>
            <a:cxnSpLocks/>
          </p:cNvCxnSpPr>
          <p:nvPr/>
        </p:nvCxnSpPr>
        <p:spPr>
          <a:xfrm>
            <a:off x="1979691" y="4691401"/>
            <a:ext cx="0" cy="215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C6E19EE-7E78-4CEF-81E5-393EF398BF2F}"/>
              </a:ext>
            </a:extLst>
          </p:cNvPr>
          <p:cNvSpPr/>
          <p:nvPr/>
        </p:nvSpPr>
        <p:spPr>
          <a:xfrm>
            <a:off x="1279406" y="3017112"/>
            <a:ext cx="1440000" cy="1768603"/>
          </a:xfrm>
          <a:prstGeom prst="rect">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err="1">
                <a:solidFill>
                  <a:schemeClr val="tx1">
                    <a:lumMod val="50000"/>
                  </a:schemeClr>
                </a:solidFill>
              </a:rPr>
              <a:t>Measures</a:t>
            </a:r>
            <a:endParaRPr lang="fr-FR" sz="1400">
              <a:solidFill>
                <a:schemeClr val="tx1">
                  <a:lumMod val="50000"/>
                </a:schemeClr>
              </a:solidFill>
            </a:endParaRPr>
          </a:p>
          <a:p>
            <a:pPr algn="ctr"/>
            <a:r>
              <a:rPr lang="fr-FR" sz="1400" b="1">
                <a:solidFill>
                  <a:schemeClr val="tx1">
                    <a:lumMod val="50000"/>
                  </a:schemeClr>
                </a:solidFill>
              </a:rPr>
              <a:t>Confirmation and </a:t>
            </a:r>
            <a:r>
              <a:rPr lang="fr-FR" sz="1400" b="1" err="1">
                <a:solidFill>
                  <a:schemeClr val="tx1">
                    <a:lumMod val="50000"/>
                  </a:schemeClr>
                </a:solidFill>
              </a:rPr>
              <a:t>Prioritization</a:t>
            </a:r>
            <a:endParaRPr lang="fr-FR" sz="1400" b="1">
              <a:solidFill>
                <a:schemeClr val="tx1">
                  <a:lumMod val="50000"/>
                </a:schemeClr>
              </a:solidFill>
            </a:endParaRPr>
          </a:p>
        </p:txBody>
      </p:sp>
      <p:sp>
        <p:nvSpPr>
          <p:cNvPr id="6" name="Rectangle 5">
            <a:extLst>
              <a:ext uri="{FF2B5EF4-FFF2-40B4-BE49-F238E27FC236}">
                <a16:creationId xmlns:a16="http://schemas.microsoft.com/office/drawing/2014/main" id="{0269A535-5312-460E-9014-67B19FEC4D31}"/>
              </a:ext>
            </a:extLst>
          </p:cNvPr>
          <p:cNvSpPr/>
          <p:nvPr/>
        </p:nvSpPr>
        <p:spPr>
          <a:xfrm>
            <a:off x="1214583" y="1078365"/>
            <a:ext cx="1455848" cy="338554"/>
          </a:xfrm>
          <a:prstGeom prst="rect">
            <a:avLst/>
          </a:prstGeom>
        </p:spPr>
        <p:txBody>
          <a:bodyPr wrap="none">
            <a:spAutoFit/>
          </a:bodyPr>
          <a:lstStyle/>
          <a:p>
            <a:r>
              <a:rPr lang="en-US" sz="1600" b="1">
                <a:solidFill>
                  <a:schemeClr val="accent2"/>
                </a:solidFill>
              </a:rPr>
              <a:t>CONCLUSION</a:t>
            </a:r>
            <a:endParaRPr lang="en-GB" sz="1600">
              <a:solidFill>
                <a:schemeClr val="accent2"/>
              </a:solidFill>
            </a:endParaRPr>
          </a:p>
        </p:txBody>
      </p:sp>
      <p:sp>
        <p:nvSpPr>
          <p:cNvPr id="35" name="Rectangle 34">
            <a:extLst>
              <a:ext uri="{FF2B5EF4-FFF2-40B4-BE49-F238E27FC236}">
                <a16:creationId xmlns:a16="http://schemas.microsoft.com/office/drawing/2014/main" id="{2F2C4C07-C6CE-4583-997E-187DA8CEBA15}"/>
              </a:ext>
            </a:extLst>
          </p:cNvPr>
          <p:cNvSpPr/>
          <p:nvPr/>
        </p:nvSpPr>
        <p:spPr>
          <a:xfrm>
            <a:off x="1259691" y="4883487"/>
            <a:ext cx="1440000" cy="823053"/>
          </a:xfrm>
          <a:prstGeom prst="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err="1">
                <a:solidFill>
                  <a:schemeClr val="tx1">
                    <a:lumMod val="50000"/>
                  </a:schemeClr>
                </a:solidFill>
              </a:rPr>
              <a:t>Measures</a:t>
            </a:r>
            <a:endParaRPr lang="fr-FR" sz="1400">
              <a:solidFill>
                <a:schemeClr val="tx1">
                  <a:lumMod val="50000"/>
                </a:schemeClr>
              </a:solidFill>
            </a:endParaRPr>
          </a:p>
          <a:p>
            <a:pPr algn="ctr"/>
            <a:r>
              <a:rPr lang="fr-FR" sz="1400" b="1" err="1">
                <a:solidFill>
                  <a:schemeClr val="tx1">
                    <a:lumMod val="50000"/>
                  </a:schemeClr>
                </a:solidFill>
              </a:rPr>
              <a:t>Refinement</a:t>
            </a:r>
            <a:r>
              <a:rPr lang="fr-FR" sz="1400" b="1">
                <a:solidFill>
                  <a:schemeClr val="tx1">
                    <a:lumMod val="50000"/>
                  </a:schemeClr>
                </a:solidFill>
              </a:rPr>
              <a:t> &amp; </a:t>
            </a:r>
            <a:r>
              <a:rPr lang="fr-FR" sz="1400" b="1" err="1">
                <a:solidFill>
                  <a:schemeClr val="tx1">
                    <a:lumMod val="50000"/>
                  </a:schemeClr>
                </a:solidFill>
              </a:rPr>
              <a:t>Modelling</a:t>
            </a:r>
            <a:endParaRPr lang="fr-FR" sz="1400" b="1">
              <a:solidFill>
                <a:schemeClr val="tx1">
                  <a:lumMod val="50000"/>
                </a:schemeClr>
              </a:solidFill>
            </a:endParaRPr>
          </a:p>
        </p:txBody>
      </p:sp>
      <p:sp>
        <p:nvSpPr>
          <p:cNvPr id="40" name="Rectangle 39">
            <a:extLst>
              <a:ext uri="{FF2B5EF4-FFF2-40B4-BE49-F238E27FC236}">
                <a16:creationId xmlns:a16="http://schemas.microsoft.com/office/drawing/2014/main" id="{144A3F43-9928-41D9-BEDF-D3970D865646}"/>
              </a:ext>
            </a:extLst>
          </p:cNvPr>
          <p:cNvSpPr/>
          <p:nvPr/>
        </p:nvSpPr>
        <p:spPr>
          <a:xfrm>
            <a:off x="1279406" y="1417553"/>
            <a:ext cx="1440000" cy="1504838"/>
          </a:xfrm>
          <a:prstGeom prst="rect">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err="1">
                <a:solidFill>
                  <a:schemeClr val="tx1">
                    <a:lumMod val="50000"/>
                  </a:schemeClr>
                </a:solidFill>
              </a:rPr>
              <a:t>Measures</a:t>
            </a:r>
            <a:endParaRPr lang="fr-FR" sz="1400">
              <a:solidFill>
                <a:schemeClr val="tx1">
                  <a:lumMod val="50000"/>
                </a:schemeClr>
              </a:solidFill>
            </a:endParaRPr>
          </a:p>
          <a:p>
            <a:pPr algn="ctr"/>
            <a:r>
              <a:rPr lang="fr-FR" sz="1400" b="1">
                <a:solidFill>
                  <a:schemeClr val="tx1">
                    <a:lumMod val="50000"/>
                  </a:schemeClr>
                </a:solidFill>
              </a:rPr>
              <a:t>Identification</a:t>
            </a:r>
          </a:p>
        </p:txBody>
      </p:sp>
      <p:sp>
        <p:nvSpPr>
          <p:cNvPr id="46" name="Rectangle 45">
            <a:extLst>
              <a:ext uri="{FF2B5EF4-FFF2-40B4-BE49-F238E27FC236}">
                <a16:creationId xmlns:a16="http://schemas.microsoft.com/office/drawing/2014/main" id="{C1382000-6F86-4ABB-93AA-263E20255EDC}"/>
              </a:ext>
            </a:extLst>
          </p:cNvPr>
          <p:cNvSpPr/>
          <p:nvPr/>
        </p:nvSpPr>
        <p:spPr>
          <a:xfrm>
            <a:off x="2851934" y="1417552"/>
            <a:ext cx="7333465" cy="1649584"/>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400">
                <a:solidFill>
                  <a:schemeClr val="tx1"/>
                </a:solidFill>
              </a:rPr>
              <a:t>Benchmark best solutions to address mobility challenges from diagnosis, Brainstorm measures with stakeholders</a:t>
            </a:r>
          </a:p>
          <a:p>
            <a:pPr marL="171450" indent="-171450">
              <a:buFont typeface="Wingdings" panose="05000000000000000000" pitchFamily="2" charset="2"/>
              <a:buChar char="§"/>
            </a:pPr>
            <a:r>
              <a:rPr lang="en-US" sz="1400">
                <a:solidFill>
                  <a:schemeClr val="tx1"/>
                </a:solidFill>
              </a:rPr>
              <a:t>List as many measures as necessary - Ensure all modes are covered on short medium and long terms</a:t>
            </a:r>
          </a:p>
          <a:p>
            <a:pPr marL="171450" indent="-171450">
              <a:buFont typeface="Wingdings" panose="05000000000000000000" pitchFamily="2" charset="2"/>
              <a:buChar char="§"/>
            </a:pPr>
            <a:r>
              <a:rPr lang="en-US" sz="1400">
                <a:solidFill>
                  <a:schemeClr val="tx1"/>
                </a:solidFill>
              </a:rPr>
              <a:t>Measures can be under private sector</a:t>
            </a:r>
          </a:p>
          <a:p>
            <a:pPr marL="171450" indent="-171450">
              <a:buFont typeface="Wingdings" panose="05000000000000000000" pitchFamily="2" charset="2"/>
              <a:buChar char="§"/>
            </a:pPr>
            <a:r>
              <a:rPr lang="en-GB" sz="1400">
                <a:solidFill>
                  <a:schemeClr val="tx1"/>
                </a:solidFill>
              </a:rPr>
              <a:t>More examples: </a:t>
            </a:r>
            <a:r>
              <a:rPr lang="en-GB" sz="1400">
                <a:solidFill>
                  <a:schemeClr val="tx1"/>
                </a:solidFill>
                <a:hlinkClick r:id="rId3"/>
              </a:rPr>
              <a:t>https://sumps-up.eu/publications-and-reports/</a:t>
            </a:r>
            <a:r>
              <a:rPr lang="en-GB" sz="1400">
                <a:solidFill>
                  <a:schemeClr val="tx1"/>
                </a:solidFill>
              </a:rPr>
              <a:t> </a:t>
            </a:r>
          </a:p>
        </p:txBody>
      </p:sp>
      <p:sp>
        <p:nvSpPr>
          <p:cNvPr id="52" name="Rectangle 51">
            <a:extLst>
              <a:ext uri="{FF2B5EF4-FFF2-40B4-BE49-F238E27FC236}">
                <a16:creationId xmlns:a16="http://schemas.microsoft.com/office/drawing/2014/main" id="{E869143D-67DE-4627-8D3B-164DFB7A0656}"/>
              </a:ext>
            </a:extLst>
          </p:cNvPr>
          <p:cNvSpPr/>
          <p:nvPr/>
        </p:nvSpPr>
        <p:spPr>
          <a:xfrm>
            <a:off x="2851932" y="4835739"/>
            <a:ext cx="7317995" cy="115866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fr-FR" sz="1400" err="1">
                <a:solidFill>
                  <a:schemeClr val="tx1">
                    <a:lumMod val="50000"/>
                  </a:schemeClr>
                </a:solidFill>
              </a:rPr>
              <a:t>Geographical</a:t>
            </a:r>
            <a:r>
              <a:rPr lang="fr-FR" sz="1400">
                <a:solidFill>
                  <a:schemeClr val="tx1">
                    <a:lumMod val="50000"/>
                  </a:schemeClr>
                </a:solidFill>
              </a:rPr>
              <a:t> </a:t>
            </a:r>
            <a:r>
              <a:rPr lang="fr-FR" sz="1400" err="1">
                <a:solidFill>
                  <a:schemeClr val="tx1">
                    <a:lumMod val="50000"/>
                  </a:schemeClr>
                </a:solidFill>
              </a:rPr>
              <a:t>refinement</a:t>
            </a:r>
            <a:r>
              <a:rPr lang="fr-FR" sz="1400">
                <a:solidFill>
                  <a:schemeClr val="tx1">
                    <a:lumMod val="50000"/>
                  </a:schemeClr>
                </a:solidFill>
              </a:rPr>
              <a:t> of the </a:t>
            </a:r>
            <a:r>
              <a:rPr lang="fr-FR" sz="1400" err="1">
                <a:solidFill>
                  <a:schemeClr val="tx1">
                    <a:lumMod val="50000"/>
                  </a:schemeClr>
                </a:solidFill>
              </a:rPr>
              <a:t>measures</a:t>
            </a:r>
            <a:r>
              <a:rPr lang="fr-FR" sz="1400">
                <a:solidFill>
                  <a:schemeClr val="tx1">
                    <a:lumMod val="50000"/>
                  </a:schemeClr>
                </a:solidFill>
              </a:rPr>
              <a:t>: </a:t>
            </a:r>
            <a:r>
              <a:rPr lang="fr-FR" sz="1400" err="1">
                <a:solidFill>
                  <a:schemeClr val="tx1">
                    <a:lumMod val="50000"/>
                  </a:schemeClr>
                </a:solidFill>
              </a:rPr>
              <a:t>definition</a:t>
            </a:r>
            <a:r>
              <a:rPr lang="fr-FR" sz="1400">
                <a:solidFill>
                  <a:schemeClr val="tx1">
                    <a:lumMod val="50000"/>
                  </a:schemeClr>
                </a:solidFill>
              </a:rPr>
              <a:t> of districts </a:t>
            </a:r>
            <a:r>
              <a:rPr lang="fr-FR" sz="1400" err="1">
                <a:solidFill>
                  <a:schemeClr val="tx1">
                    <a:lumMod val="50000"/>
                  </a:schemeClr>
                </a:solidFill>
              </a:rPr>
              <a:t>involved</a:t>
            </a:r>
            <a:r>
              <a:rPr lang="fr-FR" sz="1400">
                <a:solidFill>
                  <a:schemeClr val="tx1">
                    <a:lumMod val="50000"/>
                  </a:schemeClr>
                </a:solidFill>
              </a:rPr>
              <a:t>, </a:t>
            </a:r>
            <a:r>
              <a:rPr lang="fr-FR" sz="1400" err="1">
                <a:solidFill>
                  <a:schemeClr val="tx1">
                    <a:lumMod val="50000"/>
                  </a:schemeClr>
                </a:solidFill>
              </a:rPr>
              <a:t>refinement</a:t>
            </a:r>
            <a:r>
              <a:rPr lang="fr-FR" sz="1400">
                <a:solidFill>
                  <a:schemeClr val="tx1">
                    <a:lumMod val="50000"/>
                  </a:schemeClr>
                </a:solidFill>
              </a:rPr>
              <a:t> of the transport corridors, </a:t>
            </a:r>
            <a:r>
              <a:rPr lang="fr-FR" sz="1400" err="1">
                <a:solidFill>
                  <a:schemeClr val="tx1">
                    <a:lumMod val="50000"/>
                  </a:schemeClr>
                </a:solidFill>
              </a:rPr>
              <a:t>streets</a:t>
            </a:r>
            <a:r>
              <a:rPr lang="fr-FR" sz="1400">
                <a:solidFill>
                  <a:schemeClr val="tx1">
                    <a:lumMod val="50000"/>
                  </a:schemeClr>
                </a:solidFill>
              </a:rPr>
              <a:t> </a:t>
            </a:r>
            <a:r>
              <a:rPr lang="fr-FR" sz="1400" err="1">
                <a:solidFill>
                  <a:schemeClr val="tx1">
                    <a:lumMod val="50000"/>
                  </a:schemeClr>
                </a:solidFill>
              </a:rPr>
              <a:t>subject</a:t>
            </a:r>
            <a:r>
              <a:rPr lang="fr-FR" sz="1400">
                <a:solidFill>
                  <a:schemeClr val="tx1">
                    <a:lumMod val="50000"/>
                  </a:schemeClr>
                </a:solidFill>
              </a:rPr>
              <a:t> to </a:t>
            </a:r>
            <a:r>
              <a:rPr lang="fr-FR" sz="1400" err="1">
                <a:solidFill>
                  <a:schemeClr val="tx1">
                    <a:lumMod val="50000"/>
                  </a:schemeClr>
                </a:solidFill>
              </a:rPr>
              <a:t>receive</a:t>
            </a:r>
            <a:r>
              <a:rPr lang="fr-FR" sz="1400">
                <a:solidFill>
                  <a:schemeClr val="tx1">
                    <a:lumMod val="50000"/>
                  </a:schemeClr>
                </a:solidFill>
              </a:rPr>
              <a:t> </a:t>
            </a:r>
            <a:r>
              <a:rPr lang="fr-FR" sz="1400" err="1">
                <a:solidFill>
                  <a:schemeClr val="tx1">
                    <a:lumMod val="50000"/>
                  </a:schemeClr>
                </a:solidFill>
              </a:rPr>
              <a:t>sidewalks</a:t>
            </a:r>
            <a:r>
              <a:rPr lang="fr-FR" sz="1400">
                <a:solidFill>
                  <a:schemeClr val="tx1">
                    <a:lumMod val="50000"/>
                  </a:schemeClr>
                </a:solidFill>
              </a:rPr>
              <a:t>, etc.</a:t>
            </a:r>
          </a:p>
          <a:p>
            <a:pPr marL="171450" indent="-171450">
              <a:buFont typeface="Wingdings" panose="05000000000000000000" pitchFamily="2" charset="2"/>
              <a:buChar char="§"/>
            </a:pPr>
            <a:r>
              <a:rPr lang="fr-FR" sz="1400">
                <a:solidFill>
                  <a:schemeClr val="tx1">
                    <a:lumMod val="50000"/>
                  </a:schemeClr>
                </a:solidFill>
              </a:rPr>
              <a:t>Qualitative </a:t>
            </a:r>
            <a:r>
              <a:rPr lang="fr-FR" sz="1400" err="1">
                <a:solidFill>
                  <a:schemeClr val="tx1">
                    <a:lumMod val="50000"/>
                  </a:schemeClr>
                </a:solidFill>
              </a:rPr>
              <a:t>refinement</a:t>
            </a:r>
            <a:r>
              <a:rPr lang="fr-FR" sz="1400">
                <a:solidFill>
                  <a:schemeClr val="tx1">
                    <a:lumMod val="50000"/>
                  </a:schemeClr>
                </a:solidFill>
              </a:rPr>
              <a:t> of the </a:t>
            </a:r>
            <a:r>
              <a:rPr lang="fr-FR" sz="1400" err="1">
                <a:solidFill>
                  <a:schemeClr val="tx1">
                    <a:lumMod val="50000"/>
                  </a:schemeClr>
                </a:solidFill>
              </a:rPr>
              <a:t>measures</a:t>
            </a:r>
            <a:r>
              <a:rPr lang="fr-FR" sz="1400">
                <a:solidFill>
                  <a:schemeClr val="tx1">
                    <a:lumMod val="50000"/>
                  </a:schemeClr>
                </a:solidFill>
              </a:rPr>
              <a:t>: type of technologies possible, stations high-</a:t>
            </a:r>
            <a:r>
              <a:rPr lang="fr-FR" sz="1400" err="1">
                <a:solidFill>
                  <a:schemeClr val="tx1">
                    <a:lumMod val="50000"/>
                  </a:schemeClr>
                </a:solidFill>
              </a:rPr>
              <a:t>level</a:t>
            </a:r>
            <a:r>
              <a:rPr lang="fr-FR" sz="1400">
                <a:solidFill>
                  <a:schemeClr val="tx1">
                    <a:lumMod val="50000"/>
                  </a:schemeClr>
                </a:solidFill>
              </a:rPr>
              <a:t> identification, identification of multimodal hubs possible…</a:t>
            </a:r>
          </a:p>
        </p:txBody>
      </p:sp>
      <p:sp>
        <p:nvSpPr>
          <p:cNvPr id="56" name="Rectangle 55">
            <a:extLst>
              <a:ext uri="{FF2B5EF4-FFF2-40B4-BE49-F238E27FC236}">
                <a16:creationId xmlns:a16="http://schemas.microsoft.com/office/drawing/2014/main" id="{4DE02ED2-FF52-4F6A-9EA7-490E622D0F5F}"/>
              </a:ext>
            </a:extLst>
          </p:cNvPr>
          <p:cNvSpPr/>
          <p:nvPr/>
        </p:nvSpPr>
        <p:spPr>
          <a:xfrm>
            <a:off x="2851934" y="3067136"/>
            <a:ext cx="7317995" cy="1768603"/>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fr-FR" sz="1400" err="1">
                <a:solidFill>
                  <a:schemeClr val="tx1">
                    <a:lumMod val="50000"/>
                  </a:schemeClr>
                </a:solidFill>
              </a:rPr>
              <a:t>Verify</a:t>
            </a:r>
            <a:r>
              <a:rPr lang="fr-FR" sz="1400">
                <a:solidFill>
                  <a:schemeClr val="tx1">
                    <a:lumMod val="50000"/>
                  </a:schemeClr>
                </a:solidFill>
              </a:rPr>
              <a:t> </a:t>
            </a:r>
            <a:r>
              <a:rPr lang="fr-FR" sz="1400" err="1">
                <a:solidFill>
                  <a:schemeClr val="tx1">
                    <a:lumMod val="50000"/>
                  </a:schemeClr>
                </a:solidFill>
              </a:rPr>
              <a:t>acceptability</a:t>
            </a:r>
            <a:r>
              <a:rPr lang="fr-FR" sz="1400">
                <a:solidFill>
                  <a:schemeClr val="tx1">
                    <a:lumMod val="50000"/>
                  </a:schemeClr>
                </a:solidFill>
              </a:rPr>
              <a:t> of </a:t>
            </a:r>
            <a:r>
              <a:rPr lang="fr-FR" sz="1400" err="1">
                <a:solidFill>
                  <a:schemeClr val="tx1">
                    <a:lumMod val="50000"/>
                  </a:schemeClr>
                </a:solidFill>
              </a:rPr>
              <a:t>measures</a:t>
            </a:r>
            <a:r>
              <a:rPr lang="fr-FR" sz="1400">
                <a:solidFill>
                  <a:schemeClr val="tx1">
                    <a:lumMod val="50000"/>
                  </a:schemeClr>
                </a:solidFill>
              </a:rPr>
              <a:t>: </a:t>
            </a:r>
            <a:r>
              <a:rPr lang="fr-FR" sz="1400" err="1">
                <a:solidFill>
                  <a:schemeClr val="tx1">
                    <a:lumMod val="50000"/>
                  </a:schemeClr>
                </a:solidFill>
              </a:rPr>
              <a:t>regulations</a:t>
            </a:r>
            <a:r>
              <a:rPr lang="fr-FR" sz="1400">
                <a:solidFill>
                  <a:schemeClr val="tx1">
                    <a:lumMod val="50000"/>
                  </a:schemeClr>
                </a:solidFill>
              </a:rPr>
              <a:t>, </a:t>
            </a:r>
            <a:r>
              <a:rPr lang="fr-FR" sz="1400" err="1">
                <a:solidFill>
                  <a:schemeClr val="tx1">
                    <a:lumMod val="50000"/>
                  </a:schemeClr>
                </a:solidFill>
              </a:rPr>
              <a:t>sustainability</a:t>
            </a:r>
            <a:r>
              <a:rPr lang="fr-FR" sz="1400">
                <a:solidFill>
                  <a:schemeClr val="tx1">
                    <a:lumMod val="50000"/>
                  </a:schemeClr>
                </a:solidFill>
              </a:rPr>
              <a:t>, etc.</a:t>
            </a:r>
          </a:p>
          <a:p>
            <a:pPr marL="171450" indent="-171450">
              <a:buFont typeface="Wingdings" panose="05000000000000000000" pitchFamily="2" charset="2"/>
              <a:buChar char="§"/>
            </a:pPr>
            <a:r>
              <a:rPr lang="fr-FR" sz="1400">
                <a:solidFill>
                  <a:schemeClr val="tx1">
                    <a:lumMod val="50000"/>
                  </a:schemeClr>
                </a:solidFill>
              </a:rPr>
              <a:t>Consult </a:t>
            </a:r>
            <a:r>
              <a:rPr lang="fr-FR" sz="1400" err="1">
                <a:solidFill>
                  <a:schemeClr val="tx1">
                    <a:lumMod val="50000"/>
                  </a:schemeClr>
                </a:solidFill>
              </a:rPr>
              <a:t>with</a:t>
            </a:r>
            <a:r>
              <a:rPr lang="fr-FR" sz="1400">
                <a:solidFill>
                  <a:schemeClr val="tx1">
                    <a:lumMod val="50000"/>
                  </a:schemeClr>
                </a:solidFill>
              </a:rPr>
              <a:t> stakeholders </a:t>
            </a:r>
            <a:r>
              <a:rPr lang="fr-FR" sz="1400" err="1">
                <a:solidFill>
                  <a:schemeClr val="tx1">
                    <a:lumMod val="50000"/>
                  </a:schemeClr>
                </a:solidFill>
              </a:rPr>
              <a:t>regarding</a:t>
            </a:r>
            <a:r>
              <a:rPr lang="fr-FR" sz="1400">
                <a:solidFill>
                  <a:schemeClr val="tx1">
                    <a:lumMod val="50000"/>
                  </a:schemeClr>
                </a:solidFill>
              </a:rPr>
              <a:t> local </a:t>
            </a:r>
            <a:r>
              <a:rPr lang="fr-FR" sz="1400" err="1">
                <a:solidFill>
                  <a:schemeClr val="tx1">
                    <a:lumMod val="50000"/>
                  </a:schemeClr>
                </a:solidFill>
              </a:rPr>
              <a:t>readiness</a:t>
            </a:r>
            <a:r>
              <a:rPr lang="fr-FR" sz="1400">
                <a:solidFill>
                  <a:schemeClr val="tx1">
                    <a:lumMod val="50000"/>
                  </a:schemeClr>
                </a:solidFill>
              </a:rPr>
              <a:t> and </a:t>
            </a:r>
            <a:r>
              <a:rPr lang="fr-FR" sz="1400" err="1">
                <a:solidFill>
                  <a:schemeClr val="tx1">
                    <a:lumMod val="50000"/>
                  </a:schemeClr>
                </a:solidFill>
              </a:rPr>
              <a:t>acceptability</a:t>
            </a:r>
            <a:r>
              <a:rPr lang="fr-FR" sz="1400">
                <a:solidFill>
                  <a:schemeClr val="tx1">
                    <a:lumMod val="50000"/>
                  </a:schemeClr>
                </a:solidFill>
              </a:rPr>
              <a:t> of </a:t>
            </a:r>
            <a:r>
              <a:rPr lang="fr-FR" sz="1400" err="1">
                <a:solidFill>
                  <a:schemeClr val="tx1">
                    <a:lumMod val="50000"/>
                  </a:schemeClr>
                </a:solidFill>
              </a:rPr>
              <a:t>measures</a:t>
            </a:r>
            <a:r>
              <a:rPr lang="fr-FR" sz="1400">
                <a:solidFill>
                  <a:schemeClr val="tx1">
                    <a:lumMod val="50000"/>
                  </a:schemeClr>
                </a:solidFill>
              </a:rPr>
              <a:t>, </a:t>
            </a:r>
            <a:r>
              <a:rPr lang="fr-FR" sz="1400" err="1">
                <a:solidFill>
                  <a:schemeClr val="tx1">
                    <a:lumMod val="50000"/>
                  </a:schemeClr>
                </a:solidFill>
              </a:rPr>
              <a:t>adequation</a:t>
            </a:r>
            <a:r>
              <a:rPr lang="fr-FR" sz="1400">
                <a:solidFill>
                  <a:schemeClr val="tx1">
                    <a:lumMod val="50000"/>
                  </a:schemeClr>
                </a:solidFill>
              </a:rPr>
              <a:t> </a:t>
            </a:r>
            <a:r>
              <a:rPr lang="fr-FR" sz="1400" err="1">
                <a:solidFill>
                  <a:schemeClr val="tx1">
                    <a:lumMod val="50000"/>
                  </a:schemeClr>
                </a:solidFill>
              </a:rPr>
              <a:t>with</a:t>
            </a:r>
            <a:r>
              <a:rPr lang="fr-FR" sz="1400">
                <a:solidFill>
                  <a:schemeClr val="tx1">
                    <a:lumMod val="50000"/>
                  </a:schemeClr>
                </a:solidFill>
              </a:rPr>
              <a:t> local culture.</a:t>
            </a:r>
          </a:p>
          <a:p>
            <a:pPr marL="171450" indent="-171450">
              <a:buFont typeface="Wingdings" panose="05000000000000000000" pitchFamily="2" charset="2"/>
              <a:buChar char="§"/>
            </a:pPr>
            <a:r>
              <a:rPr lang="fr-FR" sz="1400" err="1">
                <a:solidFill>
                  <a:schemeClr val="tx1">
                    <a:lumMod val="50000"/>
                  </a:schemeClr>
                </a:solidFill>
              </a:rPr>
              <a:t>Verify</a:t>
            </a:r>
            <a:r>
              <a:rPr lang="fr-FR" sz="1400">
                <a:solidFill>
                  <a:schemeClr val="tx1">
                    <a:lumMod val="50000"/>
                  </a:schemeClr>
                </a:solidFill>
              </a:rPr>
              <a:t> </a:t>
            </a:r>
            <a:r>
              <a:rPr lang="fr-FR" sz="1400" err="1">
                <a:solidFill>
                  <a:schemeClr val="tx1">
                    <a:lumMod val="50000"/>
                  </a:schemeClr>
                </a:solidFill>
              </a:rPr>
              <a:t>that</a:t>
            </a:r>
            <a:r>
              <a:rPr lang="fr-FR" sz="1400">
                <a:solidFill>
                  <a:schemeClr val="tx1">
                    <a:lumMod val="50000"/>
                  </a:schemeClr>
                </a:solidFill>
              </a:rPr>
              <a:t> </a:t>
            </a:r>
            <a:r>
              <a:rPr lang="fr-FR" sz="1400" err="1">
                <a:solidFill>
                  <a:schemeClr val="tx1">
                    <a:lumMod val="50000"/>
                  </a:schemeClr>
                </a:solidFill>
              </a:rPr>
              <a:t>measures</a:t>
            </a:r>
            <a:r>
              <a:rPr lang="fr-FR" sz="1400">
                <a:solidFill>
                  <a:schemeClr val="tx1">
                    <a:lumMod val="50000"/>
                  </a:schemeClr>
                </a:solidFill>
              </a:rPr>
              <a:t> are not </a:t>
            </a:r>
            <a:r>
              <a:rPr lang="fr-FR" sz="1400" err="1">
                <a:solidFill>
                  <a:schemeClr val="tx1">
                    <a:lumMod val="50000"/>
                  </a:schemeClr>
                </a:solidFill>
              </a:rPr>
              <a:t>against</a:t>
            </a:r>
            <a:r>
              <a:rPr lang="fr-FR" sz="1400">
                <a:solidFill>
                  <a:schemeClr val="tx1">
                    <a:lumMod val="50000"/>
                  </a:schemeClr>
                </a:solidFill>
              </a:rPr>
              <a:t> </a:t>
            </a:r>
            <a:r>
              <a:rPr lang="fr-FR" sz="1400" err="1">
                <a:solidFill>
                  <a:schemeClr val="tx1">
                    <a:lumMod val="50000"/>
                  </a:schemeClr>
                </a:solidFill>
              </a:rPr>
              <a:t>nor</a:t>
            </a:r>
            <a:r>
              <a:rPr lang="fr-FR" sz="1400">
                <a:solidFill>
                  <a:schemeClr val="tx1">
                    <a:lumMod val="50000"/>
                  </a:schemeClr>
                </a:solidFill>
              </a:rPr>
              <a:t> </a:t>
            </a:r>
            <a:r>
              <a:rPr lang="fr-FR" sz="1400" err="1">
                <a:solidFill>
                  <a:schemeClr val="tx1">
                    <a:lumMod val="50000"/>
                  </a:schemeClr>
                </a:solidFill>
              </a:rPr>
              <a:t>overlapping</a:t>
            </a:r>
            <a:r>
              <a:rPr lang="fr-FR" sz="1400">
                <a:solidFill>
                  <a:schemeClr val="tx1">
                    <a:lumMod val="50000"/>
                  </a:schemeClr>
                </a:solidFill>
              </a:rPr>
              <a:t> </a:t>
            </a:r>
            <a:r>
              <a:rPr lang="fr-FR" sz="1400" err="1">
                <a:solidFill>
                  <a:schemeClr val="tx1">
                    <a:lumMod val="50000"/>
                  </a:schemeClr>
                </a:solidFill>
              </a:rPr>
              <a:t>already</a:t>
            </a:r>
            <a:r>
              <a:rPr lang="fr-FR" sz="1400">
                <a:solidFill>
                  <a:schemeClr val="tx1">
                    <a:lumMod val="50000"/>
                  </a:schemeClr>
                </a:solidFill>
              </a:rPr>
              <a:t> </a:t>
            </a:r>
            <a:r>
              <a:rPr lang="fr-FR" sz="1400" err="1">
                <a:solidFill>
                  <a:schemeClr val="tx1">
                    <a:lumMod val="50000"/>
                  </a:schemeClr>
                </a:solidFill>
              </a:rPr>
              <a:t>planned</a:t>
            </a:r>
            <a:r>
              <a:rPr lang="fr-FR" sz="1400">
                <a:solidFill>
                  <a:schemeClr val="tx1">
                    <a:lumMod val="50000"/>
                  </a:schemeClr>
                </a:solidFill>
              </a:rPr>
              <a:t> or </a:t>
            </a:r>
            <a:r>
              <a:rPr lang="fr-FR" sz="1400" err="1">
                <a:solidFill>
                  <a:schemeClr val="tx1">
                    <a:lumMod val="50000"/>
                  </a:schemeClr>
                </a:solidFill>
              </a:rPr>
              <a:t>implemented</a:t>
            </a:r>
            <a:r>
              <a:rPr lang="fr-FR" sz="1400">
                <a:solidFill>
                  <a:schemeClr val="tx1">
                    <a:lumMod val="50000"/>
                  </a:schemeClr>
                </a:solidFill>
              </a:rPr>
              <a:t> </a:t>
            </a:r>
            <a:r>
              <a:rPr lang="fr-FR" sz="1400" err="1">
                <a:solidFill>
                  <a:schemeClr val="tx1">
                    <a:lumMod val="50000"/>
                  </a:schemeClr>
                </a:solidFill>
              </a:rPr>
              <a:t>measures</a:t>
            </a:r>
            <a:r>
              <a:rPr lang="fr-FR" sz="1400">
                <a:solidFill>
                  <a:schemeClr val="tx1">
                    <a:lumMod val="50000"/>
                  </a:schemeClr>
                </a:solidFill>
              </a:rPr>
              <a:t>, and plans </a:t>
            </a:r>
            <a:r>
              <a:rPr lang="fr-FR" sz="1400" err="1">
                <a:solidFill>
                  <a:schemeClr val="tx1">
                    <a:lumMod val="50000"/>
                  </a:schemeClr>
                </a:solidFill>
              </a:rPr>
              <a:t>from</a:t>
            </a:r>
            <a:r>
              <a:rPr lang="fr-FR" sz="1400">
                <a:solidFill>
                  <a:schemeClr val="tx1">
                    <a:lumMod val="50000"/>
                  </a:schemeClr>
                </a:solidFill>
              </a:rPr>
              <a:t> </a:t>
            </a:r>
            <a:r>
              <a:rPr lang="fr-FR" sz="1400" err="1">
                <a:solidFill>
                  <a:schemeClr val="tx1">
                    <a:lumMod val="50000"/>
                  </a:schemeClr>
                </a:solidFill>
              </a:rPr>
              <a:t>other</a:t>
            </a:r>
            <a:r>
              <a:rPr lang="fr-FR" sz="1400">
                <a:solidFill>
                  <a:schemeClr val="tx1">
                    <a:lumMod val="50000"/>
                  </a:schemeClr>
                </a:solidFill>
              </a:rPr>
              <a:t> areas</a:t>
            </a:r>
          </a:p>
          <a:p>
            <a:pPr marL="171450" indent="-171450">
              <a:buFont typeface="Wingdings" panose="05000000000000000000" pitchFamily="2" charset="2"/>
              <a:buChar char="§"/>
            </a:pPr>
            <a:r>
              <a:rPr lang="fr-FR" sz="1400" err="1">
                <a:solidFill>
                  <a:schemeClr val="tx1">
                    <a:lumMod val="50000"/>
                  </a:schemeClr>
                </a:solidFill>
              </a:rPr>
              <a:t>Identify</a:t>
            </a:r>
            <a:r>
              <a:rPr lang="fr-FR" sz="1400">
                <a:solidFill>
                  <a:schemeClr val="tx1">
                    <a:lumMod val="50000"/>
                  </a:schemeClr>
                </a:solidFill>
              </a:rPr>
              <a:t> structural </a:t>
            </a:r>
            <a:r>
              <a:rPr lang="fr-FR" sz="1400" err="1">
                <a:solidFill>
                  <a:schemeClr val="tx1">
                    <a:lumMod val="50000"/>
                  </a:schemeClr>
                </a:solidFill>
              </a:rPr>
              <a:t>measures</a:t>
            </a:r>
            <a:r>
              <a:rPr lang="fr-FR" sz="1400">
                <a:solidFill>
                  <a:schemeClr val="tx1">
                    <a:lumMod val="50000"/>
                  </a:schemeClr>
                </a:solidFill>
              </a:rPr>
              <a:t> (main </a:t>
            </a:r>
            <a:r>
              <a:rPr lang="fr-FR" sz="1400" err="1">
                <a:solidFill>
                  <a:schemeClr val="tx1">
                    <a:lumMod val="50000"/>
                  </a:schemeClr>
                </a:solidFill>
              </a:rPr>
              <a:t>priorities</a:t>
            </a:r>
            <a:r>
              <a:rPr lang="fr-FR" sz="1400">
                <a:solidFill>
                  <a:schemeClr val="tx1">
                    <a:lumMod val="50000"/>
                  </a:schemeClr>
                </a:solidFill>
              </a:rPr>
              <a:t>) and </a:t>
            </a:r>
            <a:r>
              <a:rPr lang="fr-FR" sz="1400" err="1">
                <a:solidFill>
                  <a:schemeClr val="tx1">
                    <a:lumMod val="50000"/>
                  </a:schemeClr>
                </a:solidFill>
              </a:rPr>
              <a:t>secondary</a:t>
            </a:r>
            <a:r>
              <a:rPr lang="fr-FR" sz="1400">
                <a:solidFill>
                  <a:schemeClr val="tx1">
                    <a:lumMod val="50000"/>
                  </a:schemeClr>
                </a:solidFill>
              </a:rPr>
              <a:t> </a:t>
            </a:r>
            <a:r>
              <a:rPr lang="fr-FR" sz="1400" err="1">
                <a:solidFill>
                  <a:schemeClr val="tx1">
                    <a:lumMod val="50000"/>
                  </a:schemeClr>
                </a:solidFill>
              </a:rPr>
              <a:t>ones</a:t>
            </a:r>
            <a:r>
              <a:rPr lang="fr-FR" sz="1400">
                <a:solidFill>
                  <a:schemeClr val="tx1">
                    <a:lumMod val="50000"/>
                  </a:schemeClr>
                </a:solidFill>
              </a:rPr>
              <a:t> (not urgent)</a:t>
            </a:r>
          </a:p>
        </p:txBody>
      </p:sp>
      <p:cxnSp>
        <p:nvCxnSpPr>
          <p:cNvPr id="58" name="Straight Arrow Connector 57">
            <a:extLst>
              <a:ext uri="{FF2B5EF4-FFF2-40B4-BE49-F238E27FC236}">
                <a16:creationId xmlns:a16="http://schemas.microsoft.com/office/drawing/2014/main" id="{A9C3B8DD-D274-4F62-9BD6-5F16C6DCCC5F}"/>
              </a:ext>
            </a:extLst>
          </p:cNvPr>
          <p:cNvCxnSpPr>
            <a:cxnSpLocks/>
            <a:stCxn id="35" idx="2"/>
          </p:cNvCxnSpPr>
          <p:nvPr/>
        </p:nvCxnSpPr>
        <p:spPr>
          <a:xfrm>
            <a:off x="1979691" y="5706540"/>
            <a:ext cx="0" cy="186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ABF881DC-FAEE-48EB-BEA6-AD10D7F45525}"/>
              </a:ext>
            </a:extLst>
          </p:cNvPr>
          <p:cNvCxnSpPr>
            <a:cxnSpLocks/>
            <a:endCxn id="41" idx="1"/>
          </p:cNvCxnSpPr>
          <p:nvPr/>
        </p:nvCxnSpPr>
        <p:spPr>
          <a:xfrm rot="5400000" flipH="1" flipV="1">
            <a:off x="-366474" y="5313721"/>
            <a:ext cx="3058186" cy="23357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1F89B131-293F-45CB-8179-484A726EEC78}"/>
              </a:ext>
            </a:extLst>
          </p:cNvPr>
          <p:cNvSpPr/>
          <p:nvPr/>
        </p:nvSpPr>
        <p:spPr>
          <a:xfrm>
            <a:off x="10308612" y="1485321"/>
            <a:ext cx="1449983" cy="954107"/>
          </a:xfrm>
          <a:prstGeom prst="rect">
            <a:avLst/>
          </a:prstGeom>
        </p:spPr>
        <p:txBody>
          <a:bodyPr wrap="square">
            <a:spAutoFit/>
          </a:bodyPr>
          <a:lstStyle/>
          <a:p>
            <a:r>
              <a:rPr lang="fr-FR" sz="1400" b="1" err="1">
                <a:solidFill>
                  <a:schemeClr val="accent1"/>
                </a:solidFill>
              </a:rPr>
              <a:t>What</a:t>
            </a:r>
            <a:r>
              <a:rPr lang="fr-FR" sz="1400" b="1">
                <a:solidFill>
                  <a:schemeClr val="accent1"/>
                </a:solidFill>
              </a:rPr>
              <a:t> do </a:t>
            </a:r>
            <a:r>
              <a:rPr lang="fr-FR" sz="1400" b="1" err="1">
                <a:solidFill>
                  <a:schemeClr val="accent1"/>
                </a:solidFill>
              </a:rPr>
              <a:t>we</a:t>
            </a:r>
            <a:r>
              <a:rPr lang="fr-FR" sz="1400" b="1">
                <a:solidFill>
                  <a:schemeClr val="accent1"/>
                </a:solidFill>
              </a:rPr>
              <a:t> </a:t>
            </a:r>
            <a:r>
              <a:rPr lang="fr-FR" sz="1400" b="1" err="1">
                <a:solidFill>
                  <a:schemeClr val="accent1"/>
                </a:solidFill>
              </a:rPr>
              <a:t>need</a:t>
            </a:r>
            <a:r>
              <a:rPr lang="fr-FR" sz="1400" b="1">
                <a:solidFill>
                  <a:schemeClr val="accent1"/>
                </a:solidFill>
              </a:rPr>
              <a:t> to do to </a:t>
            </a:r>
            <a:r>
              <a:rPr lang="fr-FR" sz="1400" b="1" err="1">
                <a:solidFill>
                  <a:schemeClr val="accent1"/>
                </a:solidFill>
              </a:rPr>
              <a:t>reach</a:t>
            </a:r>
            <a:r>
              <a:rPr lang="fr-FR" sz="1400" b="1">
                <a:solidFill>
                  <a:schemeClr val="accent1"/>
                </a:solidFill>
              </a:rPr>
              <a:t> </a:t>
            </a:r>
            <a:r>
              <a:rPr lang="fr-FR" sz="1400" b="1" err="1">
                <a:solidFill>
                  <a:schemeClr val="accent1"/>
                </a:solidFill>
              </a:rPr>
              <a:t>our</a:t>
            </a:r>
            <a:r>
              <a:rPr lang="fr-FR" sz="1400" b="1">
                <a:solidFill>
                  <a:schemeClr val="accent1"/>
                </a:solidFill>
              </a:rPr>
              <a:t> goals?</a:t>
            </a:r>
            <a:endParaRPr lang="en-GB" sz="1400" b="1">
              <a:solidFill>
                <a:schemeClr val="accent1"/>
              </a:solidFill>
            </a:endParaRPr>
          </a:p>
        </p:txBody>
      </p:sp>
      <p:sp>
        <p:nvSpPr>
          <p:cNvPr id="61" name="Rectangle 60">
            <a:extLst>
              <a:ext uri="{FF2B5EF4-FFF2-40B4-BE49-F238E27FC236}">
                <a16:creationId xmlns:a16="http://schemas.microsoft.com/office/drawing/2014/main" id="{A9B8FCE7-4995-435A-8852-26E78E5D77F4}"/>
              </a:ext>
            </a:extLst>
          </p:cNvPr>
          <p:cNvSpPr/>
          <p:nvPr/>
        </p:nvSpPr>
        <p:spPr>
          <a:xfrm>
            <a:off x="10317179" y="3261479"/>
            <a:ext cx="1449983" cy="954107"/>
          </a:xfrm>
          <a:prstGeom prst="rect">
            <a:avLst/>
          </a:prstGeom>
        </p:spPr>
        <p:txBody>
          <a:bodyPr wrap="square">
            <a:spAutoFit/>
          </a:bodyPr>
          <a:lstStyle/>
          <a:p>
            <a:r>
              <a:rPr lang="en-US" sz="1400" b="1" dirty="0">
                <a:solidFill>
                  <a:schemeClr val="accent1"/>
                </a:solidFill>
              </a:rPr>
              <a:t>Is it compatible with the wider context of the city?</a:t>
            </a:r>
            <a:endParaRPr lang="en-GB" sz="1400" b="1" dirty="0">
              <a:solidFill>
                <a:schemeClr val="accent1"/>
              </a:solidFill>
            </a:endParaRPr>
          </a:p>
        </p:txBody>
      </p:sp>
      <p:sp>
        <p:nvSpPr>
          <p:cNvPr id="62" name="Rectangle 61">
            <a:extLst>
              <a:ext uri="{FF2B5EF4-FFF2-40B4-BE49-F238E27FC236}">
                <a16:creationId xmlns:a16="http://schemas.microsoft.com/office/drawing/2014/main" id="{62E56E25-DAD4-4A4C-8527-D2DB4769A2BC}"/>
              </a:ext>
            </a:extLst>
          </p:cNvPr>
          <p:cNvSpPr/>
          <p:nvPr/>
        </p:nvSpPr>
        <p:spPr>
          <a:xfrm>
            <a:off x="10302455" y="4836521"/>
            <a:ext cx="1446565" cy="1169551"/>
          </a:xfrm>
          <a:prstGeom prst="rect">
            <a:avLst/>
          </a:prstGeom>
        </p:spPr>
        <p:txBody>
          <a:bodyPr wrap="square">
            <a:spAutoFit/>
          </a:bodyPr>
          <a:lstStyle/>
          <a:p>
            <a:r>
              <a:rPr lang="en-US" sz="1400" b="1" dirty="0">
                <a:solidFill>
                  <a:schemeClr val="accent1"/>
                </a:solidFill>
              </a:rPr>
              <a:t>What specs do we need to know to describe the measures?</a:t>
            </a:r>
            <a:endParaRPr lang="en-GB" sz="1400" b="1" dirty="0">
              <a:solidFill>
                <a:schemeClr val="accent1"/>
              </a:solidFill>
            </a:endParaRPr>
          </a:p>
        </p:txBody>
      </p:sp>
      <p:sp>
        <p:nvSpPr>
          <p:cNvPr id="63" name="Rectangle 62">
            <a:extLst>
              <a:ext uri="{FF2B5EF4-FFF2-40B4-BE49-F238E27FC236}">
                <a16:creationId xmlns:a16="http://schemas.microsoft.com/office/drawing/2014/main" id="{A71825C6-196F-446D-8F1F-36558648A16B}"/>
              </a:ext>
            </a:extLst>
          </p:cNvPr>
          <p:cNvSpPr/>
          <p:nvPr/>
        </p:nvSpPr>
        <p:spPr>
          <a:xfrm>
            <a:off x="8962567" y="2663025"/>
            <a:ext cx="1207363" cy="303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err="1"/>
              <a:t>Committee</a:t>
            </a:r>
            <a:endParaRPr lang="en-GB" sz="1400"/>
          </a:p>
        </p:txBody>
      </p:sp>
      <p:cxnSp>
        <p:nvCxnSpPr>
          <p:cNvPr id="65" name="Straight Arrow Connector 64">
            <a:extLst>
              <a:ext uri="{FF2B5EF4-FFF2-40B4-BE49-F238E27FC236}">
                <a16:creationId xmlns:a16="http://schemas.microsoft.com/office/drawing/2014/main" id="{6DFB25F9-EE0A-4BC5-B195-BEB52CC46D28}"/>
              </a:ext>
            </a:extLst>
          </p:cNvPr>
          <p:cNvCxnSpPr>
            <a:cxnSpLocks/>
          </p:cNvCxnSpPr>
          <p:nvPr/>
        </p:nvCxnSpPr>
        <p:spPr>
          <a:xfrm>
            <a:off x="1988256" y="2876863"/>
            <a:ext cx="0" cy="215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4666350-533B-449D-B4A5-81D2CD3C83FE}"/>
              </a:ext>
            </a:extLst>
          </p:cNvPr>
          <p:cNvSpPr txBox="1"/>
          <p:nvPr/>
        </p:nvSpPr>
        <p:spPr bwMode="auto">
          <a:xfrm>
            <a:off x="1507026" y="5859476"/>
            <a:ext cx="962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400" b="1" err="1"/>
              <a:t>tbc</a:t>
            </a:r>
            <a:endParaRPr lang="fr-FR" sz="1400" b="1"/>
          </a:p>
        </p:txBody>
      </p:sp>
      <p:sp>
        <p:nvSpPr>
          <p:cNvPr id="8" name="TextBox 7">
            <a:extLst>
              <a:ext uri="{FF2B5EF4-FFF2-40B4-BE49-F238E27FC236}">
                <a16:creationId xmlns:a16="http://schemas.microsoft.com/office/drawing/2014/main" id="{6DB4915A-22B9-1A4A-CA06-B3FD7EA002EE}"/>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1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9" name="Google Shape;7454;p55">
            <a:extLst>
              <a:ext uri="{FF2B5EF4-FFF2-40B4-BE49-F238E27FC236}">
                <a16:creationId xmlns:a16="http://schemas.microsoft.com/office/drawing/2014/main" id="{446C57C5-0419-3975-4FF4-5990CC4DFF92}"/>
              </a:ext>
            </a:extLst>
          </p:cNvPr>
          <p:cNvGrpSpPr/>
          <p:nvPr/>
        </p:nvGrpSpPr>
        <p:grpSpPr>
          <a:xfrm>
            <a:off x="-2133180" y="142623"/>
            <a:ext cx="453921" cy="453418"/>
            <a:chOff x="5823294" y="2309751"/>
            <a:chExt cx="315327" cy="314978"/>
          </a:xfrm>
          <a:solidFill>
            <a:schemeClr val="accent1"/>
          </a:solidFill>
        </p:grpSpPr>
        <p:sp>
          <p:nvSpPr>
            <p:cNvPr id="10" name="Google Shape;7455;p55">
              <a:extLst>
                <a:ext uri="{FF2B5EF4-FFF2-40B4-BE49-F238E27FC236}">
                  <a16:creationId xmlns:a16="http://schemas.microsoft.com/office/drawing/2014/main" id="{958EBA64-953B-1C31-814C-9CF16EFDB3A9}"/>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6;p55">
              <a:extLst>
                <a:ext uri="{FF2B5EF4-FFF2-40B4-BE49-F238E27FC236}">
                  <a16:creationId xmlns:a16="http://schemas.microsoft.com/office/drawing/2014/main" id="{B89D5103-4BE9-4EB4-7DF2-14B9B6A24906}"/>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57;p55">
              <a:extLst>
                <a:ext uri="{FF2B5EF4-FFF2-40B4-BE49-F238E27FC236}">
                  <a16:creationId xmlns:a16="http://schemas.microsoft.com/office/drawing/2014/main" id="{2E34A8DF-6954-F87C-F7CA-869041A0506B}"/>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58;p55">
              <a:extLst>
                <a:ext uri="{FF2B5EF4-FFF2-40B4-BE49-F238E27FC236}">
                  <a16:creationId xmlns:a16="http://schemas.microsoft.com/office/drawing/2014/main" id="{0001C260-A5D3-297B-E500-70365AA73ABE}"/>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59;p55">
              <a:extLst>
                <a:ext uri="{FF2B5EF4-FFF2-40B4-BE49-F238E27FC236}">
                  <a16:creationId xmlns:a16="http://schemas.microsoft.com/office/drawing/2014/main" id="{FD626CB0-F0F0-BC69-8A19-897DEBB03E13}"/>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0;p55">
              <a:extLst>
                <a:ext uri="{FF2B5EF4-FFF2-40B4-BE49-F238E27FC236}">
                  <a16:creationId xmlns:a16="http://schemas.microsoft.com/office/drawing/2014/main" id="{4FA1BBCD-6F8A-7014-5578-88940498D730}"/>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1;p55">
              <a:extLst>
                <a:ext uri="{FF2B5EF4-FFF2-40B4-BE49-F238E27FC236}">
                  <a16:creationId xmlns:a16="http://schemas.microsoft.com/office/drawing/2014/main" id="{0F550B45-725F-FD0B-D40F-2982F54A71AB}"/>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2;p55">
              <a:extLst>
                <a:ext uri="{FF2B5EF4-FFF2-40B4-BE49-F238E27FC236}">
                  <a16:creationId xmlns:a16="http://schemas.microsoft.com/office/drawing/2014/main" id="{34569AF1-D059-6B95-219C-3479E59A5CD5}"/>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3;p55">
              <a:extLst>
                <a:ext uri="{FF2B5EF4-FFF2-40B4-BE49-F238E27FC236}">
                  <a16:creationId xmlns:a16="http://schemas.microsoft.com/office/drawing/2014/main" id="{2353CAFE-AA71-85E8-D971-E230AA019A56}"/>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4;p55">
              <a:extLst>
                <a:ext uri="{FF2B5EF4-FFF2-40B4-BE49-F238E27FC236}">
                  <a16:creationId xmlns:a16="http://schemas.microsoft.com/office/drawing/2014/main" id="{520CD4A8-FEF7-C9AE-9634-8D04D61E2997}"/>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5;p55">
              <a:extLst>
                <a:ext uri="{FF2B5EF4-FFF2-40B4-BE49-F238E27FC236}">
                  <a16:creationId xmlns:a16="http://schemas.microsoft.com/office/drawing/2014/main" id="{DD5E224A-199E-9E77-8A5A-5BF2BB260ACF}"/>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6;p55">
              <a:extLst>
                <a:ext uri="{FF2B5EF4-FFF2-40B4-BE49-F238E27FC236}">
                  <a16:creationId xmlns:a16="http://schemas.microsoft.com/office/drawing/2014/main" id="{87DF9630-C119-B5EB-5D27-2B6C34C62337}"/>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7;p55">
              <a:extLst>
                <a:ext uri="{FF2B5EF4-FFF2-40B4-BE49-F238E27FC236}">
                  <a16:creationId xmlns:a16="http://schemas.microsoft.com/office/drawing/2014/main" id="{2B684E65-BD7B-7EAD-BAF5-701E829D140D}"/>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8;p55">
              <a:extLst>
                <a:ext uri="{FF2B5EF4-FFF2-40B4-BE49-F238E27FC236}">
                  <a16:creationId xmlns:a16="http://schemas.microsoft.com/office/drawing/2014/main" id="{F44DB65E-E529-6D46-D4F9-04B16647A750}"/>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9;p55">
              <a:extLst>
                <a:ext uri="{FF2B5EF4-FFF2-40B4-BE49-F238E27FC236}">
                  <a16:creationId xmlns:a16="http://schemas.microsoft.com/office/drawing/2014/main" id="{5811FFC5-EDE1-19F6-5F36-5545112DAF89}"/>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70;p55">
              <a:extLst>
                <a:ext uri="{FF2B5EF4-FFF2-40B4-BE49-F238E27FC236}">
                  <a16:creationId xmlns:a16="http://schemas.microsoft.com/office/drawing/2014/main" id="{3E91EAB1-564A-7EC8-98DA-8C9947E00B27}"/>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71;p55">
              <a:extLst>
                <a:ext uri="{FF2B5EF4-FFF2-40B4-BE49-F238E27FC236}">
                  <a16:creationId xmlns:a16="http://schemas.microsoft.com/office/drawing/2014/main" id="{A99DFC99-F87B-5F7B-4111-3C3A5B302B9B}"/>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7" name="Text Placeholder 6">
            <a:extLst>
              <a:ext uri="{FF2B5EF4-FFF2-40B4-BE49-F238E27FC236}">
                <a16:creationId xmlns:a16="http://schemas.microsoft.com/office/drawing/2014/main" id="{E2529C9C-3321-43AA-86C8-21F1959DC27D}"/>
              </a:ext>
            </a:extLst>
          </p:cNvPr>
          <p:cNvSpPr>
            <a:spLocks noGrp="1"/>
          </p:cNvSpPr>
          <p:nvPr>
            <p:ph type="body" sz="quarter" idx="12"/>
          </p:nvPr>
        </p:nvSpPr>
        <p:spPr>
          <a:xfrm>
            <a:off x="1791153" y="457231"/>
            <a:ext cx="8626021" cy="577569"/>
          </a:xfrm>
        </p:spPr>
        <p:txBody>
          <a:bodyPr/>
          <a:lstStyle/>
          <a:p>
            <a:r>
              <a:rPr lang="en-US" sz="3600" dirty="0">
                <a:solidFill>
                  <a:schemeClr val="accent1"/>
                </a:solidFill>
                <a:latin typeface="+mj-lt"/>
              </a:rPr>
              <a:t>The measures are refined and modelled</a:t>
            </a:r>
          </a:p>
          <a:p>
            <a:endParaRPr lang="en-GB" dirty="0"/>
          </a:p>
        </p:txBody>
      </p:sp>
    </p:spTree>
    <p:extLst>
      <p:ext uri="{BB962C8B-B14F-4D97-AF65-F5344CB8AC3E}">
        <p14:creationId xmlns:p14="http://schemas.microsoft.com/office/powerpoint/2010/main" val="2882360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5B9EEA8B-964E-D257-2E2F-9F33CD602629}"/>
              </a:ext>
            </a:extLst>
          </p:cNvPr>
          <p:cNvCxnSpPr>
            <a:cxnSpLocks/>
          </p:cNvCxnSpPr>
          <p:nvPr/>
        </p:nvCxnSpPr>
        <p:spPr>
          <a:xfrm>
            <a:off x="2184459" y="3692217"/>
            <a:ext cx="0" cy="1116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F86E953-7A4C-46B9-AC4C-65E48827A213}"/>
              </a:ext>
            </a:extLst>
          </p:cNvPr>
          <p:cNvCxnSpPr>
            <a:cxnSpLocks/>
          </p:cNvCxnSpPr>
          <p:nvPr/>
        </p:nvCxnSpPr>
        <p:spPr>
          <a:xfrm>
            <a:off x="2193369" y="2036538"/>
            <a:ext cx="0" cy="1116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269A535-5312-460E-9014-67B19FEC4D31}"/>
              </a:ext>
            </a:extLst>
          </p:cNvPr>
          <p:cNvSpPr/>
          <p:nvPr/>
        </p:nvSpPr>
        <p:spPr>
          <a:xfrm>
            <a:off x="1344888" y="1148950"/>
            <a:ext cx="1455848" cy="338554"/>
          </a:xfrm>
          <a:prstGeom prst="rect">
            <a:avLst/>
          </a:prstGeom>
        </p:spPr>
        <p:txBody>
          <a:bodyPr wrap="none">
            <a:spAutoFit/>
          </a:bodyPr>
          <a:lstStyle/>
          <a:p>
            <a:r>
              <a:rPr lang="en-US" sz="1600" b="1" dirty="0">
                <a:solidFill>
                  <a:schemeClr val="accent2"/>
                </a:solidFill>
              </a:rPr>
              <a:t>CONCLUSION</a:t>
            </a:r>
            <a:endParaRPr lang="en-GB" sz="1600" dirty="0">
              <a:solidFill>
                <a:schemeClr val="accent2"/>
              </a:solidFill>
            </a:endParaRPr>
          </a:p>
        </p:txBody>
      </p:sp>
      <p:sp>
        <p:nvSpPr>
          <p:cNvPr id="61" name="Rectangle 60">
            <a:extLst>
              <a:ext uri="{FF2B5EF4-FFF2-40B4-BE49-F238E27FC236}">
                <a16:creationId xmlns:a16="http://schemas.microsoft.com/office/drawing/2014/main" id="{73009DDC-BA93-4C7C-BD2E-A2D820E62275}"/>
              </a:ext>
            </a:extLst>
          </p:cNvPr>
          <p:cNvSpPr/>
          <p:nvPr/>
        </p:nvSpPr>
        <p:spPr>
          <a:xfrm>
            <a:off x="1467880" y="1533120"/>
            <a:ext cx="1497263" cy="111657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err="1"/>
              <a:t>Measures</a:t>
            </a:r>
            <a:endParaRPr lang="fr-FR" sz="1400"/>
          </a:p>
          <a:p>
            <a:pPr algn="ctr"/>
            <a:r>
              <a:rPr lang="fr-FR" sz="1400" b="1"/>
              <a:t>Quantification</a:t>
            </a:r>
          </a:p>
        </p:txBody>
      </p:sp>
      <p:sp>
        <p:nvSpPr>
          <p:cNvPr id="62" name="Rectangle 61">
            <a:extLst>
              <a:ext uri="{FF2B5EF4-FFF2-40B4-BE49-F238E27FC236}">
                <a16:creationId xmlns:a16="http://schemas.microsoft.com/office/drawing/2014/main" id="{309D1091-F7CD-4028-9E25-661E83050B96}"/>
              </a:ext>
            </a:extLst>
          </p:cNvPr>
          <p:cNvSpPr/>
          <p:nvPr/>
        </p:nvSpPr>
        <p:spPr>
          <a:xfrm>
            <a:off x="1467880" y="3177205"/>
            <a:ext cx="1440000" cy="85775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err="1"/>
              <a:t>Measures</a:t>
            </a:r>
            <a:endParaRPr lang="fr-FR" sz="1400"/>
          </a:p>
          <a:p>
            <a:pPr algn="ctr"/>
            <a:r>
              <a:rPr lang="fr-FR" sz="1400" b="1"/>
              <a:t>Evaluation</a:t>
            </a:r>
          </a:p>
        </p:txBody>
      </p:sp>
      <p:sp>
        <p:nvSpPr>
          <p:cNvPr id="63" name="Rectangle 62">
            <a:extLst>
              <a:ext uri="{FF2B5EF4-FFF2-40B4-BE49-F238E27FC236}">
                <a16:creationId xmlns:a16="http://schemas.microsoft.com/office/drawing/2014/main" id="{B354CD5C-A11E-4581-9CCC-30A31CE18CD0}"/>
              </a:ext>
            </a:extLst>
          </p:cNvPr>
          <p:cNvSpPr/>
          <p:nvPr/>
        </p:nvSpPr>
        <p:spPr>
          <a:xfrm>
            <a:off x="1496513" y="4794475"/>
            <a:ext cx="1440000" cy="85775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Scenario </a:t>
            </a:r>
            <a:r>
              <a:rPr lang="fr-FR" sz="1400" b="1" err="1"/>
              <a:t>Comparison</a:t>
            </a:r>
            <a:r>
              <a:rPr lang="fr-FR" sz="1400" b="1"/>
              <a:t> &amp; </a:t>
            </a:r>
            <a:r>
              <a:rPr lang="fr-FR" sz="1400" b="1" err="1"/>
              <a:t>Selection</a:t>
            </a:r>
            <a:endParaRPr lang="fr-FR" sz="1400" b="1"/>
          </a:p>
        </p:txBody>
      </p:sp>
      <p:sp>
        <p:nvSpPr>
          <p:cNvPr id="64" name="Rectangle 63">
            <a:extLst>
              <a:ext uri="{FF2B5EF4-FFF2-40B4-BE49-F238E27FC236}">
                <a16:creationId xmlns:a16="http://schemas.microsoft.com/office/drawing/2014/main" id="{51AD68F0-2823-4B52-812C-93882E0F8C9B}"/>
              </a:ext>
            </a:extLst>
          </p:cNvPr>
          <p:cNvSpPr/>
          <p:nvPr/>
        </p:nvSpPr>
        <p:spPr>
          <a:xfrm>
            <a:off x="3035190" y="1360222"/>
            <a:ext cx="6804362" cy="161999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fr-FR" sz="1400" dirty="0" err="1"/>
              <a:t>Characterization</a:t>
            </a:r>
            <a:r>
              <a:rPr lang="fr-FR" sz="1400" dirty="0"/>
              <a:t> of the </a:t>
            </a:r>
            <a:r>
              <a:rPr lang="fr-FR" sz="1400" dirty="0" err="1"/>
              <a:t>measure</a:t>
            </a:r>
            <a:r>
              <a:rPr lang="fr-FR" sz="1400" dirty="0"/>
              <a:t> in more </a:t>
            </a:r>
            <a:r>
              <a:rPr lang="fr-FR" sz="1400" dirty="0" err="1"/>
              <a:t>details</a:t>
            </a:r>
            <a:r>
              <a:rPr lang="fr-FR" sz="1400" dirty="0"/>
              <a:t>: estimation of size of the </a:t>
            </a:r>
            <a:r>
              <a:rPr lang="fr-FR" sz="1400" dirty="0" err="1"/>
              <a:t>systems</a:t>
            </a:r>
            <a:r>
              <a:rPr lang="fr-FR" sz="1400" dirty="0"/>
              <a:t>, </a:t>
            </a:r>
            <a:r>
              <a:rPr lang="fr-FR" sz="1400" dirty="0" err="1"/>
              <a:t>fleets</a:t>
            </a:r>
            <a:r>
              <a:rPr lang="fr-FR" sz="1400" dirty="0"/>
              <a:t>, effort </a:t>
            </a:r>
            <a:r>
              <a:rPr lang="fr-FR" sz="1400" dirty="0" err="1"/>
              <a:t>needed</a:t>
            </a:r>
            <a:r>
              <a:rPr lang="fr-FR" sz="1400" dirty="0"/>
              <a:t>, land </a:t>
            </a:r>
            <a:r>
              <a:rPr lang="fr-FR" sz="1400" dirty="0" err="1"/>
              <a:t>required</a:t>
            </a:r>
            <a:r>
              <a:rPr lang="fr-FR" sz="1400" dirty="0"/>
              <a:t>, etc.</a:t>
            </a:r>
          </a:p>
          <a:p>
            <a:pPr marL="171450" indent="-171450">
              <a:buFont typeface="Wingdings" panose="05000000000000000000" pitchFamily="2" charset="2"/>
              <a:buChar char="§"/>
            </a:pPr>
            <a:r>
              <a:rPr lang="fr-FR" sz="1400" dirty="0"/>
              <a:t>High-</a:t>
            </a:r>
            <a:r>
              <a:rPr lang="fr-FR" sz="1400" dirty="0" err="1"/>
              <a:t>level</a:t>
            </a:r>
            <a:r>
              <a:rPr lang="fr-FR" sz="1400" dirty="0"/>
              <a:t> estimation of </a:t>
            </a:r>
            <a:r>
              <a:rPr lang="fr-FR" sz="1400" dirty="0" err="1"/>
              <a:t>costing</a:t>
            </a:r>
            <a:r>
              <a:rPr lang="fr-FR" sz="1400" dirty="0"/>
              <a:t> (CAPEX and OPEX) and </a:t>
            </a:r>
            <a:r>
              <a:rPr lang="fr-FR" sz="1400" dirty="0" err="1"/>
              <a:t>implementation</a:t>
            </a:r>
            <a:r>
              <a:rPr lang="fr-FR" sz="1400" dirty="0"/>
              <a:t> </a:t>
            </a:r>
            <a:r>
              <a:rPr lang="fr-FR" sz="1400" dirty="0" err="1"/>
              <a:t>schedule</a:t>
            </a:r>
            <a:endParaRPr lang="fr-FR" sz="1400" dirty="0"/>
          </a:p>
          <a:p>
            <a:pPr marL="171450" indent="-171450">
              <a:buFont typeface="Wingdings" panose="05000000000000000000" pitchFamily="2" charset="2"/>
              <a:buChar char="§"/>
            </a:pPr>
            <a:r>
              <a:rPr lang="fr-FR" sz="1400" dirty="0"/>
              <a:t>High-</a:t>
            </a:r>
            <a:r>
              <a:rPr lang="fr-FR" sz="1400" dirty="0" err="1"/>
              <a:t>level</a:t>
            </a:r>
            <a:r>
              <a:rPr lang="fr-FR" sz="1400" dirty="0"/>
              <a:t> estimation of </a:t>
            </a:r>
            <a:r>
              <a:rPr lang="fr-FR" sz="1400" dirty="0" err="1"/>
              <a:t>readiness</a:t>
            </a:r>
            <a:r>
              <a:rPr lang="fr-FR" sz="1400" dirty="0"/>
              <a:t> of stakeholders for </a:t>
            </a:r>
            <a:r>
              <a:rPr lang="fr-FR" sz="1400" dirty="0" err="1"/>
              <a:t>its</a:t>
            </a:r>
            <a:r>
              <a:rPr lang="fr-FR" sz="1400" dirty="0"/>
              <a:t> </a:t>
            </a:r>
            <a:r>
              <a:rPr lang="fr-FR" sz="1400" dirty="0" err="1"/>
              <a:t>implementation</a:t>
            </a:r>
            <a:r>
              <a:rPr lang="fr-FR" sz="1400" dirty="0"/>
              <a:t>, identification of </a:t>
            </a:r>
            <a:r>
              <a:rPr lang="fr-FR" sz="1400" dirty="0" err="1"/>
              <a:t>government</a:t>
            </a:r>
            <a:r>
              <a:rPr lang="fr-FR" sz="1400" dirty="0"/>
              <a:t> </a:t>
            </a:r>
            <a:r>
              <a:rPr lang="fr-FR" sz="1400" dirty="0" err="1"/>
              <a:t>agency</a:t>
            </a:r>
            <a:r>
              <a:rPr lang="fr-FR" sz="1400" dirty="0"/>
              <a:t> scope</a:t>
            </a:r>
          </a:p>
          <a:p>
            <a:pPr marL="171450" indent="-171450">
              <a:buFont typeface="Wingdings" panose="05000000000000000000" pitchFamily="2" charset="2"/>
              <a:buChar char="§"/>
            </a:pPr>
            <a:r>
              <a:rPr lang="fr-FR" sz="1400" dirty="0" err="1"/>
              <a:t>Forecast</a:t>
            </a:r>
            <a:r>
              <a:rPr lang="fr-FR" sz="1400" dirty="0"/>
              <a:t> </a:t>
            </a:r>
            <a:r>
              <a:rPr lang="fr-FR" sz="1400" dirty="0" err="1"/>
              <a:t>demand</a:t>
            </a:r>
            <a:r>
              <a:rPr lang="fr-FR" sz="1400" dirty="0"/>
              <a:t> of </a:t>
            </a:r>
            <a:r>
              <a:rPr lang="fr-FR" sz="1400" dirty="0" err="1"/>
              <a:t>mobility</a:t>
            </a:r>
            <a:r>
              <a:rPr lang="fr-FR" sz="1400" dirty="0"/>
              <a:t> </a:t>
            </a:r>
            <a:r>
              <a:rPr lang="fr-FR" sz="1400" dirty="0" err="1"/>
              <a:t>systems</a:t>
            </a:r>
            <a:r>
              <a:rPr lang="fr-FR" sz="1400" dirty="0"/>
              <a:t> </a:t>
            </a:r>
            <a:r>
              <a:rPr lang="fr-FR" sz="1400" dirty="0" err="1"/>
              <a:t>wherever</a:t>
            </a:r>
            <a:r>
              <a:rPr lang="fr-FR" sz="1400" dirty="0"/>
              <a:t> possible (transit </a:t>
            </a:r>
            <a:r>
              <a:rPr lang="fr-FR" sz="1400" dirty="0" err="1"/>
              <a:t>lines</a:t>
            </a:r>
            <a:r>
              <a:rPr lang="fr-FR" sz="1400" dirty="0"/>
              <a:t>, </a:t>
            </a:r>
            <a:r>
              <a:rPr lang="fr-FR" sz="1400" dirty="0" err="1"/>
              <a:t>vehicle</a:t>
            </a:r>
            <a:r>
              <a:rPr lang="fr-FR" sz="1400" dirty="0"/>
              <a:t> sharing…)</a:t>
            </a:r>
          </a:p>
        </p:txBody>
      </p:sp>
      <p:sp>
        <p:nvSpPr>
          <p:cNvPr id="65" name="Rectangle 64">
            <a:extLst>
              <a:ext uri="{FF2B5EF4-FFF2-40B4-BE49-F238E27FC236}">
                <a16:creationId xmlns:a16="http://schemas.microsoft.com/office/drawing/2014/main" id="{A1558C60-972F-418E-98DE-8D60EB04F889}"/>
              </a:ext>
            </a:extLst>
          </p:cNvPr>
          <p:cNvSpPr/>
          <p:nvPr/>
        </p:nvSpPr>
        <p:spPr>
          <a:xfrm>
            <a:off x="3034190" y="3177205"/>
            <a:ext cx="6804362" cy="1570039"/>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fr-FR" sz="1400"/>
              <a:t>Evaluation of </a:t>
            </a:r>
            <a:r>
              <a:rPr lang="fr-FR" sz="1400" err="1"/>
              <a:t>financial</a:t>
            </a:r>
            <a:r>
              <a:rPr lang="fr-FR" sz="1400"/>
              <a:t>, </a:t>
            </a:r>
            <a:r>
              <a:rPr lang="fr-FR" sz="1400" err="1"/>
              <a:t>technical</a:t>
            </a:r>
            <a:r>
              <a:rPr lang="fr-FR" sz="1400"/>
              <a:t>, </a:t>
            </a:r>
            <a:r>
              <a:rPr lang="fr-FR" sz="1400" err="1"/>
              <a:t>institutional</a:t>
            </a:r>
            <a:r>
              <a:rPr lang="fr-FR" sz="1400"/>
              <a:t>, </a:t>
            </a:r>
            <a:r>
              <a:rPr lang="fr-FR" sz="1400" err="1"/>
              <a:t>risk</a:t>
            </a:r>
            <a:r>
              <a:rPr lang="fr-FR" sz="1400"/>
              <a:t>, </a:t>
            </a:r>
            <a:r>
              <a:rPr lang="fr-FR" sz="1400" err="1"/>
              <a:t>environmental</a:t>
            </a:r>
            <a:r>
              <a:rPr lang="fr-FR" sz="1400"/>
              <a:t> aspects of the </a:t>
            </a:r>
            <a:r>
              <a:rPr lang="fr-FR" sz="1400" err="1"/>
              <a:t>measures</a:t>
            </a:r>
            <a:r>
              <a:rPr lang="fr-FR" sz="1400"/>
              <a:t> in </a:t>
            </a:r>
            <a:r>
              <a:rPr lang="fr-FR" sz="1400" err="1"/>
              <a:t>quantity</a:t>
            </a:r>
            <a:r>
              <a:rPr lang="fr-FR" sz="1400"/>
              <a:t> </a:t>
            </a:r>
            <a:r>
              <a:rPr lang="fr-FR" sz="1400" err="1"/>
              <a:t>wherever</a:t>
            </a:r>
            <a:r>
              <a:rPr lang="fr-FR" sz="1400"/>
              <a:t> possible – </a:t>
            </a:r>
            <a:r>
              <a:rPr lang="fr-FR" sz="1400" err="1"/>
              <a:t>otherwise</a:t>
            </a:r>
            <a:r>
              <a:rPr lang="fr-FR" sz="1400"/>
              <a:t>, </a:t>
            </a:r>
            <a:r>
              <a:rPr lang="fr-FR" sz="1400" err="1"/>
              <a:t>with</a:t>
            </a:r>
            <a:r>
              <a:rPr lang="fr-FR" sz="1400"/>
              <a:t> expert opinions</a:t>
            </a:r>
          </a:p>
          <a:p>
            <a:pPr marL="171450" indent="-171450">
              <a:buFont typeface="Wingdings" panose="05000000000000000000" pitchFamily="2" charset="2"/>
              <a:buChar char="§"/>
            </a:pPr>
            <a:r>
              <a:rPr lang="fr-FR" sz="1400"/>
              <a:t>The </a:t>
            </a:r>
            <a:r>
              <a:rPr lang="fr-FR" sz="1400" err="1"/>
              <a:t>scoring</a:t>
            </a:r>
            <a:r>
              <a:rPr lang="fr-FR" sz="1400"/>
              <a:t> </a:t>
            </a:r>
            <a:r>
              <a:rPr lang="fr-FR" sz="1400" err="1"/>
              <a:t>gives</a:t>
            </a:r>
            <a:r>
              <a:rPr lang="fr-FR" sz="1400"/>
              <a:t> best </a:t>
            </a:r>
            <a:r>
              <a:rPr lang="fr-FR" sz="1400" err="1"/>
              <a:t>measures</a:t>
            </a:r>
            <a:r>
              <a:rPr lang="fr-FR" sz="1400"/>
              <a:t>. </a:t>
            </a:r>
            <a:r>
              <a:rPr lang="fr-FR" sz="1400" err="1"/>
              <a:t>Measures</a:t>
            </a:r>
            <a:r>
              <a:rPr lang="fr-FR" sz="1400"/>
              <a:t> </a:t>
            </a:r>
            <a:r>
              <a:rPr lang="fr-FR" sz="1400" err="1"/>
              <a:t>which</a:t>
            </a:r>
            <a:r>
              <a:rPr lang="fr-FR" sz="1400"/>
              <a:t> do not score the </a:t>
            </a:r>
            <a:r>
              <a:rPr lang="fr-FR" sz="1400" err="1"/>
              <a:t>highest</a:t>
            </a:r>
            <a:r>
              <a:rPr lang="fr-FR" sz="1400"/>
              <a:t> can </a:t>
            </a:r>
            <a:r>
              <a:rPr lang="fr-FR" sz="1400" err="1"/>
              <a:t>be</a:t>
            </a:r>
            <a:r>
              <a:rPr lang="fr-FR" sz="1400"/>
              <a:t> </a:t>
            </a:r>
            <a:r>
              <a:rPr lang="fr-FR" sz="1400" err="1"/>
              <a:t>improved</a:t>
            </a:r>
            <a:r>
              <a:rPr lang="fr-FR" sz="1400"/>
              <a:t> by re-</a:t>
            </a:r>
            <a:r>
              <a:rPr lang="fr-FR" sz="1400" err="1"/>
              <a:t>iterating</a:t>
            </a:r>
            <a:r>
              <a:rPr lang="fr-FR" sz="1400"/>
              <a:t> the process.</a:t>
            </a:r>
          </a:p>
          <a:p>
            <a:pPr marL="171450" indent="-171450">
              <a:buFont typeface="Wingdings" panose="05000000000000000000" pitchFamily="2" charset="2"/>
              <a:buChar char="§"/>
            </a:pPr>
            <a:r>
              <a:rPr lang="fr-FR" sz="1400"/>
              <a:t>The </a:t>
            </a:r>
            <a:r>
              <a:rPr lang="fr-FR" sz="1400" err="1"/>
              <a:t>measures</a:t>
            </a:r>
            <a:r>
              <a:rPr lang="fr-FR" sz="1400"/>
              <a:t> scores are </a:t>
            </a:r>
            <a:r>
              <a:rPr lang="fr-FR" sz="1400" err="1"/>
              <a:t>used</a:t>
            </a:r>
            <a:r>
              <a:rPr lang="fr-FR" sz="1400"/>
              <a:t> to </a:t>
            </a:r>
            <a:r>
              <a:rPr lang="fr-FR" sz="1400" err="1"/>
              <a:t>evaluate</a:t>
            </a:r>
            <a:r>
              <a:rPr lang="fr-FR" sz="1400"/>
              <a:t> the scenarios.</a:t>
            </a:r>
          </a:p>
        </p:txBody>
      </p:sp>
      <p:sp>
        <p:nvSpPr>
          <p:cNvPr id="66" name="Rectangle 65">
            <a:extLst>
              <a:ext uri="{FF2B5EF4-FFF2-40B4-BE49-F238E27FC236}">
                <a16:creationId xmlns:a16="http://schemas.microsoft.com/office/drawing/2014/main" id="{354F93D2-4F9B-4D38-BEC5-C5EBB885CCF8}"/>
              </a:ext>
            </a:extLst>
          </p:cNvPr>
          <p:cNvSpPr/>
          <p:nvPr/>
        </p:nvSpPr>
        <p:spPr>
          <a:xfrm>
            <a:off x="3035190" y="4808794"/>
            <a:ext cx="6804362" cy="157003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fr-FR" sz="1400"/>
              <a:t>The scenarios are </a:t>
            </a:r>
            <a:r>
              <a:rPr lang="fr-FR" sz="1400" err="1"/>
              <a:t>evaluated</a:t>
            </a:r>
            <a:r>
              <a:rPr lang="fr-FR" sz="1400"/>
              <a:t> </a:t>
            </a:r>
            <a:r>
              <a:rPr lang="fr-FR" sz="1400" err="1"/>
              <a:t>thanks</a:t>
            </a:r>
            <a:r>
              <a:rPr lang="fr-FR" sz="1400"/>
              <a:t> to the scores of </a:t>
            </a:r>
            <a:r>
              <a:rPr lang="fr-FR" sz="1400" err="1"/>
              <a:t>their</a:t>
            </a:r>
            <a:r>
              <a:rPr lang="fr-FR" sz="1400"/>
              <a:t> </a:t>
            </a:r>
            <a:r>
              <a:rPr lang="fr-FR" sz="1400" err="1"/>
              <a:t>measures</a:t>
            </a:r>
            <a:r>
              <a:rPr lang="fr-FR" sz="1400"/>
              <a:t> (possible to </a:t>
            </a:r>
            <a:r>
              <a:rPr lang="fr-FR" sz="1400" err="1"/>
              <a:t>integrate</a:t>
            </a:r>
            <a:r>
              <a:rPr lang="fr-FR" sz="1400"/>
              <a:t> </a:t>
            </a:r>
            <a:r>
              <a:rPr lang="fr-FR" sz="1400" err="1"/>
              <a:t>ponderations</a:t>
            </a:r>
            <a:r>
              <a:rPr lang="fr-FR" sz="1400"/>
              <a:t>).</a:t>
            </a:r>
          </a:p>
          <a:p>
            <a:pPr marL="171450" indent="-171450">
              <a:buFont typeface="Wingdings" panose="05000000000000000000" pitchFamily="2" charset="2"/>
              <a:buChar char="§"/>
            </a:pPr>
            <a:r>
              <a:rPr lang="fr-FR" sz="1400"/>
              <a:t>It </a:t>
            </a:r>
            <a:r>
              <a:rPr lang="fr-FR" sz="1400" err="1"/>
              <a:t>is</a:t>
            </a:r>
            <a:r>
              <a:rPr lang="fr-FR" sz="1400"/>
              <a:t> </a:t>
            </a:r>
            <a:r>
              <a:rPr lang="fr-FR" sz="1400" err="1"/>
              <a:t>recommended</a:t>
            </a:r>
            <a:r>
              <a:rPr lang="fr-FR" sz="1400"/>
              <a:t> to use a Multi-</a:t>
            </a:r>
            <a:r>
              <a:rPr lang="fr-FR" sz="1400" err="1"/>
              <a:t>Criteria</a:t>
            </a:r>
            <a:r>
              <a:rPr lang="fr-FR" sz="1400"/>
              <a:t> </a:t>
            </a:r>
            <a:r>
              <a:rPr lang="fr-FR" sz="1400" err="1"/>
              <a:t>Analysis</a:t>
            </a:r>
            <a:r>
              <a:rPr lang="fr-FR" sz="1400"/>
              <a:t> </a:t>
            </a:r>
            <a:r>
              <a:rPr lang="fr-FR" sz="1400" err="1"/>
              <a:t>tool</a:t>
            </a:r>
            <a:r>
              <a:rPr lang="fr-FR" sz="1400"/>
              <a:t> </a:t>
            </a:r>
            <a:r>
              <a:rPr lang="fr-FR" sz="1400" err="1"/>
              <a:t>given</a:t>
            </a:r>
            <a:r>
              <a:rPr lang="fr-FR" sz="1400"/>
              <a:t> the </a:t>
            </a:r>
            <a:r>
              <a:rPr lang="fr-FR" sz="1400" err="1"/>
              <a:t>multiplicity</a:t>
            </a:r>
            <a:r>
              <a:rPr lang="fr-FR" sz="1400"/>
              <a:t> of </a:t>
            </a:r>
            <a:r>
              <a:rPr lang="fr-FR" sz="1400" err="1"/>
              <a:t>measures</a:t>
            </a:r>
            <a:r>
              <a:rPr lang="fr-FR" sz="1400"/>
              <a:t> and </a:t>
            </a:r>
            <a:r>
              <a:rPr lang="fr-FR" sz="1400" err="1"/>
              <a:t>plurality</a:t>
            </a:r>
            <a:r>
              <a:rPr lang="fr-FR" sz="1400"/>
              <a:t> of aspects to </a:t>
            </a:r>
            <a:r>
              <a:rPr lang="fr-FR" sz="1400" err="1"/>
              <a:t>evaluate</a:t>
            </a:r>
            <a:r>
              <a:rPr lang="fr-FR" sz="1400"/>
              <a:t>, at </a:t>
            </a:r>
            <a:r>
              <a:rPr lang="fr-FR" sz="1400" err="1"/>
              <a:t>different</a:t>
            </a:r>
            <a:r>
              <a:rPr lang="fr-FR" sz="1400"/>
              <a:t> </a:t>
            </a:r>
            <a:r>
              <a:rPr lang="fr-FR" sz="1400" err="1"/>
              <a:t>scales</a:t>
            </a:r>
            <a:r>
              <a:rPr lang="fr-FR" sz="1400"/>
              <a:t> and on </a:t>
            </a:r>
            <a:r>
              <a:rPr lang="fr-FR" sz="1400" err="1"/>
              <a:t>different</a:t>
            </a:r>
            <a:r>
              <a:rPr lang="fr-FR" sz="1400"/>
              <a:t> timelines.</a:t>
            </a:r>
          </a:p>
          <a:p>
            <a:pPr marL="171450" indent="-171450">
              <a:buFont typeface="Wingdings" panose="05000000000000000000" pitchFamily="2" charset="2"/>
              <a:buChar char="§"/>
            </a:pPr>
            <a:r>
              <a:rPr lang="fr-FR" sz="1400"/>
              <a:t>The scenario </a:t>
            </a:r>
            <a:r>
              <a:rPr lang="fr-FR" sz="1400" err="1"/>
              <a:t>scoring</a:t>
            </a:r>
            <a:r>
              <a:rPr lang="fr-FR" sz="1400"/>
              <a:t> the </a:t>
            </a:r>
            <a:r>
              <a:rPr lang="fr-FR" sz="1400" err="1"/>
              <a:t>highest</a:t>
            </a:r>
            <a:r>
              <a:rPr lang="fr-FR" sz="1400"/>
              <a:t> </a:t>
            </a:r>
            <a:r>
              <a:rPr lang="fr-FR" sz="1400" err="1"/>
              <a:t>is</a:t>
            </a:r>
            <a:r>
              <a:rPr lang="fr-FR" sz="1400"/>
              <a:t> </a:t>
            </a:r>
            <a:r>
              <a:rPr lang="fr-FR" sz="1400" err="1"/>
              <a:t>selected</a:t>
            </a:r>
            <a:r>
              <a:rPr lang="fr-FR" sz="1400"/>
              <a:t> to </a:t>
            </a:r>
            <a:r>
              <a:rPr lang="fr-FR" sz="1400" err="1"/>
              <a:t>develop</a:t>
            </a:r>
            <a:r>
              <a:rPr lang="fr-FR" sz="1400"/>
              <a:t> the Action Plan.</a:t>
            </a:r>
          </a:p>
        </p:txBody>
      </p:sp>
      <p:sp>
        <p:nvSpPr>
          <p:cNvPr id="67" name="Rectangle 66">
            <a:extLst>
              <a:ext uri="{FF2B5EF4-FFF2-40B4-BE49-F238E27FC236}">
                <a16:creationId xmlns:a16="http://schemas.microsoft.com/office/drawing/2014/main" id="{24E31C4D-B35C-4325-A2B3-EB3782B74448}"/>
              </a:ext>
            </a:extLst>
          </p:cNvPr>
          <p:cNvSpPr/>
          <p:nvPr/>
        </p:nvSpPr>
        <p:spPr>
          <a:xfrm>
            <a:off x="9956905" y="1468830"/>
            <a:ext cx="1523896" cy="954107"/>
          </a:xfrm>
          <a:prstGeom prst="rect">
            <a:avLst/>
          </a:prstGeom>
        </p:spPr>
        <p:txBody>
          <a:bodyPr wrap="square">
            <a:spAutoFit/>
          </a:bodyPr>
          <a:lstStyle/>
          <a:p>
            <a:r>
              <a:rPr lang="en-US" sz="1400" b="1">
                <a:solidFill>
                  <a:schemeClr val="accent1"/>
                </a:solidFill>
              </a:rPr>
              <a:t>What resources do we need to implement the measures?</a:t>
            </a:r>
            <a:endParaRPr lang="en-GB" sz="1400" b="1">
              <a:solidFill>
                <a:schemeClr val="accent1"/>
              </a:solidFill>
            </a:endParaRPr>
          </a:p>
        </p:txBody>
      </p:sp>
      <p:sp>
        <p:nvSpPr>
          <p:cNvPr id="68" name="Rectangle 67">
            <a:extLst>
              <a:ext uri="{FF2B5EF4-FFF2-40B4-BE49-F238E27FC236}">
                <a16:creationId xmlns:a16="http://schemas.microsoft.com/office/drawing/2014/main" id="{7FCCB1C1-3BDA-424C-B496-8701BCDE200E}"/>
              </a:ext>
            </a:extLst>
          </p:cNvPr>
          <p:cNvSpPr/>
          <p:nvPr/>
        </p:nvSpPr>
        <p:spPr>
          <a:xfrm>
            <a:off x="9936230" y="3315462"/>
            <a:ext cx="1523900" cy="954107"/>
          </a:xfrm>
          <a:prstGeom prst="rect">
            <a:avLst/>
          </a:prstGeom>
        </p:spPr>
        <p:txBody>
          <a:bodyPr wrap="square">
            <a:spAutoFit/>
          </a:bodyPr>
          <a:lstStyle/>
          <a:p>
            <a:r>
              <a:rPr lang="fr-FR" sz="1400" b="1">
                <a:solidFill>
                  <a:schemeClr val="accent1"/>
                </a:solidFill>
              </a:rPr>
              <a:t>How do the </a:t>
            </a:r>
            <a:r>
              <a:rPr lang="fr-FR" sz="1400" b="1" err="1">
                <a:solidFill>
                  <a:schemeClr val="accent1"/>
                </a:solidFill>
              </a:rPr>
              <a:t>measures</a:t>
            </a:r>
            <a:r>
              <a:rPr lang="fr-FR" sz="1400" b="1">
                <a:solidFill>
                  <a:schemeClr val="accent1"/>
                </a:solidFill>
              </a:rPr>
              <a:t> score and how can </a:t>
            </a:r>
            <a:r>
              <a:rPr lang="fr-FR" sz="1400" b="1" err="1">
                <a:solidFill>
                  <a:schemeClr val="accent1"/>
                </a:solidFill>
              </a:rPr>
              <a:t>we</a:t>
            </a:r>
            <a:r>
              <a:rPr lang="fr-FR" sz="1400" b="1">
                <a:solidFill>
                  <a:schemeClr val="accent1"/>
                </a:solidFill>
              </a:rPr>
              <a:t> </a:t>
            </a:r>
            <a:r>
              <a:rPr lang="fr-FR" sz="1400" b="1" err="1">
                <a:solidFill>
                  <a:schemeClr val="accent1"/>
                </a:solidFill>
              </a:rPr>
              <a:t>improve</a:t>
            </a:r>
            <a:r>
              <a:rPr lang="fr-FR" sz="1400" b="1">
                <a:solidFill>
                  <a:schemeClr val="accent1"/>
                </a:solidFill>
              </a:rPr>
              <a:t> </a:t>
            </a:r>
            <a:r>
              <a:rPr lang="fr-FR" sz="1400" b="1" err="1">
                <a:solidFill>
                  <a:schemeClr val="accent1"/>
                </a:solidFill>
              </a:rPr>
              <a:t>them</a:t>
            </a:r>
            <a:r>
              <a:rPr lang="fr-FR" sz="1400" b="1">
                <a:solidFill>
                  <a:schemeClr val="accent1"/>
                </a:solidFill>
              </a:rPr>
              <a:t> ?</a:t>
            </a:r>
            <a:endParaRPr lang="en-GB" sz="1400" b="1">
              <a:solidFill>
                <a:schemeClr val="accent1"/>
              </a:solidFill>
            </a:endParaRPr>
          </a:p>
        </p:txBody>
      </p:sp>
      <p:sp>
        <p:nvSpPr>
          <p:cNvPr id="69" name="Rectangle 68">
            <a:extLst>
              <a:ext uri="{FF2B5EF4-FFF2-40B4-BE49-F238E27FC236}">
                <a16:creationId xmlns:a16="http://schemas.microsoft.com/office/drawing/2014/main" id="{C939D562-B830-489B-810B-F7BCA74B43C7}"/>
              </a:ext>
            </a:extLst>
          </p:cNvPr>
          <p:cNvSpPr/>
          <p:nvPr/>
        </p:nvSpPr>
        <p:spPr>
          <a:xfrm>
            <a:off x="9936229" y="4808794"/>
            <a:ext cx="1695843" cy="954107"/>
          </a:xfrm>
          <a:prstGeom prst="rect">
            <a:avLst/>
          </a:prstGeom>
        </p:spPr>
        <p:txBody>
          <a:bodyPr wrap="square">
            <a:spAutoFit/>
          </a:bodyPr>
          <a:lstStyle/>
          <a:p>
            <a:r>
              <a:rPr lang="fr-FR" sz="1400" b="1">
                <a:solidFill>
                  <a:schemeClr val="accent1"/>
                </a:solidFill>
              </a:rPr>
              <a:t>How do the </a:t>
            </a:r>
            <a:r>
              <a:rPr lang="fr-FR" sz="1400" b="1" err="1">
                <a:solidFill>
                  <a:schemeClr val="accent1"/>
                </a:solidFill>
              </a:rPr>
              <a:t>measures</a:t>
            </a:r>
            <a:r>
              <a:rPr lang="fr-FR" sz="1400" b="1">
                <a:solidFill>
                  <a:schemeClr val="accent1"/>
                </a:solidFill>
              </a:rPr>
              <a:t> score and how can </a:t>
            </a:r>
            <a:r>
              <a:rPr lang="fr-FR" sz="1400" b="1" err="1">
                <a:solidFill>
                  <a:schemeClr val="accent1"/>
                </a:solidFill>
              </a:rPr>
              <a:t>we</a:t>
            </a:r>
            <a:r>
              <a:rPr lang="fr-FR" sz="1400" b="1">
                <a:solidFill>
                  <a:schemeClr val="accent1"/>
                </a:solidFill>
              </a:rPr>
              <a:t> </a:t>
            </a:r>
            <a:r>
              <a:rPr lang="fr-FR" sz="1400" b="1" err="1">
                <a:solidFill>
                  <a:schemeClr val="accent1"/>
                </a:solidFill>
              </a:rPr>
              <a:t>improve</a:t>
            </a:r>
            <a:r>
              <a:rPr lang="fr-FR" sz="1400" b="1">
                <a:solidFill>
                  <a:schemeClr val="accent1"/>
                </a:solidFill>
              </a:rPr>
              <a:t> </a:t>
            </a:r>
            <a:r>
              <a:rPr lang="fr-FR" sz="1400" b="1" err="1">
                <a:solidFill>
                  <a:schemeClr val="accent1"/>
                </a:solidFill>
              </a:rPr>
              <a:t>them</a:t>
            </a:r>
            <a:r>
              <a:rPr lang="fr-FR" sz="1400" b="1">
                <a:solidFill>
                  <a:schemeClr val="accent1"/>
                </a:solidFill>
              </a:rPr>
              <a:t> ?</a:t>
            </a:r>
            <a:endParaRPr lang="en-GB" sz="1400" b="1">
              <a:solidFill>
                <a:schemeClr val="accent1"/>
              </a:solidFill>
            </a:endParaRPr>
          </a:p>
        </p:txBody>
      </p:sp>
      <p:cxnSp>
        <p:nvCxnSpPr>
          <p:cNvPr id="71" name="Connector: Elbow 70">
            <a:extLst>
              <a:ext uri="{FF2B5EF4-FFF2-40B4-BE49-F238E27FC236}">
                <a16:creationId xmlns:a16="http://schemas.microsoft.com/office/drawing/2014/main" id="{5A85E1EE-0E68-402A-91CC-A8A6D0FE18F7}"/>
              </a:ext>
            </a:extLst>
          </p:cNvPr>
          <p:cNvCxnSpPr>
            <a:cxnSpLocks/>
            <a:endCxn id="62" idx="1"/>
          </p:cNvCxnSpPr>
          <p:nvPr/>
        </p:nvCxnSpPr>
        <p:spPr>
          <a:xfrm rot="16200000" flipH="1">
            <a:off x="-842601" y="1295602"/>
            <a:ext cx="4111816" cy="50914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03402B7-3353-4BE3-B1BE-BE76D81B9361}"/>
              </a:ext>
            </a:extLst>
          </p:cNvPr>
          <p:cNvSpPr txBox="1"/>
          <p:nvPr/>
        </p:nvSpPr>
        <p:spPr bwMode="auto">
          <a:xfrm>
            <a:off x="1712139" y="6005824"/>
            <a:ext cx="962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400" b="1" err="1"/>
              <a:t>tbc</a:t>
            </a:r>
            <a:endParaRPr lang="fr-FR" sz="1400" b="1"/>
          </a:p>
        </p:txBody>
      </p:sp>
      <p:cxnSp>
        <p:nvCxnSpPr>
          <p:cNvPr id="8" name="Straight Arrow Connector 7">
            <a:extLst>
              <a:ext uri="{FF2B5EF4-FFF2-40B4-BE49-F238E27FC236}">
                <a16:creationId xmlns:a16="http://schemas.microsoft.com/office/drawing/2014/main" id="{155DB5C9-46C0-5CD8-A2C4-12818026F072}"/>
              </a:ext>
            </a:extLst>
          </p:cNvPr>
          <p:cNvCxnSpPr>
            <a:cxnSpLocks/>
            <a:endCxn id="80" idx="0"/>
          </p:cNvCxnSpPr>
          <p:nvPr/>
        </p:nvCxnSpPr>
        <p:spPr>
          <a:xfrm>
            <a:off x="2184459" y="5652229"/>
            <a:ext cx="8910" cy="353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4DE403-C31B-4833-6275-3C4C591559B8}"/>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1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12" name="Google Shape;7454;p55">
            <a:extLst>
              <a:ext uri="{FF2B5EF4-FFF2-40B4-BE49-F238E27FC236}">
                <a16:creationId xmlns:a16="http://schemas.microsoft.com/office/drawing/2014/main" id="{ADDB0A74-E00C-C486-A24B-B0B44CE14F2D}"/>
              </a:ext>
            </a:extLst>
          </p:cNvPr>
          <p:cNvGrpSpPr/>
          <p:nvPr/>
        </p:nvGrpSpPr>
        <p:grpSpPr>
          <a:xfrm>
            <a:off x="-2133180" y="142623"/>
            <a:ext cx="453921" cy="453418"/>
            <a:chOff x="5823294" y="2309751"/>
            <a:chExt cx="315327" cy="314978"/>
          </a:xfrm>
          <a:solidFill>
            <a:schemeClr val="accent1"/>
          </a:solidFill>
        </p:grpSpPr>
        <p:sp>
          <p:nvSpPr>
            <p:cNvPr id="13" name="Google Shape;7455;p55">
              <a:extLst>
                <a:ext uri="{FF2B5EF4-FFF2-40B4-BE49-F238E27FC236}">
                  <a16:creationId xmlns:a16="http://schemas.microsoft.com/office/drawing/2014/main" id="{91AD30E6-F1B4-AE32-9B4A-C675EC684ECC}"/>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56;p55">
              <a:extLst>
                <a:ext uri="{FF2B5EF4-FFF2-40B4-BE49-F238E27FC236}">
                  <a16:creationId xmlns:a16="http://schemas.microsoft.com/office/drawing/2014/main" id="{7259C73F-DE4E-F285-9C64-9AB1CD115F85}"/>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57;p55">
              <a:extLst>
                <a:ext uri="{FF2B5EF4-FFF2-40B4-BE49-F238E27FC236}">
                  <a16:creationId xmlns:a16="http://schemas.microsoft.com/office/drawing/2014/main" id="{A778F1C9-21BC-53C7-4000-B4C7B64720B1}"/>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58;p55">
              <a:extLst>
                <a:ext uri="{FF2B5EF4-FFF2-40B4-BE49-F238E27FC236}">
                  <a16:creationId xmlns:a16="http://schemas.microsoft.com/office/drawing/2014/main" id="{46949F73-45A2-C419-1488-C6A02D54BF34}"/>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59;p55">
              <a:extLst>
                <a:ext uri="{FF2B5EF4-FFF2-40B4-BE49-F238E27FC236}">
                  <a16:creationId xmlns:a16="http://schemas.microsoft.com/office/drawing/2014/main" id="{D420645C-B8AD-15C1-E912-4A15861A0E47}"/>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0;p55">
              <a:extLst>
                <a:ext uri="{FF2B5EF4-FFF2-40B4-BE49-F238E27FC236}">
                  <a16:creationId xmlns:a16="http://schemas.microsoft.com/office/drawing/2014/main" id="{6BF82056-C5A0-296F-9197-9F948184C557}"/>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1;p55">
              <a:extLst>
                <a:ext uri="{FF2B5EF4-FFF2-40B4-BE49-F238E27FC236}">
                  <a16:creationId xmlns:a16="http://schemas.microsoft.com/office/drawing/2014/main" id="{FA40011D-B78B-517F-BC39-D04C62D9920F}"/>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2;p55">
              <a:extLst>
                <a:ext uri="{FF2B5EF4-FFF2-40B4-BE49-F238E27FC236}">
                  <a16:creationId xmlns:a16="http://schemas.microsoft.com/office/drawing/2014/main" id="{C40D31BE-E8C9-5F45-57E2-907C36DBC6AE}"/>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3;p55">
              <a:extLst>
                <a:ext uri="{FF2B5EF4-FFF2-40B4-BE49-F238E27FC236}">
                  <a16:creationId xmlns:a16="http://schemas.microsoft.com/office/drawing/2014/main" id="{F6AAC221-7489-465A-49A0-4778474713D0}"/>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64;p55">
              <a:extLst>
                <a:ext uri="{FF2B5EF4-FFF2-40B4-BE49-F238E27FC236}">
                  <a16:creationId xmlns:a16="http://schemas.microsoft.com/office/drawing/2014/main" id="{79FCAC41-0C73-BB5B-7077-A7321960AC73}"/>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65;p55">
              <a:extLst>
                <a:ext uri="{FF2B5EF4-FFF2-40B4-BE49-F238E27FC236}">
                  <a16:creationId xmlns:a16="http://schemas.microsoft.com/office/drawing/2014/main" id="{544C2FA2-15C7-86C0-4B16-7962CB31F2BD}"/>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466;p55">
              <a:extLst>
                <a:ext uri="{FF2B5EF4-FFF2-40B4-BE49-F238E27FC236}">
                  <a16:creationId xmlns:a16="http://schemas.microsoft.com/office/drawing/2014/main" id="{3ABEBCB2-2383-F8D8-67A3-C7D0A2F4A5AD}"/>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467;p55">
              <a:extLst>
                <a:ext uri="{FF2B5EF4-FFF2-40B4-BE49-F238E27FC236}">
                  <a16:creationId xmlns:a16="http://schemas.microsoft.com/office/drawing/2014/main" id="{B54A6B1B-9679-4B54-7E31-9CDF72542A90}"/>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6" name="Google Shape;7468;p55">
              <a:extLst>
                <a:ext uri="{FF2B5EF4-FFF2-40B4-BE49-F238E27FC236}">
                  <a16:creationId xmlns:a16="http://schemas.microsoft.com/office/drawing/2014/main" id="{CAA78D2E-EF4C-D3DE-B961-5B6C8BF8508B}"/>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7" name="Google Shape;7469;p55">
              <a:extLst>
                <a:ext uri="{FF2B5EF4-FFF2-40B4-BE49-F238E27FC236}">
                  <a16:creationId xmlns:a16="http://schemas.microsoft.com/office/drawing/2014/main" id="{02C989B7-C124-6D9A-8343-59371A25E510}"/>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70;p55">
              <a:extLst>
                <a:ext uri="{FF2B5EF4-FFF2-40B4-BE49-F238E27FC236}">
                  <a16:creationId xmlns:a16="http://schemas.microsoft.com/office/drawing/2014/main" id="{FBE56178-D7CB-078A-244F-4FFED5BFA0A6}"/>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71;p55">
              <a:extLst>
                <a:ext uri="{FF2B5EF4-FFF2-40B4-BE49-F238E27FC236}">
                  <a16:creationId xmlns:a16="http://schemas.microsoft.com/office/drawing/2014/main" id="{0F56E4A7-221C-1BD0-01F1-38A8AC920AA5}"/>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44" name="Text Placeholder 6">
            <a:extLst>
              <a:ext uri="{FF2B5EF4-FFF2-40B4-BE49-F238E27FC236}">
                <a16:creationId xmlns:a16="http://schemas.microsoft.com/office/drawing/2014/main" id="{5D2DB557-8E5F-4B31-911C-C4F41BC101A8}"/>
              </a:ext>
            </a:extLst>
          </p:cNvPr>
          <p:cNvSpPr>
            <a:spLocks noGrp="1"/>
          </p:cNvSpPr>
          <p:nvPr>
            <p:ph type="body" sz="quarter" idx="12"/>
          </p:nvPr>
        </p:nvSpPr>
        <p:spPr>
          <a:xfrm>
            <a:off x="1791153" y="457231"/>
            <a:ext cx="8626021" cy="577569"/>
          </a:xfrm>
        </p:spPr>
        <p:txBody>
          <a:bodyPr/>
          <a:lstStyle/>
          <a:p>
            <a:r>
              <a:rPr lang="en-US" sz="3600" dirty="0">
                <a:solidFill>
                  <a:schemeClr val="accent1"/>
                </a:solidFill>
                <a:latin typeface="+mj-lt"/>
              </a:rPr>
              <a:t>The measures are refined and modelled</a:t>
            </a:r>
          </a:p>
          <a:p>
            <a:endParaRPr lang="en-GB" dirty="0"/>
          </a:p>
        </p:txBody>
      </p:sp>
    </p:spTree>
    <p:extLst>
      <p:ext uri="{BB962C8B-B14F-4D97-AF65-F5344CB8AC3E}">
        <p14:creationId xmlns:p14="http://schemas.microsoft.com/office/powerpoint/2010/main" val="2052816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217"/>
          <p:cNvSpPr txBox="1">
            <a:spLocks noGrp="1"/>
          </p:cNvSpPr>
          <p:nvPr>
            <p:ph type="body" sz="quarter" idx="10"/>
          </p:nvPr>
        </p:nvSpPr>
        <p:spPr>
          <a:prstGeom prst="rect">
            <a:avLst/>
          </a:prstGeom>
          <a:noFill/>
          <a:ln>
            <a:noFill/>
          </a:ln>
        </p:spPr>
        <p:txBody>
          <a:bodyPr spcFirstLastPara="1" wrap="square" lIns="91425" tIns="45700" rIns="91425" bIns="45700" anchor="t" anchorCtr="0">
            <a:noAutofit/>
          </a:bodyPr>
          <a:lstStyle/>
          <a:p>
            <a:r>
              <a:rPr lang="en-US" sz="3600" b="1" dirty="0">
                <a:solidFill>
                  <a:schemeClr val="bg1"/>
                </a:solidFill>
                <a:latin typeface="Gravur-CondensedBold" panose="02000506020000020004" pitchFamily="2" charset="0"/>
              </a:rPr>
              <a:t>Breakout Groups</a:t>
            </a:r>
          </a:p>
          <a:p>
            <a:endParaRPr lang="en-US" sz="3600" b="1" dirty="0">
              <a:solidFill>
                <a:schemeClr val="bg1"/>
              </a:solidFill>
              <a:latin typeface="Gravur-CondensedBold" panose="02000506020000020004" pitchFamily="2" charset="0"/>
            </a:endParaRPr>
          </a:p>
        </p:txBody>
      </p:sp>
      <p:sp>
        <p:nvSpPr>
          <p:cNvPr id="2" name="Text Placeholder 1">
            <a:extLst>
              <a:ext uri="{FF2B5EF4-FFF2-40B4-BE49-F238E27FC236}">
                <a16:creationId xmlns:a16="http://schemas.microsoft.com/office/drawing/2014/main" id="{45E00452-724B-8190-B2D7-84FF11FA2B14}"/>
              </a:ext>
            </a:extLst>
          </p:cNvPr>
          <p:cNvSpPr>
            <a:spLocks noGrp="1"/>
          </p:cNvSpPr>
          <p:nvPr>
            <p:ph type="body" sz="quarter" idx="12"/>
          </p:nvPr>
        </p:nvSpPr>
        <p:spPr/>
        <p:txBody>
          <a:bodyPr/>
          <a:lstStyle/>
          <a:p>
            <a:r>
              <a:rPr lang="en-US"/>
              <a:t>3</a:t>
            </a:r>
          </a:p>
        </p:txBody>
      </p:sp>
      <p:grpSp>
        <p:nvGrpSpPr>
          <p:cNvPr id="2469" name="Google Shape;2469;p217"/>
          <p:cNvGrpSpPr/>
          <p:nvPr/>
        </p:nvGrpSpPr>
        <p:grpSpPr>
          <a:xfrm>
            <a:off x="-2133324" y="142570"/>
            <a:ext cx="453913" cy="453411"/>
            <a:chOff x="5823294" y="2309751"/>
            <a:chExt cx="315327" cy="314978"/>
          </a:xfrm>
        </p:grpSpPr>
        <p:sp>
          <p:nvSpPr>
            <p:cNvPr id="2470" name="Google Shape;2470;p217"/>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1" name="Google Shape;2471;p217"/>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2" name="Google Shape;2472;p217"/>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3" name="Google Shape;2473;p217"/>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4" name="Google Shape;2474;p217"/>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5" name="Google Shape;2475;p217"/>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6" name="Google Shape;2476;p217"/>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7" name="Google Shape;2477;p217"/>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8" name="Google Shape;2478;p217"/>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79" name="Google Shape;2479;p217"/>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0" name="Google Shape;2480;p217"/>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1" name="Google Shape;2481;p217"/>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2" name="Google Shape;2482;p217"/>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3" name="Google Shape;2483;p217"/>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4" name="Google Shape;2484;p217"/>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5" name="Google Shape;2485;p217"/>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86" name="Google Shape;2486;p217"/>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grpSp>
      <p:sp>
        <p:nvSpPr>
          <p:cNvPr id="2487" name="Google Shape;2487;p217"/>
          <p:cNvSpPr txBox="1"/>
          <p:nvPr/>
        </p:nvSpPr>
        <p:spPr>
          <a:xfrm>
            <a:off x="-1601610" y="0"/>
            <a:ext cx="15897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dirty="0">
                <a:solidFill>
                  <a:schemeClr val="dk1"/>
                </a:solidFill>
                <a:latin typeface="Gravur-Condensed" panose="02000506020000020004" pitchFamily="2" charset="0"/>
                <a:ea typeface="Roboto" panose="02000000000000000000" pitchFamily="2" charset="0"/>
              </a:rPr>
              <a:t>Plan to spend </a:t>
            </a:r>
            <a:r>
              <a:rPr lang="en-US" sz="1400" b="1" dirty="0">
                <a:solidFill>
                  <a:schemeClr val="dk1"/>
                </a:solidFill>
                <a:latin typeface="Gravur-Condensed" panose="02000506020000020004" pitchFamily="2" charset="0"/>
                <a:ea typeface="Roboto" panose="02000000000000000000" pitchFamily="2" charset="0"/>
              </a:rPr>
              <a:t>10 minutes </a:t>
            </a:r>
            <a:r>
              <a:rPr lang="en-US" sz="1400" dirty="0">
                <a:solidFill>
                  <a:schemeClr val="dk1"/>
                </a:solidFill>
                <a:latin typeface="Gravur-Condensed" panose="02000506020000020004" pitchFamily="2" charset="0"/>
                <a:ea typeface="Roboto" panose="02000000000000000000" pitchFamily="2" charset="0"/>
              </a:rPr>
              <a:t>on this section</a:t>
            </a:r>
            <a:br>
              <a:rPr lang="en-US" sz="1400" dirty="0">
                <a:solidFill>
                  <a:schemeClr val="dk1"/>
                </a:solidFill>
                <a:latin typeface="Gravur-Condensed" panose="02000506020000020004" pitchFamily="2" charset="0"/>
                <a:ea typeface="Roboto" panose="02000000000000000000" pitchFamily="2" charset="0"/>
              </a:rPr>
            </a:br>
            <a:br>
              <a:rPr lang="en-US" sz="1400" dirty="0">
                <a:solidFill>
                  <a:schemeClr val="dk1"/>
                </a:solidFill>
                <a:latin typeface="Gravur-Condensed" panose="02000506020000020004" pitchFamily="2" charset="0"/>
                <a:ea typeface="Roboto" panose="02000000000000000000" pitchFamily="2" charset="0"/>
              </a:rPr>
            </a:br>
            <a:endParaRPr lang="en-US" sz="1400" b="1" i="0" u="none" strike="noStrike" cap="none" dirty="0">
              <a:solidFill>
                <a:schemeClr val="dk1"/>
              </a:solidFill>
              <a:latin typeface="Gravur-Condensed" panose="02000506020000020004" pitchFamily="2" charset="0"/>
              <a:ea typeface="Roboto" panose="02000000000000000000" pitchFamily="2" charset="0"/>
              <a:sym typeface="Arial"/>
            </a:endParaRPr>
          </a:p>
        </p:txBody>
      </p:sp>
    </p:spTree>
    <p:extLst>
      <p:ext uri="{BB962C8B-B14F-4D97-AF65-F5344CB8AC3E}">
        <p14:creationId xmlns:p14="http://schemas.microsoft.com/office/powerpoint/2010/main" val="75972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774AD985-EA84-4619-B660-895C45897A82}"/>
              </a:ext>
            </a:extLst>
          </p:cNvPr>
          <p:cNvSpPr>
            <a:spLocks noGrp="1"/>
          </p:cNvSpPr>
          <p:nvPr>
            <p:ph type="body" sz="quarter" idx="12"/>
          </p:nvPr>
        </p:nvSpPr>
        <p:spPr>
          <a:xfrm>
            <a:off x="1086215" y="680251"/>
            <a:ext cx="5554615" cy="577569"/>
          </a:xfrm>
        </p:spPr>
        <p:txBody>
          <a:bodyPr/>
          <a:lstStyle/>
          <a:p>
            <a:r>
              <a:rPr lang="en-GB" b="0" i="0" dirty="0">
                <a:solidFill>
                  <a:srgbClr val="9E2A86"/>
                </a:solidFill>
                <a:effectLst/>
                <a:latin typeface="+mj-lt"/>
              </a:rPr>
              <a:t>Identify 3 main challenges for urban mobility observed in your city.</a:t>
            </a:r>
            <a:endParaRPr lang="en-US" dirty="0">
              <a:latin typeface="+mj-lt"/>
            </a:endParaRPr>
          </a:p>
          <a:p>
            <a:endParaRPr lang="en-GB" dirty="0"/>
          </a:p>
        </p:txBody>
      </p:sp>
      <p:sp>
        <p:nvSpPr>
          <p:cNvPr id="3" name="Text Placeholder 2">
            <a:extLst>
              <a:ext uri="{FF2B5EF4-FFF2-40B4-BE49-F238E27FC236}">
                <a16:creationId xmlns:a16="http://schemas.microsoft.com/office/drawing/2014/main" id="{ABD04332-4EF6-1C6D-19D5-95C2C6546920}"/>
              </a:ext>
            </a:extLst>
          </p:cNvPr>
          <p:cNvSpPr>
            <a:spLocks noGrp="1"/>
          </p:cNvSpPr>
          <p:nvPr>
            <p:ph type="body" sz="quarter" idx="13"/>
          </p:nvPr>
        </p:nvSpPr>
        <p:spPr>
          <a:xfrm>
            <a:off x="1086216" y="2802898"/>
            <a:ext cx="4515378" cy="2790477"/>
          </a:xfrm>
        </p:spPr>
        <p:txBody>
          <a:bodyPr/>
          <a:lstStyle/>
          <a:p>
            <a:pPr marL="0" indent="0" algn="just"/>
            <a:r>
              <a:rPr lang="en-US" sz="1400" b="1" dirty="0"/>
              <a:t>Identify 3 main challenges for urban mobility in your city</a:t>
            </a:r>
          </a:p>
          <a:p>
            <a:pPr marL="0" indent="0" algn="just"/>
            <a:r>
              <a:rPr lang="en-US" sz="1400" b="0" i="0" dirty="0">
                <a:effectLst/>
                <a:latin typeface="Roboto" panose="02000000000000000000" pitchFamily="2" charset="0"/>
              </a:rPr>
              <a:t>Example: Casualties from road traffic increase every year on main axes.</a:t>
            </a:r>
          </a:p>
          <a:p>
            <a:pPr marL="0" indent="0" algn="just">
              <a:spcAft>
                <a:spcPts val="1200"/>
              </a:spcAft>
              <a:buNone/>
            </a:pPr>
            <a:endParaRPr lang="en-US" sz="1400" b="0" i="0" dirty="0">
              <a:solidFill>
                <a:srgbClr val="000000"/>
              </a:solidFill>
              <a:effectLst/>
              <a:latin typeface="+mn-lt"/>
            </a:endParaRPr>
          </a:p>
          <a:p>
            <a:pPr marL="0" indent="0" algn="just">
              <a:spcAft>
                <a:spcPts val="1200"/>
              </a:spcAft>
            </a:pPr>
            <a:r>
              <a:rPr lang="en-US" sz="1400" b="1" dirty="0"/>
              <a:t>For each challenge, fill up the related Sundberg pie-charts for measures identification with the illustrations below.</a:t>
            </a:r>
          </a:p>
          <a:p>
            <a:pPr marL="0" indent="0" algn="just">
              <a:spcAft>
                <a:spcPts val="1200"/>
              </a:spcAft>
              <a:buNone/>
            </a:pPr>
            <a:r>
              <a:rPr lang="en-US" sz="1400" b="0" i="0" dirty="0">
                <a:solidFill>
                  <a:srgbClr val="000000"/>
                </a:solidFill>
                <a:effectLst/>
                <a:latin typeface="+mn-lt"/>
              </a:rPr>
              <a:t>Example: Measures identification with Sundberg pie-chart to address the challenge </a:t>
            </a:r>
            <a:r>
              <a:rPr lang="en-US" sz="1400" b="0" i="1" dirty="0">
                <a:solidFill>
                  <a:srgbClr val="000000"/>
                </a:solidFill>
                <a:effectLst/>
                <a:latin typeface="+mn-lt"/>
              </a:rPr>
              <a:t>“Casualties from road traffic increase yearly on main axes</a:t>
            </a:r>
            <a:r>
              <a:rPr lang="en-US" sz="1400" b="0" i="0" dirty="0">
                <a:solidFill>
                  <a:srgbClr val="000000"/>
                </a:solidFill>
                <a:effectLst/>
                <a:latin typeface="+mn-lt"/>
              </a:rPr>
              <a:t>.</a:t>
            </a:r>
            <a:endParaRPr lang="en-US" sz="1400" dirty="0">
              <a:latin typeface="+mn-lt"/>
            </a:endParaRPr>
          </a:p>
          <a:p>
            <a:pPr marL="0" indent="0" algn="just"/>
            <a:r>
              <a:rPr lang="en-US" sz="1400" b="0" i="0" dirty="0">
                <a:effectLst/>
                <a:latin typeface="Roboto" panose="02000000000000000000" pitchFamily="2" charset="0"/>
              </a:rPr>
              <a:t>  </a:t>
            </a:r>
            <a:endParaRPr lang="en-US" sz="1400" dirty="0"/>
          </a:p>
        </p:txBody>
      </p:sp>
      <p:pic>
        <p:nvPicPr>
          <p:cNvPr id="6" name="Picture 5">
            <a:extLst>
              <a:ext uri="{FF2B5EF4-FFF2-40B4-BE49-F238E27FC236}">
                <a16:creationId xmlns:a16="http://schemas.microsoft.com/office/drawing/2014/main" id="{3A11281D-DF39-2A27-A022-DC6859383CBB}"/>
              </a:ext>
            </a:extLst>
          </p:cNvPr>
          <p:cNvPicPr>
            <a:picLocks noChangeAspect="1"/>
          </p:cNvPicPr>
          <p:nvPr/>
        </p:nvPicPr>
        <p:blipFill rotWithShape="1">
          <a:blip r:embed="rId3"/>
          <a:srcRect l="1264" t="4658"/>
          <a:stretch/>
        </p:blipFill>
        <p:spPr>
          <a:xfrm>
            <a:off x="7258330" y="5138717"/>
            <a:ext cx="3337280" cy="891541"/>
          </a:xfrm>
          <a:prstGeom prst="rect">
            <a:avLst/>
          </a:prstGeom>
        </p:spPr>
      </p:pic>
      <p:sp>
        <p:nvSpPr>
          <p:cNvPr id="7" name="Arrow: Right 6">
            <a:extLst>
              <a:ext uri="{FF2B5EF4-FFF2-40B4-BE49-F238E27FC236}">
                <a16:creationId xmlns:a16="http://schemas.microsoft.com/office/drawing/2014/main" id="{7107CEF0-31C8-171C-9FF9-BBB898AAE5F7}"/>
              </a:ext>
            </a:extLst>
          </p:cNvPr>
          <p:cNvSpPr/>
          <p:nvPr/>
        </p:nvSpPr>
        <p:spPr>
          <a:xfrm>
            <a:off x="5963527" y="3243029"/>
            <a:ext cx="563526" cy="185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hape&#10;&#10;Description automatically generated with medium confidence">
            <a:extLst>
              <a:ext uri="{FF2B5EF4-FFF2-40B4-BE49-F238E27FC236}">
                <a16:creationId xmlns:a16="http://schemas.microsoft.com/office/drawing/2014/main" id="{A06D5574-3E1D-D402-EAA3-6D4F36A3A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387" y="649658"/>
            <a:ext cx="4672898" cy="43088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22643DC-F607-C3D6-D93C-99787FA5F594}"/>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to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dirty="0">
                <a:solidFill>
                  <a:srgbClr val="232323"/>
                </a:solidFill>
                <a:latin typeface="Gravur-Condensed" panose="02000506020000020004" pitchFamily="2" charset="0"/>
                <a:ea typeface="Gravur-Condensed" charset="0"/>
                <a:cs typeface="Gravur-Condensed" charset="0"/>
              </a:rPr>
              <a:t>1-2</a:t>
            </a:r>
            <a:r>
              <a:rPr kumimoji="0" lang="de-DE" sz="1400" b="1"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minutes</a:t>
            </a:r>
            <a:r>
              <a:rPr kumimoji="0" lang="de-DE" sz="1400" b="1"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5" name="Google Shape;3553;g11a7e7686f4_7_16">
            <a:extLst>
              <a:ext uri="{FF2B5EF4-FFF2-40B4-BE49-F238E27FC236}">
                <a16:creationId xmlns:a16="http://schemas.microsoft.com/office/drawing/2014/main" id="{CED8D69E-E2B6-92CA-E355-D5A85EB68AA1}"/>
              </a:ext>
            </a:extLst>
          </p:cNvPr>
          <p:cNvGrpSpPr/>
          <p:nvPr/>
        </p:nvGrpSpPr>
        <p:grpSpPr>
          <a:xfrm>
            <a:off x="-2133324" y="142570"/>
            <a:ext cx="453913" cy="453411"/>
            <a:chOff x="5823294" y="2309751"/>
            <a:chExt cx="315327" cy="314978"/>
          </a:xfrm>
        </p:grpSpPr>
        <p:sp>
          <p:nvSpPr>
            <p:cNvPr id="8" name="Google Shape;3554;g11a7e7686f4_7_16">
              <a:extLst>
                <a:ext uri="{FF2B5EF4-FFF2-40B4-BE49-F238E27FC236}">
                  <a16:creationId xmlns:a16="http://schemas.microsoft.com/office/drawing/2014/main" id="{E0FA8084-958C-6835-5C35-D8BE89CB62F2}"/>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 name="Google Shape;3555;g11a7e7686f4_7_16">
              <a:extLst>
                <a:ext uri="{FF2B5EF4-FFF2-40B4-BE49-F238E27FC236}">
                  <a16:creationId xmlns:a16="http://schemas.microsoft.com/office/drawing/2014/main" id="{6DCA597E-34F3-9EDC-A0CD-04EFA930CB30}"/>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 name="Google Shape;3556;g11a7e7686f4_7_16">
              <a:extLst>
                <a:ext uri="{FF2B5EF4-FFF2-40B4-BE49-F238E27FC236}">
                  <a16:creationId xmlns:a16="http://schemas.microsoft.com/office/drawing/2014/main" id="{DCC7B39D-F11A-5A04-5BE6-CE6A48F6DF9A}"/>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 name="Google Shape;3557;g11a7e7686f4_7_16">
              <a:extLst>
                <a:ext uri="{FF2B5EF4-FFF2-40B4-BE49-F238E27FC236}">
                  <a16:creationId xmlns:a16="http://schemas.microsoft.com/office/drawing/2014/main" id="{E8136480-6941-9C41-7485-257D07FC3B3B}"/>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 name="Google Shape;3558;g11a7e7686f4_7_16">
              <a:extLst>
                <a:ext uri="{FF2B5EF4-FFF2-40B4-BE49-F238E27FC236}">
                  <a16:creationId xmlns:a16="http://schemas.microsoft.com/office/drawing/2014/main" id="{8F96C34A-7389-6B92-F22D-ED56BBC144C6}"/>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 name="Google Shape;3559;g11a7e7686f4_7_16">
              <a:extLst>
                <a:ext uri="{FF2B5EF4-FFF2-40B4-BE49-F238E27FC236}">
                  <a16:creationId xmlns:a16="http://schemas.microsoft.com/office/drawing/2014/main" id="{89DF4EF5-D92E-910E-3E63-C49BE5FAEE32}"/>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 name="Google Shape;3560;g11a7e7686f4_7_16">
              <a:extLst>
                <a:ext uri="{FF2B5EF4-FFF2-40B4-BE49-F238E27FC236}">
                  <a16:creationId xmlns:a16="http://schemas.microsoft.com/office/drawing/2014/main" id="{6584ACC5-F992-4069-582B-BFE11F8022A8}"/>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 name="Google Shape;3561;g11a7e7686f4_7_16">
              <a:extLst>
                <a:ext uri="{FF2B5EF4-FFF2-40B4-BE49-F238E27FC236}">
                  <a16:creationId xmlns:a16="http://schemas.microsoft.com/office/drawing/2014/main" id="{B33BCADB-DE89-54EB-8AE5-1A432FCB8B47}"/>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 name="Google Shape;3562;g11a7e7686f4_7_16">
              <a:extLst>
                <a:ext uri="{FF2B5EF4-FFF2-40B4-BE49-F238E27FC236}">
                  <a16:creationId xmlns:a16="http://schemas.microsoft.com/office/drawing/2014/main" id="{1DDF5DF6-206F-A962-D047-C4533B91D416}"/>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 name="Google Shape;3563;g11a7e7686f4_7_16">
              <a:extLst>
                <a:ext uri="{FF2B5EF4-FFF2-40B4-BE49-F238E27FC236}">
                  <a16:creationId xmlns:a16="http://schemas.microsoft.com/office/drawing/2014/main" id="{6811E2D7-FEB3-5BF0-93E0-E219F76EA49A}"/>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 name="Google Shape;3564;g11a7e7686f4_7_16">
              <a:extLst>
                <a:ext uri="{FF2B5EF4-FFF2-40B4-BE49-F238E27FC236}">
                  <a16:creationId xmlns:a16="http://schemas.microsoft.com/office/drawing/2014/main" id="{C72F7D18-4B1B-4A25-454B-0B218656ADDA}"/>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 name="Google Shape;3565;g11a7e7686f4_7_16">
              <a:extLst>
                <a:ext uri="{FF2B5EF4-FFF2-40B4-BE49-F238E27FC236}">
                  <a16:creationId xmlns:a16="http://schemas.microsoft.com/office/drawing/2014/main" id="{FF50DC07-0E76-A05B-4898-DEEADC60CB04}"/>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 name="Google Shape;3566;g11a7e7686f4_7_16">
              <a:extLst>
                <a:ext uri="{FF2B5EF4-FFF2-40B4-BE49-F238E27FC236}">
                  <a16:creationId xmlns:a16="http://schemas.microsoft.com/office/drawing/2014/main" id="{94D2B93D-320C-059E-FFC9-B2B42420CDF7}"/>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 name="Google Shape;3567;g11a7e7686f4_7_16">
              <a:extLst>
                <a:ext uri="{FF2B5EF4-FFF2-40B4-BE49-F238E27FC236}">
                  <a16:creationId xmlns:a16="http://schemas.microsoft.com/office/drawing/2014/main" id="{7DB6C2BB-EE1F-D88D-D98C-35CFE0D9DFDD}"/>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 name="Google Shape;3568;g11a7e7686f4_7_16">
              <a:extLst>
                <a:ext uri="{FF2B5EF4-FFF2-40B4-BE49-F238E27FC236}">
                  <a16:creationId xmlns:a16="http://schemas.microsoft.com/office/drawing/2014/main" id="{1846FC3D-0D0D-EF32-CB80-F69AD95A8E2F}"/>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4" name="Google Shape;3569;g11a7e7686f4_7_16">
              <a:extLst>
                <a:ext uri="{FF2B5EF4-FFF2-40B4-BE49-F238E27FC236}">
                  <a16:creationId xmlns:a16="http://schemas.microsoft.com/office/drawing/2014/main" id="{72B90DCC-53D9-4C71-6402-202AC9ABE4AE}"/>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 name="Google Shape;3570;g11a7e7686f4_7_16">
              <a:extLst>
                <a:ext uri="{FF2B5EF4-FFF2-40B4-BE49-F238E27FC236}">
                  <a16:creationId xmlns:a16="http://schemas.microsoft.com/office/drawing/2014/main" id="{1A5C3B35-48F5-ECF1-9DA8-FFB1D3551C7B}"/>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30" name="Google Shape;1826;g1276c94bb8a_0_128">
            <a:extLst>
              <a:ext uri="{FF2B5EF4-FFF2-40B4-BE49-F238E27FC236}">
                <a16:creationId xmlns:a16="http://schemas.microsoft.com/office/drawing/2014/main" id="{7ADA699B-3C90-9D64-1D80-59093BAAE134}"/>
              </a:ext>
            </a:extLst>
          </p:cNvPr>
          <p:cNvSpPr txBox="1"/>
          <p:nvPr/>
        </p:nvSpPr>
        <p:spPr>
          <a:xfrm>
            <a:off x="12957049" y="4414401"/>
            <a:ext cx="15897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err="1">
                <a:solidFill>
                  <a:schemeClr val="dk1"/>
                </a:solidFill>
                <a:latin typeface="Gravur-Condensed" panose="02000506020000020004" pitchFamily="2" charset="0"/>
                <a:sym typeface="Arial"/>
              </a:rPr>
              <a:t>Have</a:t>
            </a:r>
            <a:r>
              <a:rPr lang="de-DE" sz="1400" b="0" i="0" u="none" strike="noStrike" cap="none">
                <a:solidFill>
                  <a:schemeClr val="dk1"/>
                </a:solidFill>
                <a:latin typeface="Gravur-Condensed" panose="02000506020000020004" pitchFamily="2" charset="0"/>
                <a:sym typeface="Arial"/>
              </a:rPr>
              <a:t> an </a:t>
            </a:r>
            <a:r>
              <a:rPr lang="de-DE" sz="1400" b="0" i="0" u="none" strike="noStrike" cap="none" err="1">
                <a:solidFill>
                  <a:schemeClr val="dk1"/>
                </a:solidFill>
                <a:latin typeface="Gravur-Condensed" panose="02000506020000020004" pitchFamily="2" charset="0"/>
                <a:sym typeface="Arial"/>
              </a:rPr>
              <a:t>assistant</a:t>
            </a:r>
            <a:r>
              <a:rPr lang="de-DE" sz="1400" b="0" i="0" u="none" strike="noStrike" cap="none">
                <a:solidFill>
                  <a:schemeClr val="dk1"/>
                </a:solidFill>
                <a:latin typeface="Gravur-Condensed" panose="02000506020000020004" pitchFamily="2" charset="0"/>
                <a:sym typeface="Arial"/>
              </a:rPr>
              <a:t> </a:t>
            </a:r>
            <a:r>
              <a:rPr lang="de-DE" sz="1400" b="0" i="0" u="none" strike="noStrike" cap="none" err="1">
                <a:solidFill>
                  <a:schemeClr val="dk1"/>
                </a:solidFill>
                <a:latin typeface="Gravur-Condensed" panose="02000506020000020004" pitchFamily="2" charset="0"/>
                <a:sym typeface="Arial"/>
              </a:rPr>
              <a:t>ready</a:t>
            </a:r>
            <a:r>
              <a:rPr lang="de-DE" sz="1400" b="0" i="0" u="none" strike="noStrike" cap="none">
                <a:solidFill>
                  <a:schemeClr val="dk1"/>
                </a:solidFill>
                <a:latin typeface="Gravur-Condensed" panose="02000506020000020004" pitchFamily="2" charset="0"/>
                <a:sym typeface="Arial"/>
              </a:rPr>
              <a:t> to </a:t>
            </a:r>
            <a:r>
              <a:rPr lang="de-DE" sz="1400" b="0" i="0" u="none" strike="noStrike" cap="none" err="1">
                <a:solidFill>
                  <a:schemeClr val="dk1"/>
                </a:solidFill>
                <a:latin typeface="Gravur-Condensed" panose="02000506020000020004" pitchFamily="2" charset="0"/>
                <a:sym typeface="Arial"/>
              </a:rPr>
              <a:t>post</a:t>
            </a:r>
            <a:r>
              <a:rPr lang="de-DE" sz="1400" b="0" i="0" u="none" strike="noStrike" cap="none">
                <a:solidFill>
                  <a:schemeClr val="dk1"/>
                </a:solidFill>
                <a:latin typeface="Gravur-Condensed" panose="02000506020000020004" pitchFamily="2" charset="0"/>
                <a:sym typeface="Arial"/>
              </a:rPr>
              <a:t> the link in the </a:t>
            </a:r>
            <a:r>
              <a:rPr lang="de-DE" sz="1400" b="0" i="0" u="none" strike="noStrike" cap="none" err="1">
                <a:solidFill>
                  <a:schemeClr val="dk1"/>
                </a:solidFill>
                <a:latin typeface="Gravur-Condensed" panose="02000506020000020004" pitchFamily="2" charset="0"/>
                <a:sym typeface="Arial"/>
              </a:rPr>
              <a:t>chat</a:t>
            </a:r>
            <a:endParaRPr sz="1400" b="0" i="0" u="none" strike="noStrike" cap="none">
              <a:solidFill>
                <a:schemeClr val="dk1"/>
              </a:solidFill>
              <a:latin typeface="Gravur-Condensed" panose="02000506020000020004" pitchFamily="2" charset="0"/>
              <a:sym typeface="Arial"/>
            </a:endParaRPr>
          </a:p>
        </p:txBody>
      </p:sp>
      <p:grpSp>
        <p:nvGrpSpPr>
          <p:cNvPr id="31" name="Google Shape;1459;p3">
            <a:extLst>
              <a:ext uri="{FF2B5EF4-FFF2-40B4-BE49-F238E27FC236}">
                <a16:creationId xmlns:a16="http://schemas.microsoft.com/office/drawing/2014/main" id="{B1EA6A52-C0AC-8340-FF60-24E541E36F27}"/>
              </a:ext>
            </a:extLst>
          </p:cNvPr>
          <p:cNvGrpSpPr/>
          <p:nvPr/>
        </p:nvGrpSpPr>
        <p:grpSpPr>
          <a:xfrm>
            <a:off x="12316800" y="4465238"/>
            <a:ext cx="515449" cy="457761"/>
            <a:chOff x="3584280" y="3699191"/>
            <a:chExt cx="358069" cy="317995"/>
          </a:xfrm>
        </p:grpSpPr>
        <p:sp>
          <p:nvSpPr>
            <p:cNvPr id="32" name="Google Shape;1460;p3">
              <a:extLst>
                <a:ext uri="{FF2B5EF4-FFF2-40B4-BE49-F238E27FC236}">
                  <a16:creationId xmlns:a16="http://schemas.microsoft.com/office/drawing/2014/main" id="{28EBADE6-F558-0D0E-ACB9-A24C3C0EE554}"/>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3" name="Google Shape;1461;p3">
              <a:extLst>
                <a:ext uri="{FF2B5EF4-FFF2-40B4-BE49-F238E27FC236}">
                  <a16:creationId xmlns:a16="http://schemas.microsoft.com/office/drawing/2014/main" id="{5F261475-E1F2-CC61-7294-42CD0DC72350}"/>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4" name="Google Shape;1462;p3">
              <a:extLst>
                <a:ext uri="{FF2B5EF4-FFF2-40B4-BE49-F238E27FC236}">
                  <a16:creationId xmlns:a16="http://schemas.microsoft.com/office/drawing/2014/main" id="{9CBED7D4-ABF9-8C3C-31AC-51D78389BF4E}"/>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 name="Google Shape;1463;p3">
              <a:extLst>
                <a:ext uri="{FF2B5EF4-FFF2-40B4-BE49-F238E27FC236}">
                  <a16:creationId xmlns:a16="http://schemas.microsoft.com/office/drawing/2014/main" id="{15D44BF3-8801-302F-046B-D4BADE6B6E95}"/>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004629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D7AA71-2888-CF7E-1F0D-0F828E867F83}"/>
              </a:ext>
            </a:extLst>
          </p:cNvPr>
          <p:cNvSpPr>
            <a:spLocks noGrp="1"/>
          </p:cNvSpPr>
          <p:nvPr>
            <p:ph type="body" sz="quarter" idx="12"/>
          </p:nvPr>
        </p:nvSpPr>
        <p:spPr>
          <a:xfrm>
            <a:off x="880110" y="2245070"/>
            <a:ext cx="2219092" cy="577569"/>
          </a:xfrm>
        </p:spPr>
        <p:txBody>
          <a:bodyPr/>
          <a:lstStyle/>
          <a:p>
            <a:pPr marL="0" indent="0">
              <a:spcAft>
                <a:spcPts val="1200"/>
              </a:spcAft>
              <a:buNone/>
            </a:pPr>
            <a:r>
              <a:rPr lang="en-US" sz="1400" b="1" i="0" dirty="0">
                <a:solidFill>
                  <a:srgbClr val="000000"/>
                </a:solidFill>
                <a:effectLst/>
                <a:latin typeface="+mn-lt"/>
              </a:rPr>
              <a:t>For each challenge, fill up the related Sundberg pie-charts for measures identification with the illustrations below.</a:t>
            </a:r>
          </a:p>
          <a:p>
            <a:pPr marL="0" indent="0">
              <a:spcAft>
                <a:spcPts val="1200"/>
              </a:spcAft>
              <a:buNone/>
            </a:pPr>
            <a:r>
              <a:rPr lang="en-US" sz="1400" b="0" i="0" dirty="0">
                <a:solidFill>
                  <a:srgbClr val="000000"/>
                </a:solidFill>
                <a:effectLst/>
                <a:latin typeface="+mn-lt"/>
              </a:rPr>
              <a:t>Example: Measures identification with Sundberg pie-chart to address the challenge </a:t>
            </a:r>
            <a:r>
              <a:rPr lang="en-US" sz="1400" b="0" i="1" dirty="0">
                <a:solidFill>
                  <a:srgbClr val="000000"/>
                </a:solidFill>
                <a:effectLst/>
                <a:latin typeface="+mn-lt"/>
              </a:rPr>
              <a:t>“Casualties from road traffic increase every year on main axes</a:t>
            </a:r>
            <a:r>
              <a:rPr lang="en-US" sz="1400" b="0" i="0" dirty="0">
                <a:solidFill>
                  <a:srgbClr val="000000"/>
                </a:solidFill>
                <a:effectLst/>
                <a:latin typeface="+mn-lt"/>
              </a:rPr>
              <a:t>.</a:t>
            </a:r>
            <a:endParaRPr lang="en-US" sz="1400" dirty="0">
              <a:latin typeface="+mn-lt"/>
            </a:endParaRPr>
          </a:p>
          <a:p>
            <a:endParaRPr lang="en-US" dirty="0"/>
          </a:p>
        </p:txBody>
      </p:sp>
      <p:sp>
        <p:nvSpPr>
          <p:cNvPr id="7" name="Arrow: Right 6">
            <a:extLst>
              <a:ext uri="{FF2B5EF4-FFF2-40B4-BE49-F238E27FC236}">
                <a16:creationId xmlns:a16="http://schemas.microsoft.com/office/drawing/2014/main" id="{7107CEF0-31C8-171C-9FF9-BBB898AAE5F7}"/>
              </a:ext>
            </a:extLst>
          </p:cNvPr>
          <p:cNvSpPr/>
          <p:nvPr/>
        </p:nvSpPr>
        <p:spPr>
          <a:xfrm>
            <a:off x="2274873" y="5566966"/>
            <a:ext cx="563526" cy="185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hape&#10;&#10;Description automatically generated with medium confidence">
            <a:extLst>
              <a:ext uri="{FF2B5EF4-FFF2-40B4-BE49-F238E27FC236}">
                <a16:creationId xmlns:a16="http://schemas.microsoft.com/office/drawing/2014/main" id="{A06D5574-3E1D-D402-EAA3-6D4F36A3A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710" y="1868908"/>
            <a:ext cx="4369922" cy="40294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picture containing text&#10;&#10;Description automatically generated">
            <a:extLst>
              <a:ext uri="{FF2B5EF4-FFF2-40B4-BE49-F238E27FC236}">
                <a16:creationId xmlns:a16="http://schemas.microsoft.com/office/drawing/2014/main" id="{DC7AE71C-36A3-DABD-64E3-34A52D23B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632" y="2052807"/>
            <a:ext cx="4369922" cy="37001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1EB06CC-3A94-67B0-3C42-6C83B77474BA}"/>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to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lang="de-DE" sz="1400" b="1" dirty="0">
                <a:solidFill>
                  <a:srgbClr val="232323"/>
                </a:solidFill>
                <a:latin typeface="Gravur-Condensed" panose="02000506020000020004" pitchFamily="2" charset="0"/>
                <a:ea typeface="Gravur-Condensed" charset="0"/>
                <a:cs typeface="Gravur-Condensed" charset="0"/>
              </a:rPr>
              <a:t>1</a:t>
            </a:r>
            <a:r>
              <a:rPr kumimoji="0" lang="de-DE" sz="1400" b="1"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minute</a:t>
            </a:r>
            <a:r>
              <a:rPr kumimoji="0" lang="de-DE" sz="1400" b="1"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dirty="0">
              <a:ln>
                <a:noFill/>
              </a:ln>
              <a:solidFill>
                <a:srgbClr val="232323"/>
              </a:solidFill>
              <a:effectLst/>
              <a:uLnTx/>
              <a:uFillTx/>
              <a:latin typeface="Gravur-Condensed" panose="02000506020000020004" pitchFamily="2" charset="0"/>
              <a:ea typeface="Gravur-Condensed" charset="0"/>
              <a:cs typeface="Gravur-Condensed" charset="0"/>
            </a:endParaRPr>
          </a:p>
        </p:txBody>
      </p:sp>
      <p:sp>
        <p:nvSpPr>
          <p:cNvPr id="3" name="Google Shape;1826;g1276c94bb8a_0_128">
            <a:extLst>
              <a:ext uri="{FF2B5EF4-FFF2-40B4-BE49-F238E27FC236}">
                <a16:creationId xmlns:a16="http://schemas.microsoft.com/office/drawing/2014/main" id="{047CEBA4-7FFF-1F1F-C52B-6B8D54EDD11A}"/>
              </a:ext>
            </a:extLst>
          </p:cNvPr>
          <p:cNvSpPr txBox="1"/>
          <p:nvPr/>
        </p:nvSpPr>
        <p:spPr>
          <a:xfrm>
            <a:off x="12957049" y="4414401"/>
            <a:ext cx="15897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err="1">
                <a:solidFill>
                  <a:schemeClr val="dk1"/>
                </a:solidFill>
                <a:latin typeface="Gravur-Condensed" panose="02000506020000020004" pitchFamily="2" charset="0"/>
                <a:sym typeface="Arial"/>
              </a:rPr>
              <a:t>Have</a:t>
            </a:r>
            <a:r>
              <a:rPr lang="de-DE" sz="1400" b="0" i="0" u="none" strike="noStrike" cap="none" dirty="0">
                <a:solidFill>
                  <a:schemeClr val="dk1"/>
                </a:solidFill>
                <a:latin typeface="Gravur-Condensed" panose="02000506020000020004" pitchFamily="2" charset="0"/>
                <a:sym typeface="Arial"/>
              </a:rPr>
              <a:t> an </a:t>
            </a:r>
            <a:r>
              <a:rPr lang="de-DE" sz="1400" b="0" i="0" u="none" strike="noStrike" cap="none" dirty="0" err="1">
                <a:solidFill>
                  <a:schemeClr val="dk1"/>
                </a:solidFill>
                <a:latin typeface="Gravur-Condensed" panose="02000506020000020004" pitchFamily="2" charset="0"/>
                <a:sym typeface="Arial"/>
              </a:rPr>
              <a:t>assistant</a:t>
            </a:r>
            <a:r>
              <a:rPr lang="de-DE" sz="1400" b="0" i="0" u="none" strike="noStrike" cap="none" dirty="0">
                <a:solidFill>
                  <a:schemeClr val="dk1"/>
                </a:solidFill>
                <a:latin typeface="Gravur-Condensed" panose="02000506020000020004" pitchFamily="2" charset="0"/>
                <a:sym typeface="Arial"/>
              </a:rPr>
              <a:t> </a:t>
            </a:r>
            <a:r>
              <a:rPr lang="de-DE" sz="1400" b="0" i="0" u="none" strike="noStrike" cap="none" dirty="0" err="1">
                <a:solidFill>
                  <a:schemeClr val="dk1"/>
                </a:solidFill>
                <a:latin typeface="Gravur-Condensed" panose="02000506020000020004" pitchFamily="2" charset="0"/>
                <a:sym typeface="Arial"/>
              </a:rPr>
              <a:t>ready</a:t>
            </a:r>
            <a:r>
              <a:rPr lang="de-DE" sz="1400" b="0" i="0" u="none" strike="noStrike" cap="none" dirty="0">
                <a:solidFill>
                  <a:schemeClr val="dk1"/>
                </a:solidFill>
                <a:latin typeface="Gravur-Condensed" panose="02000506020000020004" pitchFamily="2" charset="0"/>
                <a:sym typeface="Arial"/>
              </a:rPr>
              <a:t> to </a:t>
            </a:r>
            <a:r>
              <a:rPr lang="de-DE" sz="1400" b="0" i="0" u="none" strike="noStrike" cap="none" dirty="0" err="1">
                <a:solidFill>
                  <a:schemeClr val="dk1"/>
                </a:solidFill>
                <a:latin typeface="Gravur-Condensed" panose="02000506020000020004" pitchFamily="2" charset="0"/>
                <a:sym typeface="Arial"/>
              </a:rPr>
              <a:t>post</a:t>
            </a:r>
            <a:r>
              <a:rPr lang="de-DE" sz="1400" b="0" i="0" u="none" strike="noStrike" cap="none" dirty="0">
                <a:solidFill>
                  <a:schemeClr val="dk1"/>
                </a:solidFill>
                <a:latin typeface="Gravur-Condensed" panose="02000506020000020004" pitchFamily="2" charset="0"/>
                <a:sym typeface="Arial"/>
              </a:rPr>
              <a:t> the link in the </a:t>
            </a:r>
            <a:r>
              <a:rPr lang="de-DE" sz="1400" b="0" i="0" u="none" strike="noStrike" cap="none" dirty="0" err="1">
                <a:solidFill>
                  <a:schemeClr val="dk1"/>
                </a:solidFill>
                <a:latin typeface="Gravur-Condensed" panose="02000506020000020004" pitchFamily="2" charset="0"/>
                <a:sym typeface="Arial"/>
              </a:rPr>
              <a:t>chat</a:t>
            </a:r>
            <a:endParaRPr sz="1400" b="0" i="0" u="none" strike="noStrike" cap="none" dirty="0">
              <a:solidFill>
                <a:schemeClr val="dk1"/>
              </a:solidFill>
              <a:latin typeface="Gravur-Condensed" panose="02000506020000020004" pitchFamily="2" charset="0"/>
              <a:sym typeface="Arial"/>
            </a:endParaRPr>
          </a:p>
        </p:txBody>
      </p:sp>
      <p:grpSp>
        <p:nvGrpSpPr>
          <p:cNvPr id="4" name="Google Shape;1459;p3">
            <a:extLst>
              <a:ext uri="{FF2B5EF4-FFF2-40B4-BE49-F238E27FC236}">
                <a16:creationId xmlns:a16="http://schemas.microsoft.com/office/drawing/2014/main" id="{5C6ED95E-E6AD-F14F-3069-8881C7223788}"/>
              </a:ext>
            </a:extLst>
          </p:cNvPr>
          <p:cNvGrpSpPr/>
          <p:nvPr/>
        </p:nvGrpSpPr>
        <p:grpSpPr>
          <a:xfrm>
            <a:off x="12316800" y="4465238"/>
            <a:ext cx="515449" cy="457761"/>
            <a:chOff x="3584280" y="3699191"/>
            <a:chExt cx="358069" cy="317995"/>
          </a:xfrm>
        </p:grpSpPr>
        <p:sp>
          <p:nvSpPr>
            <p:cNvPr id="5" name="Google Shape;1460;p3">
              <a:extLst>
                <a:ext uri="{FF2B5EF4-FFF2-40B4-BE49-F238E27FC236}">
                  <a16:creationId xmlns:a16="http://schemas.microsoft.com/office/drawing/2014/main" id="{63460C19-FBC4-C9AC-F34F-DAEA797F1098}"/>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 name="Google Shape;1461;p3">
              <a:extLst>
                <a:ext uri="{FF2B5EF4-FFF2-40B4-BE49-F238E27FC236}">
                  <a16:creationId xmlns:a16="http://schemas.microsoft.com/office/drawing/2014/main" id="{BC7EF5EA-8503-70B3-24BD-7AD936F1EDA1}"/>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 name="Google Shape;1462;p3">
              <a:extLst>
                <a:ext uri="{FF2B5EF4-FFF2-40B4-BE49-F238E27FC236}">
                  <a16:creationId xmlns:a16="http://schemas.microsoft.com/office/drawing/2014/main" id="{F626F486-D7A3-90A5-5CB0-8E8C25B48FA7}"/>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 name="Google Shape;1463;p3">
              <a:extLst>
                <a:ext uri="{FF2B5EF4-FFF2-40B4-BE49-F238E27FC236}">
                  <a16:creationId xmlns:a16="http://schemas.microsoft.com/office/drawing/2014/main" id="{BEA4D063-BD09-500D-D174-BE99C964ADD2}"/>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11" name="Google Shape;2027;g12767518968_0_138">
            <a:extLst>
              <a:ext uri="{FF2B5EF4-FFF2-40B4-BE49-F238E27FC236}">
                <a16:creationId xmlns:a16="http://schemas.microsoft.com/office/drawing/2014/main" id="{79E635A7-D8EF-8BAF-E1C0-6B5710890EFC}"/>
              </a:ext>
            </a:extLst>
          </p:cNvPr>
          <p:cNvGrpSpPr/>
          <p:nvPr/>
        </p:nvGrpSpPr>
        <p:grpSpPr>
          <a:xfrm>
            <a:off x="-2198132" y="3933485"/>
            <a:ext cx="518732" cy="494414"/>
            <a:chOff x="6870193" y="2295620"/>
            <a:chExt cx="360356" cy="343462"/>
          </a:xfrm>
        </p:grpSpPr>
        <p:sp>
          <p:nvSpPr>
            <p:cNvPr id="13" name="Google Shape;2028;g12767518968_0_138">
              <a:extLst>
                <a:ext uri="{FF2B5EF4-FFF2-40B4-BE49-F238E27FC236}">
                  <a16:creationId xmlns:a16="http://schemas.microsoft.com/office/drawing/2014/main" id="{7C9BA51F-3967-0AF1-530B-25FB55D8C8E2}"/>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 name="Google Shape;2029;g12767518968_0_138">
              <a:extLst>
                <a:ext uri="{FF2B5EF4-FFF2-40B4-BE49-F238E27FC236}">
                  <a16:creationId xmlns:a16="http://schemas.microsoft.com/office/drawing/2014/main" id="{BADA829D-3C4A-1756-154F-791BF2737CE4}"/>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15" name="Google Shape;2030;g12767518968_0_138">
            <a:extLst>
              <a:ext uri="{FF2B5EF4-FFF2-40B4-BE49-F238E27FC236}">
                <a16:creationId xmlns:a16="http://schemas.microsoft.com/office/drawing/2014/main" id="{DB315542-0F25-2D47-2017-DE4EE53BDA3A}"/>
              </a:ext>
            </a:extLst>
          </p:cNvPr>
          <p:cNvSpPr txBox="1"/>
          <p:nvPr/>
        </p:nvSpPr>
        <p:spPr>
          <a:xfrm>
            <a:off x="-1634778" y="3809887"/>
            <a:ext cx="1589700"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chemeClr val="dk1"/>
                </a:solidFill>
                <a:latin typeface="Gravur-Condensed" panose="02000506020000020004" pitchFamily="2" charset="0"/>
                <a:sym typeface="Arial"/>
              </a:rPr>
              <a:t>This </a:t>
            </a:r>
            <a:r>
              <a:rPr lang="de-DE" sz="1400" b="0" i="0" u="none" strike="noStrike" cap="none" dirty="0" err="1">
                <a:solidFill>
                  <a:schemeClr val="dk1"/>
                </a:solidFill>
                <a:latin typeface="Gravur-Condensed" panose="02000506020000020004" pitchFamily="2" charset="0"/>
                <a:sym typeface="Arial"/>
              </a:rPr>
              <a:t>is</a:t>
            </a:r>
            <a:r>
              <a:rPr lang="de-DE" sz="1400" b="0" i="0" u="none" strike="noStrike" cap="none" dirty="0">
                <a:solidFill>
                  <a:schemeClr val="dk1"/>
                </a:solidFill>
                <a:latin typeface="Gravur-Condensed" panose="02000506020000020004" pitchFamily="2" charset="0"/>
                <a:sym typeface="Arial"/>
              </a:rPr>
              <a:t> the </a:t>
            </a:r>
            <a:r>
              <a:rPr lang="de-DE" sz="1400" b="0" i="0" u="none" strike="noStrike" cap="none" dirty="0" err="1">
                <a:solidFill>
                  <a:schemeClr val="dk1"/>
                </a:solidFill>
                <a:latin typeface="Gravur-Condensed" panose="02000506020000020004" pitchFamily="2" charset="0"/>
                <a:sym typeface="Arial"/>
              </a:rPr>
              <a:t>answer</a:t>
            </a:r>
            <a:r>
              <a:rPr lang="de-DE" sz="1400" b="0" i="0" u="none" strike="noStrike" cap="none" dirty="0">
                <a:solidFill>
                  <a:schemeClr val="dk1"/>
                </a:solidFill>
                <a:latin typeface="Gravur-Condensed" panose="02000506020000020004" pitchFamily="2" charset="0"/>
                <a:sym typeface="Arial"/>
              </a:rPr>
              <a:t> to the </a:t>
            </a:r>
            <a:r>
              <a:rPr lang="de-DE" sz="1400" b="0" i="0" u="none" strike="noStrike" cap="none" dirty="0" err="1">
                <a:solidFill>
                  <a:schemeClr val="dk1"/>
                </a:solidFill>
                <a:latin typeface="Gravur-Condensed" panose="02000506020000020004" pitchFamily="2" charset="0"/>
                <a:sym typeface="Arial"/>
              </a:rPr>
              <a:t>breakout</a:t>
            </a:r>
            <a:r>
              <a:rPr lang="de-DE" sz="1400" b="0" i="0" u="none" strike="noStrike" cap="none" dirty="0">
                <a:solidFill>
                  <a:schemeClr val="dk1"/>
                </a:solidFill>
                <a:latin typeface="Gravur-Condensed" panose="02000506020000020004" pitchFamily="2" charset="0"/>
                <a:sym typeface="Arial"/>
              </a:rPr>
              <a:t> </a:t>
            </a:r>
            <a:r>
              <a:rPr lang="de-DE" sz="1400" b="0" i="0" u="none" strike="noStrike" cap="none" dirty="0" err="1">
                <a:solidFill>
                  <a:schemeClr val="dk1"/>
                </a:solidFill>
                <a:latin typeface="Gravur-Condensed" panose="02000506020000020004" pitchFamily="2" charset="0"/>
                <a:sym typeface="Arial"/>
              </a:rPr>
              <a:t>group</a:t>
            </a:r>
            <a:r>
              <a:rPr lang="de-DE" sz="1400" b="0" i="0" u="none" strike="noStrike" cap="none" dirty="0">
                <a:solidFill>
                  <a:schemeClr val="dk1"/>
                </a:solidFill>
                <a:latin typeface="Gravur-Condensed" panose="02000506020000020004" pitchFamily="2" charset="0"/>
                <a:sym typeface="Arial"/>
              </a:rPr>
              <a:t> </a:t>
            </a:r>
            <a:r>
              <a:rPr lang="de-DE" sz="1400" b="0" i="0" u="none" strike="noStrike" cap="none" dirty="0" err="1">
                <a:solidFill>
                  <a:schemeClr val="dk1"/>
                </a:solidFill>
                <a:latin typeface="Gravur-Condensed" panose="02000506020000020004" pitchFamily="2" charset="0"/>
                <a:sym typeface="Arial"/>
              </a:rPr>
              <a:t>tasks</a:t>
            </a:r>
            <a:r>
              <a:rPr lang="de-DE" sz="1400" b="0" i="0" u="none" strike="noStrike" cap="none" dirty="0">
                <a:solidFill>
                  <a:schemeClr val="dk1"/>
                </a:solidFill>
                <a:latin typeface="Gravur-Condensed" panose="02000506020000020004" pitchFamily="2" charset="0"/>
                <a:sym typeface="Arial"/>
              </a:rPr>
              <a:t> but </a:t>
            </a:r>
            <a:r>
              <a:rPr lang="de-DE" sz="1400" b="0" i="0" u="none" strike="noStrike" cap="none" dirty="0" err="1">
                <a:solidFill>
                  <a:schemeClr val="dk1"/>
                </a:solidFill>
                <a:latin typeface="Gravur-Condensed" panose="02000506020000020004" pitchFamily="2" charset="0"/>
                <a:sym typeface="Arial"/>
              </a:rPr>
              <a:t>you</a:t>
            </a:r>
            <a:r>
              <a:rPr lang="de-DE" sz="1400" b="0" i="0" u="none" strike="noStrike" cap="none" dirty="0">
                <a:solidFill>
                  <a:schemeClr val="dk1"/>
                </a:solidFill>
                <a:latin typeface="Gravur-Condensed" panose="02000506020000020004" pitchFamily="2" charset="0"/>
                <a:sym typeface="Arial"/>
              </a:rPr>
              <a:t> </a:t>
            </a:r>
            <a:r>
              <a:rPr lang="de-DE" sz="1400" b="0" i="0" u="none" strike="noStrike" cap="none" dirty="0" err="1">
                <a:solidFill>
                  <a:schemeClr val="dk1"/>
                </a:solidFill>
                <a:latin typeface="Gravur-Condensed" panose="02000506020000020004" pitchFamily="2" charset="0"/>
                <a:sym typeface="Arial"/>
              </a:rPr>
              <a:t>could</a:t>
            </a:r>
            <a:r>
              <a:rPr lang="de-DE" sz="1400" b="0" i="0" u="none" strike="noStrike" cap="none" dirty="0">
                <a:solidFill>
                  <a:schemeClr val="dk1"/>
                </a:solidFill>
                <a:latin typeface="Gravur-Condensed" panose="02000506020000020004" pitchFamily="2" charset="0"/>
                <a:sym typeface="Arial"/>
              </a:rPr>
              <a:t> </a:t>
            </a:r>
            <a:r>
              <a:rPr lang="de-DE" sz="1400" b="0" i="0" u="none" strike="noStrike" cap="none" dirty="0" err="1">
                <a:solidFill>
                  <a:schemeClr val="dk1"/>
                </a:solidFill>
                <a:latin typeface="Gravur-Condensed" panose="02000506020000020004" pitchFamily="2" charset="0"/>
                <a:sym typeface="Arial"/>
              </a:rPr>
              <a:t>develop</a:t>
            </a:r>
            <a:r>
              <a:rPr lang="de-DE" sz="1400" b="0" i="0" u="none" strike="noStrike" cap="none" dirty="0">
                <a:solidFill>
                  <a:schemeClr val="dk1"/>
                </a:solidFill>
                <a:latin typeface="Gravur-Condensed" panose="02000506020000020004" pitchFamily="2" charset="0"/>
                <a:sym typeface="Arial"/>
              </a:rPr>
              <a:t> a </a:t>
            </a:r>
            <a:r>
              <a:rPr lang="de-DE" sz="1400" b="0" i="0" u="none" strike="noStrike" cap="none" dirty="0" err="1">
                <a:solidFill>
                  <a:schemeClr val="dk1"/>
                </a:solidFill>
                <a:latin typeface="Gravur-Condensed" panose="02000506020000020004" pitchFamily="2" charset="0"/>
                <a:sym typeface="Arial"/>
              </a:rPr>
              <a:t>similar</a:t>
            </a:r>
            <a:r>
              <a:rPr lang="de-DE" sz="1400" b="0" i="0" u="none" strike="noStrike" cap="none" dirty="0">
                <a:solidFill>
                  <a:schemeClr val="dk1"/>
                </a:solidFill>
                <a:latin typeface="Gravur-Condensed" panose="02000506020000020004" pitchFamily="2" charset="0"/>
                <a:sym typeface="Arial"/>
              </a:rPr>
              <a:t> </a:t>
            </a:r>
            <a:r>
              <a:rPr lang="de-DE" sz="1400" b="0" i="0" u="none" strike="noStrike" cap="none" dirty="0" err="1">
                <a:solidFill>
                  <a:schemeClr val="dk1"/>
                </a:solidFill>
                <a:latin typeface="Gravur-Condensed" panose="02000506020000020004" pitchFamily="2" charset="0"/>
                <a:sym typeface="Arial"/>
              </a:rPr>
              <a:t>slide</a:t>
            </a:r>
            <a:r>
              <a:rPr lang="de-DE" sz="1400" b="0" i="0" u="none" strike="noStrike" cap="none" dirty="0">
                <a:solidFill>
                  <a:schemeClr val="dk1"/>
                </a:solidFill>
                <a:latin typeface="Gravur-Condensed" panose="02000506020000020004" pitchFamily="2" charset="0"/>
                <a:sym typeface="Arial"/>
              </a:rPr>
              <a:t> for </a:t>
            </a:r>
            <a:r>
              <a:rPr lang="de-DE" sz="1400" b="0" i="0" u="none" strike="noStrike" cap="none" dirty="0" err="1">
                <a:solidFill>
                  <a:schemeClr val="dk1"/>
                </a:solidFill>
                <a:latin typeface="Gravur-Condensed" panose="02000506020000020004" pitchFamily="2" charset="0"/>
                <a:sym typeface="Arial"/>
              </a:rPr>
              <a:t>your</a:t>
            </a:r>
            <a:r>
              <a:rPr lang="de-DE" sz="1400" b="0" i="0" u="none" strike="noStrike" cap="none" dirty="0">
                <a:solidFill>
                  <a:schemeClr val="dk1"/>
                </a:solidFill>
                <a:latin typeface="Gravur-Condensed" panose="02000506020000020004" pitchFamily="2" charset="0"/>
                <a:sym typeface="Arial"/>
              </a:rPr>
              <a:t> </a:t>
            </a:r>
            <a:r>
              <a:rPr lang="de-DE" sz="1400" b="0" i="0" u="none" strike="noStrike" cap="none" dirty="0" err="1">
                <a:solidFill>
                  <a:schemeClr val="dk1"/>
                </a:solidFill>
                <a:latin typeface="Gravur-Condensed" panose="02000506020000020004" pitchFamily="2" charset="0"/>
                <a:sym typeface="Arial"/>
              </a:rPr>
              <a:t>session</a:t>
            </a:r>
            <a:endParaRPr lang="de-DE" sz="1400" dirty="0">
              <a:solidFill>
                <a:schemeClr val="dk1"/>
              </a:solidFill>
              <a:latin typeface="Gravur-Condensed" panose="02000506020000020004" pitchFamily="2" charset="0"/>
              <a:ea typeface="Roboto" panose="02000000000000000000" pitchFamily="2" charset="0"/>
            </a:endParaRPr>
          </a:p>
          <a:p>
            <a:pPr marL="0" marR="0" lvl="0" indent="0" algn="l" rtl="0">
              <a:lnSpc>
                <a:spcPct val="100000"/>
              </a:lnSpc>
              <a:spcBef>
                <a:spcPts val="0"/>
              </a:spcBef>
              <a:spcAft>
                <a:spcPts val="0"/>
              </a:spcAft>
              <a:buClr>
                <a:srgbClr val="000000"/>
              </a:buClr>
              <a:buSzPts val="1400"/>
              <a:buFont typeface="Arial"/>
              <a:buNone/>
            </a:pPr>
            <a:br>
              <a:rPr lang="de-DE" sz="1400" dirty="0">
                <a:solidFill>
                  <a:schemeClr val="dk1"/>
                </a:solidFill>
                <a:latin typeface="Gravur-Condensed" panose="02000506020000020004" pitchFamily="2" charset="0"/>
                <a:ea typeface="Roboto" panose="02000000000000000000" pitchFamily="2" charset="0"/>
              </a:rPr>
            </a:br>
            <a:endParaRPr sz="1400" dirty="0">
              <a:solidFill>
                <a:schemeClr val="dk1"/>
              </a:solidFill>
              <a:latin typeface="Gravur-Condensed" panose="02000506020000020004" pitchFamily="2" charset="0"/>
            </a:endParaRPr>
          </a:p>
        </p:txBody>
      </p:sp>
      <p:sp>
        <p:nvSpPr>
          <p:cNvPr id="22" name="Text Placeholder 37">
            <a:extLst>
              <a:ext uri="{FF2B5EF4-FFF2-40B4-BE49-F238E27FC236}">
                <a16:creationId xmlns:a16="http://schemas.microsoft.com/office/drawing/2014/main" id="{EC61FD62-2EE9-4369-9115-09CEA6EF8E55}"/>
              </a:ext>
            </a:extLst>
          </p:cNvPr>
          <p:cNvSpPr txBox="1">
            <a:spLocks/>
          </p:cNvSpPr>
          <p:nvPr/>
        </p:nvSpPr>
        <p:spPr>
          <a:xfrm>
            <a:off x="1086215" y="680251"/>
            <a:ext cx="8626021" cy="577569"/>
          </a:xfrm>
          <a:prstGeom prst="rect">
            <a:avLst/>
          </a:prstGeom>
        </p:spPr>
        <p:txBody>
          <a:bodyPr vert="horz" lIns="91440" tIns="45720" rIns="91440" bIns="45720" rtlCol="0">
            <a:noAutofit/>
          </a:bodyPr>
          <a:lstStyle>
            <a:lvl1pPr marL="9525" indent="-9525" algn="l" defTabSz="914400" rtl="0" eaLnBrk="1" latinLnBrk="0" hangingPunct="1">
              <a:lnSpc>
                <a:spcPct val="90000"/>
              </a:lnSpc>
              <a:spcBef>
                <a:spcPts val="1000"/>
              </a:spcBef>
              <a:buFont typeface="Wingdings" panose="05000000000000000000" pitchFamily="2" charset="2"/>
              <a:buNone/>
              <a:tabLst/>
              <a:defRPr lang="fr-FR" sz="3600" b="0" i="0" kern="1200">
                <a:solidFill>
                  <a:schemeClr val="accent1"/>
                </a:solidFill>
                <a:latin typeface="Gravur Condensed"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9E2A86"/>
                </a:solidFill>
                <a:latin typeface="+mj-lt"/>
              </a:rPr>
              <a:t>Identify 3 main challenges for urban mobility observed in your city.</a:t>
            </a:r>
            <a:endParaRPr lang="en-US" dirty="0">
              <a:latin typeface="+mj-lt"/>
            </a:endParaRPr>
          </a:p>
          <a:p>
            <a:endParaRPr lang="en-GB" dirty="0"/>
          </a:p>
        </p:txBody>
      </p:sp>
    </p:spTree>
    <p:extLst>
      <p:ext uri="{BB962C8B-B14F-4D97-AF65-F5344CB8AC3E}">
        <p14:creationId xmlns:p14="http://schemas.microsoft.com/office/powerpoint/2010/main" val="2000329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B5FFE8C-4F1E-49C2-9564-ED4A344D7DEC}"/>
              </a:ext>
            </a:extLst>
          </p:cNvPr>
          <p:cNvSpPr>
            <a:spLocks noGrp="1"/>
          </p:cNvSpPr>
          <p:nvPr>
            <p:ph type="body" sz="quarter" idx="10"/>
          </p:nvPr>
        </p:nvSpPr>
        <p:spPr>
          <a:xfrm>
            <a:off x="1347408" y="1611551"/>
            <a:ext cx="3492639" cy="587327"/>
          </a:xfrm>
        </p:spPr>
        <p:txBody>
          <a:bodyPr/>
          <a:lstStyle/>
          <a:p>
            <a:r>
              <a:rPr lang="de-DE" dirty="0">
                <a:latin typeface="Gravur-CondensedBold" panose="02000506020000020004" pitchFamily="2" charset="0"/>
              </a:rPr>
              <a:t>Questions, Feedback and Farewell?</a:t>
            </a:r>
            <a:endParaRPr lang="en-GB" dirty="0">
              <a:latin typeface="Gravur-CondensedBold" panose="02000506020000020004" pitchFamily="2" charset="0"/>
            </a:endParaRPr>
          </a:p>
        </p:txBody>
      </p:sp>
      <p:sp>
        <p:nvSpPr>
          <p:cNvPr id="3" name="Text Placeholder 2">
            <a:extLst>
              <a:ext uri="{FF2B5EF4-FFF2-40B4-BE49-F238E27FC236}">
                <a16:creationId xmlns:a16="http://schemas.microsoft.com/office/drawing/2014/main" id="{0E69007F-CB99-5161-25FC-9BB0A2D5244D}"/>
              </a:ext>
            </a:extLst>
          </p:cNvPr>
          <p:cNvSpPr>
            <a:spLocks noGrp="1"/>
          </p:cNvSpPr>
          <p:nvPr>
            <p:ph type="body" sz="quarter" idx="12"/>
          </p:nvPr>
        </p:nvSpPr>
        <p:spPr/>
        <p:txBody>
          <a:bodyPr/>
          <a:lstStyle/>
          <a:p>
            <a:r>
              <a:rPr lang="en-US"/>
              <a:t>4</a:t>
            </a:r>
          </a:p>
        </p:txBody>
      </p:sp>
      <p:pic>
        <p:nvPicPr>
          <p:cNvPr id="21" name="Picture 20" descr="Back of people's heads and raised hands at corporate presentation with speaker and whiteboard out of focus in background">
            <a:extLst>
              <a:ext uri="{FF2B5EF4-FFF2-40B4-BE49-F238E27FC236}">
                <a16:creationId xmlns:a16="http://schemas.microsoft.com/office/drawing/2014/main" id="{97096127-093F-4396-96F4-3302A180CD48}"/>
              </a:ext>
            </a:extLst>
          </p:cNvPr>
          <p:cNvPicPr>
            <a:picLocks noChangeAspect="1"/>
          </p:cNvPicPr>
          <p:nvPr/>
        </p:nvPicPr>
        <p:blipFill rotWithShape="1">
          <a:blip r:embed="rId3"/>
          <a:srcRect l="2381" r="38456"/>
          <a:stretch/>
        </p:blipFill>
        <p:spPr>
          <a:xfrm>
            <a:off x="6096001" y="0"/>
            <a:ext cx="6096000" cy="6858000"/>
          </a:xfrm>
          <a:prstGeom prst="rect">
            <a:avLst/>
          </a:prstGeom>
        </p:spPr>
      </p:pic>
      <p:sp>
        <p:nvSpPr>
          <p:cNvPr id="22" name="Rectangle 21">
            <a:extLst>
              <a:ext uri="{FF2B5EF4-FFF2-40B4-BE49-F238E27FC236}">
                <a16:creationId xmlns:a16="http://schemas.microsoft.com/office/drawing/2014/main" id="{67BB12C6-DD16-4A1F-9BBC-1CF63DADB8F1}"/>
              </a:ext>
            </a:extLst>
          </p:cNvPr>
          <p:cNvSpPr/>
          <p:nvPr/>
        </p:nvSpPr>
        <p:spPr>
          <a:xfrm>
            <a:off x="6096001" y="0"/>
            <a:ext cx="6096000" cy="68580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oogle Shape;1827;g1276c94bb8a_0_128">
            <a:extLst>
              <a:ext uri="{FF2B5EF4-FFF2-40B4-BE49-F238E27FC236}">
                <a16:creationId xmlns:a16="http://schemas.microsoft.com/office/drawing/2014/main" id="{28BFDE74-5015-4B6F-B125-50A0F8398880}"/>
              </a:ext>
            </a:extLst>
          </p:cNvPr>
          <p:cNvGrpSpPr/>
          <p:nvPr/>
        </p:nvGrpSpPr>
        <p:grpSpPr>
          <a:xfrm>
            <a:off x="-2133316" y="142568"/>
            <a:ext cx="453913" cy="453411"/>
            <a:chOff x="5823294" y="2309751"/>
            <a:chExt cx="315327" cy="314978"/>
          </a:xfrm>
        </p:grpSpPr>
        <p:sp>
          <p:nvSpPr>
            <p:cNvPr id="36" name="Google Shape;1828;g1276c94bb8a_0_128">
              <a:extLst>
                <a:ext uri="{FF2B5EF4-FFF2-40B4-BE49-F238E27FC236}">
                  <a16:creationId xmlns:a16="http://schemas.microsoft.com/office/drawing/2014/main" id="{7C46AC5E-F85A-42FC-8778-53AC4F8AB57F}"/>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 name="Google Shape;1829;g1276c94bb8a_0_128">
              <a:extLst>
                <a:ext uri="{FF2B5EF4-FFF2-40B4-BE49-F238E27FC236}">
                  <a16:creationId xmlns:a16="http://schemas.microsoft.com/office/drawing/2014/main" id="{301949D2-0058-4E4A-8614-86EDC16237D9}"/>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8" name="Google Shape;1830;g1276c94bb8a_0_128">
              <a:extLst>
                <a:ext uri="{FF2B5EF4-FFF2-40B4-BE49-F238E27FC236}">
                  <a16:creationId xmlns:a16="http://schemas.microsoft.com/office/drawing/2014/main" id="{2A59F3EC-3839-4F82-9B16-205EBBC7F0C3}"/>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 name="Google Shape;1831;g1276c94bb8a_0_128">
              <a:extLst>
                <a:ext uri="{FF2B5EF4-FFF2-40B4-BE49-F238E27FC236}">
                  <a16:creationId xmlns:a16="http://schemas.microsoft.com/office/drawing/2014/main" id="{1F79E951-8CE1-4FC6-8270-638688522950}"/>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 name="Google Shape;1832;g1276c94bb8a_0_128">
              <a:extLst>
                <a:ext uri="{FF2B5EF4-FFF2-40B4-BE49-F238E27FC236}">
                  <a16:creationId xmlns:a16="http://schemas.microsoft.com/office/drawing/2014/main" id="{07F8F26B-0286-43BE-A92F-D604E9471FAC}"/>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 name="Google Shape;1833;g1276c94bb8a_0_128">
              <a:extLst>
                <a:ext uri="{FF2B5EF4-FFF2-40B4-BE49-F238E27FC236}">
                  <a16:creationId xmlns:a16="http://schemas.microsoft.com/office/drawing/2014/main" id="{28AEBB05-4A97-4C18-8192-4225C7307AF0}"/>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 name="Google Shape;1834;g1276c94bb8a_0_128">
              <a:extLst>
                <a:ext uri="{FF2B5EF4-FFF2-40B4-BE49-F238E27FC236}">
                  <a16:creationId xmlns:a16="http://schemas.microsoft.com/office/drawing/2014/main" id="{12534D9E-CF8A-45B8-A035-F9A3E880C6D1}"/>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3" name="Google Shape;1835;g1276c94bb8a_0_128">
              <a:extLst>
                <a:ext uri="{FF2B5EF4-FFF2-40B4-BE49-F238E27FC236}">
                  <a16:creationId xmlns:a16="http://schemas.microsoft.com/office/drawing/2014/main" id="{CC17B0E8-84C1-4634-A463-0CD15AB2E8FD}"/>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4" name="Google Shape;1836;g1276c94bb8a_0_128">
              <a:extLst>
                <a:ext uri="{FF2B5EF4-FFF2-40B4-BE49-F238E27FC236}">
                  <a16:creationId xmlns:a16="http://schemas.microsoft.com/office/drawing/2014/main" id="{DF538E05-D7A0-40F1-B8CE-F1E738DFEEB4}"/>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5" name="Google Shape;1837;g1276c94bb8a_0_128">
              <a:extLst>
                <a:ext uri="{FF2B5EF4-FFF2-40B4-BE49-F238E27FC236}">
                  <a16:creationId xmlns:a16="http://schemas.microsoft.com/office/drawing/2014/main" id="{42604FC5-BA55-4455-85AD-17AC0D5ABE48}"/>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6" name="Google Shape;1838;g1276c94bb8a_0_128">
              <a:extLst>
                <a:ext uri="{FF2B5EF4-FFF2-40B4-BE49-F238E27FC236}">
                  <a16:creationId xmlns:a16="http://schemas.microsoft.com/office/drawing/2014/main" id="{12B449C4-D311-479B-97AE-D91756208BE0}"/>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 name="Google Shape;1839;g1276c94bb8a_0_128">
              <a:extLst>
                <a:ext uri="{FF2B5EF4-FFF2-40B4-BE49-F238E27FC236}">
                  <a16:creationId xmlns:a16="http://schemas.microsoft.com/office/drawing/2014/main" id="{35DDD835-59C8-4FB2-BCD4-EC332F2FEC97}"/>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 name="Google Shape;1840;g1276c94bb8a_0_128">
              <a:extLst>
                <a:ext uri="{FF2B5EF4-FFF2-40B4-BE49-F238E27FC236}">
                  <a16:creationId xmlns:a16="http://schemas.microsoft.com/office/drawing/2014/main" id="{D224007C-20CB-47B8-8D69-5C07148B3E49}"/>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 name="Google Shape;1841;g1276c94bb8a_0_128">
              <a:extLst>
                <a:ext uri="{FF2B5EF4-FFF2-40B4-BE49-F238E27FC236}">
                  <a16:creationId xmlns:a16="http://schemas.microsoft.com/office/drawing/2014/main" id="{DAACD6C8-E542-4DCC-B2A7-4D4FD155A36A}"/>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 name="Google Shape;1842;g1276c94bb8a_0_128">
              <a:extLst>
                <a:ext uri="{FF2B5EF4-FFF2-40B4-BE49-F238E27FC236}">
                  <a16:creationId xmlns:a16="http://schemas.microsoft.com/office/drawing/2014/main" id="{C404CDAD-E094-4DF5-A6E3-753627040E8A}"/>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1" name="Google Shape;1843;g1276c94bb8a_0_128">
              <a:extLst>
                <a:ext uri="{FF2B5EF4-FFF2-40B4-BE49-F238E27FC236}">
                  <a16:creationId xmlns:a16="http://schemas.microsoft.com/office/drawing/2014/main" id="{8E09AAFD-1468-4548-A95A-6F670D2358A4}"/>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2" name="Google Shape;1844;g1276c94bb8a_0_128">
              <a:extLst>
                <a:ext uri="{FF2B5EF4-FFF2-40B4-BE49-F238E27FC236}">
                  <a16:creationId xmlns:a16="http://schemas.microsoft.com/office/drawing/2014/main" id="{903C295D-FD2F-4FD7-AD5F-C744B28A1C52}"/>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53" name="Google Shape;1845;g1276c94bb8a_0_128">
            <a:extLst>
              <a:ext uri="{FF2B5EF4-FFF2-40B4-BE49-F238E27FC236}">
                <a16:creationId xmlns:a16="http://schemas.microsoft.com/office/drawing/2014/main" id="{0766ACD9-D72B-4767-9A97-19EC179B9BD9}"/>
              </a:ext>
            </a:extLst>
          </p:cNvPr>
          <p:cNvSpPr txBox="1"/>
          <p:nvPr/>
        </p:nvSpPr>
        <p:spPr>
          <a:xfrm>
            <a:off x="-1589734" y="0"/>
            <a:ext cx="1589700" cy="6770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200"/>
              </a:spcBef>
              <a:spcAft>
                <a:spcPts val="0"/>
              </a:spcAft>
              <a:buClr>
                <a:srgbClr val="000000"/>
              </a:buClr>
              <a:buSzPts val="1400"/>
              <a:buFont typeface="Arial"/>
              <a:buNone/>
            </a:pPr>
            <a:r>
              <a:rPr lang="de-DE" sz="1400" b="0" i="0" u="none" strike="noStrike" cap="none" err="1">
                <a:solidFill>
                  <a:schemeClr val="dk1"/>
                </a:solidFill>
                <a:latin typeface="Gravur-Condensed" panose="02000506020000020004" pitchFamily="2" charset="0"/>
                <a:sym typeface="Arial"/>
              </a:rPr>
              <a:t>Introduce</a:t>
            </a:r>
            <a:r>
              <a:rPr lang="de-DE" sz="1400" b="0" i="0" u="none" strike="noStrike" cap="none">
                <a:solidFill>
                  <a:schemeClr val="dk1"/>
                </a:solidFill>
                <a:latin typeface="Gravur-Condensed" panose="02000506020000020004" pitchFamily="2" charset="0"/>
                <a:sym typeface="Arial"/>
              </a:rPr>
              <a:t> </a:t>
            </a:r>
            <a:r>
              <a:rPr lang="de-DE" sz="1400" b="0" i="0" u="none" strike="noStrike" cap="none" err="1">
                <a:solidFill>
                  <a:schemeClr val="dk1"/>
                </a:solidFill>
                <a:latin typeface="Gravur-Condensed" panose="02000506020000020004" pitchFamily="2" charset="0"/>
                <a:sym typeface="Arial"/>
              </a:rPr>
              <a:t>this</a:t>
            </a:r>
            <a:r>
              <a:rPr lang="de-DE" sz="1400" b="0" i="0" u="none" strike="noStrike" cap="none">
                <a:solidFill>
                  <a:schemeClr val="dk1"/>
                </a:solidFill>
                <a:latin typeface="Gravur-Condensed" panose="02000506020000020004" pitchFamily="2" charset="0"/>
                <a:sym typeface="Arial"/>
              </a:rPr>
              <a:t> </a:t>
            </a:r>
            <a:r>
              <a:rPr lang="de-DE" sz="1400" b="0" i="0" u="none" strike="noStrike" cap="none" err="1">
                <a:solidFill>
                  <a:schemeClr val="dk1"/>
                </a:solidFill>
                <a:latin typeface="Gravur-Condensed" panose="02000506020000020004" pitchFamily="2" charset="0"/>
                <a:sym typeface="Arial"/>
              </a:rPr>
              <a:t>section</a:t>
            </a:r>
            <a:r>
              <a:rPr lang="de-DE" sz="1400" b="0" i="0" u="none" strike="noStrike" cap="none">
                <a:solidFill>
                  <a:schemeClr val="dk1"/>
                </a:solidFill>
                <a:latin typeface="Gravur-Condensed" panose="02000506020000020004" pitchFamily="2" charset="0"/>
                <a:sym typeface="Arial"/>
              </a:rPr>
              <a:t> </a:t>
            </a:r>
            <a:r>
              <a:rPr lang="de-DE" sz="1400" b="0" i="0" u="none" strike="noStrike" cap="none" err="1">
                <a:solidFill>
                  <a:schemeClr val="dk1"/>
                </a:solidFill>
                <a:latin typeface="Gravur-Condensed" panose="02000506020000020004" pitchFamily="2" charset="0"/>
                <a:sym typeface="Arial"/>
              </a:rPr>
              <a:t>briefly</a:t>
            </a:r>
            <a:endParaRPr sz="1400" b="0" i="0" u="none" strike="noStrike" cap="none">
              <a:solidFill>
                <a:schemeClr val="dk1"/>
              </a:solidFill>
              <a:latin typeface="Gravur-Condensed" panose="02000506020000020004" pitchFamily="2" charset="0"/>
              <a:sym typeface="Arial"/>
            </a:endParaRPr>
          </a:p>
        </p:txBody>
      </p:sp>
    </p:spTree>
    <p:extLst>
      <p:ext uri="{BB962C8B-B14F-4D97-AF65-F5344CB8AC3E}">
        <p14:creationId xmlns:p14="http://schemas.microsoft.com/office/powerpoint/2010/main" val="1230773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25C8C2-C335-4B70-B3CA-293FCB2CD92C}"/>
              </a:ext>
            </a:extLst>
          </p:cNvPr>
          <p:cNvSpPr>
            <a:spLocks noGrp="1"/>
          </p:cNvSpPr>
          <p:nvPr>
            <p:ph type="body" sz="quarter" idx="10"/>
          </p:nvPr>
        </p:nvSpPr>
        <p:spPr/>
        <p:txBody>
          <a:bodyPr/>
          <a:lstStyle/>
          <a:p>
            <a:r>
              <a:rPr lang="de-DE"/>
              <a:t>Q&amp;A</a:t>
            </a:r>
            <a:endParaRPr lang="en-GB"/>
          </a:p>
        </p:txBody>
      </p:sp>
      <p:sp>
        <p:nvSpPr>
          <p:cNvPr id="5" name="Text Placeholder 4">
            <a:extLst>
              <a:ext uri="{FF2B5EF4-FFF2-40B4-BE49-F238E27FC236}">
                <a16:creationId xmlns:a16="http://schemas.microsoft.com/office/drawing/2014/main" id="{EBC7788C-B768-4B35-8D16-BE41D210E388}"/>
              </a:ext>
            </a:extLst>
          </p:cNvPr>
          <p:cNvSpPr>
            <a:spLocks noGrp="1"/>
          </p:cNvSpPr>
          <p:nvPr>
            <p:ph type="body" sz="quarter" idx="11"/>
          </p:nvPr>
        </p:nvSpPr>
        <p:spPr/>
        <p:txBody>
          <a:bodyPr/>
          <a:lstStyle/>
          <a:p>
            <a:r>
              <a:rPr lang="de-DE" b="1"/>
              <a:t>Chat</a:t>
            </a:r>
            <a:endParaRPr lang="en-GB" b="1"/>
          </a:p>
        </p:txBody>
      </p:sp>
      <p:sp>
        <p:nvSpPr>
          <p:cNvPr id="6" name="Text Placeholder 5">
            <a:extLst>
              <a:ext uri="{FF2B5EF4-FFF2-40B4-BE49-F238E27FC236}">
                <a16:creationId xmlns:a16="http://schemas.microsoft.com/office/drawing/2014/main" id="{E3C0098D-AC49-4C09-88F5-11C1B2FEF3E5}"/>
              </a:ext>
            </a:extLst>
          </p:cNvPr>
          <p:cNvSpPr>
            <a:spLocks noGrp="1"/>
          </p:cNvSpPr>
          <p:nvPr>
            <p:ph type="body" sz="quarter" idx="13"/>
          </p:nvPr>
        </p:nvSpPr>
        <p:spPr/>
        <p:txBody>
          <a:bodyPr/>
          <a:lstStyle/>
          <a:p>
            <a:r>
              <a:rPr lang="de-DE" b="1" err="1"/>
              <a:t>Speak</a:t>
            </a:r>
            <a:endParaRPr lang="en-GB" b="1"/>
          </a:p>
        </p:txBody>
      </p:sp>
      <p:sp>
        <p:nvSpPr>
          <p:cNvPr id="8" name="Text Placeholder 7">
            <a:extLst>
              <a:ext uri="{FF2B5EF4-FFF2-40B4-BE49-F238E27FC236}">
                <a16:creationId xmlns:a16="http://schemas.microsoft.com/office/drawing/2014/main" id="{F25E5640-35A1-4A1C-9D50-90C84C39B11B}"/>
              </a:ext>
            </a:extLst>
          </p:cNvPr>
          <p:cNvSpPr>
            <a:spLocks noGrp="1"/>
          </p:cNvSpPr>
          <p:nvPr>
            <p:ph type="body" sz="quarter" idx="15"/>
          </p:nvPr>
        </p:nvSpPr>
        <p:spPr>
          <a:xfrm>
            <a:off x="1791153" y="2748390"/>
            <a:ext cx="3776889" cy="577569"/>
          </a:xfrm>
        </p:spPr>
        <p:txBody>
          <a:bodyPr/>
          <a:lstStyle/>
          <a:p>
            <a:r>
              <a:rPr lang="en-GB" sz="1600" b="1">
                <a:latin typeface="Roboto Light" panose="02000000000000000000" pitchFamily="2" charset="0"/>
                <a:ea typeface="Roboto Light" panose="02000000000000000000" pitchFamily="2" charset="0"/>
              </a:rPr>
              <a:t> Post your questions in the chat and we will include them in the Q&amp;A</a:t>
            </a:r>
          </a:p>
          <a:p>
            <a:pPr marL="0" indent="0">
              <a:buNone/>
            </a:pPr>
            <a:endParaRPr lang="en-GB"/>
          </a:p>
        </p:txBody>
      </p:sp>
      <p:sp>
        <p:nvSpPr>
          <p:cNvPr id="9" name="Text Placeholder 8">
            <a:extLst>
              <a:ext uri="{FF2B5EF4-FFF2-40B4-BE49-F238E27FC236}">
                <a16:creationId xmlns:a16="http://schemas.microsoft.com/office/drawing/2014/main" id="{74B5B9D1-8A41-4C22-9108-565B1E700BD8}"/>
              </a:ext>
            </a:extLst>
          </p:cNvPr>
          <p:cNvSpPr>
            <a:spLocks noGrp="1"/>
          </p:cNvSpPr>
          <p:nvPr>
            <p:ph type="body" sz="quarter" idx="16"/>
          </p:nvPr>
        </p:nvSpPr>
        <p:spPr>
          <a:xfrm>
            <a:off x="6623956" y="2715314"/>
            <a:ext cx="3793219" cy="688113"/>
          </a:xfrm>
        </p:spPr>
        <p:txBody>
          <a:bodyPr/>
          <a:lstStyle/>
          <a:p>
            <a:r>
              <a:rPr lang="en-US" b="1"/>
              <a:t>Select “Show reactions” in the meeting controls, and then choose “Raise your hand”. Everyone in the meeting will see that you've got your hand up.</a:t>
            </a:r>
            <a:endParaRPr lang="en-GB" b="1"/>
          </a:p>
        </p:txBody>
      </p:sp>
      <p:grpSp>
        <p:nvGrpSpPr>
          <p:cNvPr id="10" name="Google Shape;7454;p55">
            <a:extLst>
              <a:ext uri="{FF2B5EF4-FFF2-40B4-BE49-F238E27FC236}">
                <a16:creationId xmlns:a16="http://schemas.microsoft.com/office/drawing/2014/main" id="{0EDC6C51-6D7C-4FFA-8C6C-BF237110881B}"/>
              </a:ext>
            </a:extLst>
          </p:cNvPr>
          <p:cNvGrpSpPr/>
          <p:nvPr/>
        </p:nvGrpSpPr>
        <p:grpSpPr>
          <a:xfrm>
            <a:off x="-2133180" y="142623"/>
            <a:ext cx="453921" cy="453418"/>
            <a:chOff x="5823294" y="2309751"/>
            <a:chExt cx="315327" cy="314978"/>
          </a:xfrm>
          <a:solidFill>
            <a:schemeClr val="accent1"/>
          </a:solidFill>
        </p:grpSpPr>
        <p:sp>
          <p:nvSpPr>
            <p:cNvPr id="11" name="Google Shape;7455;p55">
              <a:extLst>
                <a:ext uri="{FF2B5EF4-FFF2-40B4-BE49-F238E27FC236}">
                  <a16:creationId xmlns:a16="http://schemas.microsoft.com/office/drawing/2014/main" id="{126A7313-D7F1-4045-95BC-0F38272C60BC}"/>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456;p55">
              <a:extLst>
                <a:ext uri="{FF2B5EF4-FFF2-40B4-BE49-F238E27FC236}">
                  <a16:creationId xmlns:a16="http://schemas.microsoft.com/office/drawing/2014/main" id="{5066325B-4510-4753-93A5-44ECA68D56DF}"/>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57;p55">
              <a:extLst>
                <a:ext uri="{FF2B5EF4-FFF2-40B4-BE49-F238E27FC236}">
                  <a16:creationId xmlns:a16="http://schemas.microsoft.com/office/drawing/2014/main" id="{C54CE8C3-AE9B-427C-B991-40D5CD369782}"/>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58;p55">
              <a:extLst>
                <a:ext uri="{FF2B5EF4-FFF2-40B4-BE49-F238E27FC236}">
                  <a16:creationId xmlns:a16="http://schemas.microsoft.com/office/drawing/2014/main" id="{59CB8982-600C-4C6D-96AB-EAC2016D692C}"/>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59;p55">
              <a:extLst>
                <a:ext uri="{FF2B5EF4-FFF2-40B4-BE49-F238E27FC236}">
                  <a16:creationId xmlns:a16="http://schemas.microsoft.com/office/drawing/2014/main" id="{E795A262-DC89-4E85-88C4-C67F04EBE650}"/>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60;p55">
              <a:extLst>
                <a:ext uri="{FF2B5EF4-FFF2-40B4-BE49-F238E27FC236}">
                  <a16:creationId xmlns:a16="http://schemas.microsoft.com/office/drawing/2014/main" id="{186636C8-2D05-4616-B08B-3611FBA72D6C}"/>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61;p55">
              <a:extLst>
                <a:ext uri="{FF2B5EF4-FFF2-40B4-BE49-F238E27FC236}">
                  <a16:creationId xmlns:a16="http://schemas.microsoft.com/office/drawing/2014/main" id="{A5E9DBDE-9044-4084-B734-A603C83F40E4}"/>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462;p55">
              <a:extLst>
                <a:ext uri="{FF2B5EF4-FFF2-40B4-BE49-F238E27FC236}">
                  <a16:creationId xmlns:a16="http://schemas.microsoft.com/office/drawing/2014/main" id="{8F1C6036-5E10-4B97-B3B4-64AB144C7FF7}"/>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463;p55">
              <a:extLst>
                <a:ext uri="{FF2B5EF4-FFF2-40B4-BE49-F238E27FC236}">
                  <a16:creationId xmlns:a16="http://schemas.microsoft.com/office/drawing/2014/main" id="{84DCE72A-056C-49C1-9342-7FF1F4411D05}"/>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64;p55">
              <a:extLst>
                <a:ext uri="{FF2B5EF4-FFF2-40B4-BE49-F238E27FC236}">
                  <a16:creationId xmlns:a16="http://schemas.microsoft.com/office/drawing/2014/main" id="{5D0EC744-209C-4390-AF6F-000C1B9D4217}"/>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465;p55">
              <a:extLst>
                <a:ext uri="{FF2B5EF4-FFF2-40B4-BE49-F238E27FC236}">
                  <a16:creationId xmlns:a16="http://schemas.microsoft.com/office/drawing/2014/main" id="{7A6B37A7-A404-4B33-A9F5-877EE5FBB20D}"/>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466;p55">
              <a:extLst>
                <a:ext uri="{FF2B5EF4-FFF2-40B4-BE49-F238E27FC236}">
                  <a16:creationId xmlns:a16="http://schemas.microsoft.com/office/drawing/2014/main" id="{1A081873-AB71-4A76-A49D-7A3436011ADE}"/>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467;p55">
              <a:extLst>
                <a:ext uri="{FF2B5EF4-FFF2-40B4-BE49-F238E27FC236}">
                  <a16:creationId xmlns:a16="http://schemas.microsoft.com/office/drawing/2014/main" id="{3C78FEAF-4711-431E-9436-3FA6D2C11B52}"/>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468;p55">
              <a:extLst>
                <a:ext uri="{FF2B5EF4-FFF2-40B4-BE49-F238E27FC236}">
                  <a16:creationId xmlns:a16="http://schemas.microsoft.com/office/drawing/2014/main" id="{F9850263-F7D4-42F6-905E-C6CA3FD8631B}"/>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69;p55">
              <a:extLst>
                <a:ext uri="{FF2B5EF4-FFF2-40B4-BE49-F238E27FC236}">
                  <a16:creationId xmlns:a16="http://schemas.microsoft.com/office/drawing/2014/main" id="{C4ABD1A7-C1F2-4985-BB06-B1D86B7E2387}"/>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470;p55">
              <a:extLst>
                <a:ext uri="{FF2B5EF4-FFF2-40B4-BE49-F238E27FC236}">
                  <a16:creationId xmlns:a16="http://schemas.microsoft.com/office/drawing/2014/main" id="{C6951602-2BBF-491B-9FEE-100F1376172B}"/>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471;p55">
              <a:extLst>
                <a:ext uri="{FF2B5EF4-FFF2-40B4-BE49-F238E27FC236}">
                  <a16:creationId xmlns:a16="http://schemas.microsoft.com/office/drawing/2014/main" id="{74465678-4AA4-4FFA-8BB2-1EC8758C53EB}"/>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3E2B5D4B-D45E-48B8-A6C9-74A398A98A60}"/>
              </a:ext>
            </a:extLst>
          </p:cNvPr>
          <p:cNvSpPr txBox="1"/>
          <p:nvPr/>
        </p:nvSpPr>
        <p:spPr bwMode="auto">
          <a:xfrm>
            <a:off x="-1621288" y="-10886"/>
            <a:ext cx="15897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US" sz="1400">
                <a:latin typeface="Gravur-Condensed" charset="0"/>
                <a:ea typeface="Gravur-Condensed" charset="0"/>
                <a:cs typeface="Gravur-Condensed" charset="0"/>
              </a:rPr>
              <a:t>Spend about </a:t>
            </a:r>
            <a:r>
              <a:rPr lang="en-US" sz="1400" b="1">
                <a:latin typeface="Gravur-Condensed" charset="0"/>
                <a:ea typeface="Gravur-Condensed" charset="0"/>
                <a:cs typeface="Gravur-Condensed" charset="0"/>
              </a:rPr>
              <a:t>3-</a:t>
            </a:r>
            <a:r>
              <a:rPr lang="en-US" b="1">
                <a:latin typeface="Gravur-Condensed" charset="0"/>
                <a:ea typeface="Gravur-Condensed" charset="0"/>
                <a:cs typeface="Gravur-Condensed" charset="0"/>
              </a:rPr>
              <a:t>4</a:t>
            </a:r>
            <a:r>
              <a:rPr lang="en-US" sz="1400" b="1">
                <a:latin typeface="Gravur-Condensed" charset="0"/>
                <a:ea typeface="Gravur-Condensed" charset="0"/>
                <a:cs typeface="Gravur-Condensed" charset="0"/>
              </a:rPr>
              <a:t> minutes</a:t>
            </a:r>
            <a:r>
              <a:rPr lang="en-US" sz="1400">
                <a:latin typeface="Gravur-Condensed" charset="0"/>
                <a:ea typeface="Gravur-Condensed" charset="0"/>
                <a:cs typeface="Gravur-Condensed" charset="0"/>
              </a:rPr>
              <a:t> on this slide (if time allows)</a:t>
            </a:r>
          </a:p>
        </p:txBody>
      </p:sp>
      <p:grpSp>
        <p:nvGrpSpPr>
          <p:cNvPr id="29" name="Google Shape;7441;p55">
            <a:extLst>
              <a:ext uri="{FF2B5EF4-FFF2-40B4-BE49-F238E27FC236}">
                <a16:creationId xmlns:a16="http://schemas.microsoft.com/office/drawing/2014/main" id="{5C12D40C-B2F5-4BA5-998C-F77BFE2848A0}"/>
              </a:ext>
            </a:extLst>
          </p:cNvPr>
          <p:cNvGrpSpPr/>
          <p:nvPr/>
        </p:nvGrpSpPr>
        <p:grpSpPr>
          <a:xfrm>
            <a:off x="-2111983" y="4649450"/>
            <a:ext cx="518741" cy="494422"/>
            <a:chOff x="6870193" y="2295620"/>
            <a:chExt cx="360356" cy="343462"/>
          </a:xfrm>
          <a:solidFill>
            <a:schemeClr val="accent1"/>
          </a:solidFill>
        </p:grpSpPr>
        <p:sp>
          <p:nvSpPr>
            <p:cNvPr id="30" name="Google Shape;7442;p55">
              <a:extLst>
                <a:ext uri="{FF2B5EF4-FFF2-40B4-BE49-F238E27FC236}">
                  <a16:creationId xmlns:a16="http://schemas.microsoft.com/office/drawing/2014/main" id="{4AAE77CE-7ABD-4369-90FB-55866D5E852E}"/>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443;p55">
              <a:extLst>
                <a:ext uri="{FF2B5EF4-FFF2-40B4-BE49-F238E27FC236}">
                  <a16:creationId xmlns:a16="http://schemas.microsoft.com/office/drawing/2014/main" id="{D97820D9-4AA8-48FB-B28D-5FC34A01F0B2}"/>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a16="http://schemas.microsoft.com/office/drawing/2014/main" id="{6FA2F7F0-4F2E-464C-8358-0297BF5A6F06}"/>
              </a:ext>
            </a:extLst>
          </p:cNvPr>
          <p:cNvSpPr txBox="1"/>
          <p:nvPr/>
        </p:nvSpPr>
        <p:spPr bwMode="auto">
          <a:xfrm>
            <a:off x="-1621288" y="4649450"/>
            <a:ext cx="158973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a:spcBef>
                <a:spcPts val="600"/>
              </a:spcBef>
              <a:spcAft>
                <a:spcPts val="600"/>
              </a:spcAft>
            </a:pPr>
            <a:r>
              <a:rPr lang="en-US" sz="1400">
                <a:latin typeface="Gravur-Condensed"/>
                <a:ea typeface="Gravur-Condensed" charset="0"/>
                <a:cs typeface="Gravur-Condensed" charset="0"/>
              </a:rPr>
              <a:t>Remember to thank participants and the guest speakers for their contributions, insights, comments and questions</a:t>
            </a:r>
          </a:p>
        </p:txBody>
      </p:sp>
      <p:grpSp>
        <p:nvGrpSpPr>
          <p:cNvPr id="33" name="Google Shape;7673;p55">
            <a:extLst>
              <a:ext uri="{FF2B5EF4-FFF2-40B4-BE49-F238E27FC236}">
                <a16:creationId xmlns:a16="http://schemas.microsoft.com/office/drawing/2014/main" id="{2A7C502E-C404-4A2C-ADFF-D94DBA2FDCFB}"/>
              </a:ext>
            </a:extLst>
          </p:cNvPr>
          <p:cNvGrpSpPr/>
          <p:nvPr/>
        </p:nvGrpSpPr>
        <p:grpSpPr>
          <a:xfrm>
            <a:off x="12265289" y="4649450"/>
            <a:ext cx="515449" cy="457761"/>
            <a:chOff x="3584280" y="3699191"/>
            <a:chExt cx="358069" cy="317995"/>
          </a:xfrm>
          <a:solidFill>
            <a:schemeClr val="accent1"/>
          </a:solidFill>
        </p:grpSpPr>
        <p:sp>
          <p:nvSpPr>
            <p:cNvPr id="34" name="Google Shape;7674;p55">
              <a:extLst>
                <a:ext uri="{FF2B5EF4-FFF2-40B4-BE49-F238E27FC236}">
                  <a16:creationId xmlns:a16="http://schemas.microsoft.com/office/drawing/2014/main" id="{CCC7C8DD-B2C1-4A82-A2B9-09CB0F3A10E6}"/>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675;p55">
              <a:extLst>
                <a:ext uri="{FF2B5EF4-FFF2-40B4-BE49-F238E27FC236}">
                  <a16:creationId xmlns:a16="http://schemas.microsoft.com/office/drawing/2014/main" id="{42FD2E99-3BC8-4593-B769-4BE01CB30419}"/>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676;p55">
              <a:extLst>
                <a:ext uri="{FF2B5EF4-FFF2-40B4-BE49-F238E27FC236}">
                  <a16:creationId xmlns:a16="http://schemas.microsoft.com/office/drawing/2014/main" id="{ECFBF390-5BA9-4005-A389-D8229A1C5B03}"/>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77;p55">
              <a:extLst>
                <a:ext uri="{FF2B5EF4-FFF2-40B4-BE49-F238E27FC236}">
                  <a16:creationId xmlns:a16="http://schemas.microsoft.com/office/drawing/2014/main" id="{E3166753-A153-42B3-83C0-90BF2EE749CC}"/>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TextBox 37">
            <a:extLst>
              <a:ext uri="{FF2B5EF4-FFF2-40B4-BE49-F238E27FC236}">
                <a16:creationId xmlns:a16="http://schemas.microsoft.com/office/drawing/2014/main" id="{8ADC8B46-2356-4CD2-B05C-0A646F7AFAEC}"/>
              </a:ext>
            </a:extLst>
          </p:cNvPr>
          <p:cNvSpPr txBox="1"/>
          <p:nvPr/>
        </p:nvSpPr>
        <p:spPr bwMode="auto">
          <a:xfrm>
            <a:off x="12915133" y="4350261"/>
            <a:ext cx="191531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US" sz="1400">
                <a:latin typeface="Gravur-Condensed" charset="0"/>
                <a:ea typeface="Gravur-Condensed" charset="0"/>
                <a:cs typeface="Gravur-Condensed" charset="0"/>
              </a:rPr>
              <a:t>Go through the questions sent on the chat and filter by those that have not been answered and cluster them by topic. </a:t>
            </a:r>
          </a:p>
          <a:p>
            <a:pPr>
              <a:spcBef>
                <a:spcPts val="600"/>
              </a:spcBef>
              <a:spcAft>
                <a:spcPts val="600"/>
              </a:spcAft>
            </a:pPr>
            <a:r>
              <a:rPr lang="en-US" sz="1400">
                <a:latin typeface="Gravur-Condensed" charset="0"/>
                <a:ea typeface="Gravur-Condensed" charset="0"/>
                <a:cs typeface="Gravur-Condensed" charset="0"/>
              </a:rPr>
              <a:t>The moderator should filter the questions and give the floor to the most suitable speaker to answer</a:t>
            </a:r>
          </a:p>
        </p:txBody>
      </p:sp>
      <p:sp>
        <p:nvSpPr>
          <p:cNvPr id="39" name="TextBox 38">
            <a:extLst>
              <a:ext uri="{FF2B5EF4-FFF2-40B4-BE49-F238E27FC236}">
                <a16:creationId xmlns:a16="http://schemas.microsoft.com/office/drawing/2014/main" id="{1C1245DE-4858-411B-8CA8-75B355F90738}"/>
              </a:ext>
            </a:extLst>
          </p:cNvPr>
          <p:cNvSpPr txBox="1"/>
          <p:nvPr/>
        </p:nvSpPr>
        <p:spPr bwMode="auto">
          <a:xfrm>
            <a:off x="12915133" y="0"/>
            <a:ext cx="217707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US" sz="1600" b="1">
                <a:solidFill>
                  <a:srgbClr val="9E2986"/>
                </a:solidFill>
                <a:latin typeface="Gravur-Condensed" charset="0"/>
                <a:ea typeface="Gravur-Condensed" charset="0"/>
                <a:cs typeface="Gravur-Condensed" charset="0"/>
              </a:rPr>
              <a:t>Alternative Method: </a:t>
            </a:r>
          </a:p>
          <a:p>
            <a:pPr>
              <a:spcBef>
                <a:spcPts val="600"/>
              </a:spcBef>
              <a:spcAft>
                <a:spcPts val="600"/>
              </a:spcAft>
            </a:pPr>
            <a:r>
              <a:rPr lang="en-US" sz="1400">
                <a:latin typeface="Gravur-Condensed" charset="0"/>
                <a:ea typeface="Gravur-Condensed" charset="0"/>
                <a:cs typeface="Gravur-Condensed" charset="0"/>
              </a:rPr>
              <a:t>Open up the microphone for any participant willing to ask a question, comment on the presentation or share their own experience. </a:t>
            </a:r>
            <a:br>
              <a:rPr lang="en-US" sz="1400">
                <a:latin typeface="Gravur-Condensed" charset="0"/>
                <a:ea typeface="Gravur-Condensed" charset="0"/>
                <a:cs typeface="Gravur-Condensed" charset="0"/>
              </a:rPr>
            </a:br>
            <a:br>
              <a:rPr lang="en-US" sz="1400">
                <a:latin typeface="Gravur-Condensed" charset="0"/>
                <a:ea typeface="Gravur-Condensed" charset="0"/>
                <a:cs typeface="Gravur-Condensed" charset="0"/>
              </a:rPr>
            </a:br>
            <a:r>
              <a:rPr lang="en-US" sz="1400">
                <a:latin typeface="Gravur-Condensed" charset="0"/>
                <a:ea typeface="Gravur-Condensed" charset="0"/>
                <a:cs typeface="Gravur-Condensed" charset="0"/>
              </a:rPr>
              <a:t>If there is not enough time to go over all the questions, ask participants to send them on the chat or by email and tell them that they will be answered later. </a:t>
            </a:r>
          </a:p>
        </p:txBody>
      </p:sp>
      <p:grpSp>
        <p:nvGrpSpPr>
          <p:cNvPr id="40" name="Google Shape;8931;p57">
            <a:extLst>
              <a:ext uri="{FF2B5EF4-FFF2-40B4-BE49-F238E27FC236}">
                <a16:creationId xmlns:a16="http://schemas.microsoft.com/office/drawing/2014/main" id="{7AB2F93E-8773-48A9-8608-06A09CF572A2}"/>
              </a:ext>
            </a:extLst>
          </p:cNvPr>
          <p:cNvGrpSpPr/>
          <p:nvPr/>
        </p:nvGrpSpPr>
        <p:grpSpPr>
          <a:xfrm>
            <a:off x="12324411" y="12179"/>
            <a:ext cx="352840" cy="354717"/>
            <a:chOff x="3095745" y="3805393"/>
            <a:chExt cx="352840" cy="354717"/>
          </a:xfrm>
          <a:solidFill>
            <a:schemeClr val="accent1"/>
          </a:solidFill>
        </p:grpSpPr>
        <p:sp>
          <p:nvSpPr>
            <p:cNvPr id="41" name="Google Shape;8932;p57">
              <a:extLst>
                <a:ext uri="{FF2B5EF4-FFF2-40B4-BE49-F238E27FC236}">
                  <a16:creationId xmlns:a16="http://schemas.microsoft.com/office/drawing/2014/main" id="{156CDC8B-AAC0-4F8A-A472-5AA0CC4E6C26}"/>
                </a:ext>
              </a:extLst>
            </p:cNvPr>
            <p:cNvSpPr/>
            <p:nvPr/>
          </p:nvSpPr>
          <p:spPr>
            <a:xfrm>
              <a:off x="3095745" y="3805393"/>
              <a:ext cx="272093" cy="271711"/>
            </a:xfrm>
            <a:custGeom>
              <a:avLst/>
              <a:gdLst/>
              <a:ahLst/>
              <a:cxnLst/>
              <a:rect l="l" t="t" r="r" b="b"/>
              <a:pathLst>
                <a:path w="8549" h="8537" extrusionOk="0">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933;p57">
              <a:extLst>
                <a:ext uri="{FF2B5EF4-FFF2-40B4-BE49-F238E27FC236}">
                  <a16:creationId xmlns:a16="http://schemas.microsoft.com/office/drawing/2014/main" id="{6B97CB55-ED06-4449-A0ED-A29001BE06E4}"/>
                </a:ext>
              </a:extLst>
            </p:cNvPr>
            <p:cNvSpPr/>
            <p:nvPr/>
          </p:nvSpPr>
          <p:spPr>
            <a:xfrm>
              <a:off x="3184798" y="3878883"/>
              <a:ext cx="109550" cy="94018"/>
            </a:xfrm>
            <a:custGeom>
              <a:avLst/>
              <a:gdLst/>
              <a:ahLst/>
              <a:cxnLst/>
              <a:rect l="l" t="t" r="r" b="b"/>
              <a:pathLst>
                <a:path w="3442" h="2954" extrusionOk="0">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934;p57">
              <a:extLst>
                <a:ext uri="{FF2B5EF4-FFF2-40B4-BE49-F238E27FC236}">
                  <a16:creationId xmlns:a16="http://schemas.microsoft.com/office/drawing/2014/main" id="{10A9C83E-2911-4EB1-A826-EF81FDDC0B28}"/>
                </a:ext>
              </a:extLst>
            </p:cNvPr>
            <p:cNvSpPr/>
            <p:nvPr/>
          </p:nvSpPr>
          <p:spPr>
            <a:xfrm>
              <a:off x="3168120" y="3917331"/>
              <a:ext cx="102707" cy="87016"/>
            </a:xfrm>
            <a:custGeom>
              <a:avLst/>
              <a:gdLst/>
              <a:ahLst/>
              <a:cxnLst/>
              <a:rect l="l" t="t" r="r" b="b"/>
              <a:pathLst>
                <a:path w="3227" h="2734" extrusionOk="0">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935;p57">
              <a:extLst>
                <a:ext uri="{FF2B5EF4-FFF2-40B4-BE49-F238E27FC236}">
                  <a16:creationId xmlns:a16="http://schemas.microsoft.com/office/drawing/2014/main" id="{374C96CB-7795-48B4-BC06-9CBB12691645}"/>
                </a:ext>
              </a:extLst>
            </p:cNvPr>
            <p:cNvSpPr/>
            <p:nvPr/>
          </p:nvSpPr>
          <p:spPr>
            <a:xfrm>
              <a:off x="3264749" y="3976275"/>
              <a:ext cx="183836" cy="183836"/>
            </a:xfrm>
            <a:custGeom>
              <a:avLst/>
              <a:gdLst/>
              <a:ahLst/>
              <a:cxnLst/>
              <a:rect l="l" t="t" r="r" b="b"/>
              <a:pathLst>
                <a:path w="5776" h="5776" extrusionOk="0">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936;p57">
              <a:extLst>
                <a:ext uri="{FF2B5EF4-FFF2-40B4-BE49-F238E27FC236}">
                  <a16:creationId xmlns:a16="http://schemas.microsoft.com/office/drawing/2014/main" id="{45E9E33D-23F6-49ED-918B-069FCF68BF17}"/>
                </a:ext>
              </a:extLst>
            </p:cNvPr>
            <p:cNvSpPr/>
            <p:nvPr/>
          </p:nvSpPr>
          <p:spPr>
            <a:xfrm>
              <a:off x="3326526" y="4036907"/>
              <a:ext cx="62541" cy="62573"/>
            </a:xfrm>
            <a:custGeom>
              <a:avLst/>
              <a:gdLst/>
              <a:ahLst/>
              <a:cxnLst/>
              <a:rect l="l" t="t" r="r" b="b"/>
              <a:pathLst>
                <a:path w="1965" h="1966" extrusionOk="0">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937;p57">
              <a:extLst>
                <a:ext uri="{FF2B5EF4-FFF2-40B4-BE49-F238E27FC236}">
                  <a16:creationId xmlns:a16="http://schemas.microsoft.com/office/drawing/2014/main" id="{7315A14E-1455-4D53-8653-E33CE2C2E93B}"/>
                </a:ext>
              </a:extLst>
            </p:cNvPr>
            <p:cNvSpPr/>
            <p:nvPr/>
          </p:nvSpPr>
          <p:spPr>
            <a:xfrm>
              <a:off x="3196542" y="3907687"/>
              <a:ext cx="68238" cy="68238"/>
            </a:xfrm>
            <a:custGeom>
              <a:avLst/>
              <a:gdLst/>
              <a:ahLst/>
              <a:cxnLst/>
              <a:rect l="l" t="t" r="r" b="b"/>
              <a:pathLst>
                <a:path w="2144" h="2144" extrusionOk="0">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Grafik 1">
            <a:extLst>
              <a:ext uri="{FF2B5EF4-FFF2-40B4-BE49-F238E27FC236}">
                <a16:creationId xmlns:a16="http://schemas.microsoft.com/office/drawing/2014/main" id="{5C51F92D-210D-4E47-B7C2-BA6BF993BE0C}"/>
              </a:ext>
            </a:extLst>
          </p:cNvPr>
          <p:cNvPicPr>
            <a:picLocks noChangeAspect="1"/>
          </p:cNvPicPr>
          <p:nvPr/>
        </p:nvPicPr>
        <p:blipFill>
          <a:blip r:embed="rId3"/>
          <a:stretch>
            <a:fillRect/>
          </a:stretch>
        </p:blipFill>
        <p:spPr>
          <a:xfrm>
            <a:off x="6623956" y="4501222"/>
            <a:ext cx="4378517" cy="1141938"/>
          </a:xfrm>
          <a:prstGeom prst="rect">
            <a:avLst/>
          </a:prstGeom>
        </p:spPr>
      </p:pic>
      <p:sp>
        <p:nvSpPr>
          <p:cNvPr id="48" name="Ellipse 6">
            <a:extLst>
              <a:ext uri="{FF2B5EF4-FFF2-40B4-BE49-F238E27FC236}">
                <a16:creationId xmlns:a16="http://schemas.microsoft.com/office/drawing/2014/main" id="{E31A9312-8E1F-4D05-BB12-B332883B6EB6}"/>
              </a:ext>
            </a:extLst>
          </p:cNvPr>
          <p:cNvSpPr/>
          <p:nvPr/>
        </p:nvSpPr>
        <p:spPr>
          <a:xfrm>
            <a:off x="1857385" y="3436866"/>
            <a:ext cx="2568539" cy="258378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9" name="Grafik 9" descr="Chat RNL">
            <a:extLst>
              <a:ext uri="{FF2B5EF4-FFF2-40B4-BE49-F238E27FC236}">
                <a16:creationId xmlns:a16="http://schemas.microsoft.com/office/drawing/2014/main" id="{DB6130E4-B697-43EA-99CE-6FD7CFA665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95709" y="3816990"/>
            <a:ext cx="1111846" cy="1111846"/>
          </a:xfrm>
          <a:prstGeom prst="rect">
            <a:avLst/>
          </a:prstGeom>
        </p:spPr>
      </p:pic>
      <p:pic>
        <p:nvPicPr>
          <p:cNvPr id="50" name="Grafik 10" descr="Chat RNL">
            <a:extLst>
              <a:ext uri="{FF2B5EF4-FFF2-40B4-BE49-F238E27FC236}">
                <a16:creationId xmlns:a16="http://schemas.microsoft.com/office/drawing/2014/main" id="{208DB3D3-880E-4549-B630-93640208CC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2194139" y="4103145"/>
            <a:ext cx="914400" cy="914400"/>
          </a:xfrm>
          <a:prstGeom prst="rect">
            <a:avLst/>
          </a:prstGeom>
        </p:spPr>
      </p:pic>
      <p:pic>
        <p:nvPicPr>
          <p:cNvPr id="51" name="Grafik 11" descr="Besprechung">
            <a:extLst>
              <a:ext uri="{FF2B5EF4-FFF2-40B4-BE49-F238E27FC236}">
                <a16:creationId xmlns:a16="http://schemas.microsoft.com/office/drawing/2014/main" id="{DCE7B03A-760B-4F08-9BE8-7E062817AC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84454" y="4728760"/>
            <a:ext cx="914400" cy="914400"/>
          </a:xfrm>
          <a:prstGeom prst="rect">
            <a:avLst/>
          </a:prstGeom>
        </p:spPr>
      </p:pic>
    </p:spTree>
    <p:extLst>
      <p:ext uri="{BB962C8B-B14F-4D97-AF65-F5344CB8AC3E}">
        <p14:creationId xmlns:p14="http://schemas.microsoft.com/office/powerpoint/2010/main" val="3879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1"/>
        <p:cNvGrpSpPr/>
        <p:nvPr/>
      </p:nvGrpSpPr>
      <p:grpSpPr>
        <a:xfrm>
          <a:off x="0" y="0"/>
          <a:ext cx="0" cy="0"/>
          <a:chOff x="0" y="0"/>
          <a:chExt cx="0" cy="0"/>
        </a:xfrm>
      </p:grpSpPr>
      <p:sp>
        <p:nvSpPr>
          <p:cNvPr id="2" name="Text Placeholder 1">
            <a:extLst>
              <a:ext uri="{FF2B5EF4-FFF2-40B4-BE49-F238E27FC236}">
                <a16:creationId xmlns:a16="http://schemas.microsoft.com/office/drawing/2014/main" id="{F445BF96-80A3-42A8-A8A1-8AA9EC3FD232}"/>
              </a:ext>
            </a:extLst>
          </p:cNvPr>
          <p:cNvSpPr>
            <a:spLocks noGrp="1"/>
          </p:cNvSpPr>
          <p:nvPr>
            <p:ph type="body" sz="quarter" idx="12"/>
          </p:nvPr>
        </p:nvSpPr>
        <p:spPr/>
        <p:txBody>
          <a:bodyPr/>
          <a:lstStyle/>
          <a:p>
            <a:pPr marL="228600" lvl="0" indent="-228600" algn="l" rtl="0">
              <a:lnSpc>
                <a:spcPct val="90000"/>
              </a:lnSpc>
              <a:spcBef>
                <a:spcPts val="0"/>
              </a:spcBef>
              <a:spcAft>
                <a:spcPts val="0"/>
              </a:spcAft>
              <a:buSzPts val="3600"/>
              <a:buNone/>
            </a:pPr>
            <a:r>
              <a:rPr lang="en-US"/>
              <a:t>Stay tuned with MobiliseYourCity updates</a:t>
            </a:r>
          </a:p>
        </p:txBody>
      </p:sp>
      <p:sp>
        <p:nvSpPr>
          <p:cNvPr id="3" name="Text Placeholder 2">
            <a:extLst>
              <a:ext uri="{FF2B5EF4-FFF2-40B4-BE49-F238E27FC236}">
                <a16:creationId xmlns:a16="http://schemas.microsoft.com/office/drawing/2014/main" id="{E87F7549-BA19-4917-B667-6963B3EF336B}"/>
              </a:ext>
            </a:extLst>
          </p:cNvPr>
          <p:cNvSpPr>
            <a:spLocks noGrp="1"/>
          </p:cNvSpPr>
          <p:nvPr>
            <p:ph type="body" sz="quarter" idx="13"/>
          </p:nvPr>
        </p:nvSpPr>
        <p:spPr>
          <a:xfrm>
            <a:off x="2083001" y="2598914"/>
            <a:ext cx="7492935" cy="577569"/>
          </a:xfrm>
        </p:spPr>
        <p:txBody>
          <a:bodyPr/>
          <a:lstStyle/>
          <a:p>
            <a:r>
              <a:rPr lang="en-US" sz="1600" b="1" dirty="0">
                <a:solidFill>
                  <a:schemeClr val="dk2"/>
                </a:solidFill>
              </a:rPr>
              <a:t>Eager for more? </a:t>
            </a:r>
            <a:r>
              <a:rPr lang="en-US" sz="1600" dirty="0">
                <a:solidFill>
                  <a:schemeClr val="dk2"/>
                </a:solidFill>
              </a:rPr>
              <a:t>subscribe to the MobiliseYourCity newsletter to stay updated with the latest information on our upcoming Mastering Mobility Sessions! </a:t>
            </a:r>
          </a:p>
          <a:p>
            <a:r>
              <a:rPr lang="en-US" sz="1600" b="1" u="sng" dirty="0">
                <a:solidFill>
                  <a:schemeClr val="hlink"/>
                </a:solidFill>
                <a:hlinkClick r:id="rId3"/>
              </a:rPr>
              <a:t>Register here</a:t>
            </a:r>
            <a:r>
              <a:rPr lang="en-US" sz="1600" b="1" dirty="0">
                <a:solidFill>
                  <a:schemeClr val="dk2"/>
                </a:solidFill>
              </a:rPr>
              <a:t> or scan the QR Code </a:t>
            </a:r>
            <a:endParaRPr lang="en-US" sz="1600" dirty="0">
              <a:solidFill>
                <a:schemeClr val="dk2"/>
              </a:solidFill>
            </a:endParaRPr>
          </a:p>
          <a:p>
            <a:endParaRPr lang="en-US" sz="1800" dirty="0">
              <a:solidFill>
                <a:schemeClr val="dk2"/>
              </a:solidFill>
            </a:endParaRPr>
          </a:p>
          <a:p>
            <a:endParaRPr lang="en-US" sz="1800" dirty="0">
              <a:solidFill>
                <a:schemeClr val="dk2"/>
              </a:solidFill>
            </a:endParaRPr>
          </a:p>
          <a:p>
            <a:endParaRPr lang="en-US" dirty="0"/>
          </a:p>
        </p:txBody>
      </p:sp>
      <p:grpSp>
        <p:nvGrpSpPr>
          <p:cNvPr id="3553" name="Google Shape;3553;g11a7e7686f4_7_16"/>
          <p:cNvGrpSpPr/>
          <p:nvPr/>
        </p:nvGrpSpPr>
        <p:grpSpPr>
          <a:xfrm>
            <a:off x="-2133324" y="142570"/>
            <a:ext cx="453913" cy="453411"/>
            <a:chOff x="5823294" y="2309751"/>
            <a:chExt cx="315327" cy="314978"/>
          </a:xfrm>
        </p:grpSpPr>
        <p:sp>
          <p:nvSpPr>
            <p:cNvPr id="3554" name="Google Shape;3554;g11a7e7686f4_7_16"/>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55" name="Google Shape;3555;g11a7e7686f4_7_16"/>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56" name="Google Shape;3556;g11a7e7686f4_7_16"/>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57" name="Google Shape;3557;g11a7e7686f4_7_16"/>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58" name="Google Shape;3558;g11a7e7686f4_7_16"/>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59" name="Google Shape;3559;g11a7e7686f4_7_16"/>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0" name="Google Shape;3560;g11a7e7686f4_7_16"/>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1" name="Google Shape;3561;g11a7e7686f4_7_16"/>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2" name="Google Shape;3562;g11a7e7686f4_7_16"/>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3" name="Google Shape;3563;g11a7e7686f4_7_16"/>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4" name="Google Shape;3564;g11a7e7686f4_7_16"/>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5" name="Google Shape;3565;g11a7e7686f4_7_16"/>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6" name="Google Shape;3566;g11a7e7686f4_7_16"/>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7" name="Google Shape;3567;g11a7e7686f4_7_16"/>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8" name="Google Shape;3568;g11a7e7686f4_7_16"/>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9" name="Google Shape;3569;g11a7e7686f4_7_16"/>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70" name="Google Shape;3570;g11a7e7686f4_7_16"/>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3571" name="Google Shape;3571;g11a7e7686f4_7_16"/>
          <p:cNvSpPr txBox="1"/>
          <p:nvPr/>
        </p:nvSpPr>
        <p:spPr>
          <a:xfrm>
            <a:off x="-1589734" y="0"/>
            <a:ext cx="1589700"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200"/>
              </a:spcBef>
              <a:spcAft>
                <a:spcPts val="0"/>
              </a:spcAft>
              <a:buClr>
                <a:srgbClr val="000000"/>
              </a:buClr>
              <a:buSzPts val="1400"/>
              <a:buFont typeface="Arial"/>
              <a:buNone/>
            </a:pPr>
            <a:r>
              <a:rPr lang="de-DE" sz="1400" b="0" i="0" u="none" strike="noStrike" cap="none">
                <a:solidFill>
                  <a:schemeClr val="dk1"/>
                </a:solidFill>
                <a:latin typeface="Gravur-Condensed" panose="02000506020000020004" pitchFamily="2" charset="0"/>
                <a:sym typeface="Arial"/>
              </a:rPr>
              <a:t>Plan </a:t>
            </a:r>
            <a:r>
              <a:rPr lang="de-DE" sz="1400" b="0" i="0" u="none" strike="noStrike" cap="none" err="1">
                <a:solidFill>
                  <a:schemeClr val="dk1"/>
                </a:solidFill>
                <a:latin typeface="Gravur-Condensed" panose="02000506020000020004" pitchFamily="2" charset="0"/>
                <a:sym typeface="Arial"/>
              </a:rPr>
              <a:t>about</a:t>
            </a:r>
            <a:r>
              <a:rPr lang="de-DE" sz="1400" b="0" i="0" u="none" strike="noStrike" cap="none">
                <a:solidFill>
                  <a:schemeClr val="dk1"/>
                </a:solidFill>
                <a:latin typeface="Gravur-Condensed" panose="02000506020000020004" pitchFamily="2" charset="0"/>
                <a:sym typeface="Arial"/>
              </a:rPr>
              <a:t> </a:t>
            </a:r>
            <a:r>
              <a:rPr lang="de-DE" sz="1400" b="1" i="0" u="none" strike="noStrike" cap="none">
                <a:solidFill>
                  <a:schemeClr val="dk1"/>
                </a:solidFill>
                <a:latin typeface="Gravur-Condensed" panose="02000506020000020004" pitchFamily="2" charset="0"/>
                <a:sym typeface="Arial"/>
              </a:rPr>
              <a:t>1 </a:t>
            </a:r>
            <a:r>
              <a:rPr lang="de-DE" sz="1400" b="1" i="0" u="none" strike="noStrike" cap="none" err="1">
                <a:solidFill>
                  <a:schemeClr val="dk1"/>
                </a:solidFill>
                <a:latin typeface="Gravur-Condensed" panose="02000506020000020004" pitchFamily="2" charset="0"/>
                <a:sym typeface="Arial"/>
              </a:rPr>
              <a:t>minute</a:t>
            </a:r>
            <a:r>
              <a:rPr lang="de-DE" sz="1400" b="0" i="0" u="none" strike="noStrike" cap="none">
                <a:solidFill>
                  <a:schemeClr val="dk1"/>
                </a:solidFill>
                <a:latin typeface="Gravur-Condensed" panose="02000506020000020004" pitchFamily="2" charset="0"/>
                <a:sym typeface="Arial"/>
              </a:rPr>
              <a:t> on </a:t>
            </a:r>
            <a:r>
              <a:rPr lang="de-DE" sz="1400" b="0" i="0" u="none" strike="noStrike" cap="none" err="1">
                <a:solidFill>
                  <a:schemeClr val="dk1"/>
                </a:solidFill>
                <a:latin typeface="Gravur-Condensed" panose="02000506020000020004" pitchFamily="2" charset="0"/>
                <a:sym typeface="Arial"/>
              </a:rPr>
              <a:t>this</a:t>
            </a:r>
            <a:r>
              <a:rPr lang="de-DE" sz="1400" b="0" i="0" u="none" strike="noStrike" cap="none">
                <a:solidFill>
                  <a:schemeClr val="dk1"/>
                </a:solidFill>
                <a:latin typeface="Gravur-Condensed" panose="02000506020000020004" pitchFamily="2" charset="0"/>
                <a:sym typeface="Arial"/>
              </a:rPr>
              <a:t> </a:t>
            </a:r>
            <a:r>
              <a:rPr lang="de-DE" sz="1400" b="0" i="0" u="none" strike="noStrike" cap="none" err="1">
                <a:solidFill>
                  <a:schemeClr val="dk1"/>
                </a:solidFill>
                <a:latin typeface="Gravur-Condensed" panose="02000506020000020004" pitchFamily="2" charset="0"/>
                <a:sym typeface="Arial"/>
              </a:rPr>
              <a:t>slide</a:t>
            </a:r>
            <a:endParaRPr sz="1400" b="0" i="0" u="none" strike="noStrike" cap="none">
              <a:solidFill>
                <a:schemeClr val="dk1"/>
              </a:solidFill>
              <a:latin typeface="Gravur-Condensed" panose="02000506020000020004" pitchFamily="2" charset="0"/>
              <a:sym typeface="Arial"/>
            </a:endParaRPr>
          </a:p>
        </p:txBody>
      </p:sp>
      <p:pic>
        <p:nvPicPr>
          <p:cNvPr id="3572" name="Google Shape;3572;g11a7e7686f4_7_16"/>
          <p:cNvPicPr preferRelativeResize="0"/>
          <p:nvPr/>
        </p:nvPicPr>
        <p:blipFill rotWithShape="1">
          <a:blip r:embed="rId4">
            <a:alphaModFix/>
          </a:blip>
          <a:srcRect/>
          <a:stretch/>
        </p:blipFill>
        <p:spPr>
          <a:xfrm>
            <a:off x="7774000" y="443850"/>
            <a:ext cx="3368800" cy="1743000"/>
          </a:xfrm>
          <a:prstGeom prst="rect">
            <a:avLst/>
          </a:prstGeom>
          <a:noFill/>
          <a:ln>
            <a:noFill/>
          </a:ln>
        </p:spPr>
      </p:pic>
      <p:pic>
        <p:nvPicPr>
          <p:cNvPr id="3573" name="Google Shape;3573;g11a7e7686f4_7_16"/>
          <p:cNvPicPr preferRelativeResize="0"/>
          <p:nvPr/>
        </p:nvPicPr>
        <p:blipFill>
          <a:blip r:embed="rId5">
            <a:alphaModFix/>
          </a:blip>
          <a:stretch>
            <a:fillRect/>
          </a:stretch>
        </p:blipFill>
        <p:spPr>
          <a:xfrm>
            <a:off x="1351565" y="2457983"/>
            <a:ext cx="731436" cy="738900"/>
          </a:xfrm>
          <a:prstGeom prst="rect">
            <a:avLst/>
          </a:prstGeom>
          <a:noFill/>
          <a:ln>
            <a:noFill/>
          </a:ln>
        </p:spPr>
      </p:pic>
      <p:pic>
        <p:nvPicPr>
          <p:cNvPr id="3574" name="Google Shape;3574;g11a7e7686f4_7_16"/>
          <p:cNvPicPr preferRelativeResize="0"/>
          <p:nvPr/>
        </p:nvPicPr>
        <p:blipFill>
          <a:blip r:embed="rId5">
            <a:alphaModFix/>
          </a:blip>
          <a:stretch>
            <a:fillRect/>
          </a:stretch>
        </p:blipFill>
        <p:spPr>
          <a:xfrm>
            <a:off x="1351565" y="3962250"/>
            <a:ext cx="731436" cy="738900"/>
          </a:xfrm>
          <a:prstGeom prst="rect">
            <a:avLst/>
          </a:prstGeom>
          <a:noFill/>
          <a:ln>
            <a:noFill/>
          </a:ln>
        </p:spPr>
      </p:pic>
      <p:pic>
        <p:nvPicPr>
          <p:cNvPr id="3576" name="Google Shape;3576;g11a7e7686f4_7_16"/>
          <p:cNvPicPr preferRelativeResize="0"/>
          <p:nvPr/>
        </p:nvPicPr>
        <p:blipFill>
          <a:blip r:embed="rId6">
            <a:alphaModFix/>
          </a:blip>
          <a:stretch>
            <a:fillRect/>
          </a:stretch>
        </p:blipFill>
        <p:spPr>
          <a:xfrm>
            <a:off x="9691550" y="2525753"/>
            <a:ext cx="1451250" cy="1436497"/>
          </a:xfrm>
          <a:prstGeom prst="rect">
            <a:avLst/>
          </a:prstGeom>
          <a:noFill/>
          <a:ln>
            <a:noFill/>
          </a:ln>
        </p:spPr>
      </p:pic>
      <p:pic>
        <p:nvPicPr>
          <p:cNvPr id="3577" name="Google Shape;3577;g11a7e7686f4_7_16"/>
          <p:cNvPicPr preferRelativeResize="0"/>
          <p:nvPr/>
        </p:nvPicPr>
        <p:blipFill>
          <a:blip r:embed="rId7">
            <a:alphaModFix/>
          </a:blip>
          <a:stretch>
            <a:fillRect/>
          </a:stretch>
        </p:blipFill>
        <p:spPr>
          <a:xfrm>
            <a:off x="9691550" y="4230825"/>
            <a:ext cx="1451250" cy="1429150"/>
          </a:xfrm>
          <a:prstGeom prst="rect">
            <a:avLst/>
          </a:prstGeom>
          <a:noFill/>
          <a:ln>
            <a:noFill/>
          </a:ln>
        </p:spPr>
      </p:pic>
      <p:sp>
        <p:nvSpPr>
          <p:cNvPr id="31" name="Text Placeholder 2">
            <a:extLst>
              <a:ext uri="{FF2B5EF4-FFF2-40B4-BE49-F238E27FC236}">
                <a16:creationId xmlns:a16="http://schemas.microsoft.com/office/drawing/2014/main" id="{5C770258-AF47-48DD-A7B8-89570D3F6B0E}"/>
              </a:ext>
            </a:extLst>
          </p:cNvPr>
          <p:cNvSpPr txBox="1">
            <a:spLocks/>
          </p:cNvSpPr>
          <p:nvPr/>
        </p:nvSpPr>
        <p:spPr>
          <a:xfrm>
            <a:off x="2083001" y="4122491"/>
            <a:ext cx="7492935" cy="577569"/>
          </a:xfrm>
          <a:prstGeom prst="rect">
            <a:avLst/>
          </a:prstGeom>
        </p:spPr>
        <p:txBody>
          <a:bodyPr vert="horz" lIns="91440" tIns="45720" rIns="91440" bIns="45720" rtlCol="0">
            <a:noAutofit/>
          </a:bodyPr>
          <a:lstStyle>
            <a:lvl1pPr marL="9525" indent="-9525" algn="l" defTabSz="914400" rtl="0" eaLnBrk="1" latinLnBrk="0" hangingPunct="1">
              <a:lnSpc>
                <a:spcPct val="90000"/>
              </a:lnSpc>
              <a:spcBef>
                <a:spcPts val="1000"/>
              </a:spcBef>
              <a:buFont typeface="Wingdings" panose="05000000000000000000" pitchFamily="2" charset="2"/>
              <a:buNone/>
              <a:tabLst/>
              <a:defRPr lang="fr-F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Roboto Light" panose="02000000000000000000" pitchFamily="2" charset="0"/>
                <a:ea typeface="Roboto Light" panose="02000000000000000000" pitchFamily="2" charset="0"/>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Roboto Light" panose="02000000000000000000" pitchFamily="2" charset="0"/>
                <a:ea typeface="Roboto Light" panose="02000000000000000000" pitchFamily="2" charset="0"/>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Roboto Light" panose="02000000000000000000" pitchFamily="2" charset="0"/>
                <a:ea typeface="Roboto Light" panose="02000000000000000000" pitchFamily="2" charset="0"/>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l" rtl="0">
              <a:lnSpc>
                <a:spcPct val="115000"/>
              </a:lnSpc>
              <a:spcBef>
                <a:spcPts val="0"/>
              </a:spcBef>
              <a:spcAft>
                <a:spcPts val="0"/>
              </a:spcAft>
              <a:buNone/>
            </a:pPr>
            <a:r>
              <a:rPr lang="en-US" sz="1400" b="1" dirty="0">
                <a:solidFill>
                  <a:schemeClr val="dk1"/>
                </a:solidFill>
              </a:rPr>
              <a:t>Missed previous past sessions? </a:t>
            </a:r>
            <a:r>
              <a:rPr lang="en-US" sz="1400" dirty="0">
                <a:solidFill>
                  <a:schemeClr val="dk1"/>
                </a:solidFill>
              </a:rPr>
              <a:t> The recordings are available on their Knowledge Platform!</a:t>
            </a:r>
          </a:p>
          <a:p>
            <a:pPr marL="0" lvl="0" indent="0" algn="l" rtl="0">
              <a:lnSpc>
                <a:spcPct val="115000"/>
              </a:lnSpc>
              <a:spcBef>
                <a:spcPts val="0"/>
              </a:spcBef>
              <a:spcAft>
                <a:spcPts val="0"/>
              </a:spcAft>
              <a:buNone/>
            </a:pPr>
            <a:r>
              <a:rPr lang="en-US" sz="1400" b="1" dirty="0">
                <a:solidFill>
                  <a:schemeClr val="dk1"/>
                </a:solidFill>
              </a:rPr>
              <a:t>Visit </a:t>
            </a:r>
            <a:r>
              <a:rPr lang="en-US" sz="1400" b="1" u="sng" dirty="0">
                <a:solidFill>
                  <a:schemeClr val="hlink"/>
                </a:solidFill>
                <a:hlinkClick r:id="rId8"/>
              </a:rPr>
              <a:t>Knowledge Platform here</a:t>
            </a:r>
            <a:r>
              <a:rPr lang="en-US" sz="1400" b="1" dirty="0">
                <a:solidFill>
                  <a:schemeClr val="dk1"/>
                </a:solidFill>
              </a:rPr>
              <a:t> or scan the QR Code </a:t>
            </a:r>
          </a:p>
          <a:p>
            <a:pPr>
              <a:buClrTx/>
            </a:pPr>
            <a:endParaRPr lang="en-US" dirty="0">
              <a:solidFill>
                <a:schemeClr val="dk2"/>
              </a:solidFill>
            </a:endParaRPr>
          </a:p>
          <a:p>
            <a:pPr>
              <a:buClrTx/>
            </a:pPr>
            <a:endParaRPr lang="en-US" dirty="0"/>
          </a:p>
        </p:txBody>
      </p:sp>
      <p:grpSp>
        <p:nvGrpSpPr>
          <p:cNvPr id="29" name="Google Shape;2745;g12767518968_0_113">
            <a:extLst>
              <a:ext uri="{FF2B5EF4-FFF2-40B4-BE49-F238E27FC236}">
                <a16:creationId xmlns:a16="http://schemas.microsoft.com/office/drawing/2014/main" id="{AFB2D795-24D1-44D5-B686-1E526D7D0BB4}"/>
              </a:ext>
            </a:extLst>
          </p:cNvPr>
          <p:cNvGrpSpPr/>
          <p:nvPr/>
        </p:nvGrpSpPr>
        <p:grpSpPr>
          <a:xfrm>
            <a:off x="-2286410" y="3817309"/>
            <a:ext cx="518732" cy="494414"/>
            <a:chOff x="6870193" y="2295620"/>
            <a:chExt cx="360356" cy="343462"/>
          </a:xfrm>
        </p:grpSpPr>
        <p:sp>
          <p:nvSpPr>
            <p:cNvPr id="30" name="Google Shape;2746;g12767518968_0_113">
              <a:extLst>
                <a:ext uri="{FF2B5EF4-FFF2-40B4-BE49-F238E27FC236}">
                  <a16:creationId xmlns:a16="http://schemas.microsoft.com/office/drawing/2014/main" id="{B0AACAFD-9FD3-487A-A545-F97E43F29410}"/>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2" name="Google Shape;2747;g12767518968_0_113">
              <a:extLst>
                <a:ext uri="{FF2B5EF4-FFF2-40B4-BE49-F238E27FC236}">
                  <a16:creationId xmlns:a16="http://schemas.microsoft.com/office/drawing/2014/main" id="{821BA550-95F3-47C5-9A07-835BD5A80508}"/>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33" name="Google Shape;2748;g12767518968_0_113">
            <a:extLst>
              <a:ext uri="{FF2B5EF4-FFF2-40B4-BE49-F238E27FC236}">
                <a16:creationId xmlns:a16="http://schemas.microsoft.com/office/drawing/2014/main" id="{96227361-E285-4947-A64D-36BDC2D71505}"/>
              </a:ext>
            </a:extLst>
          </p:cNvPr>
          <p:cNvSpPr txBox="1"/>
          <p:nvPr/>
        </p:nvSpPr>
        <p:spPr>
          <a:xfrm>
            <a:off x="-1694605" y="3817368"/>
            <a:ext cx="1589700" cy="31854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400"/>
              <a:buFont typeface="Arial"/>
              <a:buNone/>
            </a:pPr>
            <a:r>
              <a:rPr lang="de-DE" sz="1400" dirty="0" err="1">
                <a:solidFill>
                  <a:schemeClr val="dk1"/>
                </a:solidFill>
                <a:latin typeface="Gravur-Condensed" panose="02000506020000020004" pitchFamily="2" charset="0"/>
                <a:ea typeface="Roboto" panose="02000000000000000000" pitchFamily="2" charset="0"/>
              </a:rPr>
              <a:t>Please</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ask</a:t>
            </a:r>
            <a:r>
              <a:rPr lang="de-DE" sz="1400" dirty="0">
                <a:solidFill>
                  <a:schemeClr val="dk1"/>
                </a:solidFill>
                <a:latin typeface="Gravur-Condensed" panose="02000506020000020004" pitchFamily="2" charset="0"/>
                <a:ea typeface="Roboto" panose="02000000000000000000" pitchFamily="2" charset="0"/>
              </a:rPr>
              <a:t> the </a:t>
            </a:r>
            <a:r>
              <a:rPr lang="de-DE" sz="1400" dirty="0" err="1">
                <a:solidFill>
                  <a:schemeClr val="dk1"/>
                </a:solidFill>
                <a:latin typeface="Gravur-Condensed" panose="02000506020000020004" pitchFamily="2" charset="0"/>
                <a:ea typeface="Roboto" panose="02000000000000000000" pitchFamily="2" charset="0"/>
              </a:rPr>
              <a:t>participants</a:t>
            </a:r>
            <a:r>
              <a:rPr lang="de-DE" sz="1400" dirty="0">
                <a:solidFill>
                  <a:schemeClr val="dk1"/>
                </a:solidFill>
                <a:latin typeface="Gravur-Condensed" panose="02000506020000020004" pitchFamily="2" charset="0"/>
                <a:ea typeface="Roboto" panose="02000000000000000000" pitchFamily="2" charset="0"/>
              </a:rPr>
              <a:t> to </a:t>
            </a:r>
            <a:r>
              <a:rPr lang="de-DE" sz="1400" dirty="0" err="1">
                <a:solidFill>
                  <a:schemeClr val="dk1"/>
                </a:solidFill>
                <a:latin typeface="Gravur-Condensed" panose="02000506020000020004" pitchFamily="2" charset="0"/>
                <a:ea typeface="Roboto" panose="02000000000000000000" pitchFamily="2" charset="0"/>
              </a:rPr>
              <a:t>subscribe</a:t>
            </a:r>
            <a:r>
              <a:rPr lang="de-DE" sz="1400" dirty="0">
                <a:solidFill>
                  <a:schemeClr val="dk1"/>
                </a:solidFill>
                <a:latin typeface="Gravur-Condensed" panose="02000506020000020004" pitchFamily="2" charset="0"/>
                <a:ea typeface="Roboto" panose="02000000000000000000" pitchFamily="2" charset="0"/>
              </a:rPr>
              <a:t> to </a:t>
            </a:r>
            <a:r>
              <a:rPr lang="de-DE" sz="1400" dirty="0" err="1">
                <a:solidFill>
                  <a:schemeClr val="dk1"/>
                </a:solidFill>
                <a:latin typeface="Gravur-Condensed" panose="02000506020000020004" pitchFamily="2" charset="0"/>
                <a:ea typeface="Roboto" panose="02000000000000000000" pitchFamily="2" charset="0"/>
              </a:rPr>
              <a:t>our</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newsletter</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if</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they</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liked</a:t>
            </a:r>
            <a:r>
              <a:rPr lang="de-DE" sz="1400" dirty="0">
                <a:solidFill>
                  <a:schemeClr val="dk1"/>
                </a:solidFill>
                <a:latin typeface="Gravur-Condensed" panose="02000506020000020004" pitchFamily="2" charset="0"/>
                <a:ea typeface="Roboto" panose="02000000000000000000" pitchFamily="2" charset="0"/>
              </a:rPr>
              <a:t> the </a:t>
            </a:r>
            <a:r>
              <a:rPr lang="de-DE" sz="1400" dirty="0" err="1">
                <a:solidFill>
                  <a:schemeClr val="dk1"/>
                </a:solidFill>
                <a:latin typeface="Gravur-Condensed" panose="02000506020000020004" pitchFamily="2" charset="0"/>
                <a:ea typeface="Roboto" panose="02000000000000000000" pitchFamily="2" charset="0"/>
              </a:rPr>
              <a:t>content</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of</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our</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training</a:t>
            </a:r>
            <a:r>
              <a:rPr lang="de-DE" sz="1400" dirty="0">
                <a:solidFill>
                  <a:schemeClr val="dk1"/>
                </a:solidFill>
                <a:latin typeface="Gravur-Condensed" panose="02000506020000020004" pitchFamily="2" charset="0"/>
                <a:ea typeface="Roboto" panose="02000000000000000000" pitchFamily="2" charset="0"/>
              </a:rPr>
              <a:t> material and </a:t>
            </a:r>
            <a:r>
              <a:rPr lang="de-DE" sz="1400" dirty="0" err="1">
                <a:solidFill>
                  <a:schemeClr val="dk1"/>
                </a:solidFill>
                <a:latin typeface="Gravur-Condensed" panose="02000506020000020004" pitchFamily="2" charset="0"/>
                <a:ea typeface="Roboto" panose="02000000000000000000" pitchFamily="2" charset="0"/>
              </a:rPr>
              <a:t>want</a:t>
            </a:r>
            <a:r>
              <a:rPr lang="de-DE" sz="1400" dirty="0">
                <a:solidFill>
                  <a:schemeClr val="dk1"/>
                </a:solidFill>
                <a:latin typeface="Gravur-Condensed" panose="02000506020000020004" pitchFamily="2" charset="0"/>
                <a:ea typeface="Roboto" panose="02000000000000000000" pitchFamily="2" charset="0"/>
              </a:rPr>
              <a:t> to </a:t>
            </a:r>
            <a:r>
              <a:rPr lang="de-DE" sz="1400" dirty="0" err="1">
                <a:solidFill>
                  <a:schemeClr val="dk1"/>
                </a:solidFill>
                <a:latin typeface="Gravur-Condensed" panose="02000506020000020004" pitchFamily="2" charset="0"/>
                <a:ea typeface="Roboto" panose="02000000000000000000" pitchFamily="2" charset="0"/>
              </a:rPr>
              <a:t>stay</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updated</a:t>
            </a:r>
            <a:r>
              <a:rPr lang="de-DE" sz="1400" dirty="0">
                <a:solidFill>
                  <a:schemeClr val="dk1"/>
                </a:solidFill>
                <a:latin typeface="Gravur-Condensed" panose="02000506020000020004" pitchFamily="2" charset="0"/>
                <a:ea typeface="Roboto" panose="02000000000000000000" pitchFamily="2" charset="0"/>
              </a:rPr>
              <a:t> for </a:t>
            </a:r>
            <a:r>
              <a:rPr lang="de-DE" sz="1400" dirty="0" err="1">
                <a:solidFill>
                  <a:schemeClr val="dk1"/>
                </a:solidFill>
                <a:latin typeface="Gravur-Condensed" panose="02000506020000020004" pitchFamily="2" charset="0"/>
                <a:ea typeface="Roboto" panose="02000000000000000000" pitchFamily="2" charset="0"/>
              </a:rPr>
              <a:t>further</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sessions</a:t>
            </a:r>
            <a:r>
              <a:rPr lang="de-DE" sz="1400" dirty="0">
                <a:solidFill>
                  <a:schemeClr val="dk1"/>
                </a:solidFill>
                <a:latin typeface="Gravur-Condensed" panose="02000506020000020004" pitchFamily="2" charset="0"/>
                <a:ea typeface="Roboto" panose="02000000000000000000" pitchFamily="2" charset="0"/>
              </a:rPr>
              <a:t>:</a:t>
            </a:r>
            <a:br>
              <a:rPr lang="de-DE" sz="1400" dirty="0">
                <a:solidFill>
                  <a:schemeClr val="dk1"/>
                </a:solidFill>
                <a:latin typeface="Gravur-Condensed" panose="02000506020000020004" pitchFamily="2" charset="0"/>
                <a:ea typeface="Roboto" panose="02000000000000000000" pitchFamily="2" charset="0"/>
              </a:rPr>
            </a:br>
            <a:br>
              <a:rPr lang="de-DE" sz="1400" dirty="0">
                <a:solidFill>
                  <a:schemeClr val="dk1"/>
                </a:solidFill>
                <a:latin typeface="Gravur-Condensed" panose="02000506020000020004" pitchFamily="2" charset="0"/>
                <a:ea typeface="Roboto" panose="02000000000000000000" pitchFamily="2" charset="0"/>
              </a:rPr>
            </a:br>
            <a:r>
              <a:rPr lang="de-DE" sz="1400" dirty="0">
                <a:solidFill>
                  <a:schemeClr val="dk1"/>
                </a:solidFill>
                <a:latin typeface="Gravur-Condensed" panose="02000506020000020004" pitchFamily="2" charset="0"/>
                <a:ea typeface="Roboto" panose="02000000000000000000" pitchFamily="2" charset="0"/>
              </a:rPr>
              <a:t>Share </a:t>
            </a:r>
            <a:r>
              <a:rPr lang="de-DE" sz="1400" dirty="0" err="1">
                <a:solidFill>
                  <a:schemeClr val="dk1"/>
                </a:solidFill>
                <a:latin typeface="Gravur-Condensed" panose="02000506020000020004" pitchFamily="2" charset="0"/>
                <a:ea typeface="Roboto" panose="02000000000000000000" pitchFamily="2" charset="0"/>
              </a:rPr>
              <a:t>this</a:t>
            </a:r>
            <a:r>
              <a:rPr lang="de-DE" sz="1400" dirty="0">
                <a:solidFill>
                  <a:schemeClr val="dk1"/>
                </a:solidFill>
                <a:latin typeface="Gravur-Condensed" panose="02000506020000020004" pitchFamily="2" charset="0"/>
                <a:ea typeface="Roboto" panose="02000000000000000000" pitchFamily="2" charset="0"/>
              </a:rPr>
              <a:t> link in the </a:t>
            </a:r>
            <a:r>
              <a:rPr lang="de-DE" sz="1400" dirty="0" err="1">
                <a:solidFill>
                  <a:schemeClr val="dk1"/>
                </a:solidFill>
                <a:latin typeface="Gravur-Condensed" panose="02000506020000020004" pitchFamily="2" charset="0"/>
                <a:ea typeface="Roboto" panose="02000000000000000000" pitchFamily="2" charset="0"/>
              </a:rPr>
              <a:t>chat</a:t>
            </a:r>
            <a:r>
              <a:rPr lang="de-DE" sz="1400" dirty="0">
                <a:solidFill>
                  <a:schemeClr val="dk1"/>
                </a:solidFill>
                <a:latin typeface="Gravur-Condensed" panose="02000506020000020004" pitchFamily="2" charset="0"/>
                <a:ea typeface="Roboto" panose="02000000000000000000" pitchFamily="2" charset="0"/>
              </a:rPr>
              <a:t>: </a:t>
            </a:r>
            <a:r>
              <a:rPr lang="en-US" sz="1400" b="1" u="sng" dirty="0">
                <a:solidFill>
                  <a:schemeClr val="hlink"/>
                </a:solidFill>
                <a:latin typeface="Gravur-Condensed" panose="02000506020000020004" pitchFamily="2" charset="0"/>
                <a:hlinkClick r:id="rId3"/>
              </a:rPr>
              <a:t>Register here</a:t>
            </a:r>
            <a:r>
              <a:rPr lang="en-US" sz="1400" b="1" dirty="0">
                <a:solidFill>
                  <a:schemeClr val="dk2"/>
                </a:solidFill>
                <a:latin typeface="Gravur-Condensed" panose="02000506020000020004" pitchFamily="2" charset="0"/>
              </a:rPr>
              <a:t> </a:t>
            </a:r>
            <a:br>
              <a:rPr lang="de-DE" sz="1400" dirty="0">
                <a:solidFill>
                  <a:schemeClr val="dk1"/>
                </a:solidFill>
                <a:latin typeface="Gravur-Condensed" panose="02000506020000020004" pitchFamily="2" charset="0"/>
                <a:ea typeface="Roboto" panose="02000000000000000000" pitchFamily="2" charset="0"/>
              </a:rPr>
            </a:br>
            <a:endParaRPr lang="en-US" sz="1400" b="0" i="0" u="none" strike="noStrike" cap="none" dirty="0">
              <a:solidFill>
                <a:srgbClr val="000000"/>
              </a:solidFill>
              <a:latin typeface="Gravur-Condensed" panose="02000506020000020004" pitchFamily="2" charset="0"/>
              <a:ea typeface="Roboto" panose="02000000000000000000" pitchFamily="2" charset="0"/>
              <a:sym typeface="Arial"/>
            </a:endParaRPr>
          </a:p>
        </p:txBody>
      </p:sp>
      <p:grpSp>
        <p:nvGrpSpPr>
          <p:cNvPr id="34" name="Google Shape;2745;g12767518968_0_113">
            <a:extLst>
              <a:ext uri="{FF2B5EF4-FFF2-40B4-BE49-F238E27FC236}">
                <a16:creationId xmlns:a16="http://schemas.microsoft.com/office/drawing/2014/main" id="{F1B7FA10-E5C1-41E3-9229-3A369FB802D4}"/>
              </a:ext>
            </a:extLst>
          </p:cNvPr>
          <p:cNvGrpSpPr/>
          <p:nvPr/>
        </p:nvGrpSpPr>
        <p:grpSpPr>
          <a:xfrm>
            <a:off x="12353700" y="3916861"/>
            <a:ext cx="518732" cy="494414"/>
            <a:chOff x="6870193" y="2295620"/>
            <a:chExt cx="360356" cy="343462"/>
          </a:xfrm>
        </p:grpSpPr>
        <p:sp>
          <p:nvSpPr>
            <p:cNvPr id="35" name="Google Shape;2746;g12767518968_0_113">
              <a:extLst>
                <a:ext uri="{FF2B5EF4-FFF2-40B4-BE49-F238E27FC236}">
                  <a16:creationId xmlns:a16="http://schemas.microsoft.com/office/drawing/2014/main" id="{EFB48F66-9BBD-414B-BB01-3F08FCC3EE20}"/>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 name="Google Shape;2747;g12767518968_0_113">
              <a:extLst>
                <a:ext uri="{FF2B5EF4-FFF2-40B4-BE49-F238E27FC236}">
                  <a16:creationId xmlns:a16="http://schemas.microsoft.com/office/drawing/2014/main" id="{07D7B927-3587-4830-988A-2520B31C59DD}"/>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37" name="Google Shape;2748;g12767518968_0_113">
            <a:extLst>
              <a:ext uri="{FF2B5EF4-FFF2-40B4-BE49-F238E27FC236}">
                <a16:creationId xmlns:a16="http://schemas.microsoft.com/office/drawing/2014/main" id="{8CF34E69-BEB7-4CAB-9318-49FEA75E9A74}"/>
              </a:ext>
            </a:extLst>
          </p:cNvPr>
          <p:cNvSpPr txBox="1"/>
          <p:nvPr/>
        </p:nvSpPr>
        <p:spPr>
          <a:xfrm>
            <a:off x="12945505" y="3817309"/>
            <a:ext cx="1589700" cy="32623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400"/>
              <a:buFont typeface="Arial"/>
              <a:buNone/>
            </a:pPr>
            <a:r>
              <a:rPr lang="de-DE" sz="1400" dirty="0">
                <a:solidFill>
                  <a:schemeClr val="dk1"/>
                </a:solidFill>
                <a:latin typeface="Gravur-Condensed" panose="02000506020000020004" pitchFamily="2" charset="0"/>
                <a:ea typeface="Roboto" panose="02000000000000000000" pitchFamily="2" charset="0"/>
              </a:rPr>
              <a:t>Also, </a:t>
            </a:r>
            <a:r>
              <a:rPr lang="de-DE" sz="1400" dirty="0" err="1">
                <a:solidFill>
                  <a:schemeClr val="dk1"/>
                </a:solidFill>
                <a:latin typeface="Gravur-Condensed" panose="02000506020000020004" pitchFamily="2" charset="0"/>
                <a:ea typeface="Roboto" panose="02000000000000000000" pitchFamily="2" charset="0"/>
              </a:rPr>
              <a:t>please</a:t>
            </a:r>
            <a:r>
              <a:rPr lang="de-DE" sz="1400" dirty="0">
                <a:solidFill>
                  <a:schemeClr val="dk1"/>
                </a:solidFill>
                <a:latin typeface="Gravur-Condensed" panose="02000506020000020004" pitchFamily="2" charset="0"/>
                <a:ea typeface="Roboto" panose="02000000000000000000" pitchFamily="2" charset="0"/>
              </a:rPr>
              <a:t> promote </a:t>
            </a:r>
            <a:r>
              <a:rPr lang="de-DE" sz="1400" dirty="0" err="1">
                <a:solidFill>
                  <a:schemeClr val="dk1"/>
                </a:solidFill>
                <a:latin typeface="Gravur-Condensed" panose="02000506020000020004" pitchFamily="2" charset="0"/>
                <a:ea typeface="Roboto" panose="02000000000000000000" pitchFamily="2" charset="0"/>
              </a:rPr>
              <a:t>our</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knowledge</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platform</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amongst</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participants</a:t>
            </a:r>
            <a:r>
              <a:rPr lang="de-DE" sz="1400" dirty="0">
                <a:solidFill>
                  <a:schemeClr val="dk1"/>
                </a:solidFill>
                <a:latin typeface="Gravur-Condensed" panose="02000506020000020004" pitchFamily="2" charset="0"/>
                <a:ea typeface="Roboto" panose="02000000000000000000" pitchFamily="2" charset="0"/>
              </a:rPr>
              <a:t> for </a:t>
            </a:r>
            <a:r>
              <a:rPr lang="de-DE" sz="1400" dirty="0" err="1">
                <a:solidFill>
                  <a:schemeClr val="dk1"/>
                </a:solidFill>
                <a:latin typeface="Gravur-Condensed" panose="02000506020000020004" pitchFamily="2" charset="0"/>
                <a:ea typeface="Roboto" panose="02000000000000000000" pitchFamily="2" charset="0"/>
              </a:rPr>
              <a:t>accessing</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latest</a:t>
            </a:r>
            <a:r>
              <a:rPr lang="de-DE" sz="1400" dirty="0">
                <a:solidFill>
                  <a:schemeClr val="dk1"/>
                </a:solidFill>
                <a:latin typeface="Gravur-Condensed" panose="02000506020000020004" pitchFamily="2" charset="0"/>
                <a:ea typeface="Roboto" panose="02000000000000000000" pitchFamily="2" charset="0"/>
              </a:rPr>
              <a:t> </a:t>
            </a:r>
            <a:r>
              <a:rPr lang="de-DE" sz="1400" dirty="0" err="1">
                <a:solidFill>
                  <a:schemeClr val="dk1"/>
                </a:solidFill>
                <a:latin typeface="Gravur-Condensed" panose="02000506020000020004" pitchFamily="2" charset="0"/>
                <a:ea typeface="Roboto" panose="02000000000000000000" pitchFamily="2" charset="0"/>
              </a:rPr>
              <a:t>publications</a:t>
            </a:r>
            <a:r>
              <a:rPr lang="de-DE" sz="1400" dirty="0">
                <a:solidFill>
                  <a:schemeClr val="dk1"/>
                </a:solidFill>
                <a:latin typeface="Gravur-Condensed" panose="02000506020000020004" pitchFamily="2" charset="0"/>
                <a:ea typeface="Roboto" panose="02000000000000000000" pitchFamily="2" charset="0"/>
              </a:rPr>
              <a:t>. </a:t>
            </a:r>
          </a:p>
          <a:p>
            <a:pPr marL="0" marR="0" lvl="0" indent="0" algn="l" rtl="0">
              <a:spcBef>
                <a:spcPts val="0"/>
              </a:spcBef>
              <a:spcAft>
                <a:spcPts val="600"/>
              </a:spcAft>
              <a:buClr>
                <a:srgbClr val="000000"/>
              </a:buClr>
              <a:buSzPts val="1400"/>
              <a:buFont typeface="Arial"/>
              <a:buNone/>
            </a:pPr>
            <a:br>
              <a:rPr lang="de-DE" sz="1400" dirty="0">
                <a:solidFill>
                  <a:schemeClr val="dk1"/>
                </a:solidFill>
                <a:latin typeface="Gravur-Condensed" panose="02000506020000020004" pitchFamily="2" charset="0"/>
                <a:ea typeface="Roboto" panose="02000000000000000000" pitchFamily="2" charset="0"/>
              </a:rPr>
            </a:br>
            <a:r>
              <a:rPr lang="de-DE" sz="1400" dirty="0">
                <a:solidFill>
                  <a:schemeClr val="dk1"/>
                </a:solidFill>
                <a:latin typeface="Gravur-Condensed" panose="02000506020000020004" pitchFamily="2" charset="0"/>
                <a:ea typeface="Roboto" panose="02000000000000000000" pitchFamily="2" charset="0"/>
              </a:rPr>
              <a:t>Share the link in the </a:t>
            </a:r>
            <a:r>
              <a:rPr lang="de-DE" sz="1400" dirty="0" err="1">
                <a:solidFill>
                  <a:schemeClr val="dk1"/>
                </a:solidFill>
                <a:latin typeface="Gravur-Condensed" panose="02000506020000020004" pitchFamily="2" charset="0"/>
                <a:ea typeface="Roboto" panose="02000000000000000000" pitchFamily="2" charset="0"/>
              </a:rPr>
              <a:t>chat</a:t>
            </a:r>
            <a:r>
              <a:rPr lang="de-DE" sz="1400" dirty="0">
                <a:solidFill>
                  <a:schemeClr val="dk1"/>
                </a:solidFill>
                <a:latin typeface="Gravur-Condensed" panose="02000506020000020004" pitchFamily="2" charset="0"/>
                <a:ea typeface="Roboto" panose="02000000000000000000" pitchFamily="2" charset="0"/>
              </a:rPr>
              <a:t>: </a:t>
            </a:r>
            <a:br>
              <a:rPr lang="de-DE" sz="1400" dirty="0">
                <a:solidFill>
                  <a:schemeClr val="dk1"/>
                </a:solidFill>
                <a:latin typeface="Gravur-Condensed" panose="02000506020000020004" pitchFamily="2" charset="0"/>
                <a:ea typeface="Roboto" panose="02000000000000000000" pitchFamily="2" charset="0"/>
              </a:rPr>
            </a:br>
            <a:r>
              <a:rPr lang="en-US" sz="1400" b="1" u="sng" dirty="0">
                <a:solidFill>
                  <a:schemeClr val="hlink"/>
                </a:solidFill>
                <a:latin typeface="Gravur-Condensed" panose="02000506020000020004" pitchFamily="2" charset="0"/>
                <a:hlinkClick r:id="rId8"/>
              </a:rPr>
              <a:t>Knowledge Platform</a:t>
            </a:r>
            <a:br>
              <a:rPr lang="de-DE" sz="1400" dirty="0">
                <a:solidFill>
                  <a:schemeClr val="dk1"/>
                </a:solidFill>
                <a:latin typeface="Gravur-Condensed" panose="02000506020000020004" pitchFamily="2" charset="0"/>
                <a:ea typeface="Roboto" panose="02000000000000000000" pitchFamily="2" charset="0"/>
              </a:rPr>
            </a:br>
            <a:br>
              <a:rPr lang="de-DE" sz="1400" dirty="0">
                <a:solidFill>
                  <a:schemeClr val="dk1"/>
                </a:solidFill>
                <a:latin typeface="Gravur-Condensed" panose="02000506020000020004" pitchFamily="2" charset="0"/>
                <a:ea typeface="Roboto" panose="02000000000000000000" pitchFamily="2" charset="0"/>
              </a:rPr>
            </a:br>
            <a:endParaRPr lang="en-US" sz="1400" b="0" i="0" u="none" strike="noStrike" cap="none" dirty="0">
              <a:solidFill>
                <a:srgbClr val="000000"/>
              </a:solidFill>
              <a:latin typeface="Gravur-Condensed" panose="02000506020000020004" pitchFamily="2" charset="0"/>
              <a:ea typeface="Roboto" panose="02000000000000000000" pitchFamily="2" charset="0"/>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7E55E3B-C9C9-43C1-9304-26B0DE3F51B3}"/>
              </a:ext>
            </a:extLst>
          </p:cNvPr>
          <p:cNvSpPr>
            <a:spLocks noGrp="1"/>
          </p:cNvSpPr>
          <p:nvPr>
            <p:ph type="body" sz="quarter" idx="10"/>
          </p:nvPr>
        </p:nvSpPr>
        <p:spPr/>
        <p:txBody>
          <a:bodyPr/>
          <a:lstStyle/>
          <a:p>
            <a:r>
              <a:rPr lang="en-GB"/>
              <a:t>Thank you for your attention</a:t>
            </a:r>
          </a:p>
        </p:txBody>
      </p:sp>
      <p:sp>
        <p:nvSpPr>
          <p:cNvPr id="8" name="Text Placeholder 7">
            <a:extLst>
              <a:ext uri="{FF2B5EF4-FFF2-40B4-BE49-F238E27FC236}">
                <a16:creationId xmlns:a16="http://schemas.microsoft.com/office/drawing/2014/main" id="{6A98F0B6-7338-47F6-B2D1-D2F6492AC45D}"/>
              </a:ext>
            </a:extLst>
          </p:cNvPr>
          <p:cNvSpPr>
            <a:spLocks noGrp="1"/>
          </p:cNvSpPr>
          <p:nvPr>
            <p:ph type="body" sz="quarter" idx="11"/>
          </p:nvPr>
        </p:nvSpPr>
        <p:spPr/>
        <p:txBody>
          <a:bodyPr/>
          <a:lstStyle/>
          <a:p>
            <a:r>
              <a:rPr lang="en-GB"/>
              <a:t>Keep in touch </a:t>
            </a:r>
          </a:p>
        </p:txBody>
      </p:sp>
      <p:sp>
        <p:nvSpPr>
          <p:cNvPr id="9" name="Text Placeholder 8">
            <a:extLst>
              <a:ext uri="{FF2B5EF4-FFF2-40B4-BE49-F238E27FC236}">
                <a16:creationId xmlns:a16="http://schemas.microsoft.com/office/drawing/2014/main" id="{46A890C6-4A34-4C99-9DCD-41D9E975B29E}"/>
              </a:ext>
            </a:extLst>
          </p:cNvPr>
          <p:cNvSpPr>
            <a:spLocks noGrp="1"/>
          </p:cNvSpPr>
          <p:nvPr>
            <p:ph type="body" sz="quarter" idx="13"/>
          </p:nvPr>
        </p:nvSpPr>
        <p:spPr/>
        <p:txBody>
          <a:bodyPr/>
          <a:lstStyle/>
          <a:p>
            <a:r>
              <a:rPr lang="en-GB"/>
              <a:t>Mobiliseyourcity.net</a:t>
            </a:r>
          </a:p>
        </p:txBody>
      </p:sp>
      <p:sp>
        <p:nvSpPr>
          <p:cNvPr id="13" name="Text Placeholder 12">
            <a:extLst>
              <a:ext uri="{FF2B5EF4-FFF2-40B4-BE49-F238E27FC236}">
                <a16:creationId xmlns:a16="http://schemas.microsoft.com/office/drawing/2014/main" id="{EDE2F1A6-0D31-46D3-8029-156882CA9DD2}"/>
              </a:ext>
            </a:extLst>
          </p:cNvPr>
          <p:cNvSpPr>
            <a:spLocks noGrp="1"/>
          </p:cNvSpPr>
          <p:nvPr>
            <p:ph type="body" sz="quarter" idx="17"/>
          </p:nvPr>
        </p:nvSpPr>
        <p:spPr/>
        <p:txBody>
          <a:bodyPr/>
          <a:lstStyle/>
          <a:p>
            <a:r>
              <a:rPr lang="en-GB"/>
              <a:t>contact@mobiliseyourcity.net</a:t>
            </a:r>
          </a:p>
        </p:txBody>
      </p:sp>
      <p:sp>
        <p:nvSpPr>
          <p:cNvPr id="10" name="Text Placeholder 9">
            <a:extLst>
              <a:ext uri="{FF2B5EF4-FFF2-40B4-BE49-F238E27FC236}">
                <a16:creationId xmlns:a16="http://schemas.microsoft.com/office/drawing/2014/main" id="{1C23DD9A-0BC7-4300-A3B2-DD454FAAAE2F}"/>
              </a:ext>
            </a:extLst>
          </p:cNvPr>
          <p:cNvSpPr>
            <a:spLocks noGrp="1"/>
          </p:cNvSpPr>
          <p:nvPr>
            <p:ph type="body" sz="quarter" idx="14"/>
          </p:nvPr>
        </p:nvSpPr>
        <p:spPr/>
        <p:txBody>
          <a:bodyPr/>
          <a:lstStyle/>
          <a:p>
            <a:r>
              <a:rPr lang="en-GB"/>
              <a:t>@MobiliseCity</a:t>
            </a:r>
          </a:p>
        </p:txBody>
      </p:sp>
      <p:sp>
        <p:nvSpPr>
          <p:cNvPr id="11" name="Text Placeholder 10">
            <a:extLst>
              <a:ext uri="{FF2B5EF4-FFF2-40B4-BE49-F238E27FC236}">
                <a16:creationId xmlns:a16="http://schemas.microsoft.com/office/drawing/2014/main" id="{C8259743-AA65-4EE1-9320-B67BA8F84031}"/>
              </a:ext>
            </a:extLst>
          </p:cNvPr>
          <p:cNvSpPr>
            <a:spLocks noGrp="1"/>
          </p:cNvSpPr>
          <p:nvPr>
            <p:ph type="body" sz="quarter" idx="15"/>
          </p:nvPr>
        </p:nvSpPr>
        <p:spPr/>
        <p:txBody>
          <a:bodyPr/>
          <a:lstStyle/>
          <a:p>
            <a:r>
              <a:rPr lang="en-GB" err="1"/>
              <a:t>MobiliseYourCity</a:t>
            </a:r>
            <a:endParaRPr lang="en-GB"/>
          </a:p>
        </p:txBody>
      </p:sp>
      <p:sp>
        <p:nvSpPr>
          <p:cNvPr id="12" name="Text Placeholder 11">
            <a:extLst>
              <a:ext uri="{FF2B5EF4-FFF2-40B4-BE49-F238E27FC236}">
                <a16:creationId xmlns:a16="http://schemas.microsoft.com/office/drawing/2014/main" id="{EF65173B-5131-4AA7-B486-9B218C02B9A5}"/>
              </a:ext>
            </a:extLst>
          </p:cNvPr>
          <p:cNvSpPr>
            <a:spLocks noGrp="1"/>
          </p:cNvSpPr>
          <p:nvPr>
            <p:ph type="body" sz="quarter" idx="16"/>
          </p:nvPr>
        </p:nvSpPr>
        <p:spPr/>
        <p:txBody>
          <a:bodyPr/>
          <a:lstStyle/>
          <a:p>
            <a:r>
              <a:rPr lang="en-GB" err="1"/>
              <a:t>MobiliseYourCity</a:t>
            </a:r>
            <a:endParaRPr lang="en-GB"/>
          </a:p>
        </p:txBody>
      </p:sp>
    </p:spTree>
    <p:extLst>
      <p:ext uri="{BB962C8B-B14F-4D97-AF65-F5344CB8AC3E}">
        <p14:creationId xmlns:p14="http://schemas.microsoft.com/office/powerpoint/2010/main" val="395900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262BAAC-B5FC-458A-90D2-6FE4D3730112}"/>
              </a:ext>
            </a:extLst>
          </p:cNvPr>
          <p:cNvSpPr>
            <a:spLocks noGrp="1"/>
          </p:cNvSpPr>
          <p:nvPr>
            <p:ph type="body" sz="quarter" idx="10"/>
          </p:nvPr>
        </p:nvSpPr>
        <p:spPr>
          <a:xfrm>
            <a:off x="281046" y="838654"/>
            <a:ext cx="8894485" cy="953505"/>
          </a:xfrm>
        </p:spPr>
        <p:txBody>
          <a:bodyPr/>
          <a:lstStyle/>
          <a:p>
            <a:pPr marL="228600" indent="-228600">
              <a:defRPr/>
            </a:pPr>
            <a:r>
              <a:rPr lang="en-US" sz="6000" dirty="0">
                <a:latin typeface="Gravur-Condensed" panose="02000506020000020004" pitchFamily="2" charset="0"/>
              </a:rPr>
              <a:t>	Defining scenarios &amp; identifying measures to reach urban mobility goals</a:t>
            </a:r>
            <a:endParaRPr lang="fr-FR" dirty="0">
              <a:latin typeface="Gravur-Condensed" panose="02000506020000020004"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fr-FR" dirty="0">
              <a:latin typeface="Gravur-Condensed" panose="02000506020000020004" pitchFamily="2" charset="0"/>
            </a:endParaRPr>
          </a:p>
        </p:txBody>
      </p:sp>
      <p:sp>
        <p:nvSpPr>
          <p:cNvPr id="4" name="Text Placeholder 3">
            <a:extLst>
              <a:ext uri="{FF2B5EF4-FFF2-40B4-BE49-F238E27FC236}">
                <a16:creationId xmlns:a16="http://schemas.microsoft.com/office/drawing/2014/main" id="{1D2307EC-55A1-427D-B019-4CA76E514974}"/>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F97F3618-922A-78F2-62F7-BC232F450AFD}"/>
              </a:ext>
            </a:extLst>
          </p:cNvPr>
          <p:cNvSpPr>
            <a:spLocks noGrp="1"/>
          </p:cNvSpPr>
          <p:nvPr>
            <p:ph type="body" sz="quarter" idx="13"/>
          </p:nvPr>
        </p:nvSpPr>
        <p:spPr/>
        <p:txBody>
          <a:bodyPr/>
          <a:lstStyle/>
          <a:p>
            <a:endParaRPr lang="en-US"/>
          </a:p>
        </p:txBody>
      </p:sp>
      <p:grpSp>
        <p:nvGrpSpPr>
          <p:cNvPr id="9" name="Google Shape;7454;p55">
            <a:extLst>
              <a:ext uri="{FF2B5EF4-FFF2-40B4-BE49-F238E27FC236}">
                <a16:creationId xmlns:a16="http://schemas.microsoft.com/office/drawing/2014/main" id="{36316F00-682D-486E-AA79-D589791FBF2B}"/>
              </a:ext>
            </a:extLst>
          </p:cNvPr>
          <p:cNvGrpSpPr/>
          <p:nvPr/>
        </p:nvGrpSpPr>
        <p:grpSpPr>
          <a:xfrm>
            <a:off x="-2133180" y="142623"/>
            <a:ext cx="453921" cy="453418"/>
            <a:chOff x="5823294" y="2309751"/>
            <a:chExt cx="315327" cy="314978"/>
          </a:xfrm>
          <a:solidFill>
            <a:schemeClr val="accent1"/>
          </a:solidFill>
        </p:grpSpPr>
        <p:sp>
          <p:nvSpPr>
            <p:cNvPr id="10" name="Google Shape;7455;p55">
              <a:extLst>
                <a:ext uri="{FF2B5EF4-FFF2-40B4-BE49-F238E27FC236}">
                  <a16:creationId xmlns:a16="http://schemas.microsoft.com/office/drawing/2014/main" id="{E705D3FB-F0E6-4A06-B5DD-80963E513158}"/>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11" name="Google Shape;7456;p55">
              <a:extLst>
                <a:ext uri="{FF2B5EF4-FFF2-40B4-BE49-F238E27FC236}">
                  <a16:creationId xmlns:a16="http://schemas.microsoft.com/office/drawing/2014/main" id="{A02471F0-B9CF-45D5-B184-E01B2F8C5261}"/>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12" name="Google Shape;7457;p55">
              <a:extLst>
                <a:ext uri="{FF2B5EF4-FFF2-40B4-BE49-F238E27FC236}">
                  <a16:creationId xmlns:a16="http://schemas.microsoft.com/office/drawing/2014/main" id="{6D206BD2-DA2F-4E0A-A5EB-742990AC426D}"/>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13" name="Google Shape;7458;p55">
              <a:extLst>
                <a:ext uri="{FF2B5EF4-FFF2-40B4-BE49-F238E27FC236}">
                  <a16:creationId xmlns:a16="http://schemas.microsoft.com/office/drawing/2014/main" id="{45CB6822-F410-4BA5-9BF1-1231C08B583C}"/>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14" name="Google Shape;7459;p55">
              <a:extLst>
                <a:ext uri="{FF2B5EF4-FFF2-40B4-BE49-F238E27FC236}">
                  <a16:creationId xmlns:a16="http://schemas.microsoft.com/office/drawing/2014/main" id="{3B14850E-229C-456B-826B-22C269F62371}"/>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15" name="Google Shape;7460;p55">
              <a:extLst>
                <a:ext uri="{FF2B5EF4-FFF2-40B4-BE49-F238E27FC236}">
                  <a16:creationId xmlns:a16="http://schemas.microsoft.com/office/drawing/2014/main" id="{29683EBC-A515-40EE-B754-AEAD5D45F9CE}"/>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16" name="Google Shape;7461;p55">
              <a:extLst>
                <a:ext uri="{FF2B5EF4-FFF2-40B4-BE49-F238E27FC236}">
                  <a16:creationId xmlns:a16="http://schemas.microsoft.com/office/drawing/2014/main" id="{B189D7FB-7A4C-4038-B97C-7ACC85C195E0}"/>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17" name="Google Shape;7462;p55">
              <a:extLst>
                <a:ext uri="{FF2B5EF4-FFF2-40B4-BE49-F238E27FC236}">
                  <a16:creationId xmlns:a16="http://schemas.microsoft.com/office/drawing/2014/main" id="{FAC1AF26-A98B-412D-A8BB-ECC0F9FF3259}"/>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18" name="Google Shape;7463;p55">
              <a:extLst>
                <a:ext uri="{FF2B5EF4-FFF2-40B4-BE49-F238E27FC236}">
                  <a16:creationId xmlns:a16="http://schemas.microsoft.com/office/drawing/2014/main" id="{27244CF2-BAB4-4434-A8CA-A1120ABAE74F}"/>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19" name="Google Shape;7464;p55">
              <a:extLst>
                <a:ext uri="{FF2B5EF4-FFF2-40B4-BE49-F238E27FC236}">
                  <a16:creationId xmlns:a16="http://schemas.microsoft.com/office/drawing/2014/main" id="{CD993F5D-FA6F-4F71-87A7-95A050309FF2}"/>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20" name="Google Shape;7465;p55">
              <a:extLst>
                <a:ext uri="{FF2B5EF4-FFF2-40B4-BE49-F238E27FC236}">
                  <a16:creationId xmlns:a16="http://schemas.microsoft.com/office/drawing/2014/main" id="{140C2627-F0FB-4585-B6BB-3D34BE8FE96F}"/>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21" name="Google Shape;7466;p55">
              <a:extLst>
                <a:ext uri="{FF2B5EF4-FFF2-40B4-BE49-F238E27FC236}">
                  <a16:creationId xmlns:a16="http://schemas.microsoft.com/office/drawing/2014/main" id="{4ED097D6-EF90-497B-B7F0-32CB23E4294D}"/>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22" name="Google Shape;7467;p55">
              <a:extLst>
                <a:ext uri="{FF2B5EF4-FFF2-40B4-BE49-F238E27FC236}">
                  <a16:creationId xmlns:a16="http://schemas.microsoft.com/office/drawing/2014/main" id="{30A99909-CD77-4F0A-98AF-D673F52F0685}"/>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23" name="Google Shape;7468;p55">
              <a:extLst>
                <a:ext uri="{FF2B5EF4-FFF2-40B4-BE49-F238E27FC236}">
                  <a16:creationId xmlns:a16="http://schemas.microsoft.com/office/drawing/2014/main" id="{98B870D7-1747-45E3-94B6-1B0700282741}"/>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24" name="Google Shape;7469;p55">
              <a:extLst>
                <a:ext uri="{FF2B5EF4-FFF2-40B4-BE49-F238E27FC236}">
                  <a16:creationId xmlns:a16="http://schemas.microsoft.com/office/drawing/2014/main" id="{4B72570E-6857-4D33-972A-D3C34ABBDE8A}"/>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25" name="Google Shape;7470;p55">
              <a:extLst>
                <a:ext uri="{FF2B5EF4-FFF2-40B4-BE49-F238E27FC236}">
                  <a16:creationId xmlns:a16="http://schemas.microsoft.com/office/drawing/2014/main" id="{D65AE3EA-0E9B-4838-AE79-875AEFF10B78}"/>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26" name="Google Shape;7471;p55">
              <a:extLst>
                <a:ext uri="{FF2B5EF4-FFF2-40B4-BE49-F238E27FC236}">
                  <a16:creationId xmlns:a16="http://schemas.microsoft.com/office/drawing/2014/main" id="{51CF0F79-A3CE-46C9-B0C7-159EB125D07F}"/>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1D00C8EF-59CC-456E-AF12-B7CD596C3AFD}"/>
              </a:ext>
            </a:extLst>
          </p:cNvPr>
          <p:cNvSpPr txBox="1"/>
          <p:nvPr/>
        </p:nvSpPr>
        <p:spPr bwMode="auto">
          <a:xfrm>
            <a:off x="-1589734" y="0"/>
            <a:ext cx="15897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This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slide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should</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be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shown</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before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the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session</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starts</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&amp;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during</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the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welcoming</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words</a:t>
            </a:r>
            <a:endParaRPr kumimoji="0" lang="de-DE" sz="1400" b="1" i="0" u="none" strike="noStrike" kern="1200" cap="none" spc="0" normalizeH="0" baseline="0" noProof="0">
              <a:ln>
                <a:noFill/>
              </a:ln>
              <a:solidFill>
                <a:srgbClr val="232323"/>
              </a:solidFill>
              <a:effectLst/>
              <a:uLnTx/>
              <a:uFillTx/>
              <a:latin typeface="Gravur-Condensed" charset="0"/>
              <a:ea typeface="Gravur-Condensed" charset="0"/>
              <a:cs typeface="Gravur-Condensed" charset="0"/>
            </a:endParaRPr>
          </a:p>
        </p:txBody>
      </p:sp>
      <p:grpSp>
        <p:nvGrpSpPr>
          <p:cNvPr id="28" name="Google Shape;7673;p55">
            <a:extLst>
              <a:ext uri="{FF2B5EF4-FFF2-40B4-BE49-F238E27FC236}">
                <a16:creationId xmlns:a16="http://schemas.microsoft.com/office/drawing/2014/main" id="{0399C472-90AC-48E3-8535-07A3744FD376}"/>
              </a:ext>
            </a:extLst>
          </p:cNvPr>
          <p:cNvGrpSpPr/>
          <p:nvPr/>
        </p:nvGrpSpPr>
        <p:grpSpPr>
          <a:xfrm>
            <a:off x="12420932" y="4666071"/>
            <a:ext cx="515449" cy="457761"/>
            <a:chOff x="3584280" y="3699191"/>
            <a:chExt cx="358069" cy="317995"/>
          </a:xfrm>
          <a:solidFill>
            <a:schemeClr val="accent1"/>
          </a:solidFill>
        </p:grpSpPr>
        <p:sp>
          <p:nvSpPr>
            <p:cNvPr id="29" name="Google Shape;7674;p55">
              <a:extLst>
                <a:ext uri="{FF2B5EF4-FFF2-40B4-BE49-F238E27FC236}">
                  <a16:creationId xmlns:a16="http://schemas.microsoft.com/office/drawing/2014/main" id="{59D7D30A-88AA-49EB-A3CB-88B3F535466B}"/>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30" name="Google Shape;7675;p55">
              <a:extLst>
                <a:ext uri="{FF2B5EF4-FFF2-40B4-BE49-F238E27FC236}">
                  <a16:creationId xmlns:a16="http://schemas.microsoft.com/office/drawing/2014/main" id="{CFB51D5D-EE68-4B33-B034-ADDD350CDC4F}"/>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31" name="Google Shape;7676;p55">
              <a:extLst>
                <a:ext uri="{FF2B5EF4-FFF2-40B4-BE49-F238E27FC236}">
                  <a16:creationId xmlns:a16="http://schemas.microsoft.com/office/drawing/2014/main" id="{F4E3A506-AA72-4C32-BECA-09EE88040DD2}"/>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32" name="Google Shape;7677;p55">
              <a:extLst>
                <a:ext uri="{FF2B5EF4-FFF2-40B4-BE49-F238E27FC236}">
                  <a16:creationId xmlns:a16="http://schemas.microsoft.com/office/drawing/2014/main" id="{EF0D3F26-2EB3-4701-B809-730E24C46F62}"/>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1ABCF1C4-47F5-46CD-BC3B-1B93E2F3A6CB}"/>
              </a:ext>
            </a:extLst>
          </p:cNvPr>
          <p:cNvSpPr txBox="1"/>
          <p:nvPr/>
        </p:nvSpPr>
        <p:spPr bwMode="auto">
          <a:xfrm>
            <a:off x="12978299" y="4573552"/>
            <a:ext cx="19153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Don‘t</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forget</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update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the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date &amp;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adjust</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the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title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according</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your</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needs</a:t>
            </a:r>
            <a:endPar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endParaRPr>
          </a:p>
        </p:txBody>
      </p:sp>
    </p:spTree>
    <p:extLst>
      <p:ext uri="{BB962C8B-B14F-4D97-AF65-F5344CB8AC3E}">
        <p14:creationId xmlns:p14="http://schemas.microsoft.com/office/powerpoint/2010/main" val="238098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A888B9FE-8CC0-97B5-9019-33B9EA846A5E}"/>
              </a:ext>
            </a:extLst>
          </p:cNvPr>
          <p:cNvSpPr txBox="1">
            <a:spLocks/>
          </p:cNvSpPr>
          <p:nvPr/>
        </p:nvSpPr>
        <p:spPr>
          <a:xfrm>
            <a:off x="1174103" y="4501942"/>
            <a:ext cx="2737498" cy="430156"/>
          </a:xfrm>
          <a:prstGeom prst="rect">
            <a:avLst/>
          </a:prstGeom>
        </p:spPr>
        <p:txBody>
          <a:bodyPr/>
          <a:lst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GB" sz="2000" b="0" i="0" u="none" strike="noStrike" kern="1200" cap="none" spc="0" normalizeH="0" baseline="0" noProof="0">
                <a:ln>
                  <a:noFill/>
                </a:ln>
                <a:solidFill>
                  <a:srgbClr val="9E2986"/>
                </a:solidFill>
                <a:effectLst/>
                <a:uLnTx/>
                <a:uFillTx/>
                <a:latin typeface="Gravur-Condensed" panose="02000506020000020004" pitchFamily="2" charset="0"/>
                <a:ea typeface="Roboto" panose="02000000000000000000" pitchFamily="2" charset="0"/>
                <a:cs typeface="+mj-cs"/>
              </a:rPr>
              <a:t>In collaboration with</a:t>
            </a:r>
            <a:endParaRPr kumimoji="0" lang="en-US" sz="1400" b="0" i="0" u="none" strike="noStrike" kern="1200" cap="none" spc="0" normalizeH="0" baseline="0" noProof="0">
              <a:ln>
                <a:noFill/>
              </a:ln>
              <a:solidFill>
                <a:srgbClr val="333333"/>
              </a:solidFill>
              <a:effectLst/>
              <a:uLnTx/>
              <a:uFillTx/>
              <a:latin typeface="Roboto" panose="02000000000000000000" pitchFamily="2" charset="0"/>
              <a:ea typeface="Roboto" panose="02000000000000000000" pitchFamily="2" charset="0"/>
            </a:endParaRPr>
          </a:p>
        </p:txBody>
      </p:sp>
      <p:sp>
        <p:nvSpPr>
          <p:cNvPr id="20" name="Rectangle : coins arrondis 19">
            <a:extLst>
              <a:ext uri="{FF2B5EF4-FFF2-40B4-BE49-F238E27FC236}">
                <a16:creationId xmlns:a16="http://schemas.microsoft.com/office/drawing/2014/main" id="{A939D0F6-EDCB-EE31-0932-0288E1A29B6A}"/>
              </a:ext>
            </a:extLst>
          </p:cNvPr>
          <p:cNvSpPr/>
          <p:nvPr/>
        </p:nvSpPr>
        <p:spPr>
          <a:xfrm>
            <a:off x="-270269" y="1047653"/>
            <a:ext cx="5066336" cy="806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descr="Text&#10;&#10;Description automatically generated">
            <a:extLst>
              <a:ext uri="{FF2B5EF4-FFF2-40B4-BE49-F238E27FC236}">
                <a16:creationId xmlns:a16="http://schemas.microsoft.com/office/drawing/2014/main" id="{18DE9D89-57DE-9DD3-B67A-F2307BAD92CE}"/>
              </a:ext>
            </a:extLst>
          </p:cNvPr>
          <p:cNvPicPr>
            <a:picLocks noChangeAspect="1"/>
          </p:cNvPicPr>
          <p:nvPr/>
        </p:nvPicPr>
        <p:blipFill rotWithShape="1">
          <a:blip r:embed="rId3"/>
          <a:srcRect l="-4297" t="-9998" r="-6226" b="-14414"/>
          <a:stretch/>
        </p:blipFill>
        <p:spPr>
          <a:xfrm>
            <a:off x="5024085" y="741594"/>
            <a:ext cx="2774601" cy="1359048"/>
          </a:xfrm>
          <a:prstGeom prst="rect">
            <a:avLst/>
          </a:prstGeom>
          <a:noFill/>
          <a:ln w="6350">
            <a:noFill/>
          </a:ln>
        </p:spPr>
      </p:pic>
      <p:sp>
        <p:nvSpPr>
          <p:cNvPr id="11" name="Text Placeholder 4">
            <a:extLst>
              <a:ext uri="{FF2B5EF4-FFF2-40B4-BE49-F238E27FC236}">
                <a16:creationId xmlns:a16="http://schemas.microsoft.com/office/drawing/2014/main" id="{97D47A54-B3FB-57AD-B42F-0D4A3412E591}"/>
              </a:ext>
            </a:extLst>
          </p:cNvPr>
          <p:cNvSpPr txBox="1">
            <a:spLocks/>
          </p:cNvSpPr>
          <p:nvPr/>
        </p:nvSpPr>
        <p:spPr>
          <a:xfrm>
            <a:off x="7296567" y="4405579"/>
            <a:ext cx="3515330" cy="744689"/>
          </a:xfrm>
          <a:prstGeom prst="rect">
            <a:avLst/>
          </a:prstGeom>
        </p:spPr>
        <p:txBody>
          <a:bodyPr/>
          <a:lst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de-DE" sz="1400" b="0" i="0" u="none" strike="noStrike" kern="1200" cap="none" spc="0" normalizeH="0" baseline="0" noProof="0" err="1">
                <a:ln>
                  <a:noFill/>
                </a:ln>
                <a:solidFill>
                  <a:srgbClr val="E7E6E6">
                    <a:lumMod val="50000"/>
                  </a:srgbClr>
                </a:solidFill>
                <a:effectLst/>
                <a:uLnTx/>
                <a:uFillTx/>
                <a:latin typeface="Roboto" panose="02000000000000000000" pitchFamily="2" charset="0"/>
                <a:ea typeface="Roboto" panose="02000000000000000000" pitchFamily="2" charset="0"/>
                <a:cs typeface="+mn-cs"/>
              </a:rPr>
              <a:t>Learn</a:t>
            </a:r>
            <a:r>
              <a:rPr kumimoji="0" lang="de-DE" sz="1400" b="0" i="0" u="none" strike="noStrike" kern="1200" cap="none" spc="0" normalizeH="0" baseline="0" noProof="0">
                <a:ln>
                  <a:noFill/>
                </a:ln>
                <a:solidFill>
                  <a:srgbClr val="E7E6E6">
                    <a:lumMod val="50000"/>
                  </a:srgbClr>
                </a:solidFill>
                <a:effectLst/>
                <a:uLnTx/>
                <a:uFillTx/>
                <a:latin typeface="Roboto" panose="02000000000000000000" pitchFamily="2" charset="0"/>
                <a:ea typeface="Roboto" panose="02000000000000000000" pitchFamily="2" charset="0"/>
                <a:cs typeface="+mn-cs"/>
              </a:rPr>
              <a:t> </a:t>
            </a:r>
            <a:r>
              <a:rPr kumimoji="0" lang="de-DE" sz="1400" b="0" i="0" u="none" strike="noStrike" kern="1200" cap="none" spc="0" normalizeH="0" baseline="0" noProof="0" err="1">
                <a:ln>
                  <a:noFill/>
                </a:ln>
                <a:solidFill>
                  <a:srgbClr val="E7E6E6">
                    <a:lumMod val="50000"/>
                  </a:srgbClr>
                </a:solidFill>
                <a:effectLst/>
                <a:uLnTx/>
                <a:uFillTx/>
                <a:latin typeface="Roboto" panose="02000000000000000000" pitchFamily="2" charset="0"/>
                <a:ea typeface="Roboto" panose="02000000000000000000" pitchFamily="2" charset="0"/>
                <a:cs typeface="+mn-cs"/>
              </a:rPr>
              <a:t>more</a:t>
            </a:r>
            <a:r>
              <a:rPr kumimoji="0" lang="de-DE" sz="1400" b="0" i="0" u="none" strike="noStrike" kern="1200" cap="none" spc="0" normalizeH="0" baseline="0" noProof="0">
                <a:ln>
                  <a:noFill/>
                </a:ln>
                <a:solidFill>
                  <a:srgbClr val="E7E6E6">
                    <a:lumMod val="50000"/>
                  </a:srgbClr>
                </a:solidFill>
                <a:effectLst/>
                <a:uLnTx/>
                <a:uFillTx/>
                <a:latin typeface="Roboto" panose="02000000000000000000" pitchFamily="2" charset="0"/>
                <a:ea typeface="Roboto" panose="02000000000000000000" pitchFamily="2" charset="0"/>
                <a:cs typeface="+mn-cs"/>
              </a:rPr>
              <a:t> </a:t>
            </a:r>
            <a:r>
              <a:rPr kumimoji="0" lang="de-DE" sz="1400" b="0" i="0" u="none" strike="noStrike" kern="1200" cap="none" spc="0" normalizeH="0" baseline="0" noProof="0" err="1">
                <a:ln>
                  <a:noFill/>
                </a:ln>
                <a:solidFill>
                  <a:srgbClr val="E7E6E6">
                    <a:lumMod val="50000"/>
                  </a:srgbClr>
                </a:solidFill>
                <a:effectLst/>
                <a:uLnTx/>
                <a:uFillTx/>
                <a:latin typeface="Roboto" panose="02000000000000000000" pitchFamily="2" charset="0"/>
                <a:ea typeface="Roboto" panose="02000000000000000000" pitchFamily="2" charset="0"/>
                <a:cs typeface="+mn-cs"/>
              </a:rPr>
              <a:t>about</a:t>
            </a:r>
            <a:r>
              <a:rPr kumimoji="0" lang="de-DE" sz="1400" b="0" i="0" u="none" strike="noStrike" kern="1200" cap="none" spc="0" normalizeH="0" baseline="0" noProof="0">
                <a:ln>
                  <a:noFill/>
                </a:ln>
                <a:solidFill>
                  <a:srgbClr val="E7E6E6">
                    <a:lumMod val="50000"/>
                  </a:srgbClr>
                </a:solidFill>
                <a:effectLst/>
                <a:uLnTx/>
                <a:uFillTx/>
                <a:latin typeface="Roboto" panose="02000000000000000000" pitchFamily="2" charset="0"/>
                <a:ea typeface="Roboto" panose="02000000000000000000" pitchFamily="2" charset="0"/>
                <a:cs typeface="+mn-cs"/>
              </a:rPr>
              <a:t> </a:t>
            </a:r>
            <a:r>
              <a:rPr kumimoji="0" lang="de-DE" sz="1400" b="0" i="0" u="none" strike="noStrike" kern="1200" cap="none" spc="0" normalizeH="0" baseline="0" noProof="0" err="1">
                <a:ln>
                  <a:noFill/>
                </a:ln>
                <a:solidFill>
                  <a:srgbClr val="E7E6E6">
                    <a:lumMod val="50000"/>
                  </a:srgbClr>
                </a:solidFill>
                <a:effectLst/>
                <a:uLnTx/>
                <a:uFillTx/>
                <a:latin typeface="Roboto" panose="02000000000000000000" pitchFamily="2" charset="0"/>
                <a:ea typeface="Roboto" panose="02000000000000000000" pitchFamily="2" charset="0"/>
                <a:cs typeface="+mn-cs"/>
              </a:rPr>
              <a:t>the</a:t>
            </a:r>
            <a:r>
              <a:rPr kumimoji="0" lang="de-DE" sz="1400" b="0" i="0" u="none" strike="noStrike" kern="1200" cap="none" spc="0" normalizeH="0" baseline="0" noProof="0">
                <a:ln>
                  <a:noFill/>
                </a:ln>
                <a:solidFill>
                  <a:srgbClr val="E7E6E6">
                    <a:lumMod val="50000"/>
                  </a:srgbClr>
                </a:solidFill>
                <a:effectLst/>
                <a:uLnTx/>
                <a:uFillTx/>
                <a:latin typeface="Roboto" panose="02000000000000000000" pitchFamily="2" charset="0"/>
                <a:ea typeface="Roboto" panose="02000000000000000000" pitchFamily="2" charset="0"/>
                <a:cs typeface="+mn-cs"/>
              </a:rPr>
              <a:t> MobiliseYourCity Partnership and </a:t>
            </a:r>
            <a:r>
              <a:rPr kumimoji="0" lang="de-DE" sz="1400" b="0" i="0" u="none" strike="noStrike" kern="1200" cap="none" spc="0" normalizeH="0" baseline="0" noProof="0" err="1">
                <a:ln>
                  <a:noFill/>
                </a:ln>
                <a:solidFill>
                  <a:srgbClr val="E7E6E6">
                    <a:lumMod val="50000"/>
                  </a:srgbClr>
                </a:solidFill>
                <a:effectLst/>
                <a:uLnTx/>
                <a:uFillTx/>
                <a:latin typeface="Roboto" panose="02000000000000000000" pitchFamily="2" charset="0"/>
                <a:ea typeface="Roboto" panose="02000000000000000000" pitchFamily="2" charset="0"/>
                <a:cs typeface="+mn-cs"/>
              </a:rPr>
              <a:t>our</a:t>
            </a:r>
            <a:r>
              <a:rPr kumimoji="0" lang="de-DE" sz="1400" b="0" i="0" u="none" strike="noStrike" kern="1200" cap="none" spc="0" normalizeH="0" baseline="0" noProof="0">
                <a:ln>
                  <a:noFill/>
                </a:ln>
                <a:solidFill>
                  <a:srgbClr val="E7E6E6">
                    <a:lumMod val="50000"/>
                  </a:srgbClr>
                </a:solidFill>
                <a:effectLst/>
                <a:uLnTx/>
                <a:uFillTx/>
                <a:latin typeface="Roboto" panose="02000000000000000000" pitchFamily="2" charset="0"/>
                <a:ea typeface="Roboto" panose="02000000000000000000" pitchFamily="2" charset="0"/>
                <a:cs typeface="+mn-cs"/>
              </a:rPr>
              <a:t> </a:t>
            </a:r>
            <a:r>
              <a:rPr kumimoji="0" lang="de-DE" sz="1400" b="0" i="0" u="none" strike="noStrike" kern="1200" cap="none" spc="0" normalizeH="0" baseline="0" noProof="0" err="1">
                <a:ln>
                  <a:noFill/>
                </a:ln>
                <a:solidFill>
                  <a:srgbClr val="E7E6E6">
                    <a:lumMod val="50000"/>
                  </a:srgbClr>
                </a:solidFill>
                <a:effectLst/>
                <a:uLnTx/>
                <a:uFillTx/>
                <a:latin typeface="Roboto" panose="02000000000000000000" pitchFamily="2" charset="0"/>
                <a:ea typeface="Roboto" panose="02000000000000000000" pitchFamily="2" charset="0"/>
                <a:cs typeface="+mn-cs"/>
              </a:rPr>
              <a:t>replicable</a:t>
            </a:r>
            <a:r>
              <a:rPr kumimoji="0" lang="de-DE" sz="1400" b="0" i="0" u="none" strike="noStrike" kern="1200" cap="none" spc="0" normalizeH="0" baseline="0" noProof="0">
                <a:ln>
                  <a:noFill/>
                </a:ln>
                <a:solidFill>
                  <a:srgbClr val="E7E6E6">
                    <a:lumMod val="50000"/>
                  </a:srgbClr>
                </a:solidFill>
                <a:effectLst/>
                <a:uLnTx/>
                <a:uFillTx/>
                <a:latin typeface="Roboto" panose="02000000000000000000" pitchFamily="2" charset="0"/>
                <a:ea typeface="Roboto" panose="02000000000000000000" pitchFamily="2" charset="0"/>
                <a:cs typeface="+mn-cs"/>
              </a:rPr>
              <a:t> </a:t>
            </a:r>
            <a:r>
              <a:rPr kumimoji="0" lang="de-DE" sz="1400" b="0" i="0" u="none" strike="noStrike" kern="1200" cap="none" spc="0" normalizeH="0" baseline="0" noProof="0" err="1">
                <a:ln>
                  <a:noFill/>
                </a:ln>
                <a:solidFill>
                  <a:srgbClr val="E7E6E6">
                    <a:lumMod val="50000"/>
                  </a:srgbClr>
                </a:solidFill>
                <a:effectLst/>
                <a:uLnTx/>
                <a:uFillTx/>
                <a:latin typeface="Roboto" panose="02000000000000000000" pitchFamily="2" charset="0"/>
                <a:ea typeface="Roboto" panose="02000000000000000000" pitchFamily="2" charset="0"/>
                <a:cs typeface="+mn-cs"/>
              </a:rPr>
              <a:t>training</a:t>
            </a:r>
            <a:r>
              <a:rPr kumimoji="0" lang="de-DE" sz="1400" b="0" i="0" u="none" strike="noStrike" kern="1200" cap="none" spc="0" normalizeH="0" baseline="0" noProof="0">
                <a:ln>
                  <a:noFill/>
                </a:ln>
                <a:solidFill>
                  <a:srgbClr val="E7E6E6">
                    <a:lumMod val="50000"/>
                  </a:srgbClr>
                </a:solidFill>
                <a:effectLst/>
                <a:uLnTx/>
                <a:uFillTx/>
                <a:latin typeface="Roboto" panose="02000000000000000000" pitchFamily="2" charset="0"/>
                <a:ea typeface="Roboto" panose="02000000000000000000" pitchFamily="2" charset="0"/>
                <a:cs typeface="+mn-cs"/>
              </a:rPr>
              <a:t> </a:t>
            </a:r>
            <a:r>
              <a:rPr kumimoji="0" lang="de-DE" sz="1400" b="0" i="0" u="none" strike="noStrike" kern="1200" cap="none" spc="0" normalizeH="0" baseline="0" noProof="0" err="1">
                <a:ln>
                  <a:noFill/>
                </a:ln>
                <a:solidFill>
                  <a:srgbClr val="E7E6E6">
                    <a:lumMod val="50000"/>
                  </a:srgbClr>
                </a:solidFill>
                <a:effectLst/>
                <a:uLnTx/>
                <a:uFillTx/>
                <a:latin typeface="Roboto" panose="02000000000000000000" pitchFamily="2" charset="0"/>
                <a:ea typeface="Roboto" panose="02000000000000000000" pitchFamily="2" charset="0"/>
                <a:cs typeface="+mn-cs"/>
              </a:rPr>
              <a:t>offers</a:t>
            </a:r>
            <a:r>
              <a:rPr kumimoji="0" lang="de-DE" sz="1400" b="0" i="0" u="none" strike="noStrike" kern="1200" cap="none" spc="0" normalizeH="0" baseline="0" noProof="0">
                <a:ln>
                  <a:noFill/>
                </a:ln>
                <a:solidFill>
                  <a:srgbClr val="E7E6E6">
                    <a:lumMod val="50000"/>
                  </a:srgbClr>
                </a:solidFill>
                <a:effectLst/>
                <a:uLnTx/>
                <a:uFillTx/>
                <a:latin typeface="Roboto" panose="02000000000000000000" pitchFamily="2" charset="0"/>
                <a:ea typeface="Roboto" panose="02000000000000000000" pitchFamily="2" charset="0"/>
                <a:cs typeface="+mn-cs"/>
              </a:rPr>
              <a:t>: </a:t>
            </a:r>
            <a:r>
              <a:rPr kumimoji="0" lang="de-DE" sz="1400" b="0" i="0" u="none" strike="noStrike" kern="1200" cap="none" spc="0" normalizeH="0" baseline="0" noProof="0">
                <a:ln>
                  <a:noFill/>
                </a:ln>
                <a:solidFill>
                  <a:srgbClr val="9E2886"/>
                </a:solidFill>
                <a:effectLst/>
                <a:uLnTx/>
                <a:uFillTx/>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www.mobiliseyourcity.net</a:t>
            </a:r>
            <a:endParaRPr kumimoji="0" lang="en-GB" sz="1400" b="0" i="0" u="none" strike="noStrike" kern="1200" cap="none" spc="0" normalizeH="0" baseline="0" noProof="0">
              <a:ln>
                <a:noFill/>
              </a:ln>
              <a:solidFill>
                <a:srgbClr val="9E2886"/>
              </a:solidFill>
              <a:effectLst/>
              <a:uLnTx/>
              <a:uFillTx/>
              <a:latin typeface="Roboto" panose="02000000000000000000" pitchFamily="2" charset="0"/>
              <a:ea typeface="Roboto" panose="02000000000000000000" pitchFamily="2" charset="0"/>
              <a:cs typeface="+mn-cs"/>
            </a:endParaRPr>
          </a:p>
        </p:txBody>
      </p:sp>
      <p:pic>
        <p:nvPicPr>
          <p:cNvPr id="12" name="Picture 11" descr="Qr code&#10;&#10;Description automatically generated">
            <a:extLst>
              <a:ext uri="{FF2B5EF4-FFF2-40B4-BE49-F238E27FC236}">
                <a16:creationId xmlns:a16="http://schemas.microsoft.com/office/drawing/2014/main" id="{103406AA-497B-297A-78E9-E63A0F4EDEC7}"/>
              </a:ext>
            </a:extLst>
          </p:cNvPr>
          <p:cNvPicPr>
            <a:picLocks noChangeAspect="1"/>
          </p:cNvPicPr>
          <p:nvPr/>
        </p:nvPicPr>
        <p:blipFill>
          <a:blip r:embed="rId5">
            <a:extLst>
              <a:ext uri="{BEBA8EAE-BF5A-486C-A8C5-ECC9F3942E4B}">
                <a14:imgProps xmlns:a14="http://schemas.microsoft.com/office/drawing/2010/main">
                  <a14:imgLayer r:embed="rId6">
                    <a14:imgEffect>
                      <a14:saturation sat="151000"/>
                    </a14:imgEffect>
                  </a14:imgLayer>
                </a14:imgProps>
              </a:ext>
            </a:extLst>
          </a:blip>
          <a:stretch>
            <a:fillRect/>
          </a:stretch>
        </p:blipFill>
        <p:spPr>
          <a:xfrm>
            <a:off x="6210300" y="4240602"/>
            <a:ext cx="1074645" cy="1074645"/>
          </a:xfrm>
          <a:prstGeom prst="rect">
            <a:avLst/>
          </a:prstGeom>
        </p:spPr>
      </p:pic>
      <p:grpSp>
        <p:nvGrpSpPr>
          <p:cNvPr id="22" name="Groupe 21">
            <a:extLst>
              <a:ext uri="{FF2B5EF4-FFF2-40B4-BE49-F238E27FC236}">
                <a16:creationId xmlns:a16="http://schemas.microsoft.com/office/drawing/2014/main" id="{FC593779-5476-10B1-FCB9-62E742F9D408}"/>
              </a:ext>
            </a:extLst>
          </p:cNvPr>
          <p:cNvGrpSpPr/>
          <p:nvPr/>
        </p:nvGrpSpPr>
        <p:grpSpPr>
          <a:xfrm>
            <a:off x="1213944" y="2496856"/>
            <a:ext cx="9887349" cy="1254769"/>
            <a:chOff x="1213944" y="2204756"/>
            <a:chExt cx="9887349" cy="1254769"/>
          </a:xfrm>
        </p:grpSpPr>
        <p:pic>
          <p:nvPicPr>
            <p:cNvPr id="13" name="Picture 12">
              <a:extLst>
                <a:ext uri="{FF2B5EF4-FFF2-40B4-BE49-F238E27FC236}">
                  <a16:creationId xmlns:a16="http://schemas.microsoft.com/office/drawing/2014/main" id="{AB0059A2-FC2A-74EE-9007-C5B828482F53}"/>
                </a:ext>
              </a:extLst>
            </p:cNvPr>
            <p:cNvPicPr>
              <a:picLocks noChangeAspect="1"/>
            </p:cNvPicPr>
            <p:nvPr/>
          </p:nvPicPr>
          <p:blipFill>
            <a:blip r:embed="rId7"/>
            <a:srcRect/>
            <a:stretch/>
          </p:blipFill>
          <p:spPr>
            <a:xfrm>
              <a:off x="6093527" y="2204756"/>
              <a:ext cx="2309392" cy="1254769"/>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977AC09C-964A-BCBC-46BD-175CCB0943C7}"/>
                </a:ext>
              </a:extLst>
            </p:cNvPr>
            <p:cNvPicPr>
              <a:picLocks noChangeAspect="1"/>
            </p:cNvPicPr>
            <p:nvPr/>
          </p:nvPicPr>
          <p:blipFill>
            <a:blip r:embed="rId8"/>
            <a:stretch>
              <a:fillRect/>
            </a:stretch>
          </p:blipFill>
          <p:spPr>
            <a:xfrm>
              <a:off x="1213944" y="2455153"/>
              <a:ext cx="1211091" cy="842300"/>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4B89672A-AB4B-FCF2-7D0F-49335B9A257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129946" y="2365240"/>
              <a:ext cx="971347" cy="971347"/>
            </a:xfrm>
            <a:prstGeom prst="rect">
              <a:avLst/>
            </a:prstGeom>
          </p:spPr>
        </p:pic>
        <p:pic>
          <p:nvPicPr>
            <p:cNvPr id="16" name="Picture 15" descr="Logo&#10;&#10;Description automatically generated">
              <a:extLst>
                <a:ext uri="{FF2B5EF4-FFF2-40B4-BE49-F238E27FC236}">
                  <a16:creationId xmlns:a16="http://schemas.microsoft.com/office/drawing/2014/main" id="{9484710B-0B94-5CD3-2EBE-86C97C35661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660849" y="2359223"/>
              <a:ext cx="1447011" cy="1027379"/>
            </a:xfrm>
            <a:prstGeom prst="rect">
              <a:avLst/>
            </a:prstGeom>
          </p:spPr>
        </p:pic>
        <p:pic>
          <p:nvPicPr>
            <p:cNvPr id="17" name="Picture 16" descr="Logo&#10;&#10;Description automatically generated">
              <a:extLst>
                <a:ext uri="{FF2B5EF4-FFF2-40B4-BE49-F238E27FC236}">
                  <a16:creationId xmlns:a16="http://schemas.microsoft.com/office/drawing/2014/main" id="{F04BD318-D97B-D4C8-4CD6-2E2B5F372CE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612523" y="2430110"/>
              <a:ext cx="1782886" cy="943792"/>
            </a:xfrm>
            <a:prstGeom prst="rect">
              <a:avLst/>
            </a:prstGeom>
          </p:spPr>
        </p:pic>
        <p:pic>
          <p:nvPicPr>
            <p:cNvPr id="18" name="Image 5" descr="Une image contenant texte&#10;&#10;Description générée automatiquement">
              <a:extLst>
                <a:ext uri="{FF2B5EF4-FFF2-40B4-BE49-F238E27FC236}">
                  <a16:creationId xmlns:a16="http://schemas.microsoft.com/office/drawing/2014/main" id="{49873226-1F4D-85CE-3480-4DBF183EC2D6}"/>
                </a:ext>
              </a:extLst>
            </p:cNvPr>
            <p:cNvPicPr>
              <a:picLocks noChangeAspect="1"/>
            </p:cNvPicPr>
            <p:nvPr/>
          </p:nvPicPr>
          <p:blipFill>
            <a:blip r:embed="rId12"/>
            <a:stretch>
              <a:fillRect/>
            </a:stretch>
          </p:blipFill>
          <p:spPr>
            <a:xfrm>
              <a:off x="4507460" y="2490332"/>
              <a:ext cx="1789181" cy="943793"/>
            </a:xfrm>
            <a:prstGeom prst="rect">
              <a:avLst/>
            </a:prstGeom>
          </p:spPr>
        </p:pic>
      </p:grpSp>
      <p:sp>
        <p:nvSpPr>
          <p:cNvPr id="19" name="Text Placeholder 10">
            <a:extLst>
              <a:ext uri="{FF2B5EF4-FFF2-40B4-BE49-F238E27FC236}">
                <a16:creationId xmlns:a16="http://schemas.microsoft.com/office/drawing/2014/main" id="{B0E166EC-B6E2-20A5-37D5-B4466183A0CC}"/>
              </a:ext>
            </a:extLst>
          </p:cNvPr>
          <p:cNvSpPr txBox="1">
            <a:spLocks/>
          </p:cNvSpPr>
          <p:nvPr/>
        </p:nvSpPr>
        <p:spPr>
          <a:xfrm>
            <a:off x="1174102" y="2200270"/>
            <a:ext cx="1837093" cy="302435"/>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marR="0" lvl="0" indent="-9525" algn="l" defTabSz="914400" rtl="0" eaLnBrk="1" fontAlgn="auto" latinLnBrk="0" hangingPunct="1">
              <a:lnSpc>
                <a:spcPct val="90000"/>
              </a:lnSpc>
              <a:spcBef>
                <a:spcPts val="1000"/>
              </a:spcBef>
              <a:spcAft>
                <a:spcPts val="0"/>
              </a:spcAft>
              <a:buClrTx/>
              <a:buSzTx/>
              <a:buFont typeface="Arial"/>
              <a:buNone/>
              <a:tabLst/>
              <a:defRPr/>
            </a:pPr>
            <a:r>
              <a:rPr kumimoji="0" lang="en-GB" sz="1800" b="1" i="0" u="none" strike="noStrike" kern="1200" cap="none" spc="0" normalizeH="0" baseline="0" noProof="0">
                <a:ln>
                  <a:noFill/>
                </a:ln>
                <a:solidFill>
                  <a:srgbClr val="9E2886"/>
                </a:solidFill>
                <a:effectLst/>
                <a:uLnTx/>
                <a:uFillTx/>
                <a:latin typeface="Roboto" panose="02000000000000000000" pitchFamily="2" charset="0"/>
                <a:ea typeface="Roboto" panose="02000000000000000000" pitchFamily="2" charset="0"/>
              </a:rPr>
              <a:t>Donors:</a:t>
            </a:r>
          </a:p>
        </p:txBody>
      </p:sp>
      <p:cxnSp>
        <p:nvCxnSpPr>
          <p:cNvPr id="53" name="Straight Connector 52">
            <a:extLst>
              <a:ext uri="{FF2B5EF4-FFF2-40B4-BE49-F238E27FC236}">
                <a16:creationId xmlns:a16="http://schemas.microsoft.com/office/drawing/2014/main" id="{C95C197A-F8A5-72DE-CC4F-22B9C0253764}"/>
              </a:ext>
            </a:extLst>
          </p:cNvPr>
          <p:cNvCxnSpPr>
            <a:cxnSpLocks/>
          </p:cNvCxnSpPr>
          <p:nvPr/>
        </p:nvCxnSpPr>
        <p:spPr>
          <a:xfrm flipV="1">
            <a:off x="875972" y="3860196"/>
            <a:ext cx="10225321" cy="10459"/>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grpSp>
        <p:nvGrpSpPr>
          <p:cNvPr id="57" name="Google Shape;7673;p55">
            <a:extLst>
              <a:ext uri="{FF2B5EF4-FFF2-40B4-BE49-F238E27FC236}">
                <a16:creationId xmlns:a16="http://schemas.microsoft.com/office/drawing/2014/main" id="{BA997A82-0246-A651-0F9A-193ECC3D1564}"/>
              </a:ext>
            </a:extLst>
          </p:cNvPr>
          <p:cNvGrpSpPr/>
          <p:nvPr/>
        </p:nvGrpSpPr>
        <p:grpSpPr>
          <a:xfrm>
            <a:off x="12180454" y="4935374"/>
            <a:ext cx="515449" cy="457761"/>
            <a:chOff x="3584280" y="3699191"/>
            <a:chExt cx="358069" cy="317995"/>
          </a:xfrm>
          <a:solidFill>
            <a:schemeClr val="accent1"/>
          </a:solidFill>
        </p:grpSpPr>
        <p:sp>
          <p:nvSpPr>
            <p:cNvPr id="90" name="Google Shape;7674;p55">
              <a:extLst>
                <a:ext uri="{FF2B5EF4-FFF2-40B4-BE49-F238E27FC236}">
                  <a16:creationId xmlns:a16="http://schemas.microsoft.com/office/drawing/2014/main" id="{E8565ACC-BE39-D764-AECF-D572BAC00872}"/>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1" name="Google Shape;7675;p55">
              <a:extLst>
                <a:ext uri="{FF2B5EF4-FFF2-40B4-BE49-F238E27FC236}">
                  <a16:creationId xmlns:a16="http://schemas.microsoft.com/office/drawing/2014/main" id="{EF4A4894-DA6F-ABAE-818B-B8D0FC6668C0}"/>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2" name="Google Shape;7676;p55">
              <a:extLst>
                <a:ext uri="{FF2B5EF4-FFF2-40B4-BE49-F238E27FC236}">
                  <a16:creationId xmlns:a16="http://schemas.microsoft.com/office/drawing/2014/main" id="{1285E196-0FF6-3E34-C7DB-7905702222CE}"/>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3" name="Google Shape;7677;p55">
              <a:extLst>
                <a:ext uri="{FF2B5EF4-FFF2-40B4-BE49-F238E27FC236}">
                  <a16:creationId xmlns:a16="http://schemas.microsoft.com/office/drawing/2014/main" id="{837E7C12-D085-5D58-71A8-C8B5D432BA80}"/>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58" name="TextBox 6">
            <a:extLst>
              <a:ext uri="{FF2B5EF4-FFF2-40B4-BE49-F238E27FC236}">
                <a16:creationId xmlns:a16="http://schemas.microsoft.com/office/drawing/2014/main" id="{C936631C-742C-E98C-9216-B2796B2DE9EC}"/>
              </a:ext>
            </a:extLst>
          </p:cNvPr>
          <p:cNvSpPr txBox="1"/>
          <p:nvPr/>
        </p:nvSpPr>
        <p:spPr bwMode="auto">
          <a:xfrm>
            <a:off x="12737821" y="4783435"/>
            <a:ext cx="19153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Don‘t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forget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to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replace</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logos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for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financial</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donor</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and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partners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involved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in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developing</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the original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training</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material</a:t>
            </a:r>
          </a:p>
        </p:txBody>
      </p:sp>
      <p:grpSp>
        <p:nvGrpSpPr>
          <p:cNvPr id="59" name="Google Shape;7454;p55">
            <a:extLst>
              <a:ext uri="{FF2B5EF4-FFF2-40B4-BE49-F238E27FC236}">
                <a16:creationId xmlns:a16="http://schemas.microsoft.com/office/drawing/2014/main" id="{65B1A0AC-97FB-BA75-B659-74B0CD2D6E8C}"/>
              </a:ext>
            </a:extLst>
          </p:cNvPr>
          <p:cNvGrpSpPr/>
          <p:nvPr/>
        </p:nvGrpSpPr>
        <p:grpSpPr>
          <a:xfrm>
            <a:off x="-2319615" y="616749"/>
            <a:ext cx="453921" cy="453418"/>
            <a:chOff x="5823294" y="2309751"/>
            <a:chExt cx="315327" cy="314978"/>
          </a:xfrm>
          <a:solidFill>
            <a:schemeClr val="accent1"/>
          </a:solidFill>
        </p:grpSpPr>
        <p:sp>
          <p:nvSpPr>
            <p:cNvPr id="73" name="Google Shape;7455;p55">
              <a:extLst>
                <a:ext uri="{FF2B5EF4-FFF2-40B4-BE49-F238E27FC236}">
                  <a16:creationId xmlns:a16="http://schemas.microsoft.com/office/drawing/2014/main" id="{7DA6CF2B-94E9-1609-7B75-C70DF8D5D9F0}"/>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4" name="Google Shape;7456;p55">
              <a:extLst>
                <a:ext uri="{FF2B5EF4-FFF2-40B4-BE49-F238E27FC236}">
                  <a16:creationId xmlns:a16="http://schemas.microsoft.com/office/drawing/2014/main" id="{94156CBA-4316-0A4A-12A0-AAB3A4992549}"/>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5" name="Google Shape;7457;p55">
              <a:extLst>
                <a:ext uri="{FF2B5EF4-FFF2-40B4-BE49-F238E27FC236}">
                  <a16:creationId xmlns:a16="http://schemas.microsoft.com/office/drawing/2014/main" id="{ABC35618-1280-BCCD-D3C1-658858A7E5BE}"/>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6" name="Google Shape;7458;p55">
              <a:extLst>
                <a:ext uri="{FF2B5EF4-FFF2-40B4-BE49-F238E27FC236}">
                  <a16:creationId xmlns:a16="http://schemas.microsoft.com/office/drawing/2014/main" id="{9062441B-CDC2-0E03-94B0-EE12D658806E}"/>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7" name="Google Shape;7459;p55">
              <a:extLst>
                <a:ext uri="{FF2B5EF4-FFF2-40B4-BE49-F238E27FC236}">
                  <a16:creationId xmlns:a16="http://schemas.microsoft.com/office/drawing/2014/main" id="{AB8B4C2B-329A-A299-31F5-EB5DD3891180}"/>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8" name="Google Shape;7460;p55">
              <a:extLst>
                <a:ext uri="{FF2B5EF4-FFF2-40B4-BE49-F238E27FC236}">
                  <a16:creationId xmlns:a16="http://schemas.microsoft.com/office/drawing/2014/main" id="{2CFA4148-8E3E-E35C-0689-9302848A0710}"/>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79" name="Google Shape;7461;p55">
              <a:extLst>
                <a:ext uri="{FF2B5EF4-FFF2-40B4-BE49-F238E27FC236}">
                  <a16:creationId xmlns:a16="http://schemas.microsoft.com/office/drawing/2014/main" id="{7E997776-7ED2-A34F-C418-09FCAFE11110}"/>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0" name="Google Shape;7462;p55">
              <a:extLst>
                <a:ext uri="{FF2B5EF4-FFF2-40B4-BE49-F238E27FC236}">
                  <a16:creationId xmlns:a16="http://schemas.microsoft.com/office/drawing/2014/main" id="{9FB58187-4B2E-8437-F2E0-CC3FF90E2962}"/>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1" name="Google Shape;7463;p55">
              <a:extLst>
                <a:ext uri="{FF2B5EF4-FFF2-40B4-BE49-F238E27FC236}">
                  <a16:creationId xmlns:a16="http://schemas.microsoft.com/office/drawing/2014/main" id="{CBB4F223-D7DC-CC88-D0FB-A54F8183A17C}"/>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2" name="Google Shape;7464;p55">
              <a:extLst>
                <a:ext uri="{FF2B5EF4-FFF2-40B4-BE49-F238E27FC236}">
                  <a16:creationId xmlns:a16="http://schemas.microsoft.com/office/drawing/2014/main" id="{F7A876E1-A1DB-14E6-EE56-85814FFD52E0}"/>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3" name="Google Shape;7465;p55">
              <a:extLst>
                <a:ext uri="{FF2B5EF4-FFF2-40B4-BE49-F238E27FC236}">
                  <a16:creationId xmlns:a16="http://schemas.microsoft.com/office/drawing/2014/main" id="{60D95006-2FF5-8D7B-B547-DB5CF45A7ECB}"/>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4" name="Google Shape;7466;p55">
              <a:extLst>
                <a:ext uri="{FF2B5EF4-FFF2-40B4-BE49-F238E27FC236}">
                  <a16:creationId xmlns:a16="http://schemas.microsoft.com/office/drawing/2014/main" id="{EADE6C99-4007-A4C5-CC51-869ACE1BB8D9}"/>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5" name="Google Shape;7467;p55">
              <a:extLst>
                <a:ext uri="{FF2B5EF4-FFF2-40B4-BE49-F238E27FC236}">
                  <a16:creationId xmlns:a16="http://schemas.microsoft.com/office/drawing/2014/main" id="{E3DA4340-E25B-05A4-5F88-2DA760A19F6A}"/>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6" name="Google Shape;7468;p55">
              <a:extLst>
                <a:ext uri="{FF2B5EF4-FFF2-40B4-BE49-F238E27FC236}">
                  <a16:creationId xmlns:a16="http://schemas.microsoft.com/office/drawing/2014/main" id="{B32BC6B5-C463-C474-574F-E54055EA1B29}"/>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7" name="Google Shape;7469;p55">
              <a:extLst>
                <a:ext uri="{FF2B5EF4-FFF2-40B4-BE49-F238E27FC236}">
                  <a16:creationId xmlns:a16="http://schemas.microsoft.com/office/drawing/2014/main" id="{2207D893-892F-79F9-86F3-72A34893FEAB}"/>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8" name="Google Shape;7470;p55">
              <a:extLst>
                <a:ext uri="{FF2B5EF4-FFF2-40B4-BE49-F238E27FC236}">
                  <a16:creationId xmlns:a16="http://schemas.microsoft.com/office/drawing/2014/main" id="{7CF0F297-1130-3A8E-8EF3-E71DAA94D8C6}"/>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9" name="Google Shape;7471;p55">
              <a:extLst>
                <a:ext uri="{FF2B5EF4-FFF2-40B4-BE49-F238E27FC236}">
                  <a16:creationId xmlns:a16="http://schemas.microsoft.com/office/drawing/2014/main" id="{88C73D1F-8D87-2814-7A95-1017AF8BB657}"/>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grpSp>
        <p:nvGrpSpPr>
          <p:cNvPr id="60" name="Google Shape;7441;p55">
            <a:extLst>
              <a:ext uri="{FF2B5EF4-FFF2-40B4-BE49-F238E27FC236}">
                <a16:creationId xmlns:a16="http://schemas.microsoft.com/office/drawing/2014/main" id="{5C6317CB-1939-3DFC-613F-23D916027A60}"/>
              </a:ext>
            </a:extLst>
          </p:cNvPr>
          <p:cNvGrpSpPr/>
          <p:nvPr/>
        </p:nvGrpSpPr>
        <p:grpSpPr>
          <a:xfrm>
            <a:off x="-2461140" y="4783435"/>
            <a:ext cx="518741" cy="494422"/>
            <a:chOff x="6870193" y="2295620"/>
            <a:chExt cx="360356" cy="343462"/>
          </a:xfrm>
          <a:solidFill>
            <a:srgbClr val="9E2886"/>
          </a:solidFill>
        </p:grpSpPr>
        <p:sp>
          <p:nvSpPr>
            <p:cNvPr id="71" name="Google Shape;7442;p55">
              <a:extLst>
                <a:ext uri="{FF2B5EF4-FFF2-40B4-BE49-F238E27FC236}">
                  <a16:creationId xmlns:a16="http://schemas.microsoft.com/office/drawing/2014/main" id="{342AC179-095E-0BC5-766E-564BC9639A9F}"/>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sp>
          <p:nvSpPr>
            <p:cNvPr id="72" name="Google Shape;7443;p55">
              <a:extLst>
                <a:ext uri="{FF2B5EF4-FFF2-40B4-BE49-F238E27FC236}">
                  <a16:creationId xmlns:a16="http://schemas.microsoft.com/office/drawing/2014/main" id="{E2AF9E37-7B92-F818-9AA7-BCEBCF4738E8}"/>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grpSp>
      <p:sp>
        <p:nvSpPr>
          <p:cNvPr id="61" name="TextBox 28">
            <a:extLst>
              <a:ext uri="{FF2B5EF4-FFF2-40B4-BE49-F238E27FC236}">
                <a16:creationId xmlns:a16="http://schemas.microsoft.com/office/drawing/2014/main" id="{CCBF9068-307F-FB79-C853-C9163CB7F0F9}"/>
              </a:ext>
            </a:extLst>
          </p:cNvPr>
          <p:cNvSpPr txBox="1"/>
          <p:nvPr/>
        </p:nvSpPr>
        <p:spPr bwMode="auto">
          <a:xfrm>
            <a:off x="-1869489" y="4783435"/>
            <a:ext cx="158973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Place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your</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organisations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logo on the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bottom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left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with</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the MobiliseYourCity logo and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use</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it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standard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format</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sp>
        <p:nvSpPr>
          <p:cNvPr id="62" name="TextBox 29">
            <a:extLst>
              <a:ext uri="{FF2B5EF4-FFF2-40B4-BE49-F238E27FC236}">
                <a16:creationId xmlns:a16="http://schemas.microsoft.com/office/drawing/2014/main" id="{6D673E9B-A378-0E82-E910-59347107CF2E}"/>
              </a:ext>
            </a:extLst>
          </p:cNvPr>
          <p:cNvSpPr txBox="1"/>
          <p:nvPr/>
        </p:nvSpPr>
        <p:spPr bwMode="auto">
          <a:xfrm>
            <a:off x="-1776169" y="474126"/>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to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30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secs</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on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sp>
        <p:nvSpPr>
          <p:cNvPr id="63" name="TextBox 30">
            <a:extLst>
              <a:ext uri="{FF2B5EF4-FFF2-40B4-BE49-F238E27FC236}">
                <a16:creationId xmlns:a16="http://schemas.microsoft.com/office/drawing/2014/main" id="{11676E55-D800-F78E-5023-29FC6EF2C6DF}"/>
              </a:ext>
            </a:extLst>
          </p:cNvPr>
          <p:cNvSpPr txBox="1"/>
          <p:nvPr/>
        </p:nvSpPr>
        <p:spPr bwMode="auto">
          <a:xfrm>
            <a:off x="12820183" y="518087"/>
            <a:ext cx="20090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1" i="0" u="none" strike="noStrike" kern="1200" cap="none" spc="0" normalizeH="0" baseline="0" noProof="0">
                <a:ln>
                  <a:noFill/>
                </a:ln>
                <a:solidFill>
                  <a:srgbClr val="9E2986"/>
                </a:solidFill>
                <a:effectLst/>
                <a:uLnTx/>
                <a:uFillTx/>
                <a:latin typeface="Gravur-Condensed" panose="02000506020000020004" pitchFamily="2" charset="0"/>
                <a:ea typeface="Gravur-Condensed" charset="0"/>
                <a:cs typeface="Gravur-Condensed" charset="0"/>
              </a:rPr>
              <a:t>Alternative Method: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Showing this slide is mandatory before the training begins</a:t>
            </a:r>
          </a:p>
        </p:txBody>
      </p:sp>
      <p:grpSp>
        <p:nvGrpSpPr>
          <p:cNvPr id="64" name="Google Shape;8931;p57">
            <a:extLst>
              <a:ext uri="{FF2B5EF4-FFF2-40B4-BE49-F238E27FC236}">
                <a16:creationId xmlns:a16="http://schemas.microsoft.com/office/drawing/2014/main" id="{890E57F2-9B7F-1E2C-1280-7176CAE78F4C}"/>
              </a:ext>
            </a:extLst>
          </p:cNvPr>
          <p:cNvGrpSpPr/>
          <p:nvPr/>
        </p:nvGrpSpPr>
        <p:grpSpPr>
          <a:xfrm>
            <a:off x="12263515" y="633871"/>
            <a:ext cx="557927" cy="547121"/>
            <a:chOff x="3095745" y="3805393"/>
            <a:chExt cx="352840" cy="354718"/>
          </a:xfrm>
          <a:solidFill>
            <a:schemeClr val="accent1"/>
          </a:solidFill>
        </p:grpSpPr>
        <p:sp>
          <p:nvSpPr>
            <p:cNvPr id="65" name="Google Shape;8932;p57">
              <a:extLst>
                <a:ext uri="{FF2B5EF4-FFF2-40B4-BE49-F238E27FC236}">
                  <a16:creationId xmlns:a16="http://schemas.microsoft.com/office/drawing/2014/main" id="{7F990562-0326-70CA-5D1B-22A74EF54FE3}"/>
                </a:ext>
              </a:extLst>
            </p:cNvPr>
            <p:cNvSpPr/>
            <p:nvPr/>
          </p:nvSpPr>
          <p:spPr>
            <a:xfrm>
              <a:off x="3095745" y="3805393"/>
              <a:ext cx="272093" cy="271711"/>
            </a:xfrm>
            <a:custGeom>
              <a:avLst/>
              <a:gdLst/>
              <a:ahLst/>
              <a:cxnLst/>
              <a:rect l="l" t="t" r="r" b="b"/>
              <a:pathLst>
                <a:path w="8549" h="8537" extrusionOk="0">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6" name="Google Shape;8933;p57">
              <a:extLst>
                <a:ext uri="{FF2B5EF4-FFF2-40B4-BE49-F238E27FC236}">
                  <a16:creationId xmlns:a16="http://schemas.microsoft.com/office/drawing/2014/main" id="{90DE20A5-2CA8-71AD-B952-E837D621D29E}"/>
                </a:ext>
              </a:extLst>
            </p:cNvPr>
            <p:cNvSpPr/>
            <p:nvPr/>
          </p:nvSpPr>
          <p:spPr>
            <a:xfrm>
              <a:off x="3184798" y="3878883"/>
              <a:ext cx="109550" cy="94018"/>
            </a:xfrm>
            <a:custGeom>
              <a:avLst/>
              <a:gdLst/>
              <a:ahLst/>
              <a:cxnLst/>
              <a:rect l="l" t="t" r="r" b="b"/>
              <a:pathLst>
                <a:path w="3442" h="2954" extrusionOk="0">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7" name="Google Shape;8934;p57">
              <a:extLst>
                <a:ext uri="{FF2B5EF4-FFF2-40B4-BE49-F238E27FC236}">
                  <a16:creationId xmlns:a16="http://schemas.microsoft.com/office/drawing/2014/main" id="{1F2CA2E5-0628-5CAD-80B7-FD7AD519D47B}"/>
                </a:ext>
              </a:extLst>
            </p:cNvPr>
            <p:cNvSpPr/>
            <p:nvPr/>
          </p:nvSpPr>
          <p:spPr>
            <a:xfrm>
              <a:off x="3168120" y="3917331"/>
              <a:ext cx="102707" cy="87016"/>
            </a:xfrm>
            <a:custGeom>
              <a:avLst/>
              <a:gdLst/>
              <a:ahLst/>
              <a:cxnLst/>
              <a:rect l="l" t="t" r="r" b="b"/>
              <a:pathLst>
                <a:path w="3227" h="2734" extrusionOk="0">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8" name="Google Shape;8935;p57">
              <a:extLst>
                <a:ext uri="{FF2B5EF4-FFF2-40B4-BE49-F238E27FC236}">
                  <a16:creationId xmlns:a16="http://schemas.microsoft.com/office/drawing/2014/main" id="{61612414-F8AF-DB20-2E1D-1912E090F5C8}"/>
                </a:ext>
              </a:extLst>
            </p:cNvPr>
            <p:cNvSpPr/>
            <p:nvPr/>
          </p:nvSpPr>
          <p:spPr>
            <a:xfrm>
              <a:off x="3264749" y="3976275"/>
              <a:ext cx="183836" cy="183836"/>
            </a:xfrm>
            <a:custGeom>
              <a:avLst/>
              <a:gdLst/>
              <a:ahLst/>
              <a:cxnLst/>
              <a:rect l="l" t="t" r="r" b="b"/>
              <a:pathLst>
                <a:path w="5776" h="5776" extrusionOk="0">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69" name="Google Shape;8936;p57">
              <a:extLst>
                <a:ext uri="{FF2B5EF4-FFF2-40B4-BE49-F238E27FC236}">
                  <a16:creationId xmlns:a16="http://schemas.microsoft.com/office/drawing/2014/main" id="{173BD265-A94E-9AD7-9CC2-DBE230605FA4}"/>
                </a:ext>
              </a:extLst>
            </p:cNvPr>
            <p:cNvSpPr/>
            <p:nvPr/>
          </p:nvSpPr>
          <p:spPr>
            <a:xfrm>
              <a:off x="3326526" y="4036907"/>
              <a:ext cx="62541" cy="62573"/>
            </a:xfrm>
            <a:custGeom>
              <a:avLst/>
              <a:gdLst/>
              <a:ahLst/>
              <a:cxnLst/>
              <a:rect l="l" t="t" r="r" b="b"/>
              <a:pathLst>
                <a:path w="1965" h="1966" extrusionOk="0">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sp>
          <p:nvSpPr>
            <p:cNvPr id="70" name="Google Shape;8937;p57">
              <a:extLst>
                <a:ext uri="{FF2B5EF4-FFF2-40B4-BE49-F238E27FC236}">
                  <a16:creationId xmlns:a16="http://schemas.microsoft.com/office/drawing/2014/main" id="{EBD52F7C-C4D8-6518-A197-9B993F4AAB81}"/>
                </a:ext>
              </a:extLst>
            </p:cNvPr>
            <p:cNvSpPr/>
            <p:nvPr/>
          </p:nvSpPr>
          <p:spPr>
            <a:xfrm>
              <a:off x="3196542" y="3907687"/>
              <a:ext cx="68238" cy="68238"/>
            </a:xfrm>
            <a:custGeom>
              <a:avLst/>
              <a:gdLst/>
              <a:ahLst/>
              <a:cxnLst/>
              <a:rect l="l" t="t" r="r" b="b"/>
              <a:pathLst>
                <a:path w="2144" h="2144" extrusionOk="0">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Calibri" panose="020F0502020204030204"/>
                <a:ea typeface="+mn-ea"/>
                <a:cs typeface="+mn-cs"/>
              </a:endParaRPr>
            </a:p>
          </p:txBody>
        </p:sp>
      </p:grpSp>
      <p:sp>
        <p:nvSpPr>
          <p:cNvPr id="6" name="Text Placeholder 5">
            <a:extLst>
              <a:ext uri="{FF2B5EF4-FFF2-40B4-BE49-F238E27FC236}">
                <a16:creationId xmlns:a16="http://schemas.microsoft.com/office/drawing/2014/main" id="{0F1953D7-1EA7-4EB4-A490-E9799B5615B1}"/>
              </a:ext>
            </a:extLst>
          </p:cNvPr>
          <p:cNvSpPr>
            <a:spLocks noGrp="1"/>
          </p:cNvSpPr>
          <p:nvPr>
            <p:ph type="body" sz="quarter" idx="12"/>
          </p:nvPr>
        </p:nvSpPr>
        <p:spPr>
          <a:xfrm>
            <a:off x="1174102" y="1212790"/>
            <a:ext cx="3485855" cy="577569"/>
          </a:xfrm>
        </p:spPr>
        <p:txBody>
          <a:bodyPr/>
          <a:lstStyle/>
          <a:p>
            <a:r>
              <a:rPr lang="de-DE" sz="2800" dirty="0">
                <a:solidFill>
                  <a:schemeClr val="bg1"/>
                </a:solidFill>
              </a:rPr>
              <a:t>Training </a:t>
            </a:r>
            <a:r>
              <a:rPr lang="de-DE" sz="2800" dirty="0" err="1">
                <a:solidFill>
                  <a:schemeClr val="bg1"/>
                </a:solidFill>
              </a:rPr>
              <a:t>Developed</a:t>
            </a:r>
            <a:r>
              <a:rPr lang="de-DE" sz="2800" dirty="0">
                <a:solidFill>
                  <a:schemeClr val="bg1"/>
                </a:solidFill>
              </a:rPr>
              <a:t> By</a:t>
            </a:r>
            <a:endParaRPr lang="en-GB" sz="2800" dirty="0">
              <a:solidFill>
                <a:schemeClr val="bg1"/>
              </a:solidFill>
            </a:endParaRPr>
          </a:p>
        </p:txBody>
      </p:sp>
      <p:pic>
        <p:nvPicPr>
          <p:cNvPr id="1026" name="Picture 2" descr="Egis — Wikipédia">
            <a:extLst>
              <a:ext uri="{FF2B5EF4-FFF2-40B4-BE49-F238E27FC236}">
                <a16:creationId xmlns:a16="http://schemas.microsoft.com/office/drawing/2014/main" id="{D991F948-ABB9-6C4A-7151-66D25E4CD5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14822" y="4431692"/>
            <a:ext cx="906494" cy="4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11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28">
            <a:extLst>
              <a:ext uri="{FF2B5EF4-FFF2-40B4-BE49-F238E27FC236}">
                <a16:creationId xmlns:a16="http://schemas.microsoft.com/office/drawing/2014/main" id="{FD8AE302-757E-4A04-AAE3-29541A51093D}"/>
              </a:ext>
            </a:extLst>
          </p:cNvPr>
          <p:cNvSpPr/>
          <p:nvPr/>
        </p:nvSpPr>
        <p:spPr>
          <a:xfrm>
            <a:off x="1628023" y="4447797"/>
            <a:ext cx="593020" cy="6408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Roboto"/>
              <a:ea typeface="+mn-ea"/>
              <a:cs typeface="+mn-cs"/>
            </a:endParaRPr>
          </a:p>
        </p:txBody>
      </p:sp>
      <p:sp>
        <p:nvSpPr>
          <p:cNvPr id="7" name="Ellipse 29">
            <a:extLst>
              <a:ext uri="{FF2B5EF4-FFF2-40B4-BE49-F238E27FC236}">
                <a16:creationId xmlns:a16="http://schemas.microsoft.com/office/drawing/2014/main" id="{75F0EA89-CBED-42C0-8B77-B9BEF955A4F1}"/>
              </a:ext>
            </a:extLst>
          </p:cNvPr>
          <p:cNvSpPr/>
          <p:nvPr/>
        </p:nvSpPr>
        <p:spPr>
          <a:xfrm>
            <a:off x="1628023" y="3507423"/>
            <a:ext cx="593020" cy="6408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Roboto"/>
              <a:ea typeface="+mn-ea"/>
              <a:cs typeface="+mn-cs"/>
            </a:endParaRPr>
          </a:p>
        </p:txBody>
      </p:sp>
      <p:sp>
        <p:nvSpPr>
          <p:cNvPr id="8" name="Textplatzhalter 1">
            <a:extLst>
              <a:ext uri="{FF2B5EF4-FFF2-40B4-BE49-F238E27FC236}">
                <a16:creationId xmlns:a16="http://schemas.microsoft.com/office/drawing/2014/main" id="{26F78E50-223C-4424-A87F-B22CBD4952C3}"/>
              </a:ext>
            </a:extLst>
          </p:cNvPr>
          <p:cNvSpPr>
            <a:spLocks noGrp="1"/>
          </p:cNvSpPr>
          <p:nvPr>
            <p:ph type="body" sz="quarter" idx="12"/>
          </p:nvPr>
        </p:nvSpPr>
        <p:spPr/>
        <p:txBody>
          <a:bodyPr/>
          <a:lstStyle/>
          <a:p>
            <a:r>
              <a:rPr lang="de-DE" err="1"/>
              <a:t>Some</a:t>
            </a:r>
            <a:r>
              <a:rPr lang="de-DE"/>
              <a:t> General Notes on </a:t>
            </a:r>
            <a:r>
              <a:rPr lang="de-DE" err="1"/>
              <a:t>this</a:t>
            </a:r>
            <a:r>
              <a:rPr lang="de-DE"/>
              <a:t> </a:t>
            </a:r>
            <a:r>
              <a:rPr lang="de-DE" err="1"/>
              <a:t>session</a:t>
            </a:r>
            <a:endParaRPr lang="de-DE"/>
          </a:p>
        </p:txBody>
      </p:sp>
      <p:sp>
        <p:nvSpPr>
          <p:cNvPr id="9" name="Textfeld 8">
            <a:extLst>
              <a:ext uri="{FF2B5EF4-FFF2-40B4-BE49-F238E27FC236}">
                <a16:creationId xmlns:a16="http://schemas.microsoft.com/office/drawing/2014/main" id="{A75509AA-F7DC-4905-B131-CCAA041B7645}"/>
              </a:ext>
            </a:extLst>
          </p:cNvPr>
          <p:cNvSpPr txBox="1"/>
          <p:nvPr/>
        </p:nvSpPr>
        <p:spPr bwMode="auto">
          <a:xfrm>
            <a:off x="2397355" y="2660548"/>
            <a:ext cx="45960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9E2886"/>
              </a:buClr>
              <a:buSzTx/>
              <a:buFontTx/>
              <a:buNone/>
              <a:tabLst/>
              <a:defRPr/>
            </a:pPr>
            <a:r>
              <a:rPr kumimoji="0" lang="en-US" sz="1800" b="0" i="0" u="none" strike="noStrike" kern="1200" cap="none" spc="0" normalizeH="0" baseline="0" noProof="0">
                <a:ln>
                  <a:noFill/>
                </a:ln>
                <a:solidFill>
                  <a:srgbClr val="232323"/>
                </a:solidFill>
                <a:effectLst/>
                <a:uLnTx/>
                <a:uFillTx/>
                <a:ea typeface="Roboto Light" panose="020B0604020202020204" charset="0"/>
                <a:cs typeface="+mn-cs"/>
              </a:rPr>
              <a:t>Make sure you are muted and your camera is turned off</a:t>
            </a:r>
          </a:p>
        </p:txBody>
      </p:sp>
      <p:pic>
        <p:nvPicPr>
          <p:cNvPr id="10" name="Grafik 11">
            <a:extLst>
              <a:ext uri="{FF2B5EF4-FFF2-40B4-BE49-F238E27FC236}">
                <a16:creationId xmlns:a16="http://schemas.microsoft.com/office/drawing/2014/main" id="{92A8AD84-4C61-42D2-AC6B-E1A4D6E3F9A3}"/>
              </a:ext>
            </a:extLst>
          </p:cNvPr>
          <p:cNvPicPr>
            <a:picLocks noChangeAspect="1"/>
          </p:cNvPicPr>
          <p:nvPr/>
        </p:nvPicPr>
        <p:blipFill>
          <a:blip r:embed="rId3"/>
          <a:stretch>
            <a:fillRect/>
          </a:stretch>
        </p:blipFill>
        <p:spPr>
          <a:xfrm>
            <a:off x="7100511" y="2613730"/>
            <a:ext cx="3035456" cy="527077"/>
          </a:xfrm>
          <a:prstGeom prst="rect">
            <a:avLst/>
          </a:prstGeom>
        </p:spPr>
      </p:pic>
      <p:sp>
        <p:nvSpPr>
          <p:cNvPr id="11" name="Textfeld 12">
            <a:extLst>
              <a:ext uri="{FF2B5EF4-FFF2-40B4-BE49-F238E27FC236}">
                <a16:creationId xmlns:a16="http://schemas.microsoft.com/office/drawing/2014/main" id="{F6B332B5-88DE-4B10-84F3-FD2A33845EA4}"/>
              </a:ext>
            </a:extLst>
          </p:cNvPr>
          <p:cNvSpPr txBox="1"/>
          <p:nvPr/>
        </p:nvSpPr>
        <p:spPr bwMode="auto">
          <a:xfrm>
            <a:off x="7527369" y="2021036"/>
            <a:ext cx="5575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100" b="1" i="0" u="none" strike="noStrike" kern="1200" cap="none" spc="0" normalizeH="0" baseline="0" noProof="0">
                <a:ln>
                  <a:noFill/>
                </a:ln>
                <a:solidFill>
                  <a:srgbClr val="FFFFFF"/>
                </a:solidFill>
                <a:effectLst/>
                <a:uLnTx/>
                <a:uFillTx/>
                <a:latin typeface="Roboto Light" panose="020B0604020202020204" charset="0"/>
                <a:ea typeface="Roboto Light" panose="020B0604020202020204" charset="0"/>
                <a:cs typeface="Gravur-Condensed" charset="0"/>
              </a:rPr>
              <a:t>CHAT</a:t>
            </a:r>
            <a:endParaRPr kumimoji="0" lang="de-DE" sz="3200" b="1" i="0" u="none" strike="noStrike" kern="1200" cap="none" spc="0" normalizeH="0" baseline="0" noProof="0">
              <a:ln>
                <a:noFill/>
              </a:ln>
              <a:solidFill>
                <a:srgbClr val="FFFFFF"/>
              </a:solidFill>
              <a:effectLst/>
              <a:uLnTx/>
              <a:uFillTx/>
              <a:latin typeface="Roboto Light" panose="020B0604020202020204" charset="0"/>
              <a:ea typeface="Roboto Light" panose="020B0604020202020204" charset="0"/>
              <a:cs typeface="Gravur-Condensed" charset="0"/>
            </a:endParaRPr>
          </a:p>
        </p:txBody>
      </p:sp>
      <p:pic>
        <p:nvPicPr>
          <p:cNvPr id="12" name="Grafik 13" descr="Häkchen">
            <a:extLst>
              <a:ext uri="{FF2B5EF4-FFF2-40B4-BE49-F238E27FC236}">
                <a16:creationId xmlns:a16="http://schemas.microsoft.com/office/drawing/2014/main" id="{BCABCFE9-94B6-440E-9297-E0B9E3324F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81230" y="2323113"/>
            <a:ext cx="261611" cy="261611"/>
          </a:xfrm>
          <a:prstGeom prst="rect">
            <a:avLst/>
          </a:prstGeom>
        </p:spPr>
      </p:pic>
      <p:pic>
        <p:nvPicPr>
          <p:cNvPr id="13" name="Grafik 14" descr="Häkchen">
            <a:extLst>
              <a:ext uri="{FF2B5EF4-FFF2-40B4-BE49-F238E27FC236}">
                <a16:creationId xmlns:a16="http://schemas.microsoft.com/office/drawing/2014/main" id="{ACCF1A50-44D7-4B66-8E94-E2F47D9004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2919" y="2323114"/>
            <a:ext cx="261611" cy="261611"/>
          </a:xfrm>
          <a:prstGeom prst="rect">
            <a:avLst/>
          </a:prstGeom>
        </p:spPr>
      </p:pic>
      <p:sp>
        <p:nvSpPr>
          <p:cNvPr id="14" name="Textfeld 15">
            <a:extLst>
              <a:ext uri="{FF2B5EF4-FFF2-40B4-BE49-F238E27FC236}">
                <a16:creationId xmlns:a16="http://schemas.microsoft.com/office/drawing/2014/main" id="{ECF71690-693B-4B9C-B4D2-578E8FD5F173}"/>
              </a:ext>
            </a:extLst>
          </p:cNvPr>
          <p:cNvSpPr txBox="1"/>
          <p:nvPr/>
        </p:nvSpPr>
        <p:spPr bwMode="auto">
          <a:xfrm>
            <a:off x="2397356" y="4478539"/>
            <a:ext cx="7357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9E2886"/>
              </a:buClr>
              <a:buSzTx/>
              <a:buFontTx/>
              <a:buNone/>
              <a:tabLst/>
              <a:defRPr/>
            </a:pPr>
            <a:r>
              <a:rPr kumimoji="0" lang="en-US" sz="1800" b="0" i="0" u="none" strike="noStrike" kern="1200" cap="none" spc="0" normalizeH="0" baseline="0" noProof="0">
                <a:ln>
                  <a:noFill/>
                </a:ln>
                <a:solidFill>
                  <a:srgbClr val="232323"/>
                </a:solidFill>
                <a:effectLst/>
                <a:uLnTx/>
                <a:uFillTx/>
                <a:ea typeface="Roboto Light" panose="020B0604020202020204" charset="0"/>
                <a:cs typeface="+mn-cs"/>
              </a:rPr>
              <a:t>Include your questions in the chat, we will pose them in the Q&amp;A at the end of the session</a:t>
            </a:r>
          </a:p>
        </p:txBody>
      </p:sp>
      <p:sp>
        <p:nvSpPr>
          <p:cNvPr id="15" name="Textfeld 16">
            <a:extLst>
              <a:ext uri="{FF2B5EF4-FFF2-40B4-BE49-F238E27FC236}">
                <a16:creationId xmlns:a16="http://schemas.microsoft.com/office/drawing/2014/main" id="{F7B29D6B-E111-4668-9546-E8BF95BF9220}"/>
              </a:ext>
            </a:extLst>
          </p:cNvPr>
          <p:cNvSpPr txBox="1"/>
          <p:nvPr/>
        </p:nvSpPr>
        <p:spPr bwMode="auto">
          <a:xfrm>
            <a:off x="2397356" y="3576407"/>
            <a:ext cx="7841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9E2886"/>
              </a:buClr>
              <a:buSzTx/>
              <a:buFontTx/>
              <a:buNone/>
              <a:tabLst/>
              <a:defRPr/>
            </a:pPr>
            <a:r>
              <a:rPr kumimoji="0" lang="en-US" sz="1800" b="0" i="0" u="none" strike="noStrike" kern="1200" cap="none" spc="0" normalizeH="0" baseline="0" noProof="0">
                <a:ln>
                  <a:noFill/>
                </a:ln>
                <a:solidFill>
                  <a:srgbClr val="232323"/>
                </a:solidFill>
                <a:effectLst/>
                <a:uLnTx/>
                <a:uFillTx/>
                <a:ea typeface="Roboto Light" panose="020B0604020202020204" charset="0"/>
                <a:cs typeface="+mn-cs"/>
              </a:rPr>
              <a:t>This session will be recorded. You will not appear in the recording if your camera is kept off</a:t>
            </a:r>
          </a:p>
        </p:txBody>
      </p:sp>
      <p:pic>
        <p:nvPicPr>
          <p:cNvPr id="16" name="Grafik 23" descr="Überwachungskamera">
            <a:extLst>
              <a:ext uri="{FF2B5EF4-FFF2-40B4-BE49-F238E27FC236}">
                <a16:creationId xmlns:a16="http://schemas.microsoft.com/office/drawing/2014/main" id="{D27026EC-E487-4834-83F3-F129FA64CB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65123" y="3695503"/>
            <a:ext cx="428177" cy="428177"/>
          </a:xfrm>
          <a:prstGeom prst="rect">
            <a:avLst/>
          </a:prstGeom>
        </p:spPr>
      </p:pic>
      <p:pic>
        <p:nvPicPr>
          <p:cNvPr id="17" name="Grafik 25" descr="Chat">
            <a:extLst>
              <a:ext uri="{FF2B5EF4-FFF2-40B4-BE49-F238E27FC236}">
                <a16:creationId xmlns:a16="http://schemas.microsoft.com/office/drawing/2014/main" id="{85BFF4A0-CC46-400A-9C68-061B8EF972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32206" y="4567809"/>
            <a:ext cx="428177" cy="428177"/>
          </a:xfrm>
          <a:prstGeom prst="rect">
            <a:avLst/>
          </a:prstGeom>
        </p:spPr>
      </p:pic>
      <p:sp>
        <p:nvSpPr>
          <p:cNvPr id="18" name="Ellipse 30">
            <a:extLst>
              <a:ext uri="{FF2B5EF4-FFF2-40B4-BE49-F238E27FC236}">
                <a16:creationId xmlns:a16="http://schemas.microsoft.com/office/drawing/2014/main" id="{90F42328-E403-47B5-8097-03E081A9A61E}"/>
              </a:ext>
            </a:extLst>
          </p:cNvPr>
          <p:cNvSpPr/>
          <p:nvPr/>
        </p:nvSpPr>
        <p:spPr>
          <a:xfrm>
            <a:off x="1614643" y="2581199"/>
            <a:ext cx="593020" cy="619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Roboto"/>
              <a:ea typeface="+mn-ea"/>
              <a:cs typeface="+mn-cs"/>
            </a:endParaRPr>
          </a:p>
        </p:txBody>
      </p:sp>
      <p:pic>
        <p:nvPicPr>
          <p:cNvPr id="19" name="Grafik 32" descr="Lautsprecher stummschalten">
            <a:extLst>
              <a:ext uri="{FF2B5EF4-FFF2-40B4-BE49-F238E27FC236}">
                <a16:creationId xmlns:a16="http://schemas.microsoft.com/office/drawing/2014/main" id="{42A7C13D-6C6D-4552-AEFB-4EB631398C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65122" y="2693043"/>
            <a:ext cx="364209" cy="364211"/>
          </a:xfrm>
          <a:prstGeom prst="rect">
            <a:avLst/>
          </a:prstGeom>
        </p:spPr>
      </p:pic>
      <p:pic>
        <p:nvPicPr>
          <p:cNvPr id="20" name="Picture 2">
            <a:extLst>
              <a:ext uri="{FF2B5EF4-FFF2-40B4-BE49-F238E27FC236}">
                <a16:creationId xmlns:a16="http://schemas.microsoft.com/office/drawing/2014/main" id="{96EEA86C-AD20-46AF-BF27-77F5135908F2}"/>
              </a:ext>
            </a:extLst>
          </p:cNvPr>
          <p:cNvPicPr>
            <a:picLocks noChangeAspect="1"/>
          </p:cNvPicPr>
          <p:nvPr/>
        </p:nvPicPr>
        <p:blipFill>
          <a:blip r:embed="rId12"/>
          <a:srcRect/>
          <a:stretch/>
        </p:blipFill>
        <p:spPr>
          <a:xfrm>
            <a:off x="9490229" y="0"/>
            <a:ext cx="2701771" cy="843664"/>
          </a:xfrm>
          <a:prstGeom prst="rect">
            <a:avLst/>
          </a:prstGeom>
        </p:spPr>
      </p:pic>
      <p:grpSp>
        <p:nvGrpSpPr>
          <p:cNvPr id="21" name="Google Shape;7673;p55">
            <a:extLst>
              <a:ext uri="{FF2B5EF4-FFF2-40B4-BE49-F238E27FC236}">
                <a16:creationId xmlns:a16="http://schemas.microsoft.com/office/drawing/2014/main" id="{1D4A7CC4-7EE4-4332-A4F7-32274F5777CD}"/>
              </a:ext>
            </a:extLst>
          </p:cNvPr>
          <p:cNvGrpSpPr/>
          <p:nvPr/>
        </p:nvGrpSpPr>
        <p:grpSpPr>
          <a:xfrm>
            <a:off x="12265289" y="4461248"/>
            <a:ext cx="515449" cy="457761"/>
            <a:chOff x="3584280" y="3699191"/>
            <a:chExt cx="358069" cy="317995"/>
          </a:xfrm>
          <a:solidFill>
            <a:schemeClr val="accent1"/>
          </a:solidFill>
        </p:grpSpPr>
        <p:sp>
          <p:nvSpPr>
            <p:cNvPr id="22" name="Google Shape;7674;p55">
              <a:extLst>
                <a:ext uri="{FF2B5EF4-FFF2-40B4-BE49-F238E27FC236}">
                  <a16:creationId xmlns:a16="http://schemas.microsoft.com/office/drawing/2014/main" id="{0E20849D-091E-437C-B0AC-3E6BA75092CA}"/>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675;p55">
              <a:extLst>
                <a:ext uri="{FF2B5EF4-FFF2-40B4-BE49-F238E27FC236}">
                  <a16:creationId xmlns:a16="http://schemas.microsoft.com/office/drawing/2014/main" id="{8ECBC9ED-8E38-4DA1-9FDE-A39687177B61}"/>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4" name="Google Shape;7676;p55">
              <a:extLst>
                <a:ext uri="{FF2B5EF4-FFF2-40B4-BE49-F238E27FC236}">
                  <a16:creationId xmlns:a16="http://schemas.microsoft.com/office/drawing/2014/main" id="{49B32AF3-4E17-448D-A830-F2831E26D5FD}"/>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5" name="Google Shape;7677;p55">
              <a:extLst>
                <a:ext uri="{FF2B5EF4-FFF2-40B4-BE49-F238E27FC236}">
                  <a16:creationId xmlns:a16="http://schemas.microsoft.com/office/drawing/2014/main" id="{FF8D3A51-BEB4-472A-BFF9-9E94C3805FA2}"/>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26" name="TextBox 25">
            <a:extLst>
              <a:ext uri="{FF2B5EF4-FFF2-40B4-BE49-F238E27FC236}">
                <a16:creationId xmlns:a16="http://schemas.microsoft.com/office/drawing/2014/main" id="{97C8A90E-C952-4E84-ACC3-E387A20DE6C3}"/>
              </a:ext>
            </a:extLst>
          </p:cNvPr>
          <p:cNvSpPr txBox="1"/>
          <p:nvPr/>
        </p:nvSpPr>
        <p:spPr bwMode="auto">
          <a:xfrm>
            <a:off x="12822656" y="4368729"/>
            <a:ext cx="191531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If</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you</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want</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to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record</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the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meeting</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make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sure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you</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tell</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participants</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and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ask</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for their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consent</a:t>
            </a:r>
            <a:endPar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endParaRPr>
          </a:p>
        </p:txBody>
      </p:sp>
      <p:sp>
        <p:nvSpPr>
          <p:cNvPr id="27" name="TextBox 26">
            <a:extLst>
              <a:ext uri="{FF2B5EF4-FFF2-40B4-BE49-F238E27FC236}">
                <a16:creationId xmlns:a16="http://schemas.microsoft.com/office/drawing/2014/main" id="{11C48FEB-D4A7-4C75-B157-0F332A789D6C}"/>
              </a:ext>
            </a:extLst>
          </p:cNvPr>
          <p:cNvSpPr txBox="1"/>
          <p:nvPr/>
        </p:nvSpPr>
        <p:spPr bwMode="auto">
          <a:xfrm>
            <a:off x="12658281" y="0"/>
            <a:ext cx="25157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600" b="1" i="0" u="none" strike="noStrike" kern="1200" cap="none" spc="0" normalizeH="0" baseline="0" noProof="0">
                <a:ln>
                  <a:noFill/>
                </a:ln>
                <a:solidFill>
                  <a:srgbClr val="9E2986"/>
                </a:solidFill>
                <a:effectLst/>
                <a:uLnTx/>
                <a:uFillTx/>
                <a:latin typeface="Gravur-Condensed" charset="0"/>
                <a:ea typeface="Gravur-Condensed" charset="0"/>
                <a:cs typeface="Gravur-Condensed" charset="0"/>
              </a:rPr>
              <a:t>      Alternative Method: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Make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sure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to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change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the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slides</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in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accordance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with</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the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meeting</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tool</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you</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use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(e.g. zoom,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Webex</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etc.) and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adjust</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the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rules</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to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your</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context</a:t>
            </a:r>
            <a:endParaRPr kumimoji="0" lang="en-GB"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endParaRPr>
          </a:p>
        </p:txBody>
      </p:sp>
      <p:grpSp>
        <p:nvGrpSpPr>
          <p:cNvPr id="28" name="Google Shape;7454;p55">
            <a:extLst>
              <a:ext uri="{FF2B5EF4-FFF2-40B4-BE49-F238E27FC236}">
                <a16:creationId xmlns:a16="http://schemas.microsoft.com/office/drawing/2014/main" id="{BCF89522-A2F0-4AB1-8CAD-A1C7F4985DA3}"/>
              </a:ext>
            </a:extLst>
          </p:cNvPr>
          <p:cNvGrpSpPr/>
          <p:nvPr/>
        </p:nvGrpSpPr>
        <p:grpSpPr>
          <a:xfrm>
            <a:off x="-2133180" y="142623"/>
            <a:ext cx="453921" cy="453418"/>
            <a:chOff x="5823294" y="2309751"/>
            <a:chExt cx="315327" cy="314978"/>
          </a:xfrm>
          <a:solidFill>
            <a:schemeClr val="accent1"/>
          </a:solidFill>
        </p:grpSpPr>
        <p:sp>
          <p:nvSpPr>
            <p:cNvPr id="29" name="Google Shape;7455;p55">
              <a:extLst>
                <a:ext uri="{FF2B5EF4-FFF2-40B4-BE49-F238E27FC236}">
                  <a16:creationId xmlns:a16="http://schemas.microsoft.com/office/drawing/2014/main" id="{CCAB8FE0-7BBC-4493-AA5E-1F69EA7713D7}"/>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56;p55">
              <a:extLst>
                <a:ext uri="{FF2B5EF4-FFF2-40B4-BE49-F238E27FC236}">
                  <a16:creationId xmlns:a16="http://schemas.microsoft.com/office/drawing/2014/main" id="{8C9525E0-2A22-419D-991C-6D2F5EF95A6A}"/>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57;p55">
              <a:extLst>
                <a:ext uri="{FF2B5EF4-FFF2-40B4-BE49-F238E27FC236}">
                  <a16:creationId xmlns:a16="http://schemas.microsoft.com/office/drawing/2014/main" id="{804497CB-2F05-44E1-ACA0-B1CAE75F6926}"/>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2" name="Google Shape;7458;p55">
              <a:extLst>
                <a:ext uri="{FF2B5EF4-FFF2-40B4-BE49-F238E27FC236}">
                  <a16:creationId xmlns:a16="http://schemas.microsoft.com/office/drawing/2014/main" id="{B62CA253-CFBB-4E43-9937-8C8D1EF39DF7}"/>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3" name="Google Shape;7459;p55">
              <a:extLst>
                <a:ext uri="{FF2B5EF4-FFF2-40B4-BE49-F238E27FC236}">
                  <a16:creationId xmlns:a16="http://schemas.microsoft.com/office/drawing/2014/main" id="{30DDD2FF-1230-44A6-A6F5-A10C3B089571}"/>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4" name="Google Shape;7460;p55">
              <a:extLst>
                <a:ext uri="{FF2B5EF4-FFF2-40B4-BE49-F238E27FC236}">
                  <a16:creationId xmlns:a16="http://schemas.microsoft.com/office/drawing/2014/main" id="{C34DA28F-DF4E-425C-9AC7-4C2B77B3B092}"/>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5" name="Google Shape;7461;p55">
              <a:extLst>
                <a:ext uri="{FF2B5EF4-FFF2-40B4-BE49-F238E27FC236}">
                  <a16:creationId xmlns:a16="http://schemas.microsoft.com/office/drawing/2014/main" id="{7D3EFE13-EB13-443C-97A6-BE7D7A286827}"/>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6" name="Google Shape;7462;p55">
              <a:extLst>
                <a:ext uri="{FF2B5EF4-FFF2-40B4-BE49-F238E27FC236}">
                  <a16:creationId xmlns:a16="http://schemas.microsoft.com/office/drawing/2014/main" id="{738380F7-8EC8-4BCA-8F35-3C81087AAEC6}"/>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7" name="Google Shape;7463;p55">
              <a:extLst>
                <a:ext uri="{FF2B5EF4-FFF2-40B4-BE49-F238E27FC236}">
                  <a16:creationId xmlns:a16="http://schemas.microsoft.com/office/drawing/2014/main" id="{9CE85CE7-C09E-4235-A755-8CE067687E81}"/>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8" name="Google Shape;7464;p55">
              <a:extLst>
                <a:ext uri="{FF2B5EF4-FFF2-40B4-BE49-F238E27FC236}">
                  <a16:creationId xmlns:a16="http://schemas.microsoft.com/office/drawing/2014/main" id="{87BAA942-4C2E-4B88-9E8A-B32E0D63478A}"/>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9" name="Google Shape;7465;p55">
              <a:extLst>
                <a:ext uri="{FF2B5EF4-FFF2-40B4-BE49-F238E27FC236}">
                  <a16:creationId xmlns:a16="http://schemas.microsoft.com/office/drawing/2014/main" id="{00495337-EBBF-4321-B93E-02EEF0655CD3}"/>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0" name="Google Shape;7466;p55">
              <a:extLst>
                <a:ext uri="{FF2B5EF4-FFF2-40B4-BE49-F238E27FC236}">
                  <a16:creationId xmlns:a16="http://schemas.microsoft.com/office/drawing/2014/main" id="{4B262DD7-F303-4302-B76C-98961CF0B8F1}"/>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1" name="Google Shape;7467;p55">
              <a:extLst>
                <a:ext uri="{FF2B5EF4-FFF2-40B4-BE49-F238E27FC236}">
                  <a16:creationId xmlns:a16="http://schemas.microsoft.com/office/drawing/2014/main" id="{7C020E51-F988-4A70-9237-C746B2684D33}"/>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2" name="Google Shape;7468;p55">
              <a:extLst>
                <a:ext uri="{FF2B5EF4-FFF2-40B4-BE49-F238E27FC236}">
                  <a16:creationId xmlns:a16="http://schemas.microsoft.com/office/drawing/2014/main" id="{DD1B9AA9-CAA6-4440-ABFB-5C10F3500F14}"/>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3" name="Google Shape;7469;p55">
              <a:extLst>
                <a:ext uri="{FF2B5EF4-FFF2-40B4-BE49-F238E27FC236}">
                  <a16:creationId xmlns:a16="http://schemas.microsoft.com/office/drawing/2014/main" id="{2A380EDD-862C-445B-8A27-6FA98F86C8DB}"/>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4" name="Google Shape;7470;p55">
              <a:extLst>
                <a:ext uri="{FF2B5EF4-FFF2-40B4-BE49-F238E27FC236}">
                  <a16:creationId xmlns:a16="http://schemas.microsoft.com/office/drawing/2014/main" id="{E38C3126-8067-437C-A75B-F86B67D66AA7}"/>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5" name="Google Shape;7471;p55">
              <a:extLst>
                <a:ext uri="{FF2B5EF4-FFF2-40B4-BE49-F238E27FC236}">
                  <a16:creationId xmlns:a16="http://schemas.microsoft.com/office/drawing/2014/main" id="{954EEDC7-23BE-406A-A15C-3E8137BE417A}"/>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46" name="TextBox 45">
            <a:extLst>
              <a:ext uri="{FF2B5EF4-FFF2-40B4-BE49-F238E27FC236}">
                <a16:creationId xmlns:a16="http://schemas.microsoft.com/office/drawing/2014/main" id="{F65118A5-F4AE-4E41-A04F-04D459B9F6CD}"/>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to</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1 </a:t>
            </a:r>
            <a:r>
              <a:rPr kumimoji="0" lang="de-DE" sz="1400" b="1"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minute</a:t>
            </a:r>
            <a:r>
              <a:rPr kumimoji="0" lang="de-DE" sz="1400" b="1"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Leelawadee" panose="020B0502040204020203" pitchFamily="34" charset="-34"/>
              </a:rPr>
              <a:t>on</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panose="02000506020000020004" pitchFamily="2"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panose="02000506020000020004" pitchFamily="2" charset="0"/>
              <a:ea typeface="Gravur-Condensed" charset="0"/>
              <a:cs typeface="Gravur-Condensed" charset="0"/>
            </a:endParaRPr>
          </a:p>
        </p:txBody>
      </p:sp>
      <p:grpSp>
        <p:nvGrpSpPr>
          <p:cNvPr id="47" name="Google Shape;8931;p57">
            <a:extLst>
              <a:ext uri="{FF2B5EF4-FFF2-40B4-BE49-F238E27FC236}">
                <a16:creationId xmlns:a16="http://schemas.microsoft.com/office/drawing/2014/main" id="{E73110F0-2BCD-476B-B2B1-0877F992C129}"/>
              </a:ext>
            </a:extLst>
          </p:cNvPr>
          <p:cNvGrpSpPr/>
          <p:nvPr/>
        </p:nvGrpSpPr>
        <p:grpSpPr>
          <a:xfrm>
            <a:off x="12324411" y="12179"/>
            <a:ext cx="352840" cy="354717"/>
            <a:chOff x="3095745" y="3805393"/>
            <a:chExt cx="352840" cy="354717"/>
          </a:xfrm>
          <a:solidFill>
            <a:schemeClr val="accent1"/>
          </a:solidFill>
        </p:grpSpPr>
        <p:sp>
          <p:nvSpPr>
            <p:cNvPr id="48" name="Google Shape;8932;p57">
              <a:extLst>
                <a:ext uri="{FF2B5EF4-FFF2-40B4-BE49-F238E27FC236}">
                  <a16:creationId xmlns:a16="http://schemas.microsoft.com/office/drawing/2014/main" id="{C6E38451-E618-4E6C-B6EC-D1992D4DB5A2}"/>
                </a:ext>
              </a:extLst>
            </p:cNvPr>
            <p:cNvSpPr/>
            <p:nvPr/>
          </p:nvSpPr>
          <p:spPr>
            <a:xfrm>
              <a:off x="3095745" y="3805393"/>
              <a:ext cx="272093" cy="271711"/>
            </a:xfrm>
            <a:custGeom>
              <a:avLst/>
              <a:gdLst/>
              <a:ahLst/>
              <a:cxnLst/>
              <a:rect l="l" t="t" r="r" b="b"/>
              <a:pathLst>
                <a:path w="8549" h="8537" extrusionOk="0">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9" name="Google Shape;8933;p57">
              <a:extLst>
                <a:ext uri="{FF2B5EF4-FFF2-40B4-BE49-F238E27FC236}">
                  <a16:creationId xmlns:a16="http://schemas.microsoft.com/office/drawing/2014/main" id="{5CDF5CDF-A1DD-4594-B4AA-0CB3012D0699}"/>
                </a:ext>
              </a:extLst>
            </p:cNvPr>
            <p:cNvSpPr/>
            <p:nvPr/>
          </p:nvSpPr>
          <p:spPr>
            <a:xfrm>
              <a:off x="3184798" y="3878883"/>
              <a:ext cx="109550" cy="94018"/>
            </a:xfrm>
            <a:custGeom>
              <a:avLst/>
              <a:gdLst/>
              <a:ahLst/>
              <a:cxnLst/>
              <a:rect l="l" t="t" r="r" b="b"/>
              <a:pathLst>
                <a:path w="3442" h="2954" extrusionOk="0">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50" name="Google Shape;8934;p57">
              <a:extLst>
                <a:ext uri="{FF2B5EF4-FFF2-40B4-BE49-F238E27FC236}">
                  <a16:creationId xmlns:a16="http://schemas.microsoft.com/office/drawing/2014/main" id="{75781704-6ED0-4784-B4EF-0E1CB7E786EF}"/>
                </a:ext>
              </a:extLst>
            </p:cNvPr>
            <p:cNvSpPr/>
            <p:nvPr/>
          </p:nvSpPr>
          <p:spPr>
            <a:xfrm>
              <a:off x="3168120" y="3917331"/>
              <a:ext cx="102707" cy="87016"/>
            </a:xfrm>
            <a:custGeom>
              <a:avLst/>
              <a:gdLst/>
              <a:ahLst/>
              <a:cxnLst/>
              <a:rect l="l" t="t" r="r" b="b"/>
              <a:pathLst>
                <a:path w="3227" h="2734" extrusionOk="0">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51" name="Google Shape;8935;p57">
              <a:extLst>
                <a:ext uri="{FF2B5EF4-FFF2-40B4-BE49-F238E27FC236}">
                  <a16:creationId xmlns:a16="http://schemas.microsoft.com/office/drawing/2014/main" id="{E2BBE1E8-E011-43C2-ACB6-A42B49DC6CCF}"/>
                </a:ext>
              </a:extLst>
            </p:cNvPr>
            <p:cNvSpPr/>
            <p:nvPr/>
          </p:nvSpPr>
          <p:spPr>
            <a:xfrm>
              <a:off x="3264749" y="3976275"/>
              <a:ext cx="183836" cy="183836"/>
            </a:xfrm>
            <a:custGeom>
              <a:avLst/>
              <a:gdLst/>
              <a:ahLst/>
              <a:cxnLst/>
              <a:rect l="l" t="t" r="r" b="b"/>
              <a:pathLst>
                <a:path w="5776" h="5776" extrusionOk="0">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52" name="Google Shape;8936;p57">
              <a:extLst>
                <a:ext uri="{FF2B5EF4-FFF2-40B4-BE49-F238E27FC236}">
                  <a16:creationId xmlns:a16="http://schemas.microsoft.com/office/drawing/2014/main" id="{5E652BB5-F194-4479-817D-3AD22D8116E0}"/>
                </a:ext>
              </a:extLst>
            </p:cNvPr>
            <p:cNvSpPr/>
            <p:nvPr/>
          </p:nvSpPr>
          <p:spPr>
            <a:xfrm>
              <a:off x="3326526" y="4036907"/>
              <a:ext cx="62541" cy="62573"/>
            </a:xfrm>
            <a:custGeom>
              <a:avLst/>
              <a:gdLst/>
              <a:ahLst/>
              <a:cxnLst/>
              <a:rect l="l" t="t" r="r" b="b"/>
              <a:pathLst>
                <a:path w="1965" h="1966" extrusionOk="0">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53" name="Google Shape;8937;p57">
              <a:extLst>
                <a:ext uri="{FF2B5EF4-FFF2-40B4-BE49-F238E27FC236}">
                  <a16:creationId xmlns:a16="http://schemas.microsoft.com/office/drawing/2014/main" id="{E96DDF57-1AD0-44C5-B07D-0CF71307ADEC}"/>
                </a:ext>
              </a:extLst>
            </p:cNvPr>
            <p:cNvSpPr/>
            <p:nvPr/>
          </p:nvSpPr>
          <p:spPr>
            <a:xfrm>
              <a:off x="3196542" y="3907687"/>
              <a:ext cx="68238" cy="68238"/>
            </a:xfrm>
            <a:custGeom>
              <a:avLst/>
              <a:gdLst/>
              <a:ahLst/>
              <a:cxnLst/>
              <a:rect l="l" t="t" r="r" b="b"/>
              <a:pathLst>
                <a:path w="2144" h="2144" extrusionOk="0">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Tree>
    <p:extLst>
      <p:ext uri="{BB962C8B-B14F-4D97-AF65-F5344CB8AC3E}">
        <p14:creationId xmlns:p14="http://schemas.microsoft.com/office/powerpoint/2010/main" val="386206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CAA87D3-8A81-4458-B1DC-291ABB63F27E}"/>
              </a:ext>
            </a:extLst>
          </p:cNvPr>
          <p:cNvSpPr>
            <a:spLocks noGrp="1"/>
          </p:cNvSpPr>
          <p:nvPr>
            <p:ph type="body" sz="quarter" idx="16"/>
          </p:nvPr>
        </p:nvSpPr>
        <p:spPr/>
        <p:txBody>
          <a:bodyPr/>
          <a:lstStyle/>
          <a:p>
            <a:r>
              <a:rPr lang="en-GB"/>
              <a:t>Welcome &amp; Housekeeping</a:t>
            </a:r>
          </a:p>
        </p:txBody>
      </p:sp>
      <p:sp>
        <p:nvSpPr>
          <p:cNvPr id="2" name="Text Placeholder 1">
            <a:extLst>
              <a:ext uri="{FF2B5EF4-FFF2-40B4-BE49-F238E27FC236}">
                <a16:creationId xmlns:a16="http://schemas.microsoft.com/office/drawing/2014/main" id="{FE7D2FA1-FD50-FB87-713F-50844CDD6535}"/>
              </a:ext>
            </a:extLst>
          </p:cNvPr>
          <p:cNvSpPr>
            <a:spLocks noGrp="1"/>
          </p:cNvSpPr>
          <p:nvPr>
            <p:ph type="body" sz="quarter" idx="23"/>
          </p:nvPr>
        </p:nvSpPr>
        <p:spPr/>
        <p:txBody>
          <a:bodyPr/>
          <a:lstStyle/>
          <a:p>
            <a:endParaRPr lang="en-US"/>
          </a:p>
        </p:txBody>
      </p:sp>
      <p:sp>
        <p:nvSpPr>
          <p:cNvPr id="10" name="Text Placeholder 9">
            <a:extLst>
              <a:ext uri="{FF2B5EF4-FFF2-40B4-BE49-F238E27FC236}">
                <a16:creationId xmlns:a16="http://schemas.microsoft.com/office/drawing/2014/main" id="{7CE410C3-5EA3-4C2B-94AF-F37A23AA410A}"/>
              </a:ext>
            </a:extLst>
          </p:cNvPr>
          <p:cNvSpPr>
            <a:spLocks noGrp="1"/>
          </p:cNvSpPr>
          <p:nvPr>
            <p:ph type="body" sz="quarter" idx="24"/>
          </p:nvPr>
        </p:nvSpPr>
        <p:spPr/>
        <p:txBody>
          <a:bodyPr/>
          <a:lstStyle/>
          <a:p>
            <a:r>
              <a:rPr lang="en-US" sz="2000" dirty="0">
                <a:solidFill>
                  <a:schemeClr val="tx1"/>
                </a:solidFill>
              </a:rPr>
              <a:t>Exercise</a:t>
            </a:r>
          </a:p>
        </p:txBody>
      </p:sp>
      <p:sp>
        <p:nvSpPr>
          <p:cNvPr id="11" name="Text Placeholder 10">
            <a:extLst>
              <a:ext uri="{FF2B5EF4-FFF2-40B4-BE49-F238E27FC236}">
                <a16:creationId xmlns:a16="http://schemas.microsoft.com/office/drawing/2014/main" id="{48D2747B-1A7C-47E5-9268-BDE677DEEFD4}"/>
              </a:ext>
            </a:extLst>
          </p:cNvPr>
          <p:cNvSpPr>
            <a:spLocks noGrp="1"/>
          </p:cNvSpPr>
          <p:nvPr>
            <p:ph type="body" sz="quarter" idx="25"/>
          </p:nvPr>
        </p:nvSpPr>
        <p:spPr/>
        <p:txBody>
          <a:bodyPr/>
          <a:lstStyle/>
          <a:p>
            <a:r>
              <a:rPr lang="de-DE"/>
              <a:t>4</a:t>
            </a:r>
            <a:endParaRPr lang="en-US"/>
          </a:p>
        </p:txBody>
      </p:sp>
      <p:sp>
        <p:nvSpPr>
          <p:cNvPr id="12" name="Text Placeholder 11">
            <a:extLst>
              <a:ext uri="{FF2B5EF4-FFF2-40B4-BE49-F238E27FC236}">
                <a16:creationId xmlns:a16="http://schemas.microsoft.com/office/drawing/2014/main" id="{7B5B80B9-D9E5-45DE-A973-EF17582C293A}"/>
              </a:ext>
            </a:extLst>
          </p:cNvPr>
          <p:cNvSpPr>
            <a:spLocks noGrp="1"/>
          </p:cNvSpPr>
          <p:nvPr>
            <p:ph type="body" sz="quarter" idx="26"/>
          </p:nvPr>
        </p:nvSpPr>
        <p:spPr/>
        <p:txBody>
          <a:bodyPr/>
          <a:lstStyle/>
          <a:p>
            <a:r>
              <a:rPr lang="en-US"/>
              <a:t>Translating The Goals into Scenarios</a:t>
            </a:r>
          </a:p>
        </p:txBody>
      </p:sp>
      <p:sp>
        <p:nvSpPr>
          <p:cNvPr id="13" name="Text Placeholder 12">
            <a:extLst>
              <a:ext uri="{FF2B5EF4-FFF2-40B4-BE49-F238E27FC236}">
                <a16:creationId xmlns:a16="http://schemas.microsoft.com/office/drawing/2014/main" id="{3DE2CFAF-24E9-4A0D-BE61-0849CBD4E4EA}"/>
              </a:ext>
            </a:extLst>
          </p:cNvPr>
          <p:cNvSpPr>
            <a:spLocks noGrp="1"/>
          </p:cNvSpPr>
          <p:nvPr>
            <p:ph type="body" sz="quarter" idx="27"/>
          </p:nvPr>
        </p:nvSpPr>
        <p:spPr/>
        <p:txBody>
          <a:bodyPr/>
          <a:lstStyle/>
          <a:p>
            <a:r>
              <a:rPr lang="de-DE"/>
              <a:t>2</a:t>
            </a:r>
            <a:endParaRPr lang="en-US"/>
          </a:p>
        </p:txBody>
      </p:sp>
      <p:sp>
        <p:nvSpPr>
          <p:cNvPr id="14" name="Text Placeholder 13">
            <a:extLst>
              <a:ext uri="{FF2B5EF4-FFF2-40B4-BE49-F238E27FC236}">
                <a16:creationId xmlns:a16="http://schemas.microsoft.com/office/drawing/2014/main" id="{3A371AA9-A13C-46BB-A13A-F6447C3B11D6}"/>
              </a:ext>
            </a:extLst>
          </p:cNvPr>
          <p:cNvSpPr>
            <a:spLocks noGrp="1"/>
          </p:cNvSpPr>
          <p:nvPr>
            <p:ph type="body" sz="quarter" idx="28"/>
          </p:nvPr>
        </p:nvSpPr>
        <p:spPr/>
        <p:txBody>
          <a:bodyPr/>
          <a:lstStyle/>
          <a:p>
            <a:r>
              <a:rPr lang="en-GB" dirty="0"/>
              <a:t>Q&amp;A, Feedback and Farewell</a:t>
            </a:r>
          </a:p>
        </p:txBody>
      </p:sp>
      <p:sp>
        <p:nvSpPr>
          <p:cNvPr id="15" name="Text Placeholder 14">
            <a:extLst>
              <a:ext uri="{FF2B5EF4-FFF2-40B4-BE49-F238E27FC236}">
                <a16:creationId xmlns:a16="http://schemas.microsoft.com/office/drawing/2014/main" id="{356E62E2-5EEB-4A7B-A84D-F0A0EA9FCFA1}"/>
              </a:ext>
            </a:extLst>
          </p:cNvPr>
          <p:cNvSpPr>
            <a:spLocks noGrp="1"/>
          </p:cNvSpPr>
          <p:nvPr>
            <p:ph type="body" sz="quarter" idx="29"/>
          </p:nvPr>
        </p:nvSpPr>
        <p:spPr/>
        <p:txBody>
          <a:bodyPr/>
          <a:lstStyle/>
          <a:p>
            <a:r>
              <a:rPr lang="de-DE"/>
              <a:t>5</a:t>
            </a:r>
            <a:endParaRPr lang="en-US"/>
          </a:p>
        </p:txBody>
      </p:sp>
      <p:sp>
        <p:nvSpPr>
          <p:cNvPr id="16" name="Text Placeholder 15">
            <a:extLst>
              <a:ext uri="{FF2B5EF4-FFF2-40B4-BE49-F238E27FC236}">
                <a16:creationId xmlns:a16="http://schemas.microsoft.com/office/drawing/2014/main" id="{5E5C2B69-2ED9-4B24-94BF-E93D6897A8A3}"/>
              </a:ext>
            </a:extLst>
          </p:cNvPr>
          <p:cNvSpPr>
            <a:spLocks noGrp="1"/>
          </p:cNvSpPr>
          <p:nvPr>
            <p:ph type="body" sz="quarter" idx="30"/>
          </p:nvPr>
        </p:nvSpPr>
        <p:spPr/>
        <p:txBody>
          <a:bodyPr/>
          <a:lstStyle/>
          <a:p>
            <a:r>
              <a:rPr lang="en-US" sz="2000" dirty="0">
                <a:solidFill>
                  <a:schemeClr val="tx1"/>
                </a:solidFill>
              </a:rPr>
              <a:t>What Measures Should We Plan ?</a:t>
            </a:r>
          </a:p>
        </p:txBody>
      </p:sp>
      <p:sp>
        <p:nvSpPr>
          <p:cNvPr id="17" name="Text Placeholder 16">
            <a:extLst>
              <a:ext uri="{FF2B5EF4-FFF2-40B4-BE49-F238E27FC236}">
                <a16:creationId xmlns:a16="http://schemas.microsoft.com/office/drawing/2014/main" id="{BCC02243-7612-4441-BA81-AA8B23CA263B}"/>
              </a:ext>
            </a:extLst>
          </p:cNvPr>
          <p:cNvSpPr>
            <a:spLocks noGrp="1"/>
          </p:cNvSpPr>
          <p:nvPr>
            <p:ph type="body" sz="quarter" idx="31"/>
          </p:nvPr>
        </p:nvSpPr>
        <p:spPr/>
        <p:txBody>
          <a:bodyPr/>
          <a:lstStyle/>
          <a:p>
            <a:r>
              <a:rPr lang="de-DE"/>
              <a:t>3</a:t>
            </a:r>
            <a:endParaRPr lang="en-US"/>
          </a:p>
        </p:txBody>
      </p:sp>
      <p:grpSp>
        <p:nvGrpSpPr>
          <p:cNvPr id="20" name="Google Shape;7673;p55">
            <a:extLst>
              <a:ext uri="{FF2B5EF4-FFF2-40B4-BE49-F238E27FC236}">
                <a16:creationId xmlns:a16="http://schemas.microsoft.com/office/drawing/2014/main" id="{EDA5D217-8C61-43E0-AFC7-4CC70EF523B9}"/>
              </a:ext>
            </a:extLst>
          </p:cNvPr>
          <p:cNvGrpSpPr/>
          <p:nvPr/>
        </p:nvGrpSpPr>
        <p:grpSpPr>
          <a:xfrm>
            <a:off x="12265289" y="4461248"/>
            <a:ext cx="515449" cy="457761"/>
            <a:chOff x="3584280" y="3699191"/>
            <a:chExt cx="358069" cy="317995"/>
          </a:xfrm>
          <a:solidFill>
            <a:srgbClr val="9E2886"/>
          </a:solidFill>
        </p:grpSpPr>
        <p:sp>
          <p:nvSpPr>
            <p:cNvPr id="21" name="Google Shape;7674;p55">
              <a:extLst>
                <a:ext uri="{FF2B5EF4-FFF2-40B4-BE49-F238E27FC236}">
                  <a16:creationId xmlns:a16="http://schemas.microsoft.com/office/drawing/2014/main" id="{81A214E8-CCF1-40FE-B2A3-1286720FE21E}"/>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sp>
          <p:nvSpPr>
            <p:cNvPr id="22" name="Google Shape;7675;p55">
              <a:extLst>
                <a:ext uri="{FF2B5EF4-FFF2-40B4-BE49-F238E27FC236}">
                  <a16:creationId xmlns:a16="http://schemas.microsoft.com/office/drawing/2014/main" id="{CB4C22D9-09AB-4C83-962E-48CA37EFF7E0}"/>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sp>
          <p:nvSpPr>
            <p:cNvPr id="23" name="Google Shape;7676;p55">
              <a:extLst>
                <a:ext uri="{FF2B5EF4-FFF2-40B4-BE49-F238E27FC236}">
                  <a16:creationId xmlns:a16="http://schemas.microsoft.com/office/drawing/2014/main" id="{2A888317-2EDA-49CC-B585-39074FE44759}"/>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sp>
          <p:nvSpPr>
            <p:cNvPr id="24" name="Google Shape;7677;p55">
              <a:extLst>
                <a:ext uri="{FF2B5EF4-FFF2-40B4-BE49-F238E27FC236}">
                  <a16:creationId xmlns:a16="http://schemas.microsoft.com/office/drawing/2014/main" id="{66842E04-0C9B-4D1A-9520-085FC9613CF3}"/>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grpSp>
      <p:sp>
        <p:nvSpPr>
          <p:cNvPr id="25" name="TextBox 24">
            <a:extLst>
              <a:ext uri="{FF2B5EF4-FFF2-40B4-BE49-F238E27FC236}">
                <a16:creationId xmlns:a16="http://schemas.microsoft.com/office/drawing/2014/main" id="{7A3CD53F-F1AD-422F-B273-B96232F41849}"/>
              </a:ext>
            </a:extLst>
          </p:cNvPr>
          <p:cNvSpPr txBox="1"/>
          <p:nvPr/>
        </p:nvSpPr>
        <p:spPr bwMode="auto">
          <a:xfrm>
            <a:off x="12822656" y="4368729"/>
            <a:ext cx="19153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Update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slide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based</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on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your</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organisational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background</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a:t>
            </a:r>
          </a:p>
        </p:txBody>
      </p:sp>
      <p:grpSp>
        <p:nvGrpSpPr>
          <p:cNvPr id="26" name="Google Shape;7454;p55">
            <a:extLst>
              <a:ext uri="{FF2B5EF4-FFF2-40B4-BE49-F238E27FC236}">
                <a16:creationId xmlns:a16="http://schemas.microsoft.com/office/drawing/2014/main" id="{1303774B-9D24-428F-ABB3-0957B1C83DF1}"/>
              </a:ext>
            </a:extLst>
          </p:cNvPr>
          <p:cNvGrpSpPr/>
          <p:nvPr/>
        </p:nvGrpSpPr>
        <p:grpSpPr>
          <a:xfrm>
            <a:off x="-2133180" y="142623"/>
            <a:ext cx="453921" cy="453418"/>
            <a:chOff x="5823294" y="2309751"/>
            <a:chExt cx="315327" cy="314978"/>
          </a:xfrm>
          <a:solidFill>
            <a:schemeClr val="accent1"/>
          </a:solidFill>
        </p:grpSpPr>
        <p:sp>
          <p:nvSpPr>
            <p:cNvPr id="27" name="Google Shape;7455;p55">
              <a:extLst>
                <a:ext uri="{FF2B5EF4-FFF2-40B4-BE49-F238E27FC236}">
                  <a16:creationId xmlns:a16="http://schemas.microsoft.com/office/drawing/2014/main" id="{8D090C64-BB62-488E-94AA-EE6586D615B8}"/>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8" name="Google Shape;7456;p55">
              <a:extLst>
                <a:ext uri="{FF2B5EF4-FFF2-40B4-BE49-F238E27FC236}">
                  <a16:creationId xmlns:a16="http://schemas.microsoft.com/office/drawing/2014/main" id="{BF5DA387-ABBA-4081-9A4D-E49F9A97A714}"/>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9" name="Google Shape;7457;p55">
              <a:extLst>
                <a:ext uri="{FF2B5EF4-FFF2-40B4-BE49-F238E27FC236}">
                  <a16:creationId xmlns:a16="http://schemas.microsoft.com/office/drawing/2014/main" id="{B733228D-76F2-498B-9E61-F91B85A35627}"/>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0" name="Google Shape;7458;p55">
              <a:extLst>
                <a:ext uri="{FF2B5EF4-FFF2-40B4-BE49-F238E27FC236}">
                  <a16:creationId xmlns:a16="http://schemas.microsoft.com/office/drawing/2014/main" id="{1C089C43-C2BA-4925-8CBD-96B0AC1A7AB8}"/>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1" name="Google Shape;7459;p55">
              <a:extLst>
                <a:ext uri="{FF2B5EF4-FFF2-40B4-BE49-F238E27FC236}">
                  <a16:creationId xmlns:a16="http://schemas.microsoft.com/office/drawing/2014/main" id="{875C2A04-2DE5-471A-936E-8694E35D2285}"/>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2" name="Google Shape;7460;p55">
              <a:extLst>
                <a:ext uri="{FF2B5EF4-FFF2-40B4-BE49-F238E27FC236}">
                  <a16:creationId xmlns:a16="http://schemas.microsoft.com/office/drawing/2014/main" id="{485F54C3-1C39-42BF-8871-439DED9BCDA6}"/>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3" name="Google Shape;7461;p55">
              <a:extLst>
                <a:ext uri="{FF2B5EF4-FFF2-40B4-BE49-F238E27FC236}">
                  <a16:creationId xmlns:a16="http://schemas.microsoft.com/office/drawing/2014/main" id="{C063B6BF-A40A-4FCB-8AB4-059B5FD25225}"/>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4" name="Google Shape;7462;p55">
              <a:extLst>
                <a:ext uri="{FF2B5EF4-FFF2-40B4-BE49-F238E27FC236}">
                  <a16:creationId xmlns:a16="http://schemas.microsoft.com/office/drawing/2014/main" id="{D80EEC11-7A96-49AA-BA7A-6BD46762297E}"/>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5" name="Google Shape;7463;p55">
              <a:extLst>
                <a:ext uri="{FF2B5EF4-FFF2-40B4-BE49-F238E27FC236}">
                  <a16:creationId xmlns:a16="http://schemas.microsoft.com/office/drawing/2014/main" id="{9375D2E7-D946-47C7-B462-EE070AAB8033}"/>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6" name="Google Shape;7464;p55">
              <a:extLst>
                <a:ext uri="{FF2B5EF4-FFF2-40B4-BE49-F238E27FC236}">
                  <a16:creationId xmlns:a16="http://schemas.microsoft.com/office/drawing/2014/main" id="{78E6E71A-E69E-48D8-992D-D20C749DFDA7}"/>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7" name="Google Shape;7465;p55">
              <a:extLst>
                <a:ext uri="{FF2B5EF4-FFF2-40B4-BE49-F238E27FC236}">
                  <a16:creationId xmlns:a16="http://schemas.microsoft.com/office/drawing/2014/main" id="{DED27550-D1FB-465F-8D2D-5A1D979F1608}"/>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8" name="Google Shape;7466;p55">
              <a:extLst>
                <a:ext uri="{FF2B5EF4-FFF2-40B4-BE49-F238E27FC236}">
                  <a16:creationId xmlns:a16="http://schemas.microsoft.com/office/drawing/2014/main" id="{1F32D882-81BA-4656-9BBC-A13C2602D04D}"/>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39" name="Google Shape;7467;p55">
              <a:extLst>
                <a:ext uri="{FF2B5EF4-FFF2-40B4-BE49-F238E27FC236}">
                  <a16:creationId xmlns:a16="http://schemas.microsoft.com/office/drawing/2014/main" id="{BBC933E0-EEB2-4CEE-B8C4-265677D68157}"/>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0" name="Google Shape;7468;p55">
              <a:extLst>
                <a:ext uri="{FF2B5EF4-FFF2-40B4-BE49-F238E27FC236}">
                  <a16:creationId xmlns:a16="http://schemas.microsoft.com/office/drawing/2014/main" id="{46FA4348-F6EC-492F-B6EF-223E8C062884}"/>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1" name="Google Shape;7469;p55">
              <a:extLst>
                <a:ext uri="{FF2B5EF4-FFF2-40B4-BE49-F238E27FC236}">
                  <a16:creationId xmlns:a16="http://schemas.microsoft.com/office/drawing/2014/main" id="{2772A6D6-C861-4F53-BEF1-8BD947E48EEE}"/>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2" name="Google Shape;7470;p55">
              <a:extLst>
                <a:ext uri="{FF2B5EF4-FFF2-40B4-BE49-F238E27FC236}">
                  <a16:creationId xmlns:a16="http://schemas.microsoft.com/office/drawing/2014/main" id="{2B77478C-2369-4CEE-9657-A307B8F16139}"/>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43" name="Google Shape;7471;p55">
              <a:extLst>
                <a:ext uri="{FF2B5EF4-FFF2-40B4-BE49-F238E27FC236}">
                  <a16:creationId xmlns:a16="http://schemas.microsoft.com/office/drawing/2014/main" id="{A9B138A3-1A2D-45EB-9E36-08D074CFFCDC}"/>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44" name="TextBox 43">
            <a:extLst>
              <a:ext uri="{FF2B5EF4-FFF2-40B4-BE49-F238E27FC236}">
                <a16:creationId xmlns:a16="http://schemas.microsoft.com/office/drawing/2014/main" id="{EC20719F-5131-418C-848E-240F913F5B2D}"/>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Aim</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to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spend</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about</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1"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1 </a:t>
            </a:r>
            <a:r>
              <a:rPr kumimoji="0" lang="de-DE" sz="1400" b="1"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minute</a:t>
            </a:r>
            <a:r>
              <a:rPr kumimoji="0" lang="de-DE" sz="1400" b="1"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on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slide</a:t>
            </a:r>
            <a:endPar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endParaRPr>
          </a:p>
        </p:txBody>
      </p:sp>
    </p:spTree>
    <p:extLst>
      <p:ext uri="{BB962C8B-B14F-4D97-AF65-F5344CB8AC3E}">
        <p14:creationId xmlns:p14="http://schemas.microsoft.com/office/powerpoint/2010/main" val="1851076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08EAE-D10A-450F-BE1B-048875EAD90C}"/>
              </a:ext>
            </a:extLst>
          </p:cNvPr>
          <p:cNvSpPr>
            <a:spLocks noGrp="1"/>
          </p:cNvSpPr>
          <p:nvPr>
            <p:ph type="body" sz="quarter" idx="12"/>
          </p:nvPr>
        </p:nvSpPr>
        <p:spPr>
          <a:xfrm>
            <a:off x="2388870" y="1162050"/>
            <a:ext cx="8126730" cy="577850"/>
          </a:xfrm>
        </p:spPr>
        <p:txBody>
          <a:bodyPr/>
          <a:lstStyle/>
          <a:p>
            <a:r>
              <a:rPr lang="de-DE" noProof="0" dirty="0" err="1"/>
              <a:t>Objectives</a:t>
            </a:r>
            <a:r>
              <a:rPr lang="de-DE" noProof="0" dirty="0"/>
              <a:t> </a:t>
            </a:r>
            <a:r>
              <a:rPr lang="de-DE" noProof="0" dirty="0" err="1"/>
              <a:t>of</a:t>
            </a:r>
            <a:r>
              <a:rPr lang="de-DE" noProof="0" dirty="0"/>
              <a:t> the </a:t>
            </a:r>
            <a:r>
              <a:rPr lang="de-DE" noProof="0" dirty="0" err="1"/>
              <a:t>session</a:t>
            </a:r>
            <a:endParaRPr lang="de-DE" noProof="0" dirty="0"/>
          </a:p>
          <a:p>
            <a:endParaRPr lang="en-US" dirty="0"/>
          </a:p>
        </p:txBody>
      </p:sp>
      <p:sp>
        <p:nvSpPr>
          <p:cNvPr id="4" name="Text Placeholder 3">
            <a:extLst>
              <a:ext uri="{FF2B5EF4-FFF2-40B4-BE49-F238E27FC236}">
                <a16:creationId xmlns:a16="http://schemas.microsoft.com/office/drawing/2014/main" id="{48C7EC84-3711-46A3-A556-F205E8E330FC}"/>
              </a:ext>
            </a:extLst>
          </p:cNvPr>
          <p:cNvSpPr>
            <a:spLocks noGrp="1"/>
          </p:cNvSpPr>
          <p:nvPr>
            <p:ph type="body" sz="quarter" idx="11"/>
          </p:nvPr>
        </p:nvSpPr>
        <p:spPr>
          <a:xfrm>
            <a:off x="2388870" y="2179003"/>
            <a:ext cx="6755130" cy="577850"/>
          </a:xfrm>
        </p:spPr>
        <p:txBody>
          <a:bodyPr/>
          <a:lstStyle/>
          <a:p>
            <a:r>
              <a:rPr lang="fr-FR" dirty="0" err="1"/>
              <a:t>Understand</a:t>
            </a:r>
            <a:r>
              <a:rPr lang="fr-FR" dirty="0"/>
              <a:t> the articulation </a:t>
            </a:r>
            <a:r>
              <a:rPr lang="fr-FR" dirty="0" err="1"/>
              <a:t>between</a:t>
            </a:r>
            <a:r>
              <a:rPr lang="fr-FR" dirty="0"/>
              <a:t> the vision and the plan for </a:t>
            </a:r>
            <a:r>
              <a:rPr lang="fr-FR" dirty="0" err="1"/>
              <a:t>mobility</a:t>
            </a:r>
            <a:r>
              <a:rPr lang="fr-FR" dirty="0"/>
              <a:t> </a:t>
            </a:r>
            <a:r>
              <a:rPr lang="fr-FR" dirty="0" err="1"/>
              <a:t>development</a:t>
            </a:r>
            <a:endParaRPr lang="fr-FR" dirty="0"/>
          </a:p>
          <a:p>
            <a:r>
              <a:rPr lang="fr-FR" dirty="0" err="1"/>
              <a:t>Appreciate</a:t>
            </a:r>
            <a:r>
              <a:rPr lang="fr-FR" dirty="0"/>
              <a:t> </a:t>
            </a:r>
            <a:r>
              <a:rPr lang="fr-FR" dirty="0" err="1"/>
              <a:t>methods</a:t>
            </a:r>
            <a:r>
              <a:rPr lang="fr-FR" dirty="0"/>
              <a:t> of </a:t>
            </a:r>
            <a:r>
              <a:rPr lang="fr-FR" dirty="0" err="1"/>
              <a:t>definition</a:t>
            </a:r>
            <a:r>
              <a:rPr lang="fr-FR" dirty="0"/>
              <a:t> of </a:t>
            </a:r>
            <a:r>
              <a:rPr lang="fr-FR" dirty="0" err="1"/>
              <a:t>mobility</a:t>
            </a:r>
            <a:r>
              <a:rPr lang="fr-FR" dirty="0"/>
              <a:t> scenarios and </a:t>
            </a:r>
            <a:r>
              <a:rPr lang="fr-FR" dirty="0" err="1"/>
              <a:t>measures</a:t>
            </a:r>
            <a:endParaRPr lang="fr-FR" dirty="0"/>
          </a:p>
          <a:p>
            <a:endParaRPr lang="en-US" dirty="0"/>
          </a:p>
        </p:txBody>
      </p:sp>
      <p:pic>
        <p:nvPicPr>
          <p:cNvPr id="5" name="Grafik 21" descr="Ein Bild, das Text enthält.&#10;&#10;Automatisch generierte Beschreibung">
            <a:extLst>
              <a:ext uri="{FF2B5EF4-FFF2-40B4-BE49-F238E27FC236}">
                <a16:creationId xmlns:a16="http://schemas.microsoft.com/office/drawing/2014/main" id="{E1728BCA-3DA5-408A-AC96-57841A5C4239}"/>
              </a:ext>
            </a:extLst>
          </p:cNvPr>
          <p:cNvPicPr>
            <a:picLocks noChangeAspect="1"/>
          </p:cNvPicPr>
          <p:nvPr/>
        </p:nvPicPr>
        <p:blipFill rotWithShape="1">
          <a:blip r:embed="rId3"/>
          <a:srcRect b="32882"/>
          <a:stretch/>
        </p:blipFill>
        <p:spPr>
          <a:xfrm rot="16200000">
            <a:off x="-2368807" y="2368809"/>
            <a:ext cx="6400802" cy="1663186"/>
          </a:xfrm>
          <a:prstGeom prst="rect">
            <a:avLst/>
          </a:prstGeom>
        </p:spPr>
      </p:pic>
      <p:grpSp>
        <p:nvGrpSpPr>
          <p:cNvPr id="6" name="Google Shape;7454;p55">
            <a:extLst>
              <a:ext uri="{FF2B5EF4-FFF2-40B4-BE49-F238E27FC236}">
                <a16:creationId xmlns:a16="http://schemas.microsoft.com/office/drawing/2014/main" id="{1DD5069D-F788-4B47-9363-D0B11E553105}"/>
              </a:ext>
            </a:extLst>
          </p:cNvPr>
          <p:cNvGrpSpPr/>
          <p:nvPr/>
        </p:nvGrpSpPr>
        <p:grpSpPr>
          <a:xfrm>
            <a:off x="-2133180" y="142623"/>
            <a:ext cx="453921" cy="453418"/>
            <a:chOff x="5823294" y="2309751"/>
            <a:chExt cx="315327" cy="314978"/>
          </a:xfrm>
          <a:solidFill>
            <a:schemeClr val="accent1"/>
          </a:solidFill>
        </p:grpSpPr>
        <p:sp>
          <p:nvSpPr>
            <p:cNvPr id="7" name="Google Shape;7455;p55">
              <a:extLst>
                <a:ext uri="{FF2B5EF4-FFF2-40B4-BE49-F238E27FC236}">
                  <a16:creationId xmlns:a16="http://schemas.microsoft.com/office/drawing/2014/main" id="{05925869-6CF7-4D78-AFD6-925524D2EBA2}"/>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8" name="Google Shape;7456;p55">
              <a:extLst>
                <a:ext uri="{FF2B5EF4-FFF2-40B4-BE49-F238E27FC236}">
                  <a16:creationId xmlns:a16="http://schemas.microsoft.com/office/drawing/2014/main" id="{2E990133-1F9F-467B-96DF-A27386734F22}"/>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9" name="Google Shape;7457;p55">
              <a:extLst>
                <a:ext uri="{FF2B5EF4-FFF2-40B4-BE49-F238E27FC236}">
                  <a16:creationId xmlns:a16="http://schemas.microsoft.com/office/drawing/2014/main" id="{2D7DB3AB-6092-4B78-8BAF-35DD254A0339}"/>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0" name="Google Shape;7458;p55">
              <a:extLst>
                <a:ext uri="{FF2B5EF4-FFF2-40B4-BE49-F238E27FC236}">
                  <a16:creationId xmlns:a16="http://schemas.microsoft.com/office/drawing/2014/main" id="{BF473877-6D10-488C-A246-B20D70E318EC}"/>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1" name="Google Shape;7459;p55">
              <a:extLst>
                <a:ext uri="{FF2B5EF4-FFF2-40B4-BE49-F238E27FC236}">
                  <a16:creationId xmlns:a16="http://schemas.microsoft.com/office/drawing/2014/main" id="{B6B7AAC0-6B32-4969-92AD-28EE9B8A9185}"/>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2" name="Google Shape;7460;p55">
              <a:extLst>
                <a:ext uri="{FF2B5EF4-FFF2-40B4-BE49-F238E27FC236}">
                  <a16:creationId xmlns:a16="http://schemas.microsoft.com/office/drawing/2014/main" id="{0A8A1C3C-5716-4C87-8C18-4203498ACB8A}"/>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3" name="Google Shape;7461;p55">
              <a:extLst>
                <a:ext uri="{FF2B5EF4-FFF2-40B4-BE49-F238E27FC236}">
                  <a16:creationId xmlns:a16="http://schemas.microsoft.com/office/drawing/2014/main" id="{119F7183-BC85-4986-AB2E-B23A96D48208}"/>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4" name="Google Shape;7462;p55">
              <a:extLst>
                <a:ext uri="{FF2B5EF4-FFF2-40B4-BE49-F238E27FC236}">
                  <a16:creationId xmlns:a16="http://schemas.microsoft.com/office/drawing/2014/main" id="{5F252E58-BBCD-48DE-AFB1-60EEAFE7862B}"/>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5" name="Google Shape;7463;p55">
              <a:extLst>
                <a:ext uri="{FF2B5EF4-FFF2-40B4-BE49-F238E27FC236}">
                  <a16:creationId xmlns:a16="http://schemas.microsoft.com/office/drawing/2014/main" id="{DD46F151-E4AB-448C-9164-527634892182}"/>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6" name="Google Shape;7464;p55">
              <a:extLst>
                <a:ext uri="{FF2B5EF4-FFF2-40B4-BE49-F238E27FC236}">
                  <a16:creationId xmlns:a16="http://schemas.microsoft.com/office/drawing/2014/main" id="{ACD240C3-CC34-4407-8263-B4D66E4AE038}"/>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7" name="Google Shape;7465;p55">
              <a:extLst>
                <a:ext uri="{FF2B5EF4-FFF2-40B4-BE49-F238E27FC236}">
                  <a16:creationId xmlns:a16="http://schemas.microsoft.com/office/drawing/2014/main" id="{7D108825-5CD3-4D1E-9E90-CDD6FCBA808B}"/>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8" name="Google Shape;7466;p55">
              <a:extLst>
                <a:ext uri="{FF2B5EF4-FFF2-40B4-BE49-F238E27FC236}">
                  <a16:creationId xmlns:a16="http://schemas.microsoft.com/office/drawing/2014/main" id="{B611CF85-BEDC-4930-A7B0-852662B36AB2}"/>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19" name="Google Shape;7467;p55">
              <a:extLst>
                <a:ext uri="{FF2B5EF4-FFF2-40B4-BE49-F238E27FC236}">
                  <a16:creationId xmlns:a16="http://schemas.microsoft.com/office/drawing/2014/main" id="{E3306C09-9A45-42C0-A8DC-330D0F81F330}"/>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0" name="Google Shape;7468;p55">
              <a:extLst>
                <a:ext uri="{FF2B5EF4-FFF2-40B4-BE49-F238E27FC236}">
                  <a16:creationId xmlns:a16="http://schemas.microsoft.com/office/drawing/2014/main" id="{B08F49AC-3750-4FDD-B524-E0114B9E0CB4}"/>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1" name="Google Shape;7469;p55">
              <a:extLst>
                <a:ext uri="{FF2B5EF4-FFF2-40B4-BE49-F238E27FC236}">
                  <a16:creationId xmlns:a16="http://schemas.microsoft.com/office/drawing/2014/main" id="{F821D13C-FEC6-4E84-A10C-9105C860C837}"/>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2" name="Google Shape;7470;p55">
              <a:extLst>
                <a:ext uri="{FF2B5EF4-FFF2-40B4-BE49-F238E27FC236}">
                  <a16:creationId xmlns:a16="http://schemas.microsoft.com/office/drawing/2014/main" id="{02FD5400-5847-4478-9CA5-4A798ABA7390}"/>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sp>
          <p:nvSpPr>
            <p:cNvPr id="23" name="Google Shape;7471;p55">
              <a:extLst>
                <a:ext uri="{FF2B5EF4-FFF2-40B4-BE49-F238E27FC236}">
                  <a16:creationId xmlns:a16="http://schemas.microsoft.com/office/drawing/2014/main" id="{83C47A03-DC09-4E4D-AFBF-113558F52E34}"/>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2323"/>
                </a:solidFill>
                <a:effectLst/>
                <a:uLnTx/>
                <a:uFillTx/>
                <a:latin typeface="Roboto"/>
                <a:ea typeface="+mn-ea"/>
                <a:cs typeface="+mn-cs"/>
              </a:endParaRPr>
            </a:p>
          </p:txBody>
        </p:sp>
      </p:grpSp>
      <p:sp>
        <p:nvSpPr>
          <p:cNvPr id="24" name="TextBox 23">
            <a:extLst>
              <a:ext uri="{FF2B5EF4-FFF2-40B4-BE49-F238E27FC236}">
                <a16:creationId xmlns:a16="http://schemas.microsoft.com/office/drawing/2014/main" id="{7B5B004B-2FCB-48E0-9218-627CD0304E37}"/>
              </a:ext>
            </a:extLst>
          </p:cNvPr>
          <p:cNvSpPr txBox="1"/>
          <p:nvPr/>
        </p:nvSpPr>
        <p:spPr bwMode="auto">
          <a:xfrm>
            <a:off x="-1589734" y="0"/>
            <a:ext cx="158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Aim</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to </a:t>
            </a: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spend</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about</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a:t>
            </a:r>
            <a:r>
              <a:rPr kumimoji="0" lang="de-DE" sz="1400" b="1"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1 </a:t>
            </a:r>
            <a:r>
              <a:rPr kumimoji="0" lang="de-DE" sz="1400" b="1"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minute</a:t>
            </a:r>
            <a:r>
              <a:rPr kumimoji="0" lang="de-DE" sz="1400" b="1"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on </a:t>
            </a: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this</a:t>
            </a:r>
            <a:r>
              <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dirty="0" err="1">
                <a:ln>
                  <a:noFill/>
                </a:ln>
                <a:solidFill>
                  <a:srgbClr val="232323"/>
                </a:solidFill>
                <a:effectLst/>
                <a:uLnTx/>
                <a:uFillTx/>
                <a:latin typeface="Gravur-Condensed" charset="0"/>
                <a:ea typeface="Gravur-Condensed" charset="0"/>
                <a:cs typeface="Gravur-Condensed" charset="0"/>
              </a:rPr>
              <a:t>slide</a:t>
            </a:r>
            <a:endParaRPr kumimoji="0" lang="de-DE" sz="1400" b="0" i="0" u="none" strike="noStrike" kern="1200" cap="none" spc="0" normalizeH="0" baseline="0" noProof="0" dirty="0">
              <a:ln>
                <a:noFill/>
              </a:ln>
              <a:solidFill>
                <a:srgbClr val="232323"/>
              </a:solidFill>
              <a:effectLst/>
              <a:uLnTx/>
              <a:uFillTx/>
              <a:latin typeface="Gravur-Condensed" charset="0"/>
              <a:ea typeface="Gravur-Condensed" charset="0"/>
              <a:cs typeface="Gravur-Condensed" charset="0"/>
            </a:endParaRPr>
          </a:p>
        </p:txBody>
      </p:sp>
    </p:spTree>
    <p:extLst>
      <p:ext uri="{BB962C8B-B14F-4D97-AF65-F5344CB8AC3E}">
        <p14:creationId xmlns:p14="http://schemas.microsoft.com/office/powerpoint/2010/main" val="203662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grpSp>
        <p:nvGrpSpPr>
          <p:cNvPr id="5" name="Google Shape;1629;p188">
            <a:extLst>
              <a:ext uri="{FF2B5EF4-FFF2-40B4-BE49-F238E27FC236}">
                <a16:creationId xmlns:a16="http://schemas.microsoft.com/office/drawing/2014/main" id="{F23A84A5-5085-4B62-A58B-BEB23E235E90}"/>
              </a:ext>
            </a:extLst>
          </p:cNvPr>
          <p:cNvGrpSpPr/>
          <p:nvPr/>
        </p:nvGrpSpPr>
        <p:grpSpPr>
          <a:xfrm>
            <a:off x="-2955616" y="3846167"/>
            <a:ext cx="518741" cy="494422"/>
            <a:chOff x="6870193" y="2295620"/>
            <a:chExt cx="360356" cy="343462"/>
          </a:xfrm>
        </p:grpSpPr>
        <p:sp>
          <p:nvSpPr>
            <p:cNvPr id="6" name="Google Shape;1630;p188">
              <a:extLst>
                <a:ext uri="{FF2B5EF4-FFF2-40B4-BE49-F238E27FC236}">
                  <a16:creationId xmlns:a16="http://schemas.microsoft.com/office/drawing/2014/main" id="{D851EBE8-145F-4002-A8F5-470A141C22AC}"/>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7" name="Google Shape;1631;p188">
              <a:extLst>
                <a:ext uri="{FF2B5EF4-FFF2-40B4-BE49-F238E27FC236}">
                  <a16:creationId xmlns:a16="http://schemas.microsoft.com/office/drawing/2014/main" id="{E5CC908C-0A10-4C47-8015-856586CA55CB}"/>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grpSp>
      <p:sp>
        <p:nvSpPr>
          <p:cNvPr id="8" name="Google Shape;1651;p188">
            <a:extLst>
              <a:ext uri="{FF2B5EF4-FFF2-40B4-BE49-F238E27FC236}">
                <a16:creationId xmlns:a16="http://schemas.microsoft.com/office/drawing/2014/main" id="{B217E51C-9438-4BE0-A0AF-7BDAB24C49D7}"/>
              </a:ext>
            </a:extLst>
          </p:cNvPr>
          <p:cNvSpPr txBox="1"/>
          <p:nvPr/>
        </p:nvSpPr>
        <p:spPr>
          <a:xfrm>
            <a:off x="-2232284" y="3860124"/>
            <a:ext cx="2298833"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err="1">
                <a:solidFill>
                  <a:schemeClr val="dk1"/>
                </a:solidFill>
                <a:latin typeface="Gravur-Condensed" panose="02000506020000020004" pitchFamily="2" charset="0"/>
                <a:ea typeface="Roboto" panose="02000000000000000000" pitchFamily="2" charset="0"/>
                <a:sym typeface="Arial"/>
              </a:rPr>
              <a:t>You</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can</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change</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this</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slide</a:t>
            </a:r>
            <a:r>
              <a:rPr lang="de-DE" sz="1400">
                <a:solidFill>
                  <a:schemeClr val="dk1"/>
                </a:solidFill>
                <a:latin typeface="Gravur-Condensed" panose="02000506020000020004" pitchFamily="2" charset="0"/>
                <a:ea typeface="Roboto" panose="02000000000000000000" pitchFamily="2" charset="0"/>
                <a:sym typeface="Arial"/>
              </a:rPr>
              <a:t> to </a:t>
            </a:r>
            <a:r>
              <a:rPr lang="de-DE" sz="1400" err="1">
                <a:solidFill>
                  <a:schemeClr val="dk1"/>
                </a:solidFill>
                <a:latin typeface="Gravur-Condensed" panose="02000506020000020004" pitchFamily="2" charset="0"/>
                <a:ea typeface="Roboto" panose="02000000000000000000" pitchFamily="2" charset="0"/>
                <a:sym typeface="Arial"/>
              </a:rPr>
              <a:t>introduce</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your</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organisation</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We</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appreciate</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you</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mentioning</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that</a:t>
            </a:r>
            <a:r>
              <a:rPr lang="de-DE" sz="1400">
                <a:solidFill>
                  <a:schemeClr val="dk1"/>
                </a:solidFill>
                <a:latin typeface="Gravur-Condensed" panose="02000506020000020004" pitchFamily="2" charset="0"/>
                <a:ea typeface="Roboto" panose="02000000000000000000" pitchFamily="2" charset="0"/>
                <a:sym typeface="Arial"/>
              </a:rPr>
              <a:t> MobiliseYourCity </a:t>
            </a:r>
            <a:r>
              <a:rPr lang="de-DE" sz="1400" err="1">
                <a:solidFill>
                  <a:schemeClr val="dk1"/>
                </a:solidFill>
                <a:latin typeface="Gravur-Condensed" panose="02000506020000020004" pitchFamily="2" charset="0"/>
                <a:ea typeface="Roboto" panose="02000000000000000000" pitchFamily="2" charset="0"/>
                <a:sym typeface="Arial"/>
              </a:rPr>
              <a:t>prepared</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this</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training</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materials</a:t>
            </a:r>
            <a:r>
              <a:rPr lang="de-DE" sz="1400">
                <a:solidFill>
                  <a:schemeClr val="dk1"/>
                </a:solidFill>
                <a:latin typeface="Gravur-Condensed" panose="02000506020000020004" pitchFamily="2" charset="0"/>
                <a:ea typeface="Roboto" panose="02000000000000000000" pitchFamily="2" charset="0"/>
              </a:rPr>
              <a:t> and </a:t>
            </a:r>
            <a:r>
              <a:rPr lang="de-DE" sz="1400" err="1">
                <a:solidFill>
                  <a:schemeClr val="dk1"/>
                </a:solidFill>
                <a:latin typeface="Gravur-Condensed" panose="02000506020000020004" pitchFamily="2" charset="0"/>
                <a:ea typeface="Roboto" panose="02000000000000000000" pitchFamily="2" charset="0"/>
              </a:rPr>
              <a:t>that</a:t>
            </a:r>
            <a:r>
              <a:rPr lang="de-DE" sz="1400">
                <a:solidFill>
                  <a:schemeClr val="dk1"/>
                </a:solidFill>
                <a:latin typeface="Gravur-Condensed" panose="02000506020000020004" pitchFamily="2" charset="0"/>
                <a:ea typeface="Roboto" panose="02000000000000000000" pitchFamily="2" charset="0"/>
              </a:rPr>
              <a:t> </a:t>
            </a:r>
            <a:r>
              <a:rPr lang="de-DE" sz="1400" err="1">
                <a:solidFill>
                  <a:schemeClr val="dk1"/>
                </a:solidFill>
                <a:latin typeface="Gravur-Condensed" panose="02000506020000020004" pitchFamily="2" charset="0"/>
                <a:ea typeface="Roboto" panose="02000000000000000000" pitchFamily="2" charset="0"/>
              </a:rPr>
              <a:t>you</a:t>
            </a:r>
            <a:r>
              <a:rPr lang="de-DE" sz="1400">
                <a:solidFill>
                  <a:schemeClr val="dk1"/>
                </a:solidFill>
                <a:latin typeface="Gravur-Condensed" panose="02000506020000020004" pitchFamily="2" charset="0"/>
                <a:ea typeface="Roboto" panose="02000000000000000000" pitchFamily="2" charset="0"/>
              </a:rPr>
              <a:t> </a:t>
            </a:r>
            <a:r>
              <a:rPr lang="de-DE" sz="1400" err="1">
                <a:solidFill>
                  <a:schemeClr val="dk1"/>
                </a:solidFill>
                <a:latin typeface="Gravur-Condensed" panose="02000506020000020004" pitchFamily="2" charset="0"/>
                <a:ea typeface="Roboto" panose="02000000000000000000" pitchFamily="2" charset="0"/>
              </a:rPr>
              <a:t>are</a:t>
            </a:r>
            <a:r>
              <a:rPr lang="de-DE" sz="1400">
                <a:solidFill>
                  <a:schemeClr val="dk1"/>
                </a:solidFill>
                <a:latin typeface="Gravur-Condensed" panose="02000506020000020004" pitchFamily="2" charset="0"/>
                <a:ea typeface="Roboto" panose="02000000000000000000" pitchFamily="2" charset="0"/>
              </a:rPr>
              <a:t> </a:t>
            </a:r>
            <a:r>
              <a:rPr lang="de-DE" sz="1400" err="1">
                <a:solidFill>
                  <a:schemeClr val="dk1"/>
                </a:solidFill>
                <a:latin typeface="Gravur-Condensed" panose="02000506020000020004" pitchFamily="2" charset="0"/>
                <a:ea typeface="Roboto" panose="02000000000000000000" pitchFamily="2" charset="0"/>
              </a:rPr>
              <a:t>using</a:t>
            </a:r>
            <a:r>
              <a:rPr lang="de-DE" sz="1400">
                <a:solidFill>
                  <a:schemeClr val="dk1"/>
                </a:solidFill>
                <a:latin typeface="Gravur-Condensed" panose="02000506020000020004" pitchFamily="2" charset="0"/>
                <a:ea typeface="Roboto" panose="02000000000000000000" pitchFamily="2" charset="0"/>
              </a:rPr>
              <a:t> </a:t>
            </a:r>
            <a:r>
              <a:rPr lang="de-DE" sz="1400" err="1">
                <a:solidFill>
                  <a:schemeClr val="dk1"/>
                </a:solidFill>
                <a:latin typeface="Gravur-Condensed" panose="02000506020000020004" pitchFamily="2" charset="0"/>
                <a:ea typeface="Roboto" panose="02000000000000000000" pitchFamily="2" charset="0"/>
              </a:rPr>
              <a:t>them</a:t>
            </a:r>
            <a:r>
              <a:rPr lang="de-DE" sz="1400">
                <a:solidFill>
                  <a:schemeClr val="dk1"/>
                </a:solidFill>
                <a:latin typeface="Gravur-Condensed" panose="02000506020000020004" pitchFamily="2" charset="0"/>
                <a:ea typeface="Roboto" panose="02000000000000000000" pitchFamily="2" charset="0"/>
              </a:rPr>
              <a:t> </a:t>
            </a:r>
            <a:r>
              <a:rPr lang="de-DE" sz="1400" err="1">
                <a:solidFill>
                  <a:schemeClr val="dk1"/>
                </a:solidFill>
                <a:latin typeface="Gravur-Condensed" panose="02000506020000020004" pitchFamily="2" charset="0"/>
                <a:ea typeface="Roboto" panose="02000000000000000000" pitchFamily="2" charset="0"/>
              </a:rPr>
              <a:t>now</a:t>
            </a:r>
            <a:r>
              <a:rPr lang="de-DE" sz="1400">
                <a:solidFill>
                  <a:schemeClr val="dk1"/>
                </a:solidFill>
                <a:latin typeface="Gravur-Condensed" panose="02000506020000020004" pitchFamily="2" charset="0"/>
                <a:ea typeface="Roboto" panose="02000000000000000000" pitchFamily="2" charset="0"/>
              </a:rPr>
              <a:t>.</a:t>
            </a:r>
          </a:p>
          <a:p>
            <a:pPr marL="0" marR="0" lvl="0" indent="0" algn="l" rtl="0">
              <a:lnSpc>
                <a:spcPct val="100000"/>
              </a:lnSpc>
              <a:spcBef>
                <a:spcPts val="0"/>
              </a:spcBef>
              <a:spcAft>
                <a:spcPts val="0"/>
              </a:spcAft>
              <a:buClr>
                <a:srgbClr val="000000"/>
              </a:buClr>
              <a:buSzPts val="1400"/>
              <a:buFont typeface="Arial"/>
              <a:buNone/>
            </a:pPr>
            <a:endParaRPr lang="de-DE" sz="1400">
              <a:solidFill>
                <a:schemeClr val="dk1"/>
              </a:solidFill>
              <a:latin typeface="Gravur-Condensed" panose="02000506020000020004" pitchFamily="2" charset="0"/>
              <a:ea typeface="Roboto" panose="02000000000000000000" pitchFamily="2" charset="0"/>
            </a:endParaRPr>
          </a:p>
          <a:p>
            <a:pPr marL="0" marR="0" lvl="0" indent="0" algn="l" rtl="0">
              <a:lnSpc>
                <a:spcPct val="100000"/>
              </a:lnSpc>
              <a:spcBef>
                <a:spcPts val="0"/>
              </a:spcBef>
              <a:spcAft>
                <a:spcPts val="0"/>
              </a:spcAft>
              <a:buClr>
                <a:srgbClr val="000000"/>
              </a:buClr>
              <a:buSzPts val="1400"/>
              <a:buFont typeface="Arial"/>
              <a:buNone/>
            </a:pPr>
            <a:r>
              <a:rPr lang="de-DE" sz="1400">
                <a:solidFill>
                  <a:schemeClr val="dk1"/>
                </a:solidFill>
                <a:latin typeface="Gravur-Condensed" panose="02000506020000020004" pitchFamily="2" charset="0"/>
                <a:ea typeface="Roboto" panose="02000000000000000000" pitchFamily="2" charset="0"/>
              </a:rPr>
              <a:t>Find </a:t>
            </a:r>
            <a:r>
              <a:rPr lang="de-DE" sz="1400" err="1">
                <a:solidFill>
                  <a:schemeClr val="dk1"/>
                </a:solidFill>
                <a:latin typeface="Gravur-Condensed" panose="02000506020000020004" pitchFamily="2" charset="0"/>
                <a:ea typeface="Roboto" panose="02000000000000000000" pitchFamily="2" charset="0"/>
              </a:rPr>
              <a:t>more</a:t>
            </a:r>
            <a:r>
              <a:rPr lang="de-DE" sz="1400">
                <a:solidFill>
                  <a:schemeClr val="dk1"/>
                </a:solidFill>
                <a:latin typeface="Gravur-Condensed" panose="02000506020000020004" pitchFamily="2" charset="0"/>
                <a:ea typeface="Roboto" panose="02000000000000000000" pitchFamily="2" charset="0"/>
              </a:rPr>
              <a:t> </a:t>
            </a:r>
            <a:r>
              <a:rPr lang="de-DE" sz="1400" err="1">
                <a:solidFill>
                  <a:schemeClr val="dk1"/>
                </a:solidFill>
                <a:latin typeface="Gravur-Condensed" panose="02000506020000020004" pitchFamily="2" charset="0"/>
                <a:ea typeface="Roboto" panose="02000000000000000000" pitchFamily="2" charset="0"/>
              </a:rPr>
              <a:t>information</a:t>
            </a:r>
            <a:r>
              <a:rPr lang="de-DE" sz="1400">
                <a:solidFill>
                  <a:schemeClr val="dk1"/>
                </a:solidFill>
                <a:latin typeface="Gravur-Condensed" panose="02000506020000020004" pitchFamily="2" charset="0"/>
                <a:ea typeface="Roboto" panose="02000000000000000000" pitchFamily="2" charset="0"/>
              </a:rPr>
              <a:t> on MobiliseYourCity </a:t>
            </a:r>
            <a:r>
              <a:rPr lang="de-DE" sz="1400" err="1">
                <a:solidFill>
                  <a:schemeClr val="dk1"/>
                </a:solidFill>
                <a:latin typeface="Gravur-Condensed" panose="02000506020000020004" pitchFamily="2" charset="0"/>
                <a:ea typeface="Roboto" panose="02000000000000000000" pitchFamily="2" charset="0"/>
              </a:rPr>
              <a:t>click</a:t>
            </a:r>
            <a:r>
              <a:rPr lang="de-DE" sz="1400">
                <a:solidFill>
                  <a:schemeClr val="dk1"/>
                </a:solidFill>
                <a:latin typeface="Gravur-Condensed" panose="02000506020000020004" pitchFamily="2" charset="0"/>
                <a:ea typeface="Roboto" panose="02000000000000000000" pitchFamily="2" charset="0"/>
              </a:rPr>
              <a:t> </a:t>
            </a:r>
            <a:r>
              <a:rPr lang="de-DE" sz="1400" err="1">
                <a:solidFill>
                  <a:schemeClr val="dk1"/>
                </a:solidFill>
                <a:latin typeface="Gravur-Condensed" panose="02000506020000020004" pitchFamily="2" charset="0"/>
                <a:ea typeface="Roboto" panose="02000000000000000000" pitchFamily="2" charset="0"/>
              </a:rPr>
              <a:t>here</a:t>
            </a:r>
            <a:r>
              <a:rPr lang="de-DE" sz="1400">
                <a:solidFill>
                  <a:schemeClr val="dk1"/>
                </a:solidFill>
                <a:latin typeface="Gravur-Condensed" panose="02000506020000020004" pitchFamily="2" charset="0"/>
                <a:ea typeface="Roboto" panose="02000000000000000000" pitchFamily="2" charset="0"/>
              </a:rPr>
              <a:t>:  </a:t>
            </a:r>
            <a:r>
              <a:rPr lang="de-DE" sz="1400">
                <a:solidFill>
                  <a:schemeClr val="accent1"/>
                </a:solidFill>
                <a:latin typeface="Gravur-Condensed" panose="02000506020000020004" pitchFamily="2" charset="0"/>
                <a:ea typeface="Roboto" panose="02000000000000000000" pitchFamily="2" charset="0"/>
                <a:hlinkClick r:id="rId3">
                  <a:extLst>
                    <a:ext uri="{A12FA001-AC4F-418D-AE19-62706E023703}">
                      <ahyp:hlinkClr xmlns:ahyp="http://schemas.microsoft.com/office/drawing/2018/hyperlinkcolor" val="tx"/>
                    </a:ext>
                  </a:extLst>
                </a:hlinkClick>
              </a:rPr>
              <a:t>https://www.mobiliseyourcity.net/</a:t>
            </a:r>
            <a:r>
              <a:rPr lang="de-DE" sz="1400">
                <a:solidFill>
                  <a:schemeClr val="accent1"/>
                </a:solidFill>
                <a:latin typeface="Gravur-Condensed" panose="02000506020000020004" pitchFamily="2" charset="0"/>
                <a:ea typeface="Roboto" panose="02000000000000000000" pitchFamily="2" charset="0"/>
              </a:rPr>
              <a:t> </a:t>
            </a:r>
            <a:endParaRPr lang="de-DE" sz="1400">
              <a:solidFill>
                <a:schemeClr val="accent1"/>
              </a:solidFill>
              <a:latin typeface="Gravur-Condensed" panose="02000506020000020004" pitchFamily="2" charset="0"/>
              <a:ea typeface="Roboto" panose="02000000000000000000" pitchFamily="2" charset="0"/>
              <a:sym typeface="Arial"/>
            </a:endParaRPr>
          </a:p>
        </p:txBody>
      </p:sp>
      <p:grpSp>
        <p:nvGrpSpPr>
          <p:cNvPr id="13" name="Google Shape;1739;p190">
            <a:extLst>
              <a:ext uri="{FF2B5EF4-FFF2-40B4-BE49-F238E27FC236}">
                <a16:creationId xmlns:a16="http://schemas.microsoft.com/office/drawing/2014/main" id="{C0396EE2-6B56-41E5-8E20-FE6E46E85A2D}"/>
              </a:ext>
            </a:extLst>
          </p:cNvPr>
          <p:cNvGrpSpPr/>
          <p:nvPr/>
        </p:nvGrpSpPr>
        <p:grpSpPr>
          <a:xfrm>
            <a:off x="-2858667" y="120055"/>
            <a:ext cx="453921" cy="453418"/>
            <a:chOff x="5823294" y="2309751"/>
            <a:chExt cx="315327" cy="314978"/>
          </a:xfrm>
        </p:grpSpPr>
        <p:sp>
          <p:nvSpPr>
            <p:cNvPr id="14" name="Google Shape;1740;p190">
              <a:extLst>
                <a:ext uri="{FF2B5EF4-FFF2-40B4-BE49-F238E27FC236}">
                  <a16:creationId xmlns:a16="http://schemas.microsoft.com/office/drawing/2014/main" id="{AE825B39-5B84-4911-9D72-65C848D29BD0}"/>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15" name="Google Shape;1741;p190">
              <a:extLst>
                <a:ext uri="{FF2B5EF4-FFF2-40B4-BE49-F238E27FC236}">
                  <a16:creationId xmlns:a16="http://schemas.microsoft.com/office/drawing/2014/main" id="{BF2A3D8F-385C-4358-8B14-E6834BE87916}"/>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16" name="Google Shape;1742;p190">
              <a:extLst>
                <a:ext uri="{FF2B5EF4-FFF2-40B4-BE49-F238E27FC236}">
                  <a16:creationId xmlns:a16="http://schemas.microsoft.com/office/drawing/2014/main" id="{801A3554-32C8-4578-B90C-9EE72186D420}"/>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17" name="Google Shape;1743;p190">
              <a:extLst>
                <a:ext uri="{FF2B5EF4-FFF2-40B4-BE49-F238E27FC236}">
                  <a16:creationId xmlns:a16="http://schemas.microsoft.com/office/drawing/2014/main" id="{B6CDC07C-EE6B-44EE-8A82-ADF925421FF5}"/>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18" name="Google Shape;1744;p190">
              <a:extLst>
                <a:ext uri="{FF2B5EF4-FFF2-40B4-BE49-F238E27FC236}">
                  <a16:creationId xmlns:a16="http://schemas.microsoft.com/office/drawing/2014/main" id="{12E28618-47B9-4E7B-A6A5-0AF5DC11F097}"/>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19" name="Google Shape;1745;p190">
              <a:extLst>
                <a:ext uri="{FF2B5EF4-FFF2-40B4-BE49-F238E27FC236}">
                  <a16:creationId xmlns:a16="http://schemas.microsoft.com/office/drawing/2014/main" id="{07157DBA-180E-4F8C-8993-668FD60F8540}"/>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0" name="Google Shape;1746;p190">
              <a:extLst>
                <a:ext uri="{FF2B5EF4-FFF2-40B4-BE49-F238E27FC236}">
                  <a16:creationId xmlns:a16="http://schemas.microsoft.com/office/drawing/2014/main" id="{118638C0-B5E0-4CE2-AD2E-B78FB2206969}"/>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1" name="Google Shape;1747;p190">
              <a:extLst>
                <a:ext uri="{FF2B5EF4-FFF2-40B4-BE49-F238E27FC236}">
                  <a16:creationId xmlns:a16="http://schemas.microsoft.com/office/drawing/2014/main" id="{BEA605BA-E479-4601-9E5B-6210085849E0}"/>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2" name="Google Shape;1748;p190">
              <a:extLst>
                <a:ext uri="{FF2B5EF4-FFF2-40B4-BE49-F238E27FC236}">
                  <a16:creationId xmlns:a16="http://schemas.microsoft.com/office/drawing/2014/main" id="{88D335EF-5A84-449D-8DA3-CFDDA9218B12}"/>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3" name="Google Shape;1749;p190">
              <a:extLst>
                <a:ext uri="{FF2B5EF4-FFF2-40B4-BE49-F238E27FC236}">
                  <a16:creationId xmlns:a16="http://schemas.microsoft.com/office/drawing/2014/main" id="{528A820C-3F03-4553-8927-D4B4B5A00DD9}"/>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4" name="Google Shape;1750;p190">
              <a:extLst>
                <a:ext uri="{FF2B5EF4-FFF2-40B4-BE49-F238E27FC236}">
                  <a16:creationId xmlns:a16="http://schemas.microsoft.com/office/drawing/2014/main" id="{82BA3082-48B7-4B33-A4A6-0FB4A502ECBC}"/>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5" name="Google Shape;1751;p190">
              <a:extLst>
                <a:ext uri="{FF2B5EF4-FFF2-40B4-BE49-F238E27FC236}">
                  <a16:creationId xmlns:a16="http://schemas.microsoft.com/office/drawing/2014/main" id="{4BDC0125-58B7-42B6-8874-DC07BDD4ABD6}"/>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6" name="Google Shape;1752;p190">
              <a:extLst>
                <a:ext uri="{FF2B5EF4-FFF2-40B4-BE49-F238E27FC236}">
                  <a16:creationId xmlns:a16="http://schemas.microsoft.com/office/drawing/2014/main" id="{9716DB64-EFA5-492C-9AEC-EE440BE8CE93}"/>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7" name="Google Shape;1753;p190">
              <a:extLst>
                <a:ext uri="{FF2B5EF4-FFF2-40B4-BE49-F238E27FC236}">
                  <a16:creationId xmlns:a16="http://schemas.microsoft.com/office/drawing/2014/main" id="{DC5B8A80-2DCD-46AC-9884-CE8320537A75}"/>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8" name="Google Shape;1754;p190">
              <a:extLst>
                <a:ext uri="{FF2B5EF4-FFF2-40B4-BE49-F238E27FC236}">
                  <a16:creationId xmlns:a16="http://schemas.microsoft.com/office/drawing/2014/main" id="{4B45B3FD-1580-4226-A8D9-CA2C78E73BDF}"/>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29" name="Google Shape;1755;p190">
              <a:extLst>
                <a:ext uri="{FF2B5EF4-FFF2-40B4-BE49-F238E27FC236}">
                  <a16:creationId xmlns:a16="http://schemas.microsoft.com/office/drawing/2014/main" id="{FA6B9E4F-ADD2-4092-8BB4-FD6F045EA94B}"/>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sp>
          <p:nvSpPr>
            <p:cNvPr id="30" name="Google Shape;1756;p190">
              <a:extLst>
                <a:ext uri="{FF2B5EF4-FFF2-40B4-BE49-F238E27FC236}">
                  <a16:creationId xmlns:a16="http://schemas.microsoft.com/office/drawing/2014/main" id="{5FB76E1E-1594-4F95-BC8A-60B75BD640B4}"/>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Roboto" panose="02000000000000000000" pitchFamily="2" charset="0"/>
                <a:ea typeface="Roboto" panose="02000000000000000000" pitchFamily="2" charset="0"/>
                <a:cs typeface="Calibri"/>
                <a:sym typeface="Calibri"/>
              </a:endParaRPr>
            </a:p>
          </p:txBody>
        </p:sp>
      </p:grpSp>
      <p:sp>
        <p:nvSpPr>
          <p:cNvPr id="31" name="Google Shape;1757;p190">
            <a:extLst>
              <a:ext uri="{FF2B5EF4-FFF2-40B4-BE49-F238E27FC236}">
                <a16:creationId xmlns:a16="http://schemas.microsoft.com/office/drawing/2014/main" id="{C5F37175-58CF-444F-BE52-D8F3E2ACD04F}"/>
              </a:ext>
            </a:extLst>
          </p:cNvPr>
          <p:cNvSpPr txBox="1"/>
          <p:nvPr/>
        </p:nvSpPr>
        <p:spPr>
          <a:xfrm>
            <a:off x="-2194105" y="34884"/>
            <a:ext cx="226065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err="1">
                <a:solidFill>
                  <a:schemeClr val="dk1"/>
                </a:solidFill>
                <a:latin typeface="Gravur-Condensed" panose="02000506020000020004" pitchFamily="2" charset="0"/>
                <a:ea typeface="Roboto" panose="02000000000000000000" pitchFamily="2" charset="0"/>
                <a:sym typeface="Arial"/>
              </a:rPr>
              <a:t>Aim</a:t>
            </a:r>
            <a:r>
              <a:rPr lang="de-DE" sz="1400">
                <a:solidFill>
                  <a:schemeClr val="dk1"/>
                </a:solidFill>
                <a:latin typeface="Gravur-Condensed" panose="02000506020000020004" pitchFamily="2" charset="0"/>
                <a:ea typeface="Roboto" panose="02000000000000000000" pitchFamily="2" charset="0"/>
                <a:sym typeface="Arial"/>
              </a:rPr>
              <a:t> to </a:t>
            </a:r>
            <a:r>
              <a:rPr lang="de-DE" sz="1400" err="1">
                <a:solidFill>
                  <a:schemeClr val="dk1"/>
                </a:solidFill>
                <a:latin typeface="Gravur-Condensed" panose="02000506020000020004" pitchFamily="2" charset="0"/>
                <a:ea typeface="Roboto" panose="02000000000000000000" pitchFamily="2" charset="0"/>
                <a:sym typeface="Arial"/>
              </a:rPr>
              <a:t>spend</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about</a:t>
            </a:r>
            <a:r>
              <a:rPr lang="de-DE" sz="1400">
                <a:solidFill>
                  <a:schemeClr val="dk1"/>
                </a:solidFill>
                <a:latin typeface="Gravur-Condensed" panose="02000506020000020004" pitchFamily="2" charset="0"/>
                <a:ea typeface="Roboto" panose="02000000000000000000" pitchFamily="2" charset="0"/>
                <a:sym typeface="Arial"/>
              </a:rPr>
              <a:t> </a:t>
            </a:r>
            <a:r>
              <a:rPr lang="de-DE" sz="1400" b="1">
                <a:solidFill>
                  <a:schemeClr val="dk1"/>
                </a:solidFill>
                <a:latin typeface="Gravur-Condensed" panose="02000506020000020004" pitchFamily="2" charset="0"/>
                <a:ea typeface="Roboto" panose="02000000000000000000" pitchFamily="2" charset="0"/>
                <a:sym typeface="Arial"/>
              </a:rPr>
              <a:t>1-</a:t>
            </a:r>
            <a:r>
              <a:rPr lang="de-DE" sz="1400" b="1">
                <a:solidFill>
                  <a:schemeClr val="dk1"/>
                </a:solidFill>
                <a:latin typeface="Gravur-Condensed" panose="02000506020000020004" pitchFamily="2" charset="0"/>
                <a:ea typeface="Roboto" panose="02000000000000000000" pitchFamily="2" charset="0"/>
              </a:rPr>
              <a:t>2 </a:t>
            </a:r>
            <a:r>
              <a:rPr lang="de-DE" sz="1400" b="1" err="1">
                <a:solidFill>
                  <a:schemeClr val="dk1"/>
                </a:solidFill>
                <a:latin typeface="Gravur-Condensed" panose="02000506020000020004" pitchFamily="2" charset="0"/>
                <a:ea typeface="Roboto" panose="02000000000000000000" pitchFamily="2" charset="0"/>
              </a:rPr>
              <a:t>minutes</a:t>
            </a:r>
            <a:r>
              <a:rPr lang="de-DE" sz="1400" b="1">
                <a:solidFill>
                  <a:schemeClr val="dk1"/>
                </a:solidFill>
                <a:latin typeface="Gravur-Condensed" panose="02000506020000020004" pitchFamily="2" charset="0"/>
                <a:ea typeface="Roboto" panose="02000000000000000000" pitchFamily="2" charset="0"/>
                <a:sym typeface="Arial"/>
              </a:rPr>
              <a:t> </a:t>
            </a:r>
            <a:r>
              <a:rPr lang="de-DE" sz="1400">
                <a:solidFill>
                  <a:schemeClr val="dk1"/>
                </a:solidFill>
                <a:latin typeface="Gravur-Condensed" panose="02000506020000020004" pitchFamily="2" charset="0"/>
                <a:ea typeface="Roboto" panose="02000000000000000000" pitchFamily="2" charset="0"/>
                <a:sym typeface="Arial"/>
              </a:rPr>
              <a:t>on the </a:t>
            </a:r>
            <a:r>
              <a:rPr lang="de-DE" sz="1400" err="1">
                <a:solidFill>
                  <a:schemeClr val="dk1"/>
                </a:solidFill>
                <a:latin typeface="Gravur-Condensed" panose="02000506020000020004" pitchFamily="2" charset="0"/>
                <a:ea typeface="Roboto" panose="02000000000000000000" pitchFamily="2" charset="0"/>
                <a:sym typeface="Arial"/>
              </a:rPr>
              <a:t>introduction</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of</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your</a:t>
            </a:r>
            <a:r>
              <a:rPr lang="de-DE" sz="1400">
                <a:solidFill>
                  <a:schemeClr val="dk1"/>
                </a:solidFill>
                <a:latin typeface="Gravur-Condensed" panose="02000506020000020004" pitchFamily="2" charset="0"/>
                <a:ea typeface="Roboto" panose="02000000000000000000" pitchFamily="2" charset="0"/>
                <a:sym typeface="Arial"/>
              </a:rPr>
              <a:t> </a:t>
            </a:r>
            <a:r>
              <a:rPr lang="de-DE" sz="1400" err="1">
                <a:solidFill>
                  <a:schemeClr val="dk1"/>
                </a:solidFill>
                <a:latin typeface="Gravur-Condensed" panose="02000506020000020004" pitchFamily="2" charset="0"/>
                <a:ea typeface="Roboto" panose="02000000000000000000" pitchFamily="2" charset="0"/>
                <a:sym typeface="Arial"/>
              </a:rPr>
              <a:t>organisation</a:t>
            </a:r>
            <a:endParaRPr sz="1400">
              <a:solidFill>
                <a:schemeClr val="dk1"/>
              </a:solidFill>
              <a:latin typeface="Gravur-Condensed" panose="02000506020000020004" pitchFamily="2" charset="0"/>
              <a:ea typeface="Roboto" panose="02000000000000000000" pitchFamily="2" charset="0"/>
              <a:sym typeface="Arial"/>
            </a:endParaRPr>
          </a:p>
        </p:txBody>
      </p:sp>
      <p:sp>
        <p:nvSpPr>
          <p:cNvPr id="2" name="Google Shape;1766;p191">
            <a:extLst>
              <a:ext uri="{FF2B5EF4-FFF2-40B4-BE49-F238E27FC236}">
                <a16:creationId xmlns:a16="http://schemas.microsoft.com/office/drawing/2014/main" id="{5153333D-3843-A000-9992-7A56890E3028}"/>
              </a:ext>
            </a:extLst>
          </p:cNvPr>
          <p:cNvSpPr txBox="1">
            <a:spLocks noGrp="1"/>
          </p:cNvSpPr>
          <p:nvPr/>
        </p:nvSpPr>
        <p:spPr>
          <a:xfrm>
            <a:off x="789250" y="346764"/>
            <a:ext cx="10899900" cy="5502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l" rtl="0">
              <a:spcBef>
                <a:spcPts val="1000"/>
              </a:spcBef>
              <a:spcAft>
                <a:spcPts val="0"/>
              </a:spcAft>
              <a:buNone/>
            </a:pPr>
            <a:r>
              <a:rPr lang="de-DE" dirty="0">
                <a:solidFill>
                  <a:srgbClr val="9E2986"/>
                </a:solidFill>
                <a:latin typeface="Gravur-Condensed" panose="02000506020000020004" pitchFamily="2" charset="0"/>
                <a:ea typeface="Roboto" panose="02000000000000000000" pitchFamily="2" charset="0"/>
              </a:rPr>
              <a:t>MobiliseYourCity - a </a:t>
            </a:r>
            <a:r>
              <a:rPr lang="de-DE" dirty="0" err="1">
                <a:solidFill>
                  <a:srgbClr val="9E2986"/>
                </a:solidFill>
                <a:latin typeface="Gravur-Condensed" panose="02000506020000020004" pitchFamily="2" charset="0"/>
                <a:ea typeface="Roboto" panose="02000000000000000000" pitchFamily="2" charset="0"/>
              </a:rPr>
              <a:t>truly</a:t>
            </a:r>
            <a:r>
              <a:rPr lang="de-DE" dirty="0">
                <a:solidFill>
                  <a:srgbClr val="9E2986"/>
                </a:solidFill>
                <a:latin typeface="Gravur-Condensed" panose="02000506020000020004" pitchFamily="2" charset="0"/>
                <a:ea typeface="Roboto" panose="02000000000000000000" pitchFamily="2" charset="0"/>
              </a:rPr>
              <a:t> global Partnership </a:t>
            </a:r>
            <a:r>
              <a:rPr lang="de-DE" dirty="0" err="1">
                <a:solidFill>
                  <a:srgbClr val="9E2986"/>
                </a:solidFill>
                <a:latin typeface="Gravur-Condensed" panose="02000506020000020004" pitchFamily="2" charset="0"/>
                <a:ea typeface="Roboto" panose="02000000000000000000" pitchFamily="2" charset="0"/>
              </a:rPr>
              <a:t>with</a:t>
            </a:r>
            <a:r>
              <a:rPr lang="de-DE" dirty="0">
                <a:solidFill>
                  <a:srgbClr val="9E2986"/>
                </a:solidFill>
                <a:latin typeface="Gravur-Condensed" panose="02000506020000020004" pitchFamily="2" charset="0"/>
                <a:ea typeface="Roboto" panose="02000000000000000000" pitchFamily="2" charset="0"/>
              </a:rPr>
              <a:t> </a:t>
            </a:r>
            <a:r>
              <a:rPr lang="de-DE" dirty="0" err="1">
                <a:solidFill>
                  <a:srgbClr val="9E2986"/>
                </a:solidFill>
                <a:latin typeface="Gravur-Condensed" panose="02000506020000020004" pitchFamily="2" charset="0"/>
                <a:ea typeface="Roboto" panose="02000000000000000000" pitchFamily="2" charset="0"/>
              </a:rPr>
              <a:t>members</a:t>
            </a:r>
            <a:r>
              <a:rPr lang="de-DE" dirty="0">
                <a:solidFill>
                  <a:srgbClr val="9E2986"/>
                </a:solidFill>
                <a:latin typeface="Gravur-Condensed" panose="02000506020000020004" pitchFamily="2" charset="0"/>
                <a:ea typeface="Roboto" panose="02000000000000000000" pitchFamily="2" charset="0"/>
              </a:rPr>
              <a:t> on 4 </a:t>
            </a:r>
            <a:r>
              <a:rPr lang="de-DE" dirty="0" err="1">
                <a:solidFill>
                  <a:srgbClr val="9E2986"/>
                </a:solidFill>
                <a:latin typeface="Gravur-Condensed" panose="02000506020000020004" pitchFamily="2" charset="0"/>
                <a:ea typeface="Roboto" panose="02000000000000000000" pitchFamily="2" charset="0"/>
              </a:rPr>
              <a:t>continents</a:t>
            </a:r>
            <a:endParaRPr lang="fr-BE" dirty="0">
              <a:solidFill>
                <a:srgbClr val="9E2986"/>
              </a:solidFill>
              <a:latin typeface="Gravur-Condensed" panose="02000506020000020004" pitchFamily="2" charset="0"/>
              <a:ea typeface="Roboto" panose="02000000000000000000" pitchFamily="2" charset="0"/>
            </a:endParaRPr>
          </a:p>
        </p:txBody>
      </p:sp>
      <p:pic>
        <p:nvPicPr>
          <p:cNvPr id="3" name="Google Shape;1767;p191">
            <a:extLst>
              <a:ext uri="{FF2B5EF4-FFF2-40B4-BE49-F238E27FC236}">
                <a16:creationId xmlns:a16="http://schemas.microsoft.com/office/drawing/2014/main" id="{01EA4F5E-C577-5125-87F8-4520BE6B005C}"/>
              </a:ext>
            </a:extLst>
          </p:cNvPr>
          <p:cNvPicPr preferRelativeResize="0"/>
          <p:nvPr/>
        </p:nvPicPr>
        <p:blipFill>
          <a:blip r:embed="rId4">
            <a:alphaModFix/>
          </a:blip>
          <a:stretch>
            <a:fillRect/>
          </a:stretch>
        </p:blipFill>
        <p:spPr>
          <a:xfrm>
            <a:off x="2316589" y="1614173"/>
            <a:ext cx="7174962" cy="4786627"/>
          </a:xfrm>
          <a:prstGeom prst="rect">
            <a:avLst/>
          </a:prstGeom>
          <a:noFill/>
          <a:ln>
            <a:noFill/>
          </a:ln>
        </p:spPr>
      </p:pic>
      <p:grpSp>
        <p:nvGrpSpPr>
          <p:cNvPr id="32" name="Google Shape;7673;p55">
            <a:extLst>
              <a:ext uri="{FF2B5EF4-FFF2-40B4-BE49-F238E27FC236}">
                <a16:creationId xmlns:a16="http://schemas.microsoft.com/office/drawing/2014/main" id="{6AF3BAC4-AB76-43A0-8246-FA1166A3D2AE}"/>
              </a:ext>
            </a:extLst>
          </p:cNvPr>
          <p:cNvGrpSpPr/>
          <p:nvPr/>
        </p:nvGrpSpPr>
        <p:grpSpPr>
          <a:xfrm>
            <a:off x="12265289" y="4461248"/>
            <a:ext cx="515449" cy="457761"/>
            <a:chOff x="3584280" y="3699191"/>
            <a:chExt cx="358069" cy="317995"/>
          </a:xfrm>
          <a:solidFill>
            <a:srgbClr val="9E2886"/>
          </a:solidFill>
        </p:grpSpPr>
        <p:sp>
          <p:nvSpPr>
            <p:cNvPr id="33" name="Google Shape;7674;p55">
              <a:extLst>
                <a:ext uri="{FF2B5EF4-FFF2-40B4-BE49-F238E27FC236}">
                  <a16:creationId xmlns:a16="http://schemas.microsoft.com/office/drawing/2014/main" id="{452A212F-1C36-402D-8DA9-B46A98A3EAC1}"/>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sp>
          <p:nvSpPr>
            <p:cNvPr id="34" name="Google Shape;7675;p55">
              <a:extLst>
                <a:ext uri="{FF2B5EF4-FFF2-40B4-BE49-F238E27FC236}">
                  <a16:creationId xmlns:a16="http://schemas.microsoft.com/office/drawing/2014/main" id="{9F697649-91FF-485F-97C8-38F97DCA1342}"/>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sp>
          <p:nvSpPr>
            <p:cNvPr id="35" name="Google Shape;7676;p55">
              <a:extLst>
                <a:ext uri="{FF2B5EF4-FFF2-40B4-BE49-F238E27FC236}">
                  <a16:creationId xmlns:a16="http://schemas.microsoft.com/office/drawing/2014/main" id="{A80C8493-DBC9-43B7-8463-71155656EFC4}"/>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sp>
          <p:nvSpPr>
            <p:cNvPr id="36" name="Google Shape;7677;p55">
              <a:extLst>
                <a:ext uri="{FF2B5EF4-FFF2-40B4-BE49-F238E27FC236}">
                  <a16:creationId xmlns:a16="http://schemas.microsoft.com/office/drawing/2014/main" id="{6CA66B7A-ED61-4C46-B043-6534E073FF79}"/>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32323"/>
                </a:solidFill>
                <a:effectLst/>
                <a:uLnTx/>
                <a:uFillTx/>
                <a:latin typeface="Roboto"/>
                <a:ea typeface="+mn-ea"/>
                <a:cs typeface="+mn-cs"/>
              </a:endParaRPr>
            </a:p>
          </p:txBody>
        </p:sp>
      </p:grpSp>
      <p:sp>
        <p:nvSpPr>
          <p:cNvPr id="37" name="TextBox 36">
            <a:extLst>
              <a:ext uri="{FF2B5EF4-FFF2-40B4-BE49-F238E27FC236}">
                <a16:creationId xmlns:a16="http://schemas.microsoft.com/office/drawing/2014/main" id="{93FDAD12-DBC9-4F63-BFDB-9218850389EA}"/>
              </a:ext>
            </a:extLst>
          </p:cNvPr>
          <p:cNvSpPr txBox="1"/>
          <p:nvPr/>
        </p:nvSpPr>
        <p:spPr bwMode="auto">
          <a:xfrm>
            <a:off x="12822656" y="4368729"/>
            <a:ext cx="19153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Update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this</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slide</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based</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on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your</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 organisational </a:t>
            </a:r>
            <a:r>
              <a:rPr kumimoji="0" lang="de-DE" sz="1400" b="0" i="0" u="none" strike="noStrike" kern="1200" cap="none" spc="0" normalizeH="0" baseline="0" noProof="0" err="1">
                <a:ln>
                  <a:noFill/>
                </a:ln>
                <a:solidFill>
                  <a:srgbClr val="232323"/>
                </a:solidFill>
                <a:effectLst/>
                <a:uLnTx/>
                <a:uFillTx/>
                <a:latin typeface="Gravur-Condensed" charset="0"/>
                <a:ea typeface="Gravur-Condensed" charset="0"/>
                <a:cs typeface="Gravur-Condensed" charset="0"/>
              </a:rPr>
              <a:t>background</a:t>
            </a:r>
            <a:r>
              <a:rPr kumimoji="0" lang="de-DE" sz="1400" b="0" i="0" u="none" strike="noStrike" kern="1200" cap="none" spc="0" normalizeH="0" baseline="0" noProof="0">
                <a:ln>
                  <a:noFill/>
                </a:ln>
                <a:solidFill>
                  <a:srgbClr val="232323"/>
                </a:solidFill>
                <a:effectLst/>
                <a:uLnTx/>
                <a:uFillTx/>
                <a:latin typeface="Gravur-Condensed" charset="0"/>
                <a:ea typeface="Gravur-Condensed" charset="0"/>
                <a:cs typeface="Gravur-Condensed" charset="0"/>
              </a:rPr>
              <a:t>!</a:t>
            </a:r>
          </a:p>
        </p:txBody>
      </p:sp>
      <p:pic>
        <p:nvPicPr>
          <p:cNvPr id="39" name="Google Shape;1768;p191">
            <a:extLst>
              <a:ext uri="{FF2B5EF4-FFF2-40B4-BE49-F238E27FC236}">
                <a16:creationId xmlns:a16="http://schemas.microsoft.com/office/drawing/2014/main" id="{49B9E17D-BF7E-4690-86A3-9CAD23172FAA}"/>
              </a:ext>
            </a:extLst>
          </p:cNvPr>
          <p:cNvPicPr preferRelativeResize="0"/>
          <p:nvPr/>
        </p:nvPicPr>
        <p:blipFill>
          <a:blip r:embed="rId5">
            <a:alphaModFix/>
          </a:blip>
          <a:stretch>
            <a:fillRect/>
          </a:stretch>
        </p:blipFill>
        <p:spPr>
          <a:xfrm>
            <a:off x="7369403" y="1485662"/>
            <a:ext cx="2952091" cy="1645717"/>
          </a:xfrm>
          <a:prstGeom prst="rect">
            <a:avLst/>
          </a:prstGeom>
          <a:noFill/>
          <a:ln>
            <a:noFill/>
          </a:ln>
        </p:spPr>
      </p:pic>
      <p:pic>
        <p:nvPicPr>
          <p:cNvPr id="41" name="Image 5" descr="Une image contenant texte&#10;&#10;Description générée automatiquement">
            <a:extLst>
              <a:ext uri="{FF2B5EF4-FFF2-40B4-BE49-F238E27FC236}">
                <a16:creationId xmlns:a16="http://schemas.microsoft.com/office/drawing/2014/main" id="{9081261E-EB12-4B18-92A8-DF6313BE1F33}"/>
              </a:ext>
            </a:extLst>
          </p:cNvPr>
          <p:cNvPicPr>
            <a:picLocks noChangeAspect="1"/>
          </p:cNvPicPr>
          <p:nvPr/>
        </p:nvPicPr>
        <p:blipFill>
          <a:blip r:embed="rId6"/>
          <a:stretch>
            <a:fillRect/>
          </a:stretch>
        </p:blipFill>
        <p:spPr>
          <a:xfrm>
            <a:off x="9943447" y="1719072"/>
            <a:ext cx="897059" cy="473199"/>
          </a:xfrm>
          <a:prstGeom prst="rect">
            <a:avLst/>
          </a:prstGeom>
        </p:spPr>
      </p:pic>
    </p:spTree>
    <p:extLst>
      <p:ext uri="{BB962C8B-B14F-4D97-AF65-F5344CB8AC3E}">
        <p14:creationId xmlns:p14="http://schemas.microsoft.com/office/powerpoint/2010/main" val="165917709"/>
      </p:ext>
    </p:extLst>
  </p:cSld>
  <p:clrMapOvr>
    <a:masterClrMapping/>
  </p:clrMapOvr>
</p:sld>
</file>

<file path=ppt/theme/theme1.xml><?xml version="1.0" encoding="utf-8"?>
<a:theme xmlns:a="http://schemas.openxmlformats.org/drawingml/2006/main" name="MYC White background">
  <a:themeElements>
    <a:clrScheme name="MYC Colours">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5E6BC6"/>
      </a:accent5>
      <a:accent6>
        <a:srgbClr val="A6437F"/>
      </a:accent6>
      <a:hlink>
        <a:srgbClr val="9E2886"/>
      </a:hlink>
      <a:folHlink>
        <a:srgbClr val="9E2886"/>
      </a:folHlink>
    </a:clrScheme>
    <a:fontScheme name="MobiliseYourCity">
      <a:majorFont>
        <a:latin typeface="Gravur-Condensed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spcBef>
            <a:spcPts val="600"/>
          </a:spcBef>
          <a:spcAft>
            <a:spcPts val="600"/>
          </a:spcAft>
          <a:defRPr sz="3200" b="1" dirty="0" err="1">
            <a:solidFill>
              <a:srgbClr val="9E2986"/>
            </a:solidFill>
            <a:latin typeface="Gravur-Condensed" charset="0"/>
            <a:ea typeface="Gravur-Condensed" charset="0"/>
            <a:cs typeface="Gravur-Condensed" charset="0"/>
          </a:defRPr>
        </a:defPPr>
      </a:lstStyle>
    </a:txDef>
  </a:objectDefaults>
  <a:extraClrSchemeLst/>
  <a:extLst>
    <a:ext uri="{05A4C25C-085E-4340-85A3-A5531E510DB2}">
      <thm15:themeFamily xmlns:thm15="http://schemas.microsoft.com/office/thememl/2012/main" name="Presentation_v8" id="{7937A684-D928-0447-BAEE-B13E5F717852}" vid="{20722FA7-BACA-2F40-B424-ACD1A17D3161}"/>
    </a:ext>
  </a:extLst>
</a:theme>
</file>

<file path=ppt/theme/theme2.xml><?xml version="1.0" encoding="utf-8"?>
<a:theme xmlns:a="http://schemas.openxmlformats.org/drawingml/2006/main" name="Cover Master">
  <a:themeElements>
    <a:clrScheme name="Custom 1">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4472C4"/>
      </a:accent5>
      <a:accent6>
        <a:srgbClr val="70AD47"/>
      </a:accent6>
      <a:hlink>
        <a:srgbClr val="9E2886"/>
      </a:hlink>
      <a:folHlink>
        <a:srgbClr val="9E288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v8" id="{7937A684-D928-0447-BAEE-B13E5F717852}" vid="{77DCEE7E-7250-2744-A921-31D04476BF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32EFA033A004245BFF33022747422D7" ma:contentTypeVersion="17" ma:contentTypeDescription="Ein neues Dokument erstellen." ma:contentTypeScope="" ma:versionID="fa5845421ed694cfd178dd8e897b4be7">
  <xsd:schema xmlns:xsd="http://www.w3.org/2001/XMLSchema" xmlns:xs="http://www.w3.org/2001/XMLSchema" xmlns:p="http://schemas.microsoft.com/office/2006/metadata/properties" xmlns:ns2="2ccb2cdc-a5a9-4d41-8c6e-2c0b4c7ab440" xmlns:ns3="64bf496b-4406-493c-8317-590f7a675cc5" targetNamespace="http://schemas.microsoft.com/office/2006/metadata/properties" ma:root="true" ma:fieldsID="fce8b45263f98d9861a3659a25ca7043" ns2:_="" ns3:_="">
    <xsd:import namespace="2ccb2cdc-a5a9-4d41-8c6e-2c0b4c7ab440"/>
    <xsd:import namespace="64bf496b-4406-493c-8317-590f7a675c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b2cdc-a5a9-4d41-8c6e-2c0b4c7ab4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bf496b-4406-493c-8317-590f7a675cc5"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cb2cdc-a5a9-4d41-8c6e-2c0b4c7ab4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23BBA8-05B5-47E5-800B-874DC2D2FB5D}"/>
</file>

<file path=customXml/itemProps2.xml><?xml version="1.0" encoding="utf-8"?>
<ds:datastoreItem xmlns:ds="http://schemas.openxmlformats.org/officeDocument/2006/customXml" ds:itemID="{D76217AC-0AD0-4155-9B34-F476E3063006}">
  <ds:schemaRefs>
    <ds:schemaRef ds:uri="http://schemas.microsoft.com/sharepoint/v3/contenttype/forms"/>
  </ds:schemaRefs>
</ds:datastoreItem>
</file>

<file path=customXml/itemProps3.xml><?xml version="1.0" encoding="utf-8"?>
<ds:datastoreItem xmlns:ds="http://schemas.openxmlformats.org/officeDocument/2006/customXml" ds:itemID="{C13EA065-4946-4585-80C9-F2931342787B}">
  <ds:schemaRefs>
    <ds:schemaRef ds:uri="64bf496b-4406-493c-8317-590f7a675cc5"/>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2ccb2cdc-a5a9-4d41-8c6e-2c0b4c7ab44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TotalTime>
  <Words>6200</Words>
  <Application>Microsoft Office PowerPoint</Application>
  <PresentationFormat>Widescreen</PresentationFormat>
  <Paragraphs>851</Paragraphs>
  <Slides>39</Slides>
  <Notes>36</Notes>
  <HiddenSlides>3</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39</vt:i4>
      </vt:variant>
    </vt:vector>
  </HeadingPairs>
  <TitlesOfParts>
    <vt:vector size="53" baseType="lpstr">
      <vt:lpstr>Arial</vt:lpstr>
      <vt:lpstr>Calibri</vt:lpstr>
      <vt:lpstr>Calibri Light</vt:lpstr>
      <vt:lpstr>Gravur Condensed</vt:lpstr>
      <vt:lpstr>Gravur-Condensed</vt:lpstr>
      <vt:lpstr>Gravur-CondensedBold</vt:lpstr>
      <vt:lpstr>Roboto</vt:lpstr>
      <vt:lpstr>Roboto Light</vt:lpstr>
      <vt:lpstr>Roboto Medium</vt:lpstr>
      <vt:lpstr>Times New Roman</vt:lpstr>
      <vt:lpstr>Wingdings</vt:lpstr>
      <vt:lpstr>Zapf Dingbats</vt:lpstr>
      <vt:lpstr>MYC White background</vt:lpstr>
      <vt:lpstr>Cover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Martín A. Freire</dc:creator>
  <cp:lastModifiedBy>Nicolas Cruz</cp:lastModifiedBy>
  <cp:revision>15</cp:revision>
  <dcterms:created xsi:type="dcterms:W3CDTF">2020-10-11T11:43:05Z</dcterms:created>
  <dcterms:modified xsi:type="dcterms:W3CDTF">2023-03-28T08:22:58Z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0x010100D32EFA033A004245BFF33022747422D7</vt:lpwstr>
  </property>
  <property fmtid="{D5CDD505-2E9C-101B-9397-08002B2CF9AE}" pid="3" name="MediaServiceImageTags">
    <vt:lpwstr/>
  </property>
</Properties>
</file>