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3" r:id="rId4"/>
    <p:sldMasterId id="2147483837" r:id="rId5"/>
  </p:sldMasterIdLst>
  <p:notesMasterIdLst>
    <p:notesMasterId r:id="rId62"/>
  </p:notesMasterIdLst>
  <p:sldIdLst>
    <p:sldId id="1296" r:id="rId6"/>
    <p:sldId id="1297" r:id="rId7"/>
    <p:sldId id="1298" r:id="rId8"/>
    <p:sldId id="421" r:id="rId9"/>
    <p:sldId id="1246" r:id="rId10"/>
    <p:sldId id="1213" r:id="rId11"/>
    <p:sldId id="1210" r:id="rId12"/>
    <p:sldId id="1303" r:id="rId13"/>
    <p:sldId id="1242" r:id="rId14"/>
    <p:sldId id="371" r:id="rId15"/>
    <p:sldId id="1294" r:id="rId16"/>
    <p:sldId id="1219" r:id="rId17"/>
    <p:sldId id="1299" r:id="rId18"/>
    <p:sldId id="420" r:id="rId19"/>
    <p:sldId id="419" r:id="rId20"/>
    <p:sldId id="418" r:id="rId21"/>
    <p:sldId id="1300" r:id="rId22"/>
    <p:sldId id="416" r:id="rId23"/>
    <p:sldId id="415" r:id="rId24"/>
    <p:sldId id="414" r:id="rId25"/>
    <p:sldId id="1301" r:id="rId26"/>
    <p:sldId id="412" r:id="rId27"/>
    <p:sldId id="411" r:id="rId28"/>
    <p:sldId id="410" r:id="rId29"/>
    <p:sldId id="409" r:id="rId30"/>
    <p:sldId id="408" r:id="rId31"/>
    <p:sldId id="407" r:id="rId32"/>
    <p:sldId id="406" r:id="rId33"/>
    <p:sldId id="405" r:id="rId34"/>
    <p:sldId id="404" r:id="rId35"/>
    <p:sldId id="403" r:id="rId36"/>
    <p:sldId id="402" r:id="rId37"/>
    <p:sldId id="401" r:id="rId38"/>
    <p:sldId id="400" r:id="rId39"/>
    <p:sldId id="399" r:id="rId40"/>
    <p:sldId id="398" r:id="rId41"/>
    <p:sldId id="397" r:id="rId42"/>
    <p:sldId id="396" r:id="rId43"/>
    <p:sldId id="395" r:id="rId44"/>
    <p:sldId id="394" r:id="rId45"/>
    <p:sldId id="393" r:id="rId46"/>
    <p:sldId id="392" r:id="rId47"/>
    <p:sldId id="391" r:id="rId48"/>
    <p:sldId id="390" r:id="rId49"/>
    <p:sldId id="389" r:id="rId50"/>
    <p:sldId id="388" r:id="rId51"/>
    <p:sldId id="387" r:id="rId52"/>
    <p:sldId id="386" r:id="rId53"/>
    <p:sldId id="385" r:id="rId54"/>
    <p:sldId id="384" r:id="rId55"/>
    <p:sldId id="1302" r:id="rId56"/>
    <p:sldId id="383" r:id="rId57"/>
    <p:sldId id="1305" r:id="rId58"/>
    <p:sldId id="1304" r:id="rId59"/>
    <p:sldId id="329" r:id="rId60"/>
    <p:sldId id="382" r:id="rId6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structions" id="{F96F39CD-B574-4A1F-8417-7506D0834DD0}">
          <p14:sldIdLst>
            <p14:sldId id="1296"/>
          </p14:sldIdLst>
        </p14:section>
        <p14:section name="Example Slides for Content Use" id="{B15A810C-0D29-43EC-9D34-6E3AC0A53A24}">
          <p14:sldIdLst>
            <p14:sldId id="1297"/>
            <p14:sldId id="1298"/>
          </p14:sldIdLst>
        </p14:section>
        <p14:section name="Webinar Title" id="{11A50F06-A153-4BD9-ACD4-094210FC746C}">
          <p14:sldIdLst>
            <p14:sldId id="421"/>
          </p14:sldIdLst>
        </p14:section>
        <p14:section name="Copyright Slide" id="{5B80A4EE-E199-4B45-8DFC-13EFC77E50CA}">
          <p14:sldIdLst>
            <p14:sldId id="1246"/>
          </p14:sldIdLst>
        </p14:section>
        <p14:section name="Welcome and Housekeeping" id="{751C7CBD-0A36-4502-8600-FAF389E1D54B}">
          <p14:sldIdLst>
            <p14:sldId id="1213"/>
            <p14:sldId id="1210"/>
            <p14:sldId id="1303"/>
            <p14:sldId id="1242"/>
            <p14:sldId id="371"/>
          </p14:sldIdLst>
        </p14:section>
        <p14:section name="Icebreaker" id="{EE8006B1-78A9-4E4F-8A2E-7A4F62AC983B}">
          <p14:sldIdLst>
            <p14:sldId id="1294"/>
            <p14:sldId id="1219"/>
          </p14:sldIdLst>
        </p14:section>
        <p14:section name="Urban Mobility Diagnosis" id="{E08103E9-04DD-4C90-86A1-36EAA77A4BEE}">
          <p14:sldIdLst>
            <p14:sldId id="1299"/>
            <p14:sldId id="420"/>
            <p14:sldId id="419"/>
            <p14:sldId id="418"/>
          </p14:sldIdLst>
        </p14:section>
        <p14:section name="Why Mobility Surveys" id="{E231FC83-6F09-460E-850C-1BEBEA779F60}">
          <p14:sldIdLst>
            <p14:sldId id="1300"/>
            <p14:sldId id="416"/>
            <p14:sldId id="415"/>
            <p14:sldId id="414"/>
          </p14:sldIdLst>
        </p14:section>
        <p14:section name="Types of Mobility Surveys" id="{E8CFBFBE-53D8-4E32-A939-9FA87DFEEF0A}">
          <p14:sldIdLst>
            <p14:sldId id="1301"/>
            <p14:sldId id="412"/>
            <p14:sldId id="411"/>
            <p14:sldId id="410"/>
            <p14:sldId id="409"/>
            <p14:sldId id="408"/>
            <p14:sldId id="407"/>
            <p14:sldId id="406"/>
            <p14:sldId id="405"/>
            <p14:sldId id="404"/>
            <p14:sldId id="403"/>
            <p14:sldId id="402"/>
            <p14:sldId id="401"/>
            <p14:sldId id="400"/>
            <p14:sldId id="399"/>
          </p14:sldIdLst>
        </p14:section>
        <p14:section name="Methods of Data Collection" id="{B11E51C1-9A8D-46CC-9E46-75F031273A07}">
          <p14:sldIdLst>
            <p14:sldId id="398"/>
            <p14:sldId id="397"/>
            <p14:sldId id="396"/>
            <p14:sldId id="395"/>
            <p14:sldId id="394"/>
            <p14:sldId id="393"/>
            <p14:sldId id="392"/>
            <p14:sldId id="391"/>
            <p14:sldId id="390"/>
            <p14:sldId id="389"/>
            <p14:sldId id="388"/>
            <p14:sldId id="387"/>
            <p14:sldId id="386"/>
            <p14:sldId id="385"/>
            <p14:sldId id="384"/>
          </p14:sldIdLst>
        </p14:section>
        <p14:section name="Exercise" id="{81592F03-7F10-4BFE-877B-42F6600D8EA5}">
          <p14:sldIdLst>
            <p14:sldId id="1302"/>
          </p14:sldIdLst>
        </p14:section>
        <p14:section name="Exercise Material" id="{41C59BC1-B514-4A44-B6CA-A1CCCCDB4827}">
          <p14:sldIdLst>
            <p14:sldId id="383"/>
          </p14:sldIdLst>
        </p14:section>
        <p14:section name="Questions, Feedback and Farewell" id="{46AA9714-F466-4B0D-BBAD-00AF3692D00F}">
          <p14:sldIdLst>
            <p14:sldId id="1305"/>
            <p14:sldId id="1304"/>
            <p14:sldId id="329"/>
          </p14:sldIdLst>
        </p14:section>
        <p14:section name="Credits and Goodbye" id="{63A7B68A-0C59-42D1-98A8-87E56C2BA25E}">
          <p14:sldIdLst>
            <p14:sldId id="38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92" roundtripDataSignature="AMtx7mioOtqqC6JrT3P8jjTG05rZ7jBF+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oell, Verena GIZ" initials="KG" lastIdx="1" clrIdx="0">
    <p:extLst>
      <p:ext uri="{19B8F6BF-5375-455C-9EA6-DF929625EA0E}">
        <p15:presenceInfo xmlns:p15="http://schemas.microsoft.com/office/powerpoint/2012/main" userId="S::verena.knoell@giz.de::0ff6dc07-799a-4b5f-97c3-ae6166b0c3b6" providerId="AD"/>
      </p:ext>
    </p:extLst>
  </p:cmAuthor>
  <p:cmAuthor id="2" name="Tariq, Saman GIZ" initials="TSG" lastIdx="4" clrIdx="1">
    <p:extLst>
      <p:ext uri="{19B8F6BF-5375-455C-9EA6-DF929625EA0E}">
        <p15:presenceInfo xmlns:p15="http://schemas.microsoft.com/office/powerpoint/2012/main" userId="S::saman.tariq@giz.de::71e1a46f-f0a9-4839-94bf-71441c44ce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A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7006A3-0DFD-4A7C-99BA-3035B373AD21}">
  <a:tblStyle styleId="{417006A3-0DFD-4A7C-99BA-3035B373AD2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3F8"/>
          </a:solidFill>
        </a:fill>
      </a:tcStyle>
    </a:wholeTbl>
    <a:band1H>
      <a:tcTxStyle/>
      <a:tcStyle>
        <a:tcBdr/>
        <a:fill>
          <a:solidFill>
            <a:srgbClr val="CBE6F1"/>
          </a:solidFill>
        </a:fill>
      </a:tcStyle>
    </a:band1H>
    <a:band2H>
      <a:tcTxStyle/>
      <a:tcStyle>
        <a:tcBdr/>
      </a:tcStyle>
    </a:band2H>
    <a:band1V>
      <a:tcTxStyle/>
      <a:tcStyle>
        <a:tcBdr/>
        <a:fill>
          <a:solidFill>
            <a:srgbClr val="CBE6F1"/>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166" autoAdjust="0"/>
  </p:normalViewPr>
  <p:slideViewPr>
    <p:cSldViewPr snapToGrid="0">
      <p:cViewPr>
        <p:scale>
          <a:sx n="60" d="100"/>
          <a:sy n="60" d="100"/>
        </p:scale>
        <p:origin x="-168" y="3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97" Type="http://schemas.openxmlformats.org/officeDocument/2006/relationships/tableStyles" Target="tableStyles.xml"/><Relationship Id="rId7" Type="http://schemas.openxmlformats.org/officeDocument/2006/relationships/slide" Target="slides/slide2.xml"/><Relationship Id="rId92"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95"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93" Type="http://schemas.openxmlformats.org/officeDocument/2006/relationships/commentAuthors" Target="commentAuthors.xml"/><Relationship Id="rId98"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9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iq, Saman GIZ" userId="S::saman.tariq@giz.de::71e1a46f-f0a9-4839-94bf-71441c44cec8" providerId="AD" clId="Web-{A9ECD802-1664-BAAA-14BF-FD6F42DDCBCA}"/>
    <pc:docChg chg="modSld sldOrd">
      <pc:chgData name="Tariq, Saman GIZ" userId="S::saman.tariq@giz.de::71e1a46f-f0a9-4839-94bf-71441c44cec8" providerId="AD" clId="Web-{A9ECD802-1664-BAAA-14BF-FD6F42DDCBCA}" dt="2022-04-28T10:28:55.327" v="35"/>
      <pc:docMkLst>
        <pc:docMk/>
      </pc:docMkLst>
      <pc:sldChg chg="ord">
        <pc:chgData name="Tariq, Saman GIZ" userId="S::saman.tariq@giz.de::71e1a46f-f0a9-4839-94bf-71441c44cec8" providerId="AD" clId="Web-{A9ECD802-1664-BAAA-14BF-FD6F42DDCBCA}" dt="2022-04-28T10:28:28.155" v="33"/>
        <pc:sldMkLst>
          <pc:docMk/>
          <pc:sldMk cId="3992564881" sldId="382"/>
        </pc:sldMkLst>
      </pc:sldChg>
      <pc:sldChg chg="ord">
        <pc:chgData name="Tariq, Saman GIZ" userId="S::saman.tariq@giz.de::71e1a46f-f0a9-4839-94bf-71441c44cec8" providerId="AD" clId="Web-{A9ECD802-1664-BAAA-14BF-FD6F42DDCBCA}" dt="2022-04-28T10:28:55.327" v="35"/>
        <pc:sldMkLst>
          <pc:docMk/>
          <pc:sldMk cId="4256394521" sldId="383"/>
        </pc:sldMkLst>
      </pc:sldChg>
      <pc:sldChg chg="ord">
        <pc:chgData name="Tariq, Saman GIZ" userId="S::saman.tariq@giz.de::71e1a46f-f0a9-4839-94bf-71441c44cec8" providerId="AD" clId="Web-{A9ECD802-1664-BAAA-14BF-FD6F42DDCBCA}" dt="2022-04-28T10:26:17.323" v="20"/>
        <pc:sldMkLst>
          <pc:docMk/>
          <pc:sldMk cId="2109038973" sldId="387"/>
        </pc:sldMkLst>
      </pc:sldChg>
      <pc:sldChg chg="ord">
        <pc:chgData name="Tariq, Saman GIZ" userId="S::saman.tariq@giz.de::71e1a46f-f0a9-4839-94bf-71441c44cec8" providerId="AD" clId="Web-{A9ECD802-1664-BAAA-14BF-FD6F42DDCBCA}" dt="2022-04-28T10:26:45.824" v="26"/>
        <pc:sldMkLst>
          <pc:docMk/>
          <pc:sldMk cId="393275212" sldId="388"/>
        </pc:sldMkLst>
      </pc:sldChg>
      <pc:sldChg chg="modSp">
        <pc:chgData name="Tariq, Saman GIZ" userId="S::saman.tariq@giz.de::71e1a46f-f0a9-4839-94bf-71441c44cec8" providerId="AD" clId="Web-{A9ECD802-1664-BAAA-14BF-FD6F42DDCBCA}" dt="2022-04-28T10:21:39.566" v="12" actId="20577"/>
        <pc:sldMkLst>
          <pc:docMk/>
          <pc:sldMk cId="4188766307" sldId="401"/>
        </pc:sldMkLst>
        <pc:spChg chg="mod">
          <ac:chgData name="Tariq, Saman GIZ" userId="S::saman.tariq@giz.de::71e1a46f-f0a9-4839-94bf-71441c44cec8" providerId="AD" clId="Web-{A9ECD802-1664-BAAA-14BF-FD6F42DDCBCA}" dt="2022-04-28T10:21:39.566" v="12" actId="20577"/>
          <ac:spMkLst>
            <pc:docMk/>
            <pc:sldMk cId="4188766307" sldId="401"/>
            <ac:spMk id="12" creationId="{08D84BF1-7D97-4FFC-93BE-FF01FF527497}"/>
          </ac:spMkLst>
        </pc:spChg>
      </pc:sldChg>
      <pc:sldChg chg="modSp">
        <pc:chgData name="Tariq, Saman GIZ" userId="S::saman.tariq@giz.de::71e1a46f-f0a9-4839-94bf-71441c44cec8" providerId="AD" clId="Web-{A9ECD802-1664-BAAA-14BF-FD6F42DDCBCA}" dt="2022-04-28T10:21:18.628" v="7" actId="20577"/>
        <pc:sldMkLst>
          <pc:docMk/>
          <pc:sldMk cId="318240129" sldId="403"/>
        </pc:sldMkLst>
        <pc:spChg chg="mod">
          <ac:chgData name="Tariq, Saman GIZ" userId="S::saman.tariq@giz.de::71e1a46f-f0a9-4839-94bf-71441c44cec8" providerId="AD" clId="Web-{A9ECD802-1664-BAAA-14BF-FD6F42DDCBCA}" dt="2022-04-28T10:21:12.518" v="3" actId="20577"/>
          <ac:spMkLst>
            <pc:docMk/>
            <pc:sldMk cId="318240129" sldId="403"/>
            <ac:spMk id="9" creationId="{78125852-0D02-4BF9-8478-57A31187CF1E}"/>
          </ac:spMkLst>
        </pc:spChg>
        <pc:spChg chg="mod">
          <ac:chgData name="Tariq, Saman GIZ" userId="S::saman.tariq@giz.de::71e1a46f-f0a9-4839-94bf-71441c44cec8" providerId="AD" clId="Web-{A9ECD802-1664-BAAA-14BF-FD6F42DDCBCA}" dt="2022-04-28T10:21:15.471" v="5" actId="20577"/>
          <ac:spMkLst>
            <pc:docMk/>
            <pc:sldMk cId="318240129" sldId="403"/>
            <ac:spMk id="12" creationId="{2AA8559F-D498-4F5B-AB18-EC6898F03A06}"/>
          </ac:spMkLst>
        </pc:spChg>
        <pc:spChg chg="mod">
          <ac:chgData name="Tariq, Saman GIZ" userId="S::saman.tariq@giz.de::71e1a46f-f0a9-4839-94bf-71441c44cec8" providerId="AD" clId="Web-{A9ECD802-1664-BAAA-14BF-FD6F42DDCBCA}" dt="2022-04-28T10:21:05.596" v="2" actId="20577"/>
          <ac:spMkLst>
            <pc:docMk/>
            <pc:sldMk cId="318240129" sldId="403"/>
            <ac:spMk id="16" creationId="{DF6351F0-9155-42C6-80DD-B6BEFE3EC0AD}"/>
          </ac:spMkLst>
        </pc:spChg>
        <pc:spChg chg="mod">
          <ac:chgData name="Tariq, Saman GIZ" userId="S::saman.tariq@giz.de::71e1a46f-f0a9-4839-94bf-71441c44cec8" providerId="AD" clId="Web-{A9ECD802-1664-BAAA-14BF-FD6F42DDCBCA}" dt="2022-04-28T10:21:18.628" v="7" actId="20577"/>
          <ac:spMkLst>
            <pc:docMk/>
            <pc:sldMk cId="318240129" sldId="403"/>
            <ac:spMk id="17" creationId="{A895C5F5-5BF9-4DAA-9157-3154DA2BD4DE}"/>
          </ac:spMkLst>
        </pc:spChg>
      </pc:sldChg>
      <pc:sldChg chg="modSp">
        <pc:chgData name="Tariq, Saman GIZ" userId="S::saman.tariq@giz.de::71e1a46f-f0a9-4839-94bf-71441c44cec8" providerId="AD" clId="Web-{A9ECD802-1664-BAAA-14BF-FD6F42DDCBCA}" dt="2022-04-28T10:20:48.908" v="1"/>
        <pc:sldMkLst>
          <pc:docMk/>
          <pc:sldMk cId="3747390370" sldId="404"/>
        </pc:sldMkLst>
        <pc:spChg chg="mod">
          <ac:chgData name="Tariq, Saman GIZ" userId="S::saman.tariq@giz.de::71e1a46f-f0a9-4839-94bf-71441c44cec8" providerId="AD" clId="Web-{A9ECD802-1664-BAAA-14BF-FD6F42DDCBCA}" dt="2022-04-28T10:20:48.892" v="0"/>
          <ac:spMkLst>
            <pc:docMk/>
            <pc:sldMk cId="3747390370" sldId="404"/>
            <ac:spMk id="10" creationId="{482B1E49-CEEC-481F-922D-37E5ACBE3B31}"/>
          </ac:spMkLst>
        </pc:spChg>
        <pc:spChg chg="mod">
          <ac:chgData name="Tariq, Saman GIZ" userId="S::saman.tariq@giz.de::71e1a46f-f0a9-4839-94bf-71441c44cec8" providerId="AD" clId="Web-{A9ECD802-1664-BAAA-14BF-FD6F42DDCBCA}" dt="2022-04-28T10:20:48.908" v="1"/>
          <ac:spMkLst>
            <pc:docMk/>
            <pc:sldMk cId="3747390370" sldId="404"/>
            <ac:spMk id="12" creationId="{FD3A4FBF-2F23-4B5E-8772-BDC2AD7B020A}"/>
          </ac:spMkLst>
        </pc:spChg>
      </pc:sldChg>
      <pc:sldChg chg="modSp">
        <pc:chgData name="Tariq, Saman GIZ" userId="S::saman.tariq@giz.de::71e1a46f-f0a9-4839-94bf-71441c44cec8" providerId="AD" clId="Web-{A9ECD802-1664-BAAA-14BF-FD6F42DDCBCA}" dt="2022-04-28T10:24:02.741" v="16" actId="14100"/>
        <pc:sldMkLst>
          <pc:docMk/>
          <pc:sldMk cId="2764498668" sldId="410"/>
        </pc:sldMkLst>
        <pc:spChg chg="mod">
          <ac:chgData name="Tariq, Saman GIZ" userId="S::saman.tariq@giz.de::71e1a46f-f0a9-4839-94bf-71441c44cec8" providerId="AD" clId="Web-{A9ECD802-1664-BAAA-14BF-FD6F42DDCBCA}" dt="2022-04-28T10:24:02.741" v="16" actId="14100"/>
          <ac:spMkLst>
            <pc:docMk/>
            <pc:sldMk cId="2764498668" sldId="410"/>
            <ac:spMk id="2" creationId="{0CAF839B-8751-4D5C-855C-9FC99D3E7056}"/>
          </ac:spMkLst>
        </pc:spChg>
      </pc:sldChg>
    </pc:docChg>
  </pc:docChgLst>
  <pc:docChgLst>
    <pc:chgData name="MARTERER Ferdinand" userId="90879f95-08cb-4684-b14c-4c5833e9e225" providerId="ADAL" clId="{A4E798D3-7514-4308-A62D-C1ABBDDE9FB5}"/>
    <pc:docChg chg="undo custSel modSld">
      <pc:chgData name="MARTERER Ferdinand" userId="90879f95-08cb-4684-b14c-4c5833e9e225" providerId="ADAL" clId="{A4E798D3-7514-4308-A62D-C1ABBDDE9FB5}" dt="2022-02-23T17:49:41.135" v="6976" actId="20577"/>
      <pc:docMkLst>
        <pc:docMk/>
      </pc:docMkLst>
      <pc:sldChg chg="modNotesTx">
        <pc:chgData name="MARTERER Ferdinand" userId="90879f95-08cb-4684-b14c-4c5833e9e225" providerId="ADAL" clId="{A4E798D3-7514-4308-A62D-C1ABBDDE9FB5}" dt="2022-02-23T17:08:25.955" v="479" actId="20577"/>
        <pc:sldMkLst>
          <pc:docMk/>
          <pc:sldMk cId="0" sldId="257"/>
        </pc:sldMkLst>
      </pc:sldChg>
      <pc:sldChg chg="modNotesTx">
        <pc:chgData name="MARTERER Ferdinand" userId="90879f95-08cb-4684-b14c-4c5833e9e225" providerId="ADAL" clId="{A4E798D3-7514-4308-A62D-C1ABBDDE9FB5}" dt="2022-02-23T17:12:17.841" v="712" actId="20577"/>
        <pc:sldMkLst>
          <pc:docMk/>
          <pc:sldMk cId="0" sldId="260"/>
        </pc:sldMkLst>
      </pc:sldChg>
      <pc:sldChg chg="modNotesTx">
        <pc:chgData name="MARTERER Ferdinand" userId="90879f95-08cb-4684-b14c-4c5833e9e225" providerId="ADAL" clId="{A4E798D3-7514-4308-A62D-C1ABBDDE9FB5}" dt="2022-02-23T17:16:07.762" v="1423" actId="20577"/>
        <pc:sldMkLst>
          <pc:docMk/>
          <pc:sldMk cId="0" sldId="263"/>
        </pc:sldMkLst>
      </pc:sldChg>
      <pc:sldChg chg="modNotesTx">
        <pc:chgData name="MARTERER Ferdinand" userId="90879f95-08cb-4684-b14c-4c5833e9e225" providerId="ADAL" clId="{A4E798D3-7514-4308-A62D-C1ABBDDE9FB5}" dt="2022-02-23T17:21:02.154" v="1926" actId="20577"/>
        <pc:sldMkLst>
          <pc:docMk/>
          <pc:sldMk cId="0" sldId="265"/>
        </pc:sldMkLst>
      </pc:sldChg>
      <pc:sldChg chg="modNotesTx">
        <pc:chgData name="MARTERER Ferdinand" userId="90879f95-08cb-4684-b14c-4c5833e9e225" providerId="ADAL" clId="{A4E798D3-7514-4308-A62D-C1ABBDDE9FB5}" dt="2022-02-23T17:23:24.220" v="2452" actId="20577"/>
        <pc:sldMkLst>
          <pc:docMk/>
          <pc:sldMk cId="0" sldId="267"/>
        </pc:sldMkLst>
      </pc:sldChg>
      <pc:sldChg chg="modNotesTx">
        <pc:chgData name="MARTERER Ferdinand" userId="90879f95-08cb-4684-b14c-4c5833e9e225" providerId="ADAL" clId="{A4E798D3-7514-4308-A62D-C1ABBDDE9FB5}" dt="2022-02-23T17:25:24.458" v="2874" actId="20577"/>
        <pc:sldMkLst>
          <pc:docMk/>
          <pc:sldMk cId="0" sldId="270"/>
        </pc:sldMkLst>
      </pc:sldChg>
      <pc:sldChg chg="modNotesTx">
        <pc:chgData name="MARTERER Ferdinand" userId="90879f95-08cb-4684-b14c-4c5833e9e225" providerId="ADAL" clId="{A4E798D3-7514-4308-A62D-C1ABBDDE9FB5}" dt="2022-02-23T17:27:41.656" v="3339" actId="20577"/>
        <pc:sldMkLst>
          <pc:docMk/>
          <pc:sldMk cId="0" sldId="271"/>
        </pc:sldMkLst>
      </pc:sldChg>
      <pc:sldChg chg="modNotesTx">
        <pc:chgData name="MARTERER Ferdinand" userId="90879f95-08cb-4684-b14c-4c5833e9e225" providerId="ADAL" clId="{A4E798D3-7514-4308-A62D-C1ABBDDE9FB5}" dt="2022-02-23T17:29:25.833" v="3620" actId="20577"/>
        <pc:sldMkLst>
          <pc:docMk/>
          <pc:sldMk cId="0" sldId="274"/>
        </pc:sldMkLst>
      </pc:sldChg>
      <pc:sldChg chg="modNotesTx">
        <pc:chgData name="MARTERER Ferdinand" userId="90879f95-08cb-4684-b14c-4c5833e9e225" providerId="ADAL" clId="{A4E798D3-7514-4308-A62D-C1ABBDDE9FB5}" dt="2022-02-23T17:30:58.525" v="3943" actId="20577"/>
        <pc:sldMkLst>
          <pc:docMk/>
          <pc:sldMk cId="0" sldId="275"/>
        </pc:sldMkLst>
      </pc:sldChg>
      <pc:sldChg chg="modNotesTx">
        <pc:chgData name="MARTERER Ferdinand" userId="90879f95-08cb-4684-b14c-4c5833e9e225" providerId="ADAL" clId="{A4E798D3-7514-4308-A62D-C1ABBDDE9FB5}" dt="2022-02-23T17:32:16.605" v="4189" actId="20577"/>
        <pc:sldMkLst>
          <pc:docMk/>
          <pc:sldMk cId="0" sldId="276"/>
        </pc:sldMkLst>
      </pc:sldChg>
      <pc:sldChg chg="modNotesTx">
        <pc:chgData name="MARTERER Ferdinand" userId="90879f95-08cb-4684-b14c-4c5833e9e225" providerId="ADAL" clId="{A4E798D3-7514-4308-A62D-C1ABBDDE9FB5}" dt="2022-02-23T17:32:41.264" v="4196" actId="20577"/>
        <pc:sldMkLst>
          <pc:docMk/>
          <pc:sldMk cId="0" sldId="277"/>
        </pc:sldMkLst>
      </pc:sldChg>
      <pc:sldChg chg="modNotesTx">
        <pc:chgData name="MARTERER Ferdinand" userId="90879f95-08cb-4684-b14c-4c5833e9e225" providerId="ADAL" clId="{A4E798D3-7514-4308-A62D-C1ABBDDE9FB5}" dt="2022-02-23T17:34:21.997" v="4486" actId="20577"/>
        <pc:sldMkLst>
          <pc:docMk/>
          <pc:sldMk cId="0" sldId="279"/>
        </pc:sldMkLst>
      </pc:sldChg>
      <pc:sldChg chg="modNotesTx">
        <pc:chgData name="MARTERER Ferdinand" userId="90879f95-08cb-4684-b14c-4c5833e9e225" providerId="ADAL" clId="{A4E798D3-7514-4308-A62D-C1ABBDDE9FB5}" dt="2022-02-23T17:36:02.067" v="4612" actId="20577"/>
        <pc:sldMkLst>
          <pc:docMk/>
          <pc:sldMk cId="0" sldId="281"/>
        </pc:sldMkLst>
      </pc:sldChg>
      <pc:sldChg chg="addSp delSp modNotesTx">
        <pc:chgData name="MARTERER Ferdinand" userId="90879f95-08cb-4684-b14c-4c5833e9e225" providerId="ADAL" clId="{A4E798D3-7514-4308-A62D-C1ABBDDE9FB5}" dt="2022-02-23T17:38:25.362" v="4963" actId="6549"/>
        <pc:sldMkLst>
          <pc:docMk/>
          <pc:sldMk cId="0" sldId="287"/>
        </pc:sldMkLst>
        <pc:spChg chg="add del">
          <ac:chgData name="MARTERER Ferdinand" userId="90879f95-08cb-4684-b14c-4c5833e9e225" providerId="ADAL" clId="{A4E798D3-7514-4308-A62D-C1ABBDDE9FB5}" dt="2022-02-23T17:36:28.915" v="4614"/>
          <ac:spMkLst>
            <pc:docMk/>
            <pc:sldMk cId="0" sldId="287"/>
            <ac:spMk id="2" creationId="{44E5B07D-A4CE-4211-8C39-36F10A40526D}"/>
          </ac:spMkLst>
        </pc:spChg>
      </pc:sldChg>
      <pc:sldChg chg="modNotesTx">
        <pc:chgData name="MARTERER Ferdinand" userId="90879f95-08cb-4684-b14c-4c5833e9e225" providerId="ADAL" clId="{A4E798D3-7514-4308-A62D-C1ABBDDE9FB5}" dt="2022-02-23T17:41:27.986" v="5529" actId="20577"/>
        <pc:sldMkLst>
          <pc:docMk/>
          <pc:sldMk cId="0" sldId="290"/>
        </pc:sldMkLst>
      </pc:sldChg>
      <pc:sldChg chg="modNotesTx">
        <pc:chgData name="MARTERER Ferdinand" userId="90879f95-08cb-4684-b14c-4c5833e9e225" providerId="ADAL" clId="{A4E798D3-7514-4308-A62D-C1ABBDDE9FB5}" dt="2022-02-23T17:43:54.490" v="6085" actId="20577"/>
        <pc:sldMkLst>
          <pc:docMk/>
          <pc:sldMk cId="0" sldId="291"/>
        </pc:sldMkLst>
      </pc:sldChg>
      <pc:sldChg chg="modNotesTx">
        <pc:chgData name="MARTERER Ferdinand" userId="90879f95-08cb-4684-b14c-4c5833e9e225" providerId="ADAL" clId="{A4E798D3-7514-4308-A62D-C1ABBDDE9FB5}" dt="2022-02-23T17:44:13.459" v="6174" actId="20577"/>
        <pc:sldMkLst>
          <pc:docMk/>
          <pc:sldMk cId="0" sldId="293"/>
        </pc:sldMkLst>
      </pc:sldChg>
      <pc:sldChg chg="addSp delSp">
        <pc:chgData name="MARTERER Ferdinand" userId="90879f95-08cb-4684-b14c-4c5833e9e225" providerId="ADAL" clId="{A4E798D3-7514-4308-A62D-C1ABBDDE9FB5}" dt="2022-02-23T17:44:27.939" v="6176"/>
        <pc:sldMkLst>
          <pc:docMk/>
          <pc:sldMk cId="0" sldId="295"/>
        </pc:sldMkLst>
        <pc:spChg chg="add del">
          <ac:chgData name="MARTERER Ferdinand" userId="90879f95-08cb-4684-b14c-4c5833e9e225" providerId="ADAL" clId="{A4E798D3-7514-4308-A62D-C1ABBDDE9FB5}" dt="2022-02-23T17:44:27.939" v="6176"/>
          <ac:spMkLst>
            <pc:docMk/>
            <pc:sldMk cId="0" sldId="295"/>
            <ac:spMk id="2" creationId="{3A1ABF3E-B8F6-46DD-9633-1DBB708B1B61}"/>
          </ac:spMkLst>
        </pc:spChg>
      </pc:sldChg>
      <pc:sldChg chg="modNotesTx">
        <pc:chgData name="MARTERER Ferdinand" userId="90879f95-08cb-4684-b14c-4c5833e9e225" providerId="ADAL" clId="{A4E798D3-7514-4308-A62D-C1ABBDDE9FB5}" dt="2022-02-23T17:47:03.638" v="6529" actId="20577"/>
        <pc:sldMkLst>
          <pc:docMk/>
          <pc:sldMk cId="0" sldId="299"/>
        </pc:sldMkLst>
      </pc:sldChg>
      <pc:sldChg chg="modNotesTx">
        <pc:chgData name="MARTERER Ferdinand" userId="90879f95-08cb-4684-b14c-4c5833e9e225" providerId="ADAL" clId="{A4E798D3-7514-4308-A62D-C1ABBDDE9FB5}" dt="2022-02-23T17:48:26.533" v="6825" actId="20577"/>
        <pc:sldMkLst>
          <pc:docMk/>
          <pc:sldMk cId="0" sldId="306"/>
        </pc:sldMkLst>
      </pc:sldChg>
      <pc:sldChg chg="modNotesTx">
        <pc:chgData name="MARTERER Ferdinand" userId="90879f95-08cb-4684-b14c-4c5833e9e225" providerId="ADAL" clId="{A4E798D3-7514-4308-A62D-C1ABBDDE9FB5}" dt="2022-02-23T17:49:41.135" v="6976" actId="20577"/>
        <pc:sldMkLst>
          <pc:docMk/>
          <pc:sldMk cId="0" sldId="307"/>
        </pc:sldMkLst>
      </pc:sldChg>
      <pc:sldChg chg="modSp modNotesTx">
        <pc:chgData name="MARTERER Ferdinand" userId="90879f95-08cb-4684-b14c-4c5833e9e225" providerId="ADAL" clId="{A4E798D3-7514-4308-A62D-C1ABBDDE9FB5}" dt="2022-02-23T17:46:04.241" v="6413" actId="20577"/>
        <pc:sldMkLst>
          <pc:docMk/>
          <pc:sldMk cId="2765226235" sldId="314"/>
        </pc:sldMkLst>
        <pc:grpChg chg="mod">
          <ac:chgData name="MARTERER Ferdinand" userId="90879f95-08cb-4684-b14c-4c5833e9e225" providerId="ADAL" clId="{A4E798D3-7514-4308-A62D-C1ABBDDE9FB5}" dt="2022-02-23T17:45:42.043" v="6317" actId="1076"/>
          <ac:grpSpMkLst>
            <pc:docMk/>
            <pc:sldMk cId="2765226235" sldId="314"/>
            <ac:grpSpMk id="4" creationId="{00000000-0000-0000-0000-000000000000}"/>
          </ac:grpSpMkLst>
        </pc:grpChg>
      </pc:sldChg>
      <pc:sldChg chg="modNotesTx">
        <pc:chgData name="MARTERER Ferdinand" userId="90879f95-08cb-4684-b14c-4c5833e9e225" providerId="ADAL" clId="{A4E798D3-7514-4308-A62D-C1ABBDDE9FB5}" dt="2022-02-23T17:14:12.543" v="949" actId="20577"/>
        <pc:sldMkLst>
          <pc:docMk/>
          <pc:sldMk cId="3498326698" sldId="318"/>
        </pc:sldMkLst>
      </pc:sldChg>
    </pc:docChg>
  </pc:docChgLst>
  <pc:docChgLst>
    <pc:chgData name="Tariq, Saman GIZ" userId="S::saman.tariq@giz.de::71e1a46f-f0a9-4839-94bf-71441c44cec8" providerId="AD" clId="Web-{807CEBEE-4058-F0C7-D12E-2E157F3720C3}"/>
    <pc:docChg chg="addSld delSld sldOrd modSection">
      <pc:chgData name="Tariq, Saman GIZ" userId="S::saman.tariq@giz.de::71e1a46f-f0a9-4839-94bf-71441c44cec8" providerId="AD" clId="Web-{807CEBEE-4058-F0C7-D12E-2E157F3720C3}" dt="2022-03-08T12:32:09.235" v="80"/>
      <pc:docMkLst>
        <pc:docMk/>
      </pc:docMkLst>
      <pc:sldChg chg="del">
        <pc:chgData name="Tariq, Saman GIZ" userId="S::saman.tariq@giz.de::71e1a46f-f0a9-4839-94bf-71441c44cec8" providerId="AD" clId="Web-{807CEBEE-4058-F0C7-D12E-2E157F3720C3}" dt="2022-03-08T12:31:14.015" v="0"/>
        <pc:sldMkLst>
          <pc:docMk/>
          <pc:sldMk cId="421751658" sldId="341"/>
        </pc:sldMkLst>
      </pc:sldChg>
      <pc:sldChg chg="del">
        <pc:chgData name="Tariq, Saman GIZ" userId="S::saman.tariq@giz.de::71e1a46f-f0a9-4839-94bf-71441c44cec8" providerId="AD" clId="Web-{807CEBEE-4058-F0C7-D12E-2E157F3720C3}" dt="2022-03-08T12:31:14.015" v="1"/>
        <pc:sldMkLst>
          <pc:docMk/>
          <pc:sldMk cId="4103943302" sldId="342"/>
        </pc:sldMkLst>
      </pc:sldChg>
      <pc:sldChg chg="del">
        <pc:chgData name="Tariq, Saman GIZ" userId="S::saman.tariq@giz.de::71e1a46f-f0a9-4839-94bf-71441c44cec8" providerId="AD" clId="Web-{807CEBEE-4058-F0C7-D12E-2E157F3720C3}" dt="2022-03-08T12:31:14.015" v="2"/>
        <pc:sldMkLst>
          <pc:docMk/>
          <pc:sldMk cId="2527292248" sldId="343"/>
        </pc:sldMkLst>
      </pc:sldChg>
      <pc:sldChg chg="del">
        <pc:chgData name="Tariq, Saman GIZ" userId="S::saman.tariq@giz.de::71e1a46f-f0a9-4839-94bf-71441c44cec8" providerId="AD" clId="Web-{807CEBEE-4058-F0C7-D12E-2E157F3720C3}" dt="2022-03-08T12:31:14.031" v="3"/>
        <pc:sldMkLst>
          <pc:docMk/>
          <pc:sldMk cId="550691524" sldId="344"/>
        </pc:sldMkLst>
      </pc:sldChg>
      <pc:sldChg chg="del">
        <pc:chgData name="Tariq, Saman GIZ" userId="S::saman.tariq@giz.de::71e1a46f-f0a9-4839-94bf-71441c44cec8" providerId="AD" clId="Web-{807CEBEE-4058-F0C7-D12E-2E157F3720C3}" dt="2022-03-08T12:31:14.031" v="4"/>
        <pc:sldMkLst>
          <pc:docMk/>
          <pc:sldMk cId="152308251" sldId="345"/>
        </pc:sldMkLst>
      </pc:sldChg>
      <pc:sldChg chg="del">
        <pc:chgData name="Tariq, Saman GIZ" userId="S::saman.tariq@giz.de::71e1a46f-f0a9-4839-94bf-71441c44cec8" providerId="AD" clId="Web-{807CEBEE-4058-F0C7-D12E-2E157F3720C3}" dt="2022-03-08T12:31:14.031" v="5"/>
        <pc:sldMkLst>
          <pc:docMk/>
          <pc:sldMk cId="2643604167" sldId="346"/>
        </pc:sldMkLst>
      </pc:sldChg>
      <pc:sldChg chg="del">
        <pc:chgData name="Tariq, Saman GIZ" userId="S::saman.tariq@giz.de::71e1a46f-f0a9-4839-94bf-71441c44cec8" providerId="AD" clId="Web-{807CEBEE-4058-F0C7-D12E-2E157F3720C3}" dt="2022-03-08T12:31:14.031" v="6"/>
        <pc:sldMkLst>
          <pc:docMk/>
          <pc:sldMk cId="3915879804" sldId="347"/>
        </pc:sldMkLst>
      </pc:sldChg>
      <pc:sldChg chg="del">
        <pc:chgData name="Tariq, Saman GIZ" userId="S::saman.tariq@giz.de::71e1a46f-f0a9-4839-94bf-71441c44cec8" providerId="AD" clId="Web-{807CEBEE-4058-F0C7-D12E-2E157F3720C3}" dt="2022-03-08T12:31:14.031" v="7"/>
        <pc:sldMkLst>
          <pc:docMk/>
          <pc:sldMk cId="3632957127" sldId="348"/>
        </pc:sldMkLst>
      </pc:sldChg>
      <pc:sldChg chg="del">
        <pc:chgData name="Tariq, Saman GIZ" userId="S::saman.tariq@giz.de::71e1a46f-f0a9-4839-94bf-71441c44cec8" providerId="AD" clId="Web-{807CEBEE-4058-F0C7-D12E-2E157F3720C3}" dt="2022-03-08T12:31:14.031" v="8"/>
        <pc:sldMkLst>
          <pc:docMk/>
          <pc:sldMk cId="1737434594" sldId="349"/>
        </pc:sldMkLst>
      </pc:sldChg>
      <pc:sldChg chg="del">
        <pc:chgData name="Tariq, Saman GIZ" userId="S::saman.tariq@giz.de::71e1a46f-f0a9-4839-94bf-71441c44cec8" providerId="AD" clId="Web-{807CEBEE-4058-F0C7-D12E-2E157F3720C3}" dt="2022-03-08T12:31:14.046" v="9"/>
        <pc:sldMkLst>
          <pc:docMk/>
          <pc:sldMk cId="4193472867" sldId="350"/>
        </pc:sldMkLst>
      </pc:sldChg>
      <pc:sldChg chg="del">
        <pc:chgData name="Tariq, Saman GIZ" userId="S::saman.tariq@giz.de::71e1a46f-f0a9-4839-94bf-71441c44cec8" providerId="AD" clId="Web-{807CEBEE-4058-F0C7-D12E-2E157F3720C3}" dt="2022-03-08T12:31:14.046" v="10"/>
        <pc:sldMkLst>
          <pc:docMk/>
          <pc:sldMk cId="1793736518" sldId="351"/>
        </pc:sldMkLst>
      </pc:sldChg>
      <pc:sldChg chg="del">
        <pc:chgData name="Tariq, Saman GIZ" userId="S::saman.tariq@giz.de::71e1a46f-f0a9-4839-94bf-71441c44cec8" providerId="AD" clId="Web-{807CEBEE-4058-F0C7-D12E-2E157F3720C3}" dt="2022-03-08T12:31:14.046" v="11"/>
        <pc:sldMkLst>
          <pc:docMk/>
          <pc:sldMk cId="1348351476" sldId="352"/>
        </pc:sldMkLst>
      </pc:sldChg>
      <pc:sldChg chg="del">
        <pc:chgData name="Tariq, Saman GIZ" userId="S::saman.tariq@giz.de::71e1a46f-f0a9-4839-94bf-71441c44cec8" providerId="AD" clId="Web-{807CEBEE-4058-F0C7-D12E-2E157F3720C3}" dt="2022-03-08T12:31:14.046" v="12"/>
        <pc:sldMkLst>
          <pc:docMk/>
          <pc:sldMk cId="1620691599" sldId="353"/>
        </pc:sldMkLst>
      </pc:sldChg>
      <pc:sldChg chg="del">
        <pc:chgData name="Tariq, Saman GIZ" userId="S::saman.tariq@giz.de::71e1a46f-f0a9-4839-94bf-71441c44cec8" providerId="AD" clId="Web-{807CEBEE-4058-F0C7-D12E-2E157F3720C3}" dt="2022-03-08T12:31:14.046" v="13"/>
        <pc:sldMkLst>
          <pc:docMk/>
          <pc:sldMk cId="2948561249" sldId="354"/>
        </pc:sldMkLst>
      </pc:sldChg>
      <pc:sldChg chg="del">
        <pc:chgData name="Tariq, Saman GIZ" userId="S::saman.tariq@giz.de::71e1a46f-f0a9-4839-94bf-71441c44cec8" providerId="AD" clId="Web-{807CEBEE-4058-F0C7-D12E-2E157F3720C3}" dt="2022-03-08T12:31:14.046" v="14"/>
        <pc:sldMkLst>
          <pc:docMk/>
          <pc:sldMk cId="1435053160" sldId="355"/>
        </pc:sldMkLst>
      </pc:sldChg>
      <pc:sldChg chg="del">
        <pc:chgData name="Tariq, Saman GIZ" userId="S::saman.tariq@giz.de::71e1a46f-f0a9-4839-94bf-71441c44cec8" providerId="AD" clId="Web-{807CEBEE-4058-F0C7-D12E-2E157F3720C3}" dt="2022-03-08T12:31:14.062" v="15"/>
        <pc:sldMkLst>
          <pc:docMk/>
          <pc:sldMk cId="3922082606" sldId="356"/>
        </pc:sldMkLst>
      </pc:sldChg>
      <pc:sldChg chg="del">
        <pc:chgData name="Tariq, Saman GIZ" userId="S::saman.tariq@giz.de::71e1a46f-f0a9-4839-94bf-71441c44cec8" providerId="AD" clId="Web-{807CEBEE-4058-F0C7-D12E-2E157F3720C3}" dt="2022-03-08T12:31:14.062" v="16"/>
        <pc:sldMkLst>
          <pc:docMk/>
          <pc:sldMk cId="3877172419" sldId="357"/>
        </pc:sldMkLst>
      </pc:sldChg>
      <pc:sldChg chg="del">
        <pc:chgData name="Tariq, Saman GIZ" userId="S::saman.tariq@giz.de::71e1a46f-f0a9-4839-94bf-71441c44cec8" providerId="AD" clId="Web-{807CEBEE-4058-F0C7-D12E-2E157F3720C3}" dt="2022-03-08T12:31:14.062" v="17"/>
        <pc:sldMkLst>
          <pc:docMk/>
          <pc:sldMk cId="1608449133" sldId="358"/>
        </pc:sldMkLst>
      </pc:sldChg>
      <pc:sldChg chg="del">
        <pc:chgData name="Tariq, Saman GIZ" userId="S::saman.tariq@giz.de::71e1a46f-f0a9-4839-94bf-71441c44cec8" providerId="AD" clId="Web-{807CEBEE-4058-F0C7-D12E-2E157F3720C3}" dt="2022-03-08T12:31:14.062" v="18"/>
        <pc:sldMkLst>
          <pc:docMk/>
          <pc:sldMk cId="4108091586" sldId="359"/>
        </pc:sldMkLst>
      </pc:sldChg>
      <pc:sldChg chg="del">
        <pc:chgData name="Tariq, Saman GIZ" userId="S::saman.tariq@giz.de::71e1a46f-f0a9-4839-94bf-71441c44cec8" providerId="AD" clId="Web-{807CEBEE-4058-F0C7-D12E-2E157F3720C3}" dt="2022-03-08T12:31:14.062" v="19"/>
        <pc:sldMkLst>
          <pc:docMk/>
          <pc:sldMk cId="4244219004" sldId="360"/>
        </pc:sldMkLst>
      </pc:sldChg>
      <pc:sldChg chg="del">
        <pc:chgData name="Tariq, Saman GIZ" userId="S::saman.tariq@giz.de::71e1a46f-f0a9-4839-94bf-71441c44cec8" providerId="AD" clId="Web-{807CEBEE-4058-F0C7-D12E-2E157F3720C3}" dt="2022-03-08T12:31:14.062" v="20"/>
        <pc:sldMkLst>
          <pc:docMk/>
          <pc:sldMk cId="3660261113" sldId="361"/>
        </pc:sldMkLst>
      </pc:sldChg>
      <pc:sldChg chg="del">
        <pc:chgData name="Tariq, Saman GIZ" userId="S::saman.tariq@giz.de::71e1a46f-f0a9-4839-94bf-71441c44cec8" providerId="AD" clId="Web-{807CEBEE-4058-F0C7-D12E-2E157F3720C3}" dt="2022-03-08T12:31:14.062" v="21"/>
        <pc:sldMkLst>
          <pc:docMk/>
          <pc:sldMk cId="313597282" sldId="362"/>
        </pc:sldMkLst>
      </pc:sldChg>
      <pc:sldChg chg="del">
        <pc:chgData name="Tariq, Saman GIZ" userId="S::saman.tariq@giz.de::71e1a46f-f0a9-4839-94bf-71441c44cec8" providerId="AD" clId="Web-{807CEBEE-4058-F0C7-D12E-2E157F3720C3}" dt="2022-03-08T12:31:14.077" v="22"/>
        <pc:sldMkLst>
          <pc:docMk/>
          <pc:sldMk cId="1087051917" sldId="363"/>
        </pc:sldMkLst>
      </pc:sldChg>
      <pc:sldChg chg="del">
        <pc:chgData name="Tariq, Saman GIZ" userId="S::saman.tariq@giz.de::71e1a46f-f0a9-4839-94bf-71441c44cec8" providerId="AD" clId="Web-{807CEBEE-4058-F0C7-D12E-2E157F3720C3}" dt="2022-03-08T12:31:14.077" v="23"/>
        <pc:sldMkLst>
          <pc:docMk/>
          <pc:sldMk cId="3841830072" sldId="364"/>
        </pc:sldMkLst>
      </pc:sldChg>
      <pc:sldChg chg="del">
        <pc:chgData name="Tariq, Saman GIZ" userId="S::saman.tariq@giz.de::71e1a46f-f0a9-4839-94bf-71441c44cec8" providerId="AD" clId="Web-{807CEBEE-4058-F0C7-D12E-2E157F3720C3}" dt="2022-03-08T12:31:14.077" v="24"/>
        <pc:sldMkLst>
          <pc:docMk/>
          <pc:sldMk cId="1400888593" sldId="365"/>
        </pc:sldMkLst>
      </pc:sldChg>
      <pc:sldChg chg="del">
        <pc:chgData name="Tariq, Saman GIZ" userId="S::saman.tariq@giz.de::71e1a46f-f0a9-4839-94bf-71441c44cec8" providerId="AD" clId="Web-{807CEBEE-4058-F0C7-D12E-2E157F3720C3}" dt="2022-03-08T12:31:14.077" v="25"/>
        <pc:sldMkLst>
          <pc:docMk/>
          <pc:sldMk cId="1049144612" sldId="366"/>
        </pc:sldMkLst>
      </pc:sldChg>
      <pc:sldChg chg="del">
        <pc:chgData name="Tariq, Saman GIZ" userId="S::saman.tariq@giz.de::71e1a46f-f0a9-4839-94bf-71441c44cec8" providerId="AD" clId="Web-{807CEBEE-4058-F0C7-D12E-2E157F3720C3}" dt="2022-03-08T12:31:14.077" v="26"/>
        <pc:sldMkLst>
          <pc:docMk/>
          <pc:sldMk cId="3263204692" sldId="367"/>
        </pc:sldMkLst>
      </pc:sldChg>
      <pc:sldChg chg="del">
        <pc:chgData name="Tariq, Saman GIZ" userId="S::saman.tariq@giz.de::71e1a46f-f0a9-4839-94bf-71441c44cec8" providerId="AD" clId="Web-{807CEBEE-4058-F0C7-D12E-2E157F3720C3}" dt="2022-03-08T12:31:14.077" v="27"/>
        <pc:sldMkLst>
          <pc:docMk/>
          <pc:sldMk cId="557716887" sldId="368"/>
        </pc:sldMkLst>
      </pc:sldChg>
      <pc:sldChg chg="del">
        <pc:chgData name="Tariq, Saman GIZ" userId="S::saman.tariq@giz.de::71e1a46f-f0a9-4839-94bf-71441c44cec8" providerId="AD" clId="Web-{807CEBEE-4058-F0C7-D12E-2E157F3720C3}" dt="2022-03-08T12:31:14.077" v="28"/>
        <pc:sldMkLst>
          <pc:docMk/>
          <pc:sldMk cId="452486145" sldId="369"/>
        </pc:sldMkLst>
      </pc:sldChg>
      <pc:sldChg chg="del">
        <pc:chgData name="Tariq, Saman GIZ" userId="S::saman.tariq@giz.de::71e1a46f-f0a9-4839-94bf-71441c44cec8" providerId="AD" clId="Web-{807CEBEE-4058-F0C7-D12E-2E157F3720C3}" dt="2022-03-08T12:31:14.093" v="29"/>
        <pc:sldMkLst>
          <pc:docMk/>
          <pc:sldMk cId="923630396" sldId="370"/>
        </pc:sldMkLst>
      </pc:sldChg>
      <pc:sldChg chg="del">
        <pc:chgData name="Tariq, Saman GIZ" userId="S::saman.tariq@giz.de::71e1a46f-f0a9-4839-94bf-71441c44cec8" providerId="AD" clId="Web-{807CEBEE-4058-F0C7-D12E-2E157F3720C3}" dt="2022-03-08T12:31:14.093" v="30"/>
        <pc:sldMkLst>
          <pc:docMk/>
          <pc:sldMk cId="3080357637" sldId="371"/>
        </pc:sldMkLst>
      </pc:sldChg>
      <pc:sldChg chg="del">
        <pc:chgData name="Tariq, Saman GIZ" userId="S::saman.tariq@giz.de::71e1a46f-f0a9-4839-94bf-71441c44cec8" providerId="AD" clId="Web-{807CEBEE-4058-F0C7-D12E-2E157F3720C3}" dt="2022-03-08T12:31:14.093" v="31"/>
        <pc:sldMkLst>
          <pc:docMk/>
          <pc:sldMk cId="885172057" sldId="372"/>
        </pc:sldMkLst>
      </pc:sldChg>
      <pc:sldChg chg="del">
        <pc:chgData name="Tariq, Saman GIZ" userId="S::saman.tariq@giz.de::71e1a46f-f0a9-4839-94bf-71441c44cec8" providerId="AD" clId="Web-{807CEBEE-4058-F0C7-D12E-2E157F3720C3}" dt="2022-03-08T12:31:14.093" v="32"/>
        <pc:sldMkLst>
          <pc:docMk/>
          <pc:sldMk cId="4260635757" sldId="373"/>
        </pc:sldMkLst>
      </pc:sldChg>
      <pc:sldChg chg="del">
        <pc:chgData name="Tariq, Saman GIZ" userId="S::saman.tariq@giz.de::71e1a46f-f0a9-4839-94bf-71441c44cec8" providerId="AD" clId="Web-{807CEBEE-4058-F0C7-D12E-2E157F3720C3}" dt="2022-03-08T12:31:14.109" v="33"/>
        <pc:sldMkLst>
          <pc:docMk/>
          <pc:sldMk cId="2912678732" sldId="374"/>
        </pc:sldMkLst>
      </pc:sldChg>
      <pc:sldChg chg="del">
        <pc:chgData name="Tariq, Saman GIZ" userId="S::saman.tariq@giz.de::71e1a46f-f0a9-4839-94bf-71441c44cec8" providerId="AD" clId="Web-{807CEBEE-4058-F0C7-D12E-2E157F3720C3}" dt="2022-03-08T12:31:14.109" v="34"/>
        <pc:sldMkLst>
          <pc:docMk/>
          <pc:sldMk cId="3490353022" sldId="375"/>
        </pc:sldMkLst>
      </pc:sldChg>
      <pc:sldChg chg="del">
        <pc:chgData name="Tariq, Saman GIZ" userId="S::saman.tariq@giz.de::71e1a46f-f0a9-4839-94bf-71441c44cec8" providerId="AD" clId="Web-{807CEBEE-4058-F0C7-D12E-2E157F3720C3}" dt="2022-03-08T12:31:14.109" v="35"/>
        <pc:sldMkLst>
          <pc:docMk/>
          <pc:sldMk cId="3332516932" sldId="376"/>
        </pc:sldMkLst>
      </pc:sldChg>
      <pc:sldChg chg="del">
        <pc:chgData name="Tariq, Saman GIZ" userId="S::saman.tariq@giz.de::71e1a46f-f0a9-4839-94bf-71441c44cec8" providerId="AD" clId="Web-{807CEBEE-4058-F0C7-D12E-2E157F3720C3}" dt="2022-03-08T12:31:14.109" v="36"/>
        <pc:sldMkLst>
          <pc:docMk/>
          <pc:sldMk cId="1907477533" sldId="377"/>
        </pc:sldMkLst>
      </pc:sldChg>
      <pc:sldChg chg="del">
        <pc:chgData name="Tariq, Saman GIZ" userId="S::saman.tariq@giz.de::71e1a46f-f0a9-4839-94bf-71441c44cec8" providerId="AD" clId="Web-{807CEBEE-4058-F0C7-D12E-2E157F3720C3}" dt="2022-03-08T12:31:14.109" v="37"/>
        <pc:sldMkLst>
          <pc:docMk/>
          <pc:sldMk cId="3518971138" sldId="378"/>
        </pc:sldMkLst>
      </pc:sldChg>
      <pc:sldChg chg="del">
        <pc:chgData name="Tariq, Saman GIZ" userId="S::saman.tariq@giz.de::71e1a46f-f0a9-4839-94bf-71441c44cec8" providerId="AD" clId="Web-{807CEBEE-4058-F0C7-D12E-2E157F3720C3}" dt="2022-03-08T12:31:14.124" v="38"/>
        <pc:sldMkLst>
          <pc:docMk/>
          <pc:sldMk cId="1553696637" sldId="379"/>
        </pc:sldMkLst>
      </pc:sldChg>
      <pc:sldChg chg="del">
        <pc:chgData name="Tariq, Saman GIZ" userId="S::saman.tariq@giz.de::71e1a46f-f0a9-4839-94bf-71441c44cec8" providerId="AD" clId="Web-{807CEBEE-4058-F0C7-D12E-2E157F3720C3}" dt="2022-03-08T12:31:14.124" v="39"/>
        <pc:sldMkLst>
          <pc:docMk/>
          <pc:sldMk cId="496536681" sldId="380"/>
        </pc:sldMkLst>
      </pc:sldChg>
      <pc:sldChg chg="ord">
        <pc:chgData name="Tariq, Saman GIZ" userId="S::saman.tariq@giz.de::71e1a46f-f0a9-4839-94bf-71441c44cec8" providerId="AD" clId="Web-{807CEBEE-4058-F0C7-D12E-2E157F3720C3}" dt="2022-03-08T12:32:09.235" v="80"/>
        <pc:sldMkLst>
          <pc:docMk/>
          <pc:sldMk cId="2135249794" sldId="381"/>
        </pc:sldMkLst>
      </pc:sldChg>
      <pc:sldChg chg="add">
        <pc:chgData name="Tariq, Saman GIZ" userId="S::saman.tariq@giz.de::71e1a46f-f0a9-4839-94bf-71441c44cec8" providerId="AD" clId="Web-{807CEBEE-4058-F0C7-D12E-2E157F3720C3}" dt="2022-03-08T12:31:35.250" v="40"/>
        <pc:sldMkLst>
          <pc:docMk/>
          <pc:sldMk cId="3992564881" sldId="382"/>
        </pc:sldMkLst>
      </pc:sldChg>
      <pc:sldChg chg="add">
        <pc:chgData name="Tariq, Saman GIZ" userId="S::saman.tariq@giz.de::71e1a46f-f0a9-4839-94bf-71441c44cec8" providerId="AD" clId="Web-{807CEBEE-4058-F0C7-D12E-2E157F3720C3}" dt="2022-03-08T12:31:35.359" v="41"/>
        <pc:sldMkLst>
          <pc:docMk/>
          <pc:sldMk cId="4256394521" sldId="383"/>
        </pc:sldMkLst>
      </pc:sldChg>
      <pc:sldChg chg="add">
        <pc:chgData name="Tariq, Saman GIZ" userId="S::saman.tariq@giz.de::71e1a46f-f0a9-4839-94bf-71441c44cec8" providerId="AD" clId="Web-{807CEBEE-4058-F0C7-D12E-2E157F3720C3}" dt="2022-03-08T12:31:35.515" v="42"/>
        <pc:sldMkLst>
          <pc:docMk/>
          <pc:sldMk cId="1745190011" sldId="384"/>
        </pc:sldMkLst>
      </pc:sldChg>
      <pc:sldChg chg="add">
        <pc:chgData name="Tariq, Saman GIZ" userId="S::saman.tariq@giz.de::71e1a46f-f0a9-4839-94bf-71441c44cec8" providerId="AD" clId="Web-{807CEBEE-4058-F0C7-D12E-2E157F3720C3}" dt="2022-03-08T12:31:35.734" v="43"/>
        <pc:sldMkLst>
          <pc:docMk/>
          <pc:sldMk cId="3479278257" sldId="385"/>
        </pc:sldMkLst>
      </pc:sldChg>
      <pc:sldChg chg="add">
        <pc:chgData name="Tariq, Saman GIZ" userId="S::saman.tariq@giz.de::71e1a46f-f0a9-4839-94bf-71441c44cec8" providerId="AD" clId="Web-{807CEBEE-4058-F0C7-D12E-2E157F3720C3}" dt="2022-03-08T12:31:35.953" v="44"/>
        <pc:sldMkLst>
          <pc:docMk/>
          <pc:sldMk cId="3448338462" sldId="386"/>
        </pc:sldMkLst>
      </pc:sldChg>
      <pc:sldChg chg="add">
        <pc:chgData name="Tariq, Saman GIZ" userId="S::saman.tariq@giz.de::71e1a46f-f0a9-4839-94bf-71441c44cec8" providerId="AD" clId="Web-{807CEBEE-4058-F0C7-D12E-2E157F3720C3}" dt="2022-03-08T12:31:36.047" v="45"/>
        <pc:sldMkLst>
          <pc:docMk/>
          <pc:sldMk cId="2109038973" sldId="387"/>
        </pc:sldMkLst>
      </pc:sldChg>
      <pc:sldChg chg="add">
        <pc:chgData name="Tariq, Saman GIZ" userId="S::saman.tariq@giz.de::71e1a46f-f0a9-4839-94bf-71441c44cec8" providerId="AD" clId="Web-{807CEBEE-4058-F0C7-D12E-2E157F3720C3}" dt="2022-03-08T12:31:36.187" v="46"/>
        <pc:sldMkLst>
          <pc:docMk/>
          <pc:sldMk cId="393275212" sldId="388"/>
        </pc:sldMkLst>
      </pc:sldChg>
      <pc:sldChg chg="add">
        <pc:chgData name="Tariq, Saman GIZ" userId="S::saman.tariq@giz.de::71e1a46f-f0a9-4839-94bf-71441c44cec8" providerId="AD" clId="Web-{807CEBEE-4058-F0C7-D12E-2E157F3720C3}" dt="2022-03-08T12:31:36.265" v="47"/>
        <pc:sldMkLst>
          <pc:docMk/>
          <pc:sldMk cId="379636799" sldId="389"/>
        </pc:sldMkLst>
      </pc:sldChg>
      <pc:sldChg chg="add">
        <pc:chgData name="Tariq, Saman GIZ" userId="S::saman.tariq@giz.de::71e1a46f-f0a9-4839-94bf-71441c44cec8" providerId="AD" clId="Web-{807CEBEE-4058-F0C7-D12E-2E157F3720C3}" dt="2022-03-08T12:31:36.390" v="48"/>
        <pc:sldMkLst>
          <pc:docMk/>
          <pc:sldMk cId="3482459040" sldId="390"/>
        </pc:sldMkLst>
      </pc:sldChg>
      <pc:sldChg chg="add">
        <pc:chgData name="Tariq, Saman GIZ" userId="S::saman.tariq@giz.de::71e1a46f-f0a9-4839-94bf-71441c44cec8" providerId="AD" clId="Web-{807CEBEE-4058-F0C7-D12E-2E157F3720C3}" dt="2022-03-08T12:31:36.609" v="49"/>
        <pc:sldMkLst>
          <pc:docMk/>
          <pc:sldMk cId="2712246889" sldId="391"/>
        </pc:sldMkLst>
      </pc:sldChg>
      <pc:sldChg chg="add">
        <pc:chgData name="Tariq, Saman GIZ" userId="S::saman.tariq@giz.de::71e1a46f-f0a9-4839-94bf-71441c44cec8" providerId="AD" clId="Web-{807CEBEE-4058-F0C7-D12E-2E157F3720C3}" dt="2022-03-08T12:31:36.734" v="50"/>
        <pc:sldMkLst>
          <pc:docMk/>
          <pc:sldMk cId="239402530" sldId="392"/>
        </pc:sldMkLst>
      </pc:sldChg>
      <pc:sldChg chg="add">
        <pc:chgData name="Tariq, Saman GIZ" userId="S::saman.tariq@giz.de::71e1a46f-f0a9-4839-94bf-71441c44cec8" providerId="AD" clId="Web-{807CEBEE-4058-F0C7-D12E-2E157F3720C3}" dt="2022-03-08T12:31:36.859" v="51"/>
        <pc:sldMkLst>
          <pc:docMk/>
          <pc:sldMk cId="2539151468" sldId="393"/>
        </pc:sldMkLst>
      </pc:sldChg>
      <pc:sldChg chg="add">
        <pc:chgData name="Tariq, Saman GIZ" userId="S::saman.tariq@giz.de::71e1a46f-f0a9-4839-94bf-71441c44cec8" providerId="AD" clId="Web-{807CEBEE-4058-F0C7-D12E-2E157F3720C3}" dt="2022-03-08T12:31:36.968" v="52"/>
        <pc:sldMkLst>
          <pc:docMk/>
          <pc:sldMk cId="664362744" sldId="394"/>
        </pc:sldMkLst>
      </pc:sldChg>
      <pc:sldChg chg="add">
        <pc:chgData name="Tariq, Saman GIZ" userId="S::saman.tariq@giz.de::71e1a46f-f0a9-4839-94bf-71441c44cec8" providerId="AD" clId="Web-{807CEBEE-4058-F0C7-D12E-2E157F3720C3}" dt="2022-03-08T12:31:37.078" v="53"/>
        <pc:sldMkLst>
          <pc:docMk/>
          <pc:sldMk cId="240489435" sldId="395"/>
        </pc:sldMkLst>
      </pc:sldChg>
      <pc:sldChg chg="add">
        <pc:chgData name="Tariq, Saman GIZ" userId="S::saman.tariq@giz.de::71e1a46f-f0a9-4839-94bf-71441c44cec8" providerId="AD" clId="Web-{807CEBEE-4058-F0C7-D12E-2E157F3720C3}" dt="2022-03-08T12:31:37.156" v="54"/>
        <pc:sldMkLst>
          <pc:docMk/>
          <pc:sldMk cId="4066544313" sldId="396"/>
        </pc:sldMkLst>
      </pc:sldChg>
      <pc:sldChg chg="add">
        <pc:chgData name="Tariq, Saman GIZ" userId="S::saman.tariq@giz.de::71e1a46f-f0a9-4839-94bf-71441c44cec8" providerId="AD" clId="Web-{807CEBEE-4058-F0C7-D12E-2E157F3720C3}" dt="2022-03-08T12:31:37.328" v="55"/>
        <pc:sldMkLst>
          <pc:docMk/>
          <pc:sldMk cId="896480025" sldId="397"/>
        </pc:sldMkLst>
      </pc:sldChg>
      <pc:sldChg chg="add">
        <pc:chgData name="Tariq, Saman GIZ" userId="S::saman.tariq@giz.de::71e1a46f-f0a9-4839-94bf-71441c44cec8" providerId="AD" clId="Web-{807CEBEE-4058-F0C7-D12E-2E157F3720C3}" dt="2022-03-08T12:31:37.484" v="56"/>
        <pc:sldMkLst>
          <pc:docMk/>
          <pc:sldMk cId="3130533716" sldId="398"/>
        </pc:sldMkLst>
      </pc:sldChg>
      <pc:sldChg chg="add">
        <pc:chgData name="Tariq, Saman GIZ" userId="S::saman.tariq@giz.de::71e1a46f-f0a9-4839-94bf-71441c44cec8" providerId="AD" clId="Web-{807CEBEE-4058-F0C7-D12E-2E157F3720C3}" dt="2022-03-08T12:31:37.640" v="57"/>
        <pc:sldMkLst>
          <pc:docMk/>
          <pc:sldMk cId="1646622796" sldId="399"/>
        </pc:sldMkLst>
      </pc:sldChg>
      <pc:sldChg chg="add">
        <pc:chgData name="Tariq, Saman GIZ" userId="S::saman.tariq@giz.de::71e1a46f-f0a9-4839-94bf-71441c44cec8" providerId="AD" clId="Web-{807CEBEE-4058-F0C7-D12E-2E157F3720C3}" dt="2022-03-08T12:31:37.750" v="58"/>
        <pc:sldMkLst>
          <pc:docMk/>
          <pc:sldMk cId="581217759" sldId="400"/>
        </pc:sldMkLst>
      </pc:sldChg>
      <pc:sldChg chg="add">
        <pc:chgData name="Tariq, Saman GIZ" userId="S::saman.tariq@giz.de::71e1a46f-f0a9-4839-94bf-71441c44cec8" providerId="AD" clId="Web-{807CEBEE-4058-F0C7-D12E-2E157F3720C3}" dt="2022-03-08T12:31:37.859" v="59"/>
        <pc:sldMkLst>
          <pc:docMk/>
          <pc:sldMk cId="4188766307" sldId="401"/>
        </pc:sldMkLst>
      </pc:sldChg>
      <pc:sldChg chg="add">
        <pc:chgData name="Tariq, Saman GIZ" userId="S::saman.tariq@giz.de::71e1a46f-f0a9-4839-94bf-71441c44cec8" providerId="AD" clId="Web-{807CEBEE-4058-F0C7-D12E-2E157F3720C3}" dt="2022-03-08T12:31:37.937" v="60"/>
        <pc:sldMkLst>
          <pc:docMk/>
          <pc:sldMk cId="3368991108" sldId="402"/>
        </pc:sldMkLst>
      </pc:sldChg>
      <pc:sldChg chg="add">
        <pc:chgData name="Tariq, Saman GIZ" userId="S::saman.tariq@giz.de::71e1a46f-f0a9-4839-94bf-71441c44cec8" providerId="AD" clId="Web-{807CEBEE-4058-F0C7-D12E-2E157F3720C3}" dt="2022-03-08T12:31:38.140" v="61"/>
        <pc:sldMkLst>
          <pc:docMk/>
          <pc:sldMk cId="318240129" sldId="403"/>
        </pc:sldMkLst>
      </pc:sldChg>
      <pc:sldChg chg="add">
        <pc:chgData name="Tariq, Saman GIZ" userId="S::saman.tariq@giz.de::71e1a46f-f0a9-4839-94bf-71441c44cec8" providerId="AD" clId="Web-{807CEBEE-4058-F0C7-D12E-2E157F3720C3}" dt="2022-03-08T12:31:38.250" v="62"/>
        <pc:sldMkLst>
          <pc:docMk/>
          <pc:sldMk cId="3747390370" sldId="404"/>
        </pc:sldMkLst>
      </pc:sldChg>
      <pc:sldChg chg="add">
        <pc:chgData name="Tariq, Saman GIZ" userId="S::saman.tariq@giz.de::71e1a46f-f0a9-4839-94bf-71441c44cec8" providerId="AD" clId="Web-{807CEBEE-4058-F0C7-D12E-2E157F3720C3}" dt="2022-03-08T12:31:38.328" v="63"/>
        <pc:sldMkLst>
          <pc:docMk/>
          <pc:sldMk cId="3291131814" sldId="405"/>
        </pc:sldMkLst>
      </pc:sldChg>
      <pc:sldChg chg="add">
        <pc:chgData name="Tariq, Saman GIZ" userId="S::saman.tariq@giz.de::71e1a46f-f0a9-4839-94bf-71441c44cec8" providerId="AD" clId="Web-{807CEBEE-4058-F0C7-D12E-2E157F3720C3}" dt="2022-03-08T12:31:38.468" v="64"/>
        <pc:sldMkLst>
          <pc:docMk/>
          <pc:sldMk cId="1045232322" sldId="406"/>
        </pc:sldMkLst>
      </pc:sldChg>
      <pc:sldChg chg="add">
        <pc:chgData name="Tariq, Saman GIZ" userId="S::saman.tariq@giz.de::71e1a46f-f0a9-4839-94bf-71441c44cec8" providerId="AD" clId="Web-{807CEBEE-4058-F0C7-D12E-2E157F3720C3}" dt="2022-03-08T12:31:38.609" v="65"/>
        <pc:sldMkLst>
          <pc:docMk/>
          <pc:sldMk cId="507274862" sldId="407"/>
        </pc:sldMkLst>
      </pc:sldChg>
      <pc:sldChg chg="add">
        <pc:chgData name="Tariq, Saman GIZ" userId="S::saman.tariq@giz.de::71e1a46f-f0a9-4839-94bf-71441c44cec8" providerId="AD" clId="Web-{807CEBEE-4058-F0C7-D12E-2E157F3720C3}" dt="2022-03-08T12:31:38.734" v="66"/>
        <pc:sldMkLst>
          <pc:docMk/>
          <pc:sldMk cId="2457562929" sldId="408"/>
        </pc:sldMkLst>
      </pc:sldChg>
      <pc:sldChg chg="add">
        <pc:chgData name="Tariq, Saman GIZ" userId="S::saman.tariq@giz.de::71e1a46f-f0a9-4839-94bf-71441c44cec8" providerId="AD" clId="Web-{807CEBEE-4058-F0C7-D12E-2E157F3720C3}" dt="2022-03-08T12:31:38.875" v="67"/>
        <pc:sldMkLst>
          <pc:docMk/>
          <pc:sldMk cId="620526866" sldId="409"/>
        </pc:sldMkLst>
      </pc:sldChg>
      <pc:sldChg chg="add">
        <pc:chgData name="Tariq, Saman GIZ" userId="S::saman.tariq@giz.de::71e1a46f-f0a9-4839-94bf-71441c44cec8" providerId="AD" clId="Web-{807CEBEE-4058-F0C7-D12E-2E157F3720C3}" dt="2022-03-08T12:31:39.109" v="68"/>
        <pc:sldMkLst>
          <pc:docMk/>
          <pc:sldMk cId="2764498668" sldId="410"/>
        </pc:sldMkLst>
      </pc:sldChg>
      <pc:sldChg chg="add">
        <pc:chgData name="Tariq, Saman GIZ" userId="S::saman.tariq@giz.de::71e1a46f-f0a9-4839-94bf-71441c44cec8" providerId="AD" clId="Web-{807CEBEE-4058-F0C7-D12E-2E157F3720C3}" dt="2022-03-08T12:31:39.203" v="69"/>
        <pc:sldMkLst>
          <pc:docMk/>
          <pc:sldMk cId="143869480" sldId="411"/>
        </pc:sldMkLst>
      </pc:sldChg>
      <pc:sldChg chg="add">
        <pc:chgData name="Tariq, Saman GIZ" userId="S::saman.tariq@giz.de::71e1a46f-f0a9-4839-94bf-71441c44cec8" providerId="AD" clId="Web-{807CEBEE-4058-F0C7-D12E-2E157F3720C3}" dt="2022-03-08T12:31:39.359" v="70"/>
        <pc:sldMkLst>
          <pc:docMk/>
          <pc:sldMk cId="2550729235" sldId="412"/>
        </pc:sldMkLst>
      </pc:sldChg>
      <pc:sldChg chg="add">
        <pc:chgData name="Tariq, Saman GIZ" userId="S::saman.tariq@giz.de::71e1a46f-f0a9-4839-94bf-71441c44cec8" providerId="AD" clId="Web-{807CEBEE-4058-F0C7-D12E-2E157F3720C3}" dt="2022-03-08T12:31:39.500" v="71"/>
        <pc:sldMkLst>
          <pc:docMk/>
          <pc:sldMk cId="1550229450" sldId="413"/>
        </pc:sldMkLst>
      </pc:sldChg>
      <pc:sldChg chg="add">
        <pc:chgData name="Tariq, Saman GIZ" userId="S::saman.tariq@giz.de::71e1a46f-f0a9-4839-94bf-71441c44cec8" providerId="AD" clId="Web-{807CEBEE-4058-F0C7-D12E-2E157F3720C3}" dt="2022-03-08T12:31:39.609" v="72"/>
        <pc:sldMkLst>
          <pc:docMk/>
          <pc:sldMk cId="2552746727" sldId="414"/>
        </pc:sldMkLst>
      </pc:sldChg>
      <pc:sldChg chg="add">
        <pc:chgData name="Tariq, Saman GIZ" userId="S::saman.tariq@giz.de::71e1a46f-f0a9-4839-94bf-71441c44cec8" providerId="AD" clId="Web-{807CEBEE-4058-F0C7-D12E-2E157F3720C3}" dt="2022-03-08T12:31:39.781" v="73"/>
        <pc:sldMkLst>
          <pc:docMk/>
          <pc:sldMk cId="450341607" sldId="415"/>
        </pc:sldMkLst>
      </pc:sldChg>
      <pc:sldChg chg="add">
        <pc:chgData name="Tariq, Saman GIZ" userId="S::saman.tariq@giz.de::71e1a46f-f0a9-4839-94bf-71441c44cec8" providerId="AD" clId="Web-{807CEBEE-4058-F0C7-D12E-2E157F3720C3}" dt="2022-03-08T12:31:39.875" v="74"/>
        <pc:sldMkLst>
          <pc:docMk/>
          <pc:sldMk cId="3447470958" sldId="416"/>
        </pc:sldMkLst>
      </pc:sldChg>
      <pc:sldChg chg="add">
        <pc:chgData name="Tariq, Saman GIZ" userId="S::saman.tariq@giz.de::71e1a46f-f0a9-4839-94bf-71441c44cec8" providerId="AD" clId="Web-{807CEBEE-4058-F0C7-D12E-2E157F3720C3}" dt="2022-03-08T12:31:40" v="75"/>
        <pc:sldMkLst>
          <pc:docMk/>
          <pc:sldMk cId="2172718136" sldId="417"/>
        </pc:sldMkLst>
      </pc:sldChg>
      <pc:sldChg chg="add">
        <pc:chgData name="Tariq, Saman GIZ" userId="S::saman.tariq@giz.de::71e1a46f-f0a9-4839-94bf-71441c44cec8" providerId="AD" clId="Web-{807CEBEE-4058-F0C7-D12E-2E157F3720C3}" dt="2022-03-08T12:31:40.094" v="76"/>
        <pc:sldMkLst>
          <pc:docMk/>
          <pc:sldMk cId="2968935989" sldId="418"/>
        </pc:sldMkLst>
      </pc:sldChg>
      <pc:sldChg chg="add">
        <pc:chgData name="Tariq, Saman GIZ" userId="S::saman.tariq@giz.de::71e1a46f-f0a9-4839-94bf-71441c44cec8" providerId="AD" clId="Web-{807CEBEE-4058-F0C7-D12E-2E157F3720C3}" dt="2022-03-08T12:31:40.312" v="77"/>
        <pc:sldMkLst>
          <pc:docMk/>
          <pc:sldMk cId="125730561" sldId="419"/>
        </pc:sldMkLst>
      </pc:sldChg>
      <pc:sldChg chg="add">
        <pc:chgData name="Tariq, Saman GIZ" userId="S::saman.tariq@giz.de::71e1a46f-f0a9-4839-94bf-71441c44cec8" providerId="AD" clId="Web-{807CEBEE-4058-F0C7-D12E-2E157F3720C3}" dt="2022-03-08T12:31:40.531" v="78"/>
        <pc:sldMkLst>
          <pc:docMk/>
          <pc:sldMk cId="1592898526" sldId="420"/>
        </pc:sldMkLst>
      </pc:sldChg>
      <pc:sldChg chg="add">
        <pc:chgData name="Tariq, Saman GIZ" userId="S::saman.tariq@giz.de::71e1a46f-f0a9-4839-94bf-71441c44cec8" providerId="AD" clId="Web-{807CEBEE-4058-F0C7-D12E-2E157F3720C3}" dt="2022-03-08T12:31:40.672" v="79"/>
        <pc:sldMkLst>
          <pc:docMk/>
          <pc:sldMk cId="745248110" sldId="421"/>
        </pc:sldMkLst>
      </pc:sldChg>
    </pc:docChg>
  </pc:docChgLst>
  <pc:docChgLst>
    <pc:chgData name="Tariq, Saman GIZ" userId="S::saman.tariq@giz.de::71e1a46f-f0a9-4839-94bf-71441c44cec8" providerId="AD" clId="Web-{395A1AC9-67C2-A4EB-1C72-A25832A009FD}"/>
    <pc:docChg chg="modSld">
      <pc:chgData name="Tariq, Saman GIZ" userId="S::saman.tariq@giz.de::71e1a46f-f0a9-4839-94bf-71441c44cec8" providerId="AD" clId="Web-{395A1AC9-67C2-A4EB-1C72-A25832A009FD}" dt="2022-10-10T09:27:17.812" v="15" actId="20577"/>
      <pc:docMkLst>
        <pc:docMk/>
      </pc:docMkLst>
      <pc:sldChg chg="modSp">
        <pc:chgData name="Tariq, Saman GIZ" userId="S::saman.tariq@giz.de::71e1a46f-f0a9-4839-94bf-71441c44cec8" providerId="AD" clId="Web-{395A1AC9-67C2-A4EB-1C72-A25832A009FD}" dt="2022-10-10T09:27:17.812" v="15" actId="20577"/>
        <pc:sldMkLst>
          <pc:docMk/>
          <pc:sldMk cId="4256394521" sldId="383"/>
        </pc:sldMkLst>
        <pc:spChg chg="mod">
          <ac:chgData name="Tariq, Saman GIZ" userId="S::saman.tariq@giz.de::71e1a46f-f0a9-4839-94bf-71441c44cec8" providerId="AD" clId="Web-{395A1AC9-67C2-A4EB-1C72-A25832A009FD}" dt="2022-10-10T09:27:17.812" v="15" actId="20577"/>
          <ac:spMkLst>
            <pc:docMk/>
            <pc:sldMk cId="4256394521" sldId="383"/>
            <ac:spMk id="2" creationId="{31D2DA88-2DC3-4B02-9E62-2CDD6F4BF9BE}"/>
          </ac:spMkLst>
        </pc:spChg>
      </pc:sldChg>
    </pc:docChg>
  </pc:docChgLst>
  <pc:docChgLst>
    <pc:chgData name="Tariq, Saman GIZ" userId="S::saman.tariq@giz.de::71e1a46f-f0a9-4839-94bf-71441c44cec8" providerId="AD" clId="Web-{40E57FD1-2B88-6BE0-016F-922CF097D77A}"/>
    <pc:docChg chg="addSld modSld sldOrd addMainMaster modMainMaster modSection">
      <pc:chgData name="Tariq, Saman GIZ" userId="S::saman.tariq@giz.de::71e1a46f-f0a9-4839-94bf-71441c44cec8" providerId="AD" clId="Web-{40E57FD1-2B88-6BE0-016F-922CF097D77A}" dt="2022-03-08T10:19:15.098" v="74" actId="1076"/>
      <pc:docMkLst>
        <pc:docMk/>
      </pc:docMkLst>
      <pc:sldChg chg="addSp delSp modSp ord">
        <pc:chgData name="Tariq, Saman GIZ" userId="S::saman.tariq@giz.de::71e1a46f-f0a9-4839-94bf-71441c44cec8" providerId="AD" clId="Web-{40E57FD1-2B88-6BE0-016F-922CF097D77A}" dt="2022-03-08T10:17:04.079" v="54"/>
        <pc:sldMkLst>
          <pc:docMk/>
          <pc:sldMk cId="4057191213" sldId="322"/>
        </pc:sldMkLst>
        <pc:picChg chg="add del mod">
          <ac:chgData name="Tariq, Saman GIZ" userId="S::saman.tariq@giz.de::71e1a46f-f0a9-4839-94bf-71441c44cec8" providerId="AD" clId="Web-{40E57FD1-2B88-6BE0-016F-922CF097D77A}" dt="2022-03-08T10:08:06.737" v="3"/>
          <ac:picMkLst>
            <pc:docMk/>
            <pc:sldMk cId="4057191213" sldId="322"/>
            <ac:picMk id="5" creationId="{392F4876-C6F5-477F-837F-E60BEDD895F3}"/>
          </ac:picMkLst>
        </pc:picChg>
        <pc:picChg chg="add del mod">
          <ac:chgData name="Tariq, Saman GIZ" userId="S::saman.tariq@giz.de::71e1a46f-f0a9-4839-94bf-71441c44cec8" providerId="AD" clId="Web-{40E57FD1-2B88-6BE0-016F-922CF097D77A}" dt="2022-03-08T10:08:17.066" v="5"/>
          <ac:picMkLst>
            <pc:docMk/>
            <pc:sldMk cId="4057191213" sldId="322"/>
            <ac:picMk id="8" creationId="{AA939B48-3D77-46CD-925C-E1A09AA835DD}"/>
          </ac:picMkLst>
        </pc:picChg>
        <pc:picChg chg="add del mod">
          <ac:chgData name="Tariq, Saman GIZ" userId="S::saman.tariq@giz.de::71e1a46f-f0a9-4839-94bf-71441c44cec8" providerId="AD" clId="Web-{40E57FD1-2B88-6BE0-016F-922CF097D77A}" dt="2022-03-08T10:08:37.613" v="8"/>
          <ac:picMkLst>
            <pc:docMk/>
            <pc:sldMk cId="4057191213" sldId="322"/>
            <ac:picMk id="9" creationId="{123D464B-1835-4147-93C1-DF737DF9918F}"/>
          </ac:picMkLst>
        </pc:picChg>
      </pc:sldChg>
      <pc:sldChg chg="delSp">
        <pc:chgData name="Tariq, Saman GIZ" userId="S::saman.tariq@giz.de::71e1a46f-f0a9-4839-94bf-71441c44cec8" providerId="AD" clId="Web-{40E57FD1-2B88-6BE0-016F-922CF097D77A}" dt="2022-03-08T10:06:11.281" v="0"/>
        <pc:sldMkLst>
          <pc:docMk/>
          <pc:sldMk cId="3909521342" sldId="334"/>
        </pc:sldMkLst>
        <pc:spChg chg="del">
          <ac:chgData name="Tariq, Saman GIZ" userId="S::saman.tariq@giz.de::71e1a46f-f0a9-4839-94bf-71441c44cec8" providerId="AD" clId="Web-{40E57FD1-2B88-6BE0-016F-922CF097D77A}" dt="2022-03-08T10:06:11.281" v="0"/>
          <ac:spMkLst>
            <pc:docMk/>
            <pc:sldMk cId="3909521342" sldId="334"/>
            <ac:spMk id="4" creationId="{3B99097A-ECF7-481A-B183-3F7620EA107C}"/>
          </ac:spMkLst>
        </pc:spChg>
      </pc:sldChg>
      <pc:sldChg chg="add ord">
        <pc:chgData name="Tariq, Saman GIZ" userId="S::saman.tariq@giz.de::71e1a46f-f0a9-4839-94bf-71441c44cec8" providerId="AD" clId="Web-{40E57FD1-2B88-6BE0-016F-922CF097D77A}" dt="2022-03-08T10:17:27.001" v="59"/>
        <pc:sldMkLst>
          <pc:docMk/>
          <pc:sldMk cId="421751658" sldId="341"/>
        </pc:sldMkLst>
      </pc:sldChg>
      <pc:sldChg chg="add">
        <pc:chgData name="Tariq, Saman GIZ" userId="S::saman.tariq@giz.de::71e1a46f-f0a9-4839-94bf-71441c44cec8" providerId="AD" clId="Web-{40E57FD1-2B88-6BE0-016F-922CF097D77A}" dt="2022-03-08T10:13:59.746" v="10"/>
        <pc:sldMkLst>
          <pc:docMk/>
          <pc:sldMk cId="4103943302" sldId="342"/>
        </pc:sldMkLst>
      </pc:sldChg>
      <pc:sldChg chg="add">
        <pc:chgData name="Tariq, Saman GIZ" userId="S::saman.tariq@giz.de::71e1a46f-f0a9-4839-94bf-71441c44cec8" providerId="AD" clId="Web-{40E57FD1-2B88-6BE0-016F-922CF097D77A}" dt="2022-03-08T10:13:59.965" v="11"/>
        <pc:sldMkLst>
          <pc:docMk/>
          <pc:sldMk cId="2527292248" sldId="343"/>
        </pc:sldMkLst>
      </pc:sldChg>
      <pc:sldChg chg="add">
        <pc:chgData name="Tariq, Saman GIZ" userId="S::saman.tariq@giz.de::71e1a46f-f0a9-4839-94bf-71441c44cec8" providerId="AD" clId="Web-{40E57FD1-2B88-6BE0-016F-922CF097D77A}" dt="2022-03-08T10:14:00.371" v="12"/>
        <pc:sldMkLst>
          <pc:docMk/>
          <pc:sldMk cId="550691524" sldId="344"/>
        </pc:sldMkLst>
      </pc:sldChg>
      <pc:sldChg chg="add">
        <pc:chgData name="Tariq, Saman GIZ" userId="S::saman.tariq@giz.de::71e1a46f-f0a9-4839-94bf-71441c44cec8" providerId="AD" clId="Web-{40E57FD1-2B88-6BE0-016F-922CF097D77A}" dt="2022-03-08T10:14:00.996" v="13"/>
        <pc:sldMkLst>
          <pc:docMk/>
          <pc:sldMk cId="152308251" sldId="345"/>
        </pc:sldMkLst>
      </pc:sldChg>
      <pc:sldChg chg="add">
        <pc:chgData name="Tariq, Saman GIZ" userId="S::saman.tariq@giz.de::71e1a46f-f0a9-4839-94bf-71441c44cec8" providerId="AD" clId="Web-{40E57FD1-2B88-6BE0-016F-922CF097D77A}" dt="2022-03-08T10:14:01.153" v="14"/>
        <pc:sldMkLst>
          <pc:docMk/>
          <pc:sldMk cId="2643604167" sldId="346"/>
        </pc:sldMkLst>
      </pc:sldChg>
      <pc:sldChg chg="add">
        <pc:chgData name="Tariq, Saman GIZ" userId="S::saman.tariq@giz.de::71e1a46f-f0a9-4839-94bf-71441c44cec8" providerId="AD" clId="Web-{40E57FD1-2B88-6BE0-016F-922CF097D77A}" dt="2022-03-08T10:14:01.356" v="15"/>
        <pc:sldMkLst>
          <pc:docMk/>
          <pc:sldMk cId="3915879804" sldId="347"/>
        </pc:sldMkLst>
      </pc:sldChg>
      <pc:sldChg chg="add">
        <pc:chgData name="Tariq, Saman GIZ" userId="S::saman.tariq@giz.de::71e1a46f-f0a9-4839-94bf-71441c44cec8" providerId="AD" clId="Web-{40E57FD1-2B88-6BE0-016F-922CF097D77A}" dt="2022-03-08T10:14:01.465" v="16"/>
        <pc:sldMkLst>
          <pc:docMk/>
          <pc:sldMk cId="3632957127" sldId="348"/>
        </pc:sldMkLst>
      </pc:sldChg>
      <pc:sldChg chg="add">
        <pc:chgData name="Tariq, Saman GIZ" userId="S::saman.tariq@giz.de::71e1a46f-f0a9-4839-94bf-71441c44cec8" providerId="AD" clId="Web-{40E57FD1-2B88-6BE0-016F-922CF097D77A}" dt="2022-03-08T10:14:01.762" v="17"/>
        <pc:sldMkLst>
          <pc:docMk/>
          <pc:sldMk cId="1737434594" sldId="349"/>
        </pc:sldMkLst>
      </pc:sldChg>
      <pc:sldChg chg="add">
        <pc:chgData name="Tariq, Saman GIZ" userId="S::saman.tariq@giz.de::71e1a46f-f0a9-4839-94bf-71441c44cec8" providerId="AD" clId="Web-{40E57FD1-2B88-6BE0-016F-922CF097D77A}" dt="2022-03-08T10:14:02.184" v="18"/>
        <pc:sldMkLst>
          <pc:docMk/>
          <pc:sldMk cId="4193472867" sldId="350"/>
        </pc:sldMkLst>
      </pc:sldChg>
      <pc:sldChg chg="add">
        <pc:chgData name="Tariq, Saman GIZ" userId="S::saman.tariq@giz.de::71e1a46f-f0a9-4839-94bf-71441c44cec8" providerId="AD" clId="Web-{40E57FD1-2B88-6BE0-016F-922CF097D77A}" dt="2022-03-08T10:14:02.387" v="19"/>
        <pc:sldMkLst>
          <pc:docMk/>
          <pc:sldMk cId="1793736518" sldId="351"/>
        </pc:sldMkLst>
      </pc:sldChg>
      <pc:sldChg chg="add">
        <pc:chgData name="Tariq, Saman GIZ" userId="S::saman.tariq@giz.de::71e1a46f-f0a9-4839-94bf-71441c44cec8" providerId="AD" clId="Web-{40E57FD1-2B88-6BE0-016F-922CF097D77A}" dt="2022-03-08T10:14:02.575" v="20"/>
        <pc:sldMkLst>
          <pc:docMk/>
          <pc:sldMk cId="1348351476" sldId="352"/>
        </pc:sldMkLst>
      </pc:sldChg>
      <pc:sldChg chg="add">
        <pc:chgData name="Tariq, Saman GIZ" userId="S::saman.tariq@giz.de::71e1a46f-f0a9-4839-94bf-71441c44cec8" providerId="AD" clId="Web-{40E57FD1-2B88-6BE0-016F-922CF097D77A}" dt="2022-03-08T10:14:02.684" v="21"/>
        <pc:sldMkLst>
          <pc:docMk/>
          <pc:sldMk cId="1620691599" sldId="353"/>
        </pc:sldMkLst>
      </pc:sldChg>
      <pc:sldChg chg="add">
        <pc:chgData name="Tariq, Saman GIZ" userId="S::saman.tariq@giz.de::71e1a46f-f0a9-4839-94bf-71441c44cec8" providerId="AD" clId="Web-{40E57FD1-2B88-6BE0-016F-922CF097D77A}" dt="2022-03-08T10:14:02.903" v="22"/>
        <pc:sldMkLst>
          <pc:docMk/>
          <pc:sldMk cId="2948561249" sldId="354"/>
        </pc:sldMkLst>
      </pc:sldChg>
      <pc:sldChg chg="add">
        <pc:chgData name="Tariq, Saman GIZ" userId="S::saman.tariq@giz.de::71e1a46f-f0a9-4839-94bf-71441c44cec8" providerId="AD" clId="Web-{40E57FD1-2B88-6BE0-016F-922CF097D77A}" dt="2022-03-08T10:14:03.059" v="23"/>
        <pc:sldMkLst>
          <pc:docMk/>
          <pc:sldMk cId="1435053160" sldId="355"/>
        </pc:sldMkLst>
      </pc:sldChg>
      <pc:sldChg chg="add">
        <pc:chgData name="Tariq, Saman GIZ" userId="S::saman.tariq@giz.de::71e1a46f-f0a9-4839-94bf-71441c44cec8" providerId="AD" clId="Web-{40E57FD1-2B88-6BE0-016F-922CF097D77A}" dt="2022-03-08T10:14:03.496" v="24"/>
        <pc:sldMkLst>
          <pc:docMk/>
          <pc:sldMk cId="3922082606" sldId="356"/>
        </pc:sldMkLst>
      </pc:sldChg>
      <pc:sldChg chg="add">
        <pc:chgData name="Tariq, Saman GIZ" userId="S::saman.tariq@giz.de::71e1a46f-f0a9-4839-94bf-71441c44cec8" providerId="AD" clId="Web-{40E57FD1-2B88-6BE0-016F-922CF097D77A}" dt="2022-03-08T10:14:03.715" v="25"/>
        <pc:sldMkLst>
          <pc:docMk/>
          <pc:sldMk cId="3877172419" sldId="357"/>
        </pc:sldMkLst>
      </pc:sldChg>
      <pc:sldChg chg="add">
        <pc:chgData name="Tariq, Saman GIZ" userId="S::saman.tariq@giz.de::71e1a46f-f0a9-4839-94bf-71441c44cec8" providerId="AD" clId="Web-{40E57FD1-2B88-6BE0-016F-922CF097D77A}" dt="2022-03-08T10:14:03.996" v="26"/>
        <pc:sldMkLst>
          <pc:docMk/>
          <pc:sldMk cId="1608449133" sldId="358"/>
        </pc:sldMkLst>
      </pc:sldChg>
      <pc:sldChg chg="add">
        <pc:chgData name="Tariq, Saman GIZ" userId="S::saman.tariq@giz.de::71e1a46f-f0a9-4839-94bf-71441c44cec8" providerId="AD" clId="Web-{40E57FD1-2B88-6BE0-016F-922CF097D77A}" dt="2022-03-08T10:14:04.184" v="27"/>
        <pc:sldMkLst>
          <pc:docMk/>
          <pc:sldMk cId="4108091586" sldId="359"/>
        </pc:sldMkLst>
      </pc:sldChg>
      <pc:sldChg chg="add">
        <pc:chgData name="Tariq, Saman GIZ" userId="S::saman.tariq@giz.de::71e1a46f-f0a9-4839-94bf-71441c44cec8" providerId="AD" clId="Web-{40E57FD1-2B88-6BE0-016F-922CF097D77A}" dt="2022-03-08T10:14:04.371" v="28"/>
        <pc:sldMkLst>
          <pc:docMk/>
          <pc:sldMk cId="4244219004" sldId="360"/>
        </pc:sldMkLst>
      </pc:sldChg>
      <pc:sldChg chg="add">
        <pc:chgData name="Tariq, Saman GIZ" userId="S::saman.tariq@giz.de::71e1a46f-f0a9-4839-94bf-71441c44cec8" providerId="AD" clId="Web-{40E57FD1-2B88-6BE0-016F-922CF097D77A}" dt="2022-03-08T10:14:04.512" v="29"/>
        <pc:sldMkLst>
          <pc:docMk/>
          <pc:sldMk cId="3660261113" sldId="361"/>
        </pc:sldMkLst>
      </pc:sldChg>
      <pc:sldChg chg="add">
        <pc:chgData name="Tariq, Saman GIZ" userId="S::saman.tariq@giz.de::71e1a46f-f0a9-4839-94bf-71441c44cec8" providerId="AD" clId="Web-{40E57FD1-2B88-6BE0-016F-922CF097D77A}" dt="2022-03-08T10:14:04.871" v="30"/>
        <pc:sldMkLst>
          <pc:docMk/>
          <pc:sldMk cId="313597282" sldId="362"/>
        </pc:sldMkLst>
      </pc:sldChg>
      <pc:sldChg chg="add">
        <pc:chgData name="Tariq, Saman GIZ" userId="S::saman.tariq@giz.de::71e1a46f-f0a9-4839-94bf-71441c44cec8" providerId="AD" clId="Web-{40E57FD1-2B88-6BE0-016F-922CF097D77A}" dt="2022-03-08T10:14:05.012" v="31"/>
        <pc:sldMkLst>
          <pc:docMk/>
          <pc:sldMk cId="1087051917" sldId="363"/>
        </pc:sldMkLst>
      </pc:sldChg>
      <pc:sldChg chg="add">
        <pc:chgData name="Tariq, Saman GIZ" userId="S::saman.tariq@giz.de::71e1a46f-f0a9-4839-94bf-71441c44cec8" providerId="AD" clId="Web-{40E57FD1-2B88-6BE0-016F-922CF097D77A}" dt="2022-03-08T10:14:05.090" v="32"/>
        <pc:sldMkLst>
          <pc:docMk/>
          <pc:sldMk cId="3841830072" sldId="364"/>
        </pc:sldMkLst>
      </pc:sldChg>
      <pc:sldChg chg="add">
        <pc:chgData name="Tariq, Saman GIZ" userId="S::saman.tariq@giz.de::71e1a46f-f0a9-4839-94bf-71441c44cec8" providerId="AD" clId="Web-{40E57FD1-2B88-6BE0-016F-922CF097D77A}" dt="2022-03-08T10:14:05.246" v="33"/>
        <pc:sldMkLst>
          <pc:docMk/>
          <pc:sldMk cId="1400888593" sldId="365"/>
        </pc:sldMkLst>
      </pc:sldChg>
      <pc:sldChg chg="add">
        <pc:chgData name="Tariq, Saman GIZ" userId="S::saman.tariq@giz.de::71e1a46f-f0a9-4839-94bf-71441c44cec8" providerId="AD" clId="Web-{40E57FD1-2B88-6BE0-016F-922CF097D77A}" dt="2022-03-08T10:14:05.450" v="34"/>
        <pc:sldMkLst>
          <pc:docMk/>
          <pc:sldMk cId="1049144612" sldId="366"/>
        </pc:sldMkLst>
      </pc:sldChg>
      <pc:sldChg chg="add">
        <pc:chgData name="Tariq, Saman GIZ" userId="S::saman.tariq@giz.de::71e1a46f-f0a9-4839-94bf-71441c44cec8" providerId="AD" clId="Web-{40E57FD1-2B88-6BE0-016F-922CF097D77A}" dt="2022-03-08T10:14:05.668" v="35"/>
        <pc:sldMkLst>
          <pc:docMk/>
          <pc:sldMk cId="3263204692" sldId="367"/>
        </pc:sldMkLst>
      </pc:sldChg>
      <pc:sldChg chg="add">
        <pc:chgData name="Tariq, Saman GIZ" userId="S::saman.tariq@giz.de::71e1a46f-f0a9-4839-94bf-71441c44cec8" providerId="AD" clId="Web-{40E57FD1-2B88-6BE0-016F-922CF097D77A}" dt="2022-03-08T10:14:05.934" v="36"/>
        <pc:sldMkLst>
          <pc:docMk/>
          <pc:sldMk cId="557716887" sldId="368"/>
        </pc:sldMkLst>
      </pc:sldChg>
      <pc:sldChg chg="add">
        <pc:chgData name="Tariq, Saman GIZ" userId="S::saman.tariq@giz.de::71e1a46f-f0a9-4839-94bf-71441c44cec8" providerId="AD" clId="Web-{40E57FD1-2B88-6BE0-016F-922CF097D77A}" dt="2022-03-08T10:14:06.309" v="37"/>
        <pc:sldMkLst>
          <pc:docMk/>
          <pc:sldMk cId="452486145" sldId="369"/>
        </pc:sldMkLst>
      </pc:sldChg>
      <pc:sldChg chg="add">
        <pc:chgData name="Tariq, Saman GIZ" userId="S::saman.tariq@giz.de::71e1a46f-f0a9-4839-94bf-71441c44cec8" providerId="AD" clId="Web-{40E57FD1-2B88-6BE0-016F-922CF097D77A}" dt="2022-03-08T10:14:06.496" v="38"/>
        <pc:sldMkLst>
          <pc:docMk/>
          <pc:sldMk cId="923630396" sldId="370"/>
        </pc:sldMkLst>
      </pc:sldChg>
      <pc:sldChg chg="add">
        <pc:chgData name="Tariq, Saman GIZ" userId="S::saman.tariq@giz.de::71e1a46f-f0a9-4839-94bf-71441c44cec8" providerId="AD" clId="Web-{40E57FD1-2B88-6BE0-016F-922CF097D77A}" dt="2022-03-08T10:14:06.934" v="39"/>
        <pc:sldMkLst>
          <pc:docMk/>
          <pc:sldMk cId="3080357637" sldId="371"/>
        </pc:sldMkLst>
      </pc:sldChg>
      <pc:sldChg chg="add">
        <pc:chgData name="Tariq, Saman GIZ" userId="S::saman.tariq@giz.de::71e1a46f-f0a9-4839-94bf-71441c44cec8" providerId="AD" clId="Web-{40E57FD1-2B88-6BE0-016F-922CF097D77A}" dt="2022-03-08T10:14:07.137" v="40"/>
        <pc:sldMkLst>
          <pc:docMk/>
          <pc:sldMk cId="885172057" sldId="372"/>
        </pc:sldMkLst>
      </pc:sldChg>
      <pc:sldChg chg="add">
        <pc:chgData name="Tariq, Saman GIZ" userId="S::saman.tariq@giz.de::71e1a46f-f0a9-4839-94bf-71441c44cec8" providerId="AD" clId="Web-{40E57FD1-2B88-6BE0-016F-922CF097D77A}" dt="2022-03-08T10:14:07.418" v="41"/>
        <pc:sldMkLst>
          <pc:docMk/>
          <pc:sldMk cId="4260635757" sldId="373"/>
        </pc:sldMkLst>
      </pc:sldChg>
      <pc:sldChg chg="add">
        <pc:chgData name="Tariq, Saman GIZ" userId="S::saman.tariq@giz.de::71e1a46f-f0a9-4839-94bf-71441c44cec8" providerId="AD" clId="Web-{40E57FD1-2B88-6BE0-016F-922CF097D77A}" dt="2022-03-08T10:14:07.684" v="42"/>
        <pc:sldMkLst>
          <pc:docMk/>
          <pc:sldMk cId="2912678732" sldId="374"/>
        </pc:sldMkLst>
      </pc:sldChg>
      <pc:sldChg chg="add">
        <pc:chgData name="Tariq, Saman GIZ" userId="S::saman.tariq@giz.de::71e1a46f-f0a9-4839-94bf-71441c44cec8" providerId="AD" clId="Web-{40E57FD1-2B88-6BE0-016F-922CF097D77A}" dt="2022-03-08T10:14:07.934" v="43"/>
        <pc:sldMkLst>
          <pc:docMk/>
          <pc:sldMk cId="3490353022" sldId="375"/>
        </pc:sldMkLst>
      </pc:sldChg>
      <pc:sldChg chg="add">
        <pc:chgData name="Tariq, Saman GIZ" userId="S::saman.tariq@giz.de::71e1a46f-f0a9-4839-94bf-71441c44cec8" providerId="AD" clId="Web-{40E57FD1-2B88-6BE0-016F-922CF097D77A}" dt="2022-03-08T10:14:08.262" v="44"/>
        <pc:sldMkLst>
          <pc:docMk/>
          <pc:sldMk cId="3332516932" sldId="376"/>
        </pc:sldMkLst>
      </pc:sldChg>
      <pc:sldChg chg="add">
        <pc:chgData name="Tariq, Saman GIZ" userId="S::saman.tariq@giz.de::71e1a46f-f0a9-4839-94bf-71441c44cec8" providerId="AD" clId="Web-{40E57FD1-2B88-6BE0-016F-922CF097D77A}" dt="2022-03-08T10:14:08.403" v="45"/>
        <pc:sldMkLst>
          <pc:docMk/>
          <pc:sldMk cId="1907477533" sldId="377"/>
        </pc:sldMkLst>
      </pc:sldChg>
      <pc:sldChg chg="add">
        <pc:chgData name="Tariq, Saman GIZ" userId="S::saman.tariq@giz.de::71e1a46f-f0a9-4839-94bf-71441c44cec8" providerId="AD" clId="Web-{40E57FD1-2B88-6BE0-016F-922CF097D77A}" dt="2022-03-08T10:14:08.809" v="46"/>
        <pc:sldMkLst>
          <pc:docMk/>
          <pc:sldMk cId="3518971138" sldId="378"/>
        </pc:sldMkLst>
      </pc:sldChg>
      <pc:sldChg chg="add">
        <pc:chgData name="Tariq, Saman GIZ" userId="S::saman.tariq@giz.de::71e1a46f-f0a9-4839-94bf-71441c44cec8" providerId="AD" clId="Web-{40E57FD1-2B88-6BE0-016F-922CF097D77A}" dt="2022-03-08T10:14:09.106" v="47"/>
        <pc:sldMkLst>
          <pc:docMk/>
          <pc:sldMk cId="1553696637" sldId="379"/>
        </pc:sldMkLst>
      </pc:sldChg>
      <pc:sldChg chg="add">
        <pc:chgData name="Tariq, Saman GIZ" userId="S::saman.tariq@giz.de::71e1a46f-f0a9-4839-94bf-71441c44cec8" providerId="AD" clId="Web-{40E57FD1-2B88-6BE0-016F-922CF097D77A}" dt="2022-03-08T10:14:09.309" v="48"/>
        <pc:sldMkLst>
          <pc:docMk/>
          <pc:sldMk cId="496536681" sldId="380"/>
        </pc:sldMkLst>
      </pc:sldChg>
      <pc:sldChg chg="addSp delSp modSp new">
        <pc:chgData name="Tariq, Saman GIZ" userId="S::saman.tariq@giz.de::71e1a46f-f0a9-4839-94bf-71441c44cec8" providerId="AD" clId="Web-{40E57FD1-2B88-6BE0-016F-922CF097D77A}" dt="2022-03-08T10:19:15.098" v="74" actId="1076"/>
        <pc:sldMkLst>
          <pc:docMk/>
          <pc:sldMk cId="2135249794" sldId="381"/>
        </pc:sldMkLst>
        <pc:spChg chg="del">
          <ac:chgData name="Tariq, Saman GIZ" userId="S::saman.tariq@giz.de::71e1a46f-f0a9-4839-94bf-71441c44cec8" providerId="AD" clId="Web-{40E57FD1-2B88-6BE0-016F-922CF097D77A}" dt="2022-03-08T10:17:08.314" v="55"/>
          <ac:spMkLst>
            <pc:docMk/>
            <pc:sldMk cId="2135249794" sldId="381"/>
            <ac:spMk id="2" creationId="{1AF886F6-D738-43B9-AC9C-78B64EB518A2}"/>
          </ac:spMkLst>
        </pc:spChg>
        <pc:spChg chg="del">
          <ac:chgData name="Tariq, Saman GIZ" userId="S::saman.tariq@giz.de::71e1a46f-f0a9-4839-94bf-71441c44cec8" providerId="AD" clId="Web-{40E57FD1-2B88-6BE0-016F-922CF097D77A}" dt="2022-03-08T10:17:10.985" v="56"/>
          <ac:spMkLst>
            <pc:docMk/>
            <pc:sldMk cId="2135249794" sldId="381"/>
            <ac:spMk id="3" creationId="{A915EE15-7E47-4716-A4F2-510FA94F09A2}"/>
          </ac:spMkLst>
        </pc:spChg>
        <pc:spChg chg="del">
          <ac:chgData name="Tariq, Saman GIZ" userId="S::saman.tariq@giz.de::71e1a46f-f0a9-4839-94bf-71441c44cec8" providerId="AD" clId="Web-{40E57FD1-2B88-6BE0-016F-922CF097D77A}" dt="2022-03-08T10:17:13.892" v="58"/>
          <ac:spMkLst>
            <pc:docMk/>
            <pc:sldMk cId="2135249794" sldId="381"/>
            <ac:spMk id="4" creationId="{268EFDD8-B540-444C-916D-299E8EF49107}"/>
          </ac:spMkLst>
        </pc:spChg>
        <pc:spChg chg="del">
          <ac:chgData name="Tariq, Saman GIZ" userId="S::saman.tariq@giz.de::71e1a46f-f0a9-4839-94bf-71441c44cec8" providerId="AD" clId="Web-{40E57FD1-2B88-6BE0-016F-922CF097D77A}" dt="2022-03-08T10:17:13.767" v="57"/>
          <ac:spMkLst>
            <pc:docMk/>
            <pc:sldMk cId="2135249794" sldId="381"/>
            <ac:spMk id="5" creationId="{77D37B6B-5D6E-407D-BC48-0DEA3905FFD0}"/>
          </ac:spMkLst>
        </pc:spChg>
        <pc:spChg chg="add mod">
          <ac:chgData name="Tariq, Saman GIZ" userId="S::saman.tariq@giz.de::71e1a46f-f0a9-4839-94bf-71441c44cec8" providerId="AD" clId="Web-{40E57FD1-2B88-6BE0-016F-922CF097D77A}" dt="2022-03-08T10:19:15.098" v="74" actId="1076"/>
          <ac:spMkLst>
            <pc:docMk/>
            <pc:sldMk cId="2135249794" sldId="381"/>
            <ac:spMk id="6" creationId="{A850B43F-C2B6-408E-9D3D-78FD5DE0D326}"/>
          </ac:spMkLst>
        </pc:spChg>
      </pc:sldChg>
      <pc:sldMasterChg chg="add addSldLayout">
        <pc:chgData name="Tariq, Saman GIZ" userId="S::saman.tariq@giz.de::71e1a46f-f0a9-4839-94bf-71441c44cec8" providerId="AD" clId="Web-{40E57FD1-2B88-6BE0-016F-922CF097D77A}" dt="2022-03-08T10:13:59.746" v="10"/>
        <pc:sldMasterMkLst>
          <pc:docMk/>
          <pc:sldMasterMk cId="1914439630" sldId="2147483663"/>
        </pc:sldMasterMkLst>
        <pc:sldLayoutChg chg="add">
          <pc:chgData name="Tariq, Saman GIZ" userId="S::saman.tariq@giz.de::71e1a46f-f0a9-4839-94bf-71441c44cec8" providerId="AD" clId="Web-{40E57FD1-2B88-6BE0-016F-922CF097D77A}" dt="2022-03-08T10:13:59.746" v="10"/>
          <pc:sldLayoutMkLst>
            <pc:docMk/>
            <pc:sldMasterMk cId="1914439630" sldId="2147483663"/>
            <pc:sldLayoutMk cId="403750936" sldId="2147483664"/>
          </pc:sldLayoutMkLst>
        </pc:sldLayoutChg>
        <pc:sldLayoutChg chg="add">
          <pc:chgData name="Tariq, Saman GIZ" userId="S::saman.tariq@giz.de::71e1a46f-f0a9-4839-94bf-71441c44cec8" providerId="AD" clId="Web-{40E57FD1-2B88-6BE0-016F-922CF097D77A}" dt="2022-03-08T10:13:59.746" v="10"/>
          <pc:sldLayoutMkLst>
            <pc:docMk/>
            <pc:sldMasterMk cId="1914439630" sldId="2147483663"/>
            <pc:sldLayoutMk cId="4079055406" sldId="2147483696"/>
          </pc:sldLayoutMkLst>
        </pc:sldLayoutChg>
        <pc:sldLayoutChg chg="add">
          <pc:chgData name="Tariq, Saman GIZ" userId="S::saman.tariq@giz.de::71e1a46f-f0a9-4839-94bf-71441c44cec8" providerId="AD" clId="Web-{40E57FD1-2B88-6BE0-016F-922CF097D77A}" dt="2022-03-08T10:13:59.746" v="10"/>
          <pc:sldLayoutMkLst>
            <pc:docMk/>
            <pc:sldMasterMk cId="1914439630" sldId="2147483663"/>
            <pc:sldLayoutMk cId="2428928607" sldId="2147483697"/>
          </pc:sldLayoutMkLst>
        </pc:sldLayoutChg>
        <pc:sldLayoutChg chg="add">
          <pc:chgData name="Tariq, Saman GIZ" userId="S::saman.tariq@giz.de::71e1a46f-f0a9-4839-94bf-71441c44cec8" providerId="AD" clId="Web-{40E57FD1-2B88-6BE0-016F-922CF097D77A}" dt="2022-03-08T10:13:59.746" v="10"/>
          <pc:sldLayoutMkLst>
            <pc:docMk/>
            <pc:sldMasterMk cId="1914439630" sldId="2147483663"/>
            <pc:sldLayoutMk cId="4083394521" sldId="2147483722"/>
          </pc:sldLayoutMkLst>
        </pc:sldLayoutChg>
      </pc:sldMasterChg>
      <pc:sldMasterChg chg="add addSldLayout">
        <pc:chgData name="Tariq, Saman GIZ" userId="S::saman.tariq@giz.de::71e1a46f-f0a9-4839-94bf-71441c44cec8" providerId="AD" clId="Web-{40E57FD1-2B88-6BE0-016F-922CF097D77A}" dt="2022-03-08T10:14:08.262" v="44"/>
        <pc:sldMasterMkLst>
          <pc:docMk/>
          <pc:sldMasterMk cId="4204011843" sldId="2147483665"/>
        </pc:sldMasterMkLst>
        <pc:sldLayoutChg chg="add">
          <pc:chgData name="Tariq, Saman GIZ" userId="S::saman.tariq@giz.de::71e1a46f-f0a9-4839-94bf-71441c44cec8" providerId="AD" clId="Web-{40E57FD1-2B88-6BE0-016F-922CF097D77A}" dt="2022-03-08T10:14:08.262" v="44"/>
          <pc:sldLayoutMkLst>
            <pc:docMk/>
            <pc:sldMasterMk cId="4204011843" sldId="2147483665"/>
            <pc:sldLayoutMk cId="920347389" sldId="2147483671"/>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1384987667" sldId="2147483680"/>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3600819279" sldId="2147483681"/>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2936845741" sldId="2147483682"/>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2825354651" sldId="2147483683"/>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1181947457" sldId="2147483684"/>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3016390204" sldId="2147483693"/>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2108623344" sldId="2147483694"/>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70918966" sldId="2147483695"/>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3254087248" sldId="2147483698"/>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3848923279" sldId="2147483699"/>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3078534079" sldId="2147483700"/>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2208826579" sldId="2147483701"/>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2061276000" sldId="2147483702"/>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4015669717" sldId="2147483703"/>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3116298475" sldId="2147483704"/>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3649110843" sldId="2147483705"/>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1278429688" sldId="2147483706"/>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1999517748" sldId="2147483707"/>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460052177" sldId="2147483708"/>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2246334102" sldId="2147483709"/>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2203840890" sldId="2147483710"/>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1905683761" sldId="2147483711"/>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4020254308" sldId="2147483712"/>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2600066692" sldId="2147483713"/>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1609110685" sldId="2147483714"/>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1000942802" sldId="2147483716"/>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1219737660" sldId="2147483717"/>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3974329845" sldId="2147483718"/>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2322795033" sldId="2147483720"/>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4141165763" sldId="2147483721"/>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1750544049" sldId="2147483765"/>
          </pc:sldLayoutMkLst>
        </pc:sldLayoutChg>
        <pc:sldLayoutChg chg="add">
          <pc:chgData name="Tariq, Saman GIZ" userId="S::saman.tariq@giz.de::71e1a46f-f0a9-4839-94bf-71441c44cec8" providerId="AD" clId="Web-{40E57FD1-2B88-6BE0-016F-922CF097D77A}" dt="2022-03-08T10:14:08.262" v="44"/>
          <pc:sldLayoutMkLst>
            <pc:docMk/>
            <pc:sldMasterMk cId="4204011843" sldId="2147483665"/>
            <pc:sldLayoutMk cId="1476743784" sldId="2147483768"/>
          </pc:sldLayoutMkLst>
        </pc:sldLayoutChg>
      </pc:sldMasterChg>
      <pc:sldMasterChg chg="modSldLayout">
        <pc:chgData name="Tariq, Saman GIZ" userId="S::saman.tariq@giz.de::71e1a46f-f0a9-4839-94bf-71441c44cec8" providerId="AD" clId="Web-{40E57FD1-2B88-6BE0-016F-922CF097D77A}" dt="2022-03-08T10:14:08.262" v="44"/>
        <pc:sldMasterMkLst>
          <pc:docMk/>
          <pc:sldMasterMk cId="1031457720" sldId="2147483670"/>
        </pc:sldMasterMkLst>
        <pc:sldLayoutChg chg="replId">
          <pc:chgData name="Tariq, Saman GIZ" userId="S::saman.tariq@giz.de::71e1a46f-f0a9-4839-94bf-71441c44cec8" providerId="AD" clId="Web-{40E57FD1-2B88-6BE0-016F-922CF097D77A}" dt="2022-03-08T10:14:08.262" v="44"/>
          <pc:sldLayoutMkLst>
            <pc:docMk/>
            <pc:sldMasterMk cId="1031457720" sldId="2147483670"/>
            <pc:sldLayoutMk cId="2403039866" sldId="2147483770"/>
          </pc:sldLayoutMkLst>
        </pc:sldLayoutChg>
        <pc:sldLayoutChg chg="replId">
          <pc:chgData name="Tariq, Saman GIZ" userId="S::saman.tariq@giz.de::71e1a46f-f0a9-4839-94bf-71441c44cec8" providerId="AD" clId="Web-{40E57FD1-2B88-6BE0-016F-922CF097D77A}" dt="2022-03-08T10:14:08.262" v="44"/>
          <pc:sldLayoutMkLst>
            <pc:docMk/>
            <pc:sldMasterMk cId="1031457720" sldId="2147483670"/>
            <pc:sldLayoutMk cId="3682407714" sldId="2147483771"/>
          </pc:sldLayoutMkLst>
        </pc:sldLayoutChg>
        <pc:sldLayoutChg chg="replId">
          <pc:chgData name="Tariq, Saman GIZ" userId="S::saman.tariq@giz.de::71e1a46f-f0a9-4839-94bf-71441c44cec8" providerId="AD" clId="Web-{40E57FD1-2B88-6BE0-016F-922CF097D77A}" dt="2022-03-08T10:14:08.262" v="44"/>
          <pc:sldLayoutMkLst>
            <pc:docMk/>
            <pc:sldMasterMk cId="1031457720" sldId="2147483670"/>
            <pc:sldLayoutMk cId="1732574858" sldId="2147483772"/>
          </pc:sldLayoutMkLst>
        </pc:sldLayoutChg>
        <pc:sldLayoutChg chg="replId">
          <pc:chgData name="Tariq, Saman GIZ" userId="S::saman.tariq@giz.de::71e1a46f-f0a9-4839-94bf-71441c44cec8" providerId="AD" clId="Web-{40E57FD1-2B88-6BE0-016F-922CF097D77A}" dt="2022-03-08T10:14:08.262" v="44"/>
          <pc:sldLayoutMkLst>
            <pc:docMk/>
            <pc:sldMasterMk cId="1031457720" sldId="2147483670"/>
            <pc:sldLayoutMk cId="4014845037" sldId="2147483773"/>
          </pc:sldLayoutMkLst>
        </pc:sldLayoutChg>
        <pc:sldLayoutChg chg="replId">
          <pc:chgData name="Tariq, Saman GIZ" userId="S::saman.tariq@giz.de::71e1a46f-f0a9-4839-94bf-71441c44cec8" providerId="AD" clId="Web-{40E57FD1-2B88-6BE0-016F-922CF097D77A}" dt="2022-03-08T10:14:08.262" v="44"/>
          <pc:sldLayoutMkLst>
            <pc:docMk/>
            <pc:sldMasterMk cId="1031457720" sldId="2147483670"/>
            <pc:sldLayoutMk cId="3711536610" sldId="2147483774"/>
          </pc:sldLayoutMkLst>
        </pc:sldLayoutChg>
        <pc:sldLayoutChg chg="replId">
          <pc:chgData name="Tariq, Saman GIZ" userId="S::saman.tariq@giz.de::71e1a46f-f0a9-4839-94bf-71441c44cec8" providerId="AD" clId="Web-{40E57FD1-2B88-6BE0-016F-922CF097D77A}" dt="2022-03-08T10:14:08.262" v="44"/>
          <pc:sldLayoutMkLst>
            <pc:docMk/>
            <pc:sldMasterMk cId="1031457720" sldId="2147483670"/>
            <pc:sldLayoutMk cId="2640876348" sldId="2147483775"/>
          </pc:sldLayoutMkLst>
        </pc:sldLayoutChg>
      </pc:sldMasterChg>
      <pc:sldMasterChg chg="add addSldLayout">
        <pc:chgData name="Tariq, Saman GIZ" userId="S::saman.tariq@giz.de::71e1a46f-f0a9-4839-94bf-71441c44cec8" providerId="AD" clId="Web-{40E57FD1-2B88-6BE0-016F-922CF097D77A}" dt="2022-03-08T10:13:59.637" v="9"/>
        <pc:sldMasterMkLst>
          <pc:docMk/>
          <pc:sldMasterMk cId="3292916371" sldId="2147483723"/>
        </pc:sldMasterMkLst>
        <pc:sldLayoutChg chg="add">
          <pc:chgData name="Tariq, Saman GIZ" userId="S::saman.tariq@giz.de::71e1a46f-f0a9-4839-94bf-71441c44cec8" providerId="AD" clId="Web-{40E57FD1-2B88-6BE0-016F-922CF097D77A}" dt="2022-03-08T10:13:59.637" v="9"/>
          <pc:sldLayoutMkLst>
            <pc:docMk/>
            <pc:sldMasterMk cId="3292916371" sldId="2147483723"/>
            <pc:sldLayoutMk cId="826670904" sldId="2147483724"/>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345315741" sldId="2147483725"/>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3656389697" sldId="2147483726"/>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3347178197" sldId="2147483727"/>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208333919" sldId="2147483729"/>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731629519" sldId="2147483730"/>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201324773" sldId="2147483731"/>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459625557" sldId="2147483732"/>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954801837" sldId="2147483733"/>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498973944" sldId="2147483734"/>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853499306" sldId="2147483735"/>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4253716460" sldId="2147483736"/>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483549875" sldId="2147483737"/>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3475092532" sldId="2147483739"/>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3178297943" sldId="2147483740"/>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3869028382" sldId="2147483741"/>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961920316" sldId="2147483742"/>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3912248954" sldId="2147483744"/>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1128917544" sldId="2147483745"/>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1325468944" sldId="2147483746"/>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587048185" sldId="2147483747"/>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1750239043" sldId="2147483748"/>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3165198966" sldId="2147483749"/>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934926469" sldId="2147483750"/>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550643370" sldId="2147483751"/>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044666820" sldId="2147483752"/>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340825317" sldId="2147483753"/>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1989917286" sldId="2147483754"/>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181184954" sldId="2147483755"/>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1156580973" sldId="2147483756"/>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3297467319" sldId="2147483757"/>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416133898" sldId="2147483758"/>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902356406" sldId="2147483759"/>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916723871" sldId="2147483760"/>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3250119877" sldId="2147483766"/>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2993037199" sldId="2147483767"/>
          </pc:sldLayoutMkLst>
        </pc:sldLayoutChg>
        <pc:sldLayoutChg chg="add">
          <pc:chgData name="Tariq, Saman GIZ" userId="S::saman.tariq@giz.de::71e1a46f-f0a9-4839-94bf-71441c44cec8" providerId="AD" clId="Web-{40E57FD1-2B88-6BE0-016F-922CF097D77A}" dt="2022-03-08T10:13:59.637" v="9"/>
          <pc:sldLayoutMkLst>
            <pc:docMk/>
            <pc:sldMasterMk cId="3292916371" sldId="2147483723"/>
            <pc:sldLayoutMk cId="3095372229" sldId="2147483769"/>
          </pc:sldLayoutMkLst>
        </pc:sldLayoutChg>
      </pc:sldMasterChg>
      <pc:sldMasterChg chg="add addSldLayout">
        <pc:chgData name="Tariq, Saman GIZ" userId="S::saman.tariq@giz.de::71e1a46f-f0a9-4839-94bf-71441c44cec8" providerId="AD" clId="Web-{40E57FD1-2B88-6BE0-016F-922CF097D77A}" dt="2022-03-08T10:14:09.309" v="48"/>
        <pc:sldMasterMkLst>
          <pc:docMk/>
          <pc:sldMasterMk cId="2904426060" sldId="2147483837"/>
        </pc:sldMasterMkLst>
        <pc:sldLayoutChg chg="add">
          <pc:chgData name="Tariq, Saman GIZ" userId="S::saman.tariq@giz.de::71e1a46f-f0a9-4839-94bf-71441c44cec8" providerId="AD" clId="Web-{40E57FD1-2B88-6BE0-016F-922CF097D77A}" dt="2022-03-08T10:14:09.309" v="48"/>
          <pc:sldLayoutMkLst>
            <pc:docMk/>
            <pc:sldMasterMk cId="2904426060" sldId="2147483837"/>
            <pc:sldLayoutMk cId="4249796676" sldId="2147483838"/>
          </pc:sldLayoutMkLst>
        </pc:sldLayoutChg>
        <pc:sldLayoutChg chg="add">
          <pc:chgData name="Tariq, Saman GIZ" userId="S::saman.tariq@giz.de::71e1a46f-f0a9-4839-94bf-71441c44cec8" providerId="AD" clId="Web-{40E57FD1-2B88-6BE0-016F-922CF097D77A}" dt="2022-03-08T10:14:09.309" v="48"/>
          <pc:sldLayoutMkLst>
            <pc:docMk/>
            <pc:sldMasterMk cId="2904426060" sldId="2147483837"/>
            <pc:sldLayoutMk cId="705887615" sldId="2147483839"/>
          </pc:sldLayoutMkLst>
        </pc:sldLayoutChg>
        <pc:sldLayoutChg chg="add">
          <pc:chgData name="Tariq, Saman GIZ" userId="S::saman.tariq@giz.de::71e1a46f-f0a9-4839-94bf-71441c44cec8" providerId="AD" clId="Web-{40E57FD1-2B88-6BE0-016F-922CF097D77A}" dt="2022-03-08T10:14:09.309" v="48"/>
          <pc:sldLayoutMkLst>
            <pc:docMk/>
            <pc:sldMasterMk cId="2904426060" sldId="2147483837"/>
            <pc:sldLayoutMk cId="1258681102" sldId="2147483840"/>
          </pc:sldLayoutMkLst>
        </pc:sldLayoutChg>
        <pc:sldLayoutChg chg="add">
          <pc:chgData name="Tariq, Saman GIZ" userId="S::saman.tariq@giz.de::71e1a46f-f0a9-4839-94bf-71441c44cec8" providerId="AD" clId="Web-{40E57FD1-2B88-6BE0-016F-922CF097D77A}" dt="2022-03-08T10:14:09.309" v="48"/>
          <pc:sldLayoutMkLst>
            <pc:docMk/>
            <pc:sldMasterMk cId="2904426060" sldId="2147483837"/>
            <pc:sldLayoutMk cId="2926923437" sldId="2147483841"/>
          </pc:sldLayoutMkLst>
        </pc:sldLayoutChg>
        <pc:sldLayoutChg chg="add">
          <pc:chgData name="Tariq, Saman GIZ" userId="S::saman.tariq@giz.de::71e1a46f-f0a9-4839-94bf-71441c44cec8" providerId="AD" clId="Web-{40E57FD1-2B88-6BE0-016F-922CF097D77A}" dt="2022-03-08T10:14:09.309" v="48"/>
          <pc:sldLayoutMkLst>
            <pc:docMk/>
            <pc:sldMasterMk cId="2904426060" sldId="2147483837"/>
            <pc:sldLayoutMk cId="895030560" sldId="2147483842"/>
          </pc:sldLayoutMkLst>
        </pc:sldLayoutChg>
        <pc:sldLayoutChg chg="add">
          <pc:chgData name="Tariq, Saman GIZ" userId="S::saman.tariq@giz.de::71e1a46f-f0a9-4839-94bf-71441c44cec8" providerId="AD" clId="Web-{40E57FD1-2B88-6BE0-016F-922CF097D77A}" dt="2022-03-08T10:14:09.309" v="48"/>
          <pc:sldLayoutMkLst>
            <pc:docMk/>
            <pc:sldMasterMk cId="2904426060" sldId="2147483837"/>
            <pc:sldLayoutMk cId="266801609" sldId="2147483843"/>
          </pc:sldLayoutMkLst>
        </pc:sldLayoutChg>
      </pc:sldMasterChg>
    </pc:docChg>
  </pc:docChgLst>
  <pc:docChgLst>
    <pc:chgData name="Tariq, Saman GIZ" userId="S::saman.tariq@giz.de::71e1a46f-f0a9-4839-94bf-71441c44cec8" providerId="AD" clId="Web-{0D0A5B5A-32A6-10F0-66B5-CF0A50CF2C19}"/>
    <pc:docChg chg="modSld">
      <pc:chgData name="Tariq, Saman GIZ" userId="S::saman.tariq@giz.de::71e1a46f-f0a9-4839-94bf-71441c44cec8" providerId="AD" clId="Web-{0D0A5B5A-32A6-10F0-66B5-CF0A50CF2C19}" dt="2022-03-17T09:02:51.480" v="5"/>
      <pc:docMkLst>
        <pc:docMk/>
      </pc:docMkLst>
      <pc:sldChg chg="modSp">
        <pc:chgData name="Tariq, Saman GIZ" userId="S::saman.tariq@giz.de::71e1a46f-f0a9-4839-94bf-71441c44cec8" providerId="AD" clId="Web-{0D0A5B5A-32A6-10F0-66B5-CF0A50CF2C19}" dt="2022-03-17T09:02:48.261" v="4" actId="1076"/>
        <pc:sldMkLst>
          <pc:docMk/>
          <pc:sldMk cId="2764498668" sldId="410"/>
        </pc:sldMkLst>
        <pc:spChg chg="mod">
          <ac:chgData name="Tariq, Saman GIZ" userId="S::saman.tariq@giz.de::71e1a46f-f0a9-4839-94bf-71441c44cec8" providerId="AD" clId="Web-{0D0A5B5A-32A6-10F0-66B5-CF0A50CF2C19}" dt="2022-03-17T09:02:48.261" v="4" actId="1076"/>
          <ac:spMkLst>
            <pc:docMk/>
            <pc:sldMk cId="2764498668" sldId="410"/>
            <ac:spMk id="2" creationId="{0CAF839B-8751-4D5C-855C-9FC99D3E7056}"/>
          </ac:spMkLst>
        </pc:spChg>
      </pc:sldChg>
      <pc:sldChg chg="addSp delSp modSp mod modClrScheme chgLayout">
        <pc:chgData name="Tariq, Saman GIZ" userId="S::saman.tariq@giz.de::71e1a46f-f0a9-4839-94bf-71441c44cec8" providerId="AD" clId="Web-{0D0A5B5A-32A6-10F0-66B5-CF0A50CF2C19}" dt="2022-03-17T09:02:51.480" v="5"/>
        <pc:sldMkLst>
          <pc:docMk/>
          <pc:sldMk cId="1592898526" sldId="420"/>
        </pc:sldMkLst>
        <pc:spChg chg="mod ord">
          <ac:chgData name="Tariq, Saman GIZ" userId="S::saman.tariq@giz.de::71e1a46f-f0a9-4839-94bf-71441c44cec8" providerId="AD" clId="Web-{0D0A5B5A-32A6-10F0-66B5-CF0A50CF2C19}" dt="2022-03-17T09:02:51.480" v="5"/>
          <ac:spMkLst>
            <pc:docMk/>
            <pc:sldMk cId="1592898526" sldId="420"/>
            <ac:spMk id="2" creationId="{038C4F23-CFAC-4BFC-BEAC-74CF6DB3148A}"/>
          </ac:spMkLst>
        </pc:spChg>
        <pc:spChg chg="add del mod ord">
          <ac:chgData name="Tariq, Saman GIZ" userId="S::saman.tariq@giz.de::71e1a46f-f0a9-4839-94bf-71441c44cec8" providerId="AD" clId="Web-{0D0A5B5A-32A6-10F0-66B5-CF0A50CF2C19}" dt="2022-03-17T09:02:51.480" v="5"/>
          <ac:spMkLst>
            <pc:docMk/>
            <pc:sldMk cId="1592898526" sldId="420"/>
            <ac:spMk id="37" creationId="{6614D609-A1F9-4EFF-9A2C-13C9000C69BA}"/>
          </ac:spMkLst>
        </pc:spChg>
        <pc:spChg chg="add del mod ord">
          <ac:chgData name="Tariq, Saman GIZ" userId="S::saman.tariq@giz.de::71e1a46f-f0a9-4839-94bf-71441c44cec8" providerId="AD" clId="Web-{0D0A5B5A-32A6-10F0-66B5-CF0A50CF2C19}" dt="2022-03-17T09:02:51.480" v="5"/>
          <ac:spMkLst>
            <pc:docMk/>
            <pc:sldMk cId="1592898526" sldId="420"/>
            <ac:spMk id="38" creationId="{6F0D438C-DFF8-4574-8C94-DE413A9840F9}"/>
          </ac:spMkLst>
        </pc:spChg>
      </pc:sldChg>
    </pc:docChg>
  </pc:docChgLst>
  <pc:docChgLst>
    <pc:chgData name="Tariq, Saman GIZ" userId="S::saman.tariq@giz.de::71e1a46f-f0a9-4839-94bf-71441c44cec8" providerId="AD" clId="Web-{84C02C61-252F-DBAF-8696-3E75A82B622C}"/>
    <pc:docChg chg="delSld modSld modSection">
      <pc:chgData name="Tariq, Saman GIZ" userId="S::saman.tariq@giz.de::71e1a46f-f0a9-4839-94bf-71441c44cec8" providerId="AD" clId="Web-{84C02C61-252F-DBAF-8696-3E75A82B622C}" dt="2022-03-31T08:22:27.273" v="42"/>
      <pc:docMkLst>
        <pc:docMk/>
      </pc:docMkLst>
      <pc:sldChg chg="del">
        <pc:chgData name="Tariq, Saman GIZ" userId="S::saman.tariq@giz.de::71e1a46f-f0a9-4839-94bf-71441c44cec8" providerId="AD" clId="Web-{84C02C61-252F-DBAF-8696-3E75A82B622C}" dt="2022-03-31T08:22:27.258" v="38"/>
        <pc:sldMkLst>
          <pc:docMk/>
          <pc:sldMk cId="0" sldId="257"/>
        </pc:sldMkLst>
      </pc:sldChg>
      <pc:sldChg chg="del">
        <pc:chgData name="Tariq, Saman GIZ" userId="S::saman.tariq@giz.de::71e1a46f-f0a9-4839-94bf-71441c44cec8" providerId="AD" clId="Web-{84C02C61-252F-DBAF-8696-3E75A82B622C}" dt="2022-03-31T08:22:27.242" v="36"/>
        <pc:sldMkLst>
          <pc:docMk/>
          <pc:sldMk cId="0" sldId="260"/>
        </pc:sldMkLst>
      </pc:sldChg>
      <pc:sldChg chg="del">
        <pc:chgData name="Tariq, Saman GIZ" userId="S::saman.tariq@giz.de::71e1a46f-f0a9-4839-94bf-71441c44cec8" providerId="AD" clId="Web-{84C02C61-252F-DBAF-8696-3E75A82B622C}" dt="2022-03-31T08:22:27.242" v="34"/>
        <pc:sldMkLst>
          <pc:docMk/>
          <pc:sldMk cId="0" sldId="263"/>
        </pc:sldMkLst>
      </pc:sldChg>
      <pc:sldChg chg="del">
        <pc:chgData name="Tariq, Saman GIZ" userId="S::saman.tariq@giz.de::71e1a46f-f0a9-4839-94bf-71441c44cec8" providerId="AD" clId="Web-{84C02C61-252F-DBAF-8696-3E75A82B622C}" dt="2022-03-31T08:22:27.242" v="32"/>
        <pc:sldMkLst>
          <pc:docMk/>
          <pc:sldMk cId="0" sldId="265"/>
        </pc:sldMkLst>
      </pc:sldChg>
      <pc:sldChg chg="del">
        <pc:chgData name="Tariq, Saman GIZ" userId="S::saman.tariq@giz.de::71e1a46f-f0a9-4839-94bf-71441c44cec8" providerId="AD" clId="Web-{84C02C61-252F-DBAF-8696-3E75A82B622C}" dt="2022-03-31T08:22:27.242" v="31"/>
        <pc:sldMkLst>
          <pc:docMk/>
          <pc:sldMk cId="0" sldId="266"/>
        </pc:sldMkLst>
      </pc:sldChg>
      <pc:sldChg chg="del">
        <pc:chgData name="Tariq, Saman GIZ" userId="S::saman.tariq@giz.de::71e1a46f-f0a9-4839-94bf-71441c44cec8" providerId="AD" clId="Web-{84C02C61-252F-DBAF-8696-3E75A82B622C}" dt="2022-03-31T08:22:27.226" v="30"/>
        <pc:sldMkLst>
          <pc:docMk/>
          <pc:sldMk cId="0" sldId="267"/>
        </pc:sldMkLst>
      </pc:sldChg>
      <pc:sldChg chg="del">
        <pc:chgData name="Tariq, Saman GIZ" userId="S::saman.tariq@giz.de::71e1a46f-f0a9-4839-94bf-71441c44cec8" providerId="AD" clId="Web-{84C02C61-252F-DBAF-8696-3E75A82B622C}" dt="2022-03-31T08:22:27.226" v="29"/>
        <pc:sldMkLst>
          <pc:docMk/>
          <pc:sldMk cId="0" sldId="270"/>
        </pc:sldMkLst>
      </pc:sldChg>
      <pc:sldChg chg="del">
        <pc:chgData name="Tariq, Saman GIZ" userId="S::saman.tariq@giz.de::71e1a46f-f0a9-4839-94bf-71441c44cec8" providerId="AD" clId="Web-{84C02C61-252F-DBAF-8696-3E75A82B622C}" dt="2022-03-31T08:22:27.226" v="28"/>
        <pc:sldMkLst>
          <pc:docMk/>
          <pc:sldMk cId="0" sldId="271"/>
        </pc:sldMkLst>
      </pc:sldChg>
      <pc:sldChg chg="del">
        <pc:chgData name="Tariq, Saman GIZ" userId="S::saman.tariq@giz.de::71e1a46f-f0a9-4839-94bf-71441c44cec8" providerId="AD" clId="Web-{84C02C61-252F-DBAF-8696-3E75A82B622C}" dt="2022-03-31T08:22:27.226" v="27"/>
        <pc:sldMkLst>
          <pc:docMk/>
          <pc:sldMk cId="0" sldId="272"/>
        </pc:sldMkLst>
      </pc:sldChg>
      <pc:sldChg chg="del">
        <pc:chgData name="Tariq, Saman GIZ" userId="S::saman.tariq@giz.de::71e1a46f-f0a9-4839-94bf-71441c44cec8" providerId="AD" clId="Web-{84C02C61-252F-DBAF-8696-3E75A82B622C}" dt="2022-03-31T08:22:27.195" v="26"/>
        <pc:sldMkLst>
          <pc:docMk/>
          <pc:sldMk cId="0" sldId="274"/>
        </pc:sldMkLst>
      </pc:sldChg>
      <pc:sldChg chg="del">
        <pc:chgData name="Tariq, Saman GIZ" userId="S::saman.tariq@giz.de::71e1a46f-f0a9-4839-94bf-71441c44cec8" providerId="AD" clId="Web-{84C02C61-252F-DBAF-8696-3E75A82B622C}" dt="2022-03-31T08:22:27.195" v="25"/>
        <pc:sldMkLst>
          <pc:docMk/>
          <pc:sldMk cId="0" sldId="275"/>
        </pc:sldMkLst>
      </pc:sldChg>
      <pc:sldChg chg="del">
        <pc:chgData name="Tariq, Saman GIZ" userId="S::saman.tariq@giz.de::71e1a46f-f0a9-4839-94bf-71441c44cec8" providerId="AD" clId="Web-{84C02C61-252F-DBAF-8696-3E75A82B622C}" dt="2022-03-31T08:22:27.195" v="24"/>
        <pc:sldMkLst>
          <pc:docMk/>
          <pc:sldMk cId="0" sldId="276"/>
        </pc:sldMkLst>
      </pc:sldChg>
      <pc:sldChg chg="del">
        <pc:chgData name="Tariq, Saman GIZ" userId="S::saman.tariq@giz.de::71e1a46f-f0a9-4839-94bf-71441c44cec8" providerId="AD" clId="Web-{84C02C61-252F-DBAF-8696-3E75A82B622C}" dt="2022-03-31T08:22:27.195" v="23"/>
        <pc:sldMkLst>
          <pc:docMk/>
          <pc:sldMk cId="0" sldId="277"/>
        </pc:sldMkLst>
      </pc:sldChg>
      <pc:sldChg chg="del">
        <pc:chgData name="Tariq, Saman GIZ" userId="S::saman.tariq@giz.de::71e1a46f-f0a9-4839-94bf-71441c44cec8" providerId="AD" clId="Web-{84C02C61-252F-DBAF-8696-3E75A82B622C}" dt="2022-03-31T08:22:27.195" v="22"/>
        <pc:sldMkLst>
          <pc:docMk/>
          <pc:sldMk cId="0" sldId="279"/>
        </pc:sldMkLst>
      </pc:sldChg>
      <pc:sldChg chg="del">
        <pc:chgData name="Tariq, Saman GIZ" userId="S::saman.tariq@giz.de::71e1a46f-f0a9-4839-94bf-71441c44cec8" providerId="AD" clId="Web-{84C02C61-252F-DBAF-8696-3E75A82B622C}" dt="2022-03-31T08:22:27.195" v="21"/>
        <pc:sldMkLst>
          <pc:docMk/>
          <pc:sldMk cId="0" sldId="281"/>
        </pc:sldMkLst>
      </pc:sldChg>
      <pc:sldChg chg="del">
        <pc:chgData name="Tariq, Saman GIZ" userId="S::saman.tariq@giz.de::71e1a46f-f0a9-4839-94bf-71441c44cec8" providerId="AD" clId="Web-{84C02C61-252F-DBAF-8696-3E75A82B622C}" dt="2022-03-31T08:22:27.195" v="20"/>
        <pc:sldMkLst>
          <pc:docMk/>
          <pc:sldMk cId="0" sldId="282"/>
        </pc:sldMkLst>
      </pc:sldChg>
      <pc:sldChg chg="del">
        <pc:chgData name="Tariq, Saman GIZ" userId="S::saman.tariq@giz.de::71e1a46f-f0a9-4839-94bf-71441c44cec8" providerId="AD" clId="Web-{84C02C61-252F-DBAF-8696-3E75A82B622C}" dt="2022-03-31T08:22:27.195" v="19"/>
        <pc:sldMkLst>
          <pc:docMk/>
          <pc:sldMk cId="0" sldId="287"/>
        </pc:sldMkLst>
      </pc:sldChg>
      <pc:sldChg chg="del">
        <pc:chgData name="Tariq, Saman GIZ" userId="S::saman.tariq@giz.de::71e1a46f-f0a9-4839-94bf-71441c44cec8" providerId="AD" clId="Web-{84C02C61-252F-DBAF-8696-3E75A82B622C}" dt="2022-03-31T08:22:27.180" v="17"/>
        <pc:sldMkLst>
          <pc:docMk/>
          <pc:sldMk cId="0" sldId="290"/>
        </pc:sldMkLst>
      </pc:sldChg>
      <pc:sldChg chg="del">
        <pc:chgData name="Tariq, Saman GIZ" userId="S::saman.tariq@giz.de::71e1a46f-f0a9-4839-94bf-71441c44cec8" providerId="AD" clId="Web-{84C02C61-252F-DBAF-8696-3E75A82B622C}" dt="2022-03-31T08:22:27.180" v="16"/>
        <pc:sldMkLst>
          <pc:docMk/>
          <pc:sldMk cId="0" sldId="291"/>
        </pc:sldMkLst>
      </pc:sldChg>
      <pc:sldChg chg="del">
        <pc:chgData name="Tariq, Saman GIZ" userId="S::saman.tariq@giz.de::71e1a46f-f0a9-4839-94bf-71441c44cec8" providerId="AD" clId="Web-{84C02C61-252F-DBAF-8696-3E75A82B622C}" dt="2022-03-31T08:22:27.180" v="15"/>
        <pc:sldMkLst>
          <pc:docMk/>
          <pc:sldMk cId="0" sldId="293"/>
        </pc:sldMkLst>
      </pc:sldChg>
      <pc:sldChg chg="del">
        <pc:chgData name="Tariq, Saman GIZ" userId="S::saman.tariq@giz.de::71e1a46f-f0a9-4839-94bf-71441c44cec8" providerId="AD" clId="Web-{84C02C61-252F-DBAF-8696-3E75A82B622C}" dt="2022-03-31T08:22:27.180" v="14"/>
        <pc:sldMkLst>
          <pc:docMk/>
          <pc:sldMk cId="0" sldId="294"/>
        </pc:sldMkLst>
      </pc:sldChg>
      <pc:sldChg chg="del">
        <pc:chgData name="Tariq, Saman GIZ" userId="S::saman.tariq@giz.de::71e1a46f-f0a9-4839-94bf-71441c44cec8" providerId="AD" clId="Web-{84C02C61-252F-DBAF-8696-3E75A82B622C}" dt="2022-03-31T08:22:27.180" v="13"/>
        <pc:sldMkLst>
          <pc:docMk/>
          <pc:sldMk cId="0" sldId="295"/>
        </pc:sldMkLst>
      </pc:sldChg>
      <pc:sldChg chg="del">
        <pc:chgData name="Tariq, Saman GIZ" userId="S::saman.tariq@giz.de::71e1a46f-f0a9-4839-94bf-71441c44cec8" providerId="AD" clId="Web-{84C02C61-252F-DBAF-8696-3E75A82B622C}" dt="2022-03-31T08:22:27.180" v="12"/>
        <pc:sldMkLst>
          <pc:docMk/>
          <pc:sldMk cId="0" sldId="296"/>
        </pc:sldMkLst>
      </pc:sldChg>
      <pc:sldChg chg="del">
        <pc:chgData name="Tariq, Saman GIZ" userId="S::saman.tariq@giz.de::71e1a46f-f0a9-4839-94bf-71441c44cec8" providerId="AD" clId="Web-{84C02C61-252F-DBAF-8696-3E75A82B622C}" dt="2022-03-31T08:22:27.180" v="10"/>
        <pc:sldMkLst>
          <pc:docMk/>
          <pc:sldMk cId="0" sldId="299"/>
        </pc:sldMkLst>
      </pc:sldChg>
      <pc:sldChg chg="del">
        <pc:chgData name="Tariq, Saman GIZ" userId="S::saman.tariq@giz.de::71e1a46f-f0a9-4839-94bf-71441c44cec8" providerId="AD" clId="Web-{84C02C61-252F-DBAF-8696-3E75A82B622C}" dt="2022-03-31T08:22:27.164" v="5"/>
        <pc:sldMkLst>
          <pc:docMk/>
          <pc:sldMk cId="0" sldId="300"/>
        </pc:sldMkLst>
      </pc:sldChg>
      <pc:sldChg chg="del">
        <pc:chgData name="Tariq, Saman GIZ" userId="S::saman.tariq@giz.de::71e1a46f-f0a9-4839-94bf-71441c44cec8" providerId="AD" clId="Web-{84C02C61-252F-DBAF-8696-3E75A82B622C}" dt="2022-03-31T08:22:27.164" v="9"/>
        <pc:sldMkLst>
          <pc:docMk/>
          <pc:sldMk cId="0" sldId="306"/>
        </pc:sldMkLst>
      </pc:sldChg>
      <pc:sldChg chg="del">
        <pc:chgData name="Tariq, Saman GIZ" userId="S::saman.tariq@giz.de::71e1a46f-f0a9-4839-94bf-71441c44cec8" providerId="AD" clId="Web-{84C02C61-252F-DBAF-8696-3E75A82B622C}" dt="2022-03-31T08:22:27.164" v="8"/>
        <pc:sldMkLst>
          <pc:docMk/>
          <pc:sldMk cId="0" sldId="307"/>
        </pc:sldMkLst>
      </pc:sldChg>
      <pc:sldChg chg="del">
        <pc:chgData name="Tariq, Saman GIZ" userId="S::saman.tariq@giz.de::71e1a46f-f0a9-4839-94bf-71441c44cec8" providerId="AD" clId="Web-{84C02C61-252F-DBAF-8696-3E75A82B622C}" dt="2022-03-31T08:22:27.164" v="7"/>
        <pc:sldMkLst>
          <pc:docMk/>
          <pc:sldMk cId="0" sldId="308"/>
        </pc:sldMkLst>
      </pc:sldChg>
      <pc:sldChg chg="del">
        <pc:chgData name="Tariq, Saman GIZ" userId="S::saman.tariq@giz.de::71e1a46f-f0a9-4839-94bf-71441c44cec8" providerId="AD" clId="Web-{84C02C61-252F-DBAF-8696-3E75A82B622C}" dt="2022-03-31T08:22:27.164" v="6"/>
        <pc:sldMkLst>
          <pc:docMk/>
          <pc:sldMk cId="0" sldId="309"/>
        </pc:sldMkLst>
      </pc:sldChg>
      <pc:sldChg chg="del">
        <pc:chgData name="Tariq, Saman GIZ" userId="S::saman.tariq@giz.de::71e1a46f-f0a9-4839-94bf-71441c44cec8" providerId="AD" clId="Web-{84C02C61-252F-DBAF-8696-3E75A82B622C}" dt="2022-03-31T08:22:27.164" v="4"/>
        <pc:sldMkLst>
          <pc:docMk/>
          <pc:sldMk cId="0" sldId="311"/>
        </pc:sldMkLst>
      </pc:sldChg>
      <pc:sldChg chg="del">
        <pc:chgData name="Tariq, Saman GIZ" userId="S::saman.tariq@giz.de::71e1a46f-f0a9-4839-94bf-71441c44cec8" providerId="AD" clId="Web-{84C02C61-252F-DBAF-8696-3E75A82B622C}" dt="2022-03-31T08:22:27.180" v="11"/>
        <pc:sldMkLst>
          <pc:docMk/>
          <pc:sldMk cId="2765226235" sldId="314"/>
        </pc:sldMkLst>
      </pc:sldChg>
      <pc:sldChg chg="del">
        <pc:chgData name="Tariq, Saman GIZ" userId="S::saman.tariq@giz.de::71e1a46f-f0a9-4839-94bf-71441c44cec8" providerId="AD" clId="Web-{84C02C61-252F-DBAF-8696-3E75A82B622C}" dt="2022-03-31T08:22:27.242" v="35"/>
        <pc:sldMkLst>
          <pc:docMk/>
          <pc:sldMk cId="3498326698" sldId="318"/>
        </pc:sldMkLst>
      </pc:sldChg>
      <pc:sldChg chg="del">
        <pc:chgData name="Tariq, Saman GIZ" userId="S::saman.tariq@giz.de::71e1a46f-f0a9-4839-94bf-71441c44cec8" providerId="AD" clId="Web-{84C02C61-252F-DBAF-8696-3E75A82B622C}" dt="2022-03-31T08:22:27.258" v="41"/>
        <pc:sldMkLst>
          <pc:docMk/>
          <pc:sldMk cId="4057191213" sldId="322"/>
        </pc:sldMkLst>
      </pc:sldChg>
      <pc:sldChg chg="del">
        <pc:chgData name="Tariq, Saman GIZ" userId="S::saman.tariq@giz.de::71e1a46f-f0a9-4839-94bf-71441c44cec8" providerId="AD" clId="Web-{84C02C61-252F-DBAF-8696-3E75A82B622C}" dt="2022-03-31T08:22:27.242" v="33"/>
        <pc:sldMkLst>
          <pc:docMk/>
          <pc:sldMk cId="4254910786" sldId="326"/>
        </pc:sldMkLst>
      </pc:sldChg>
      <pc:sldChg chg="del">
        <pc:chgData name="Tariq, Saman GIZ" userId="S::saman.tariq@giz.de::71e1a46f-f0a9-4839-94bf-71441c44cec8" providerId="AD" clId="Web-{84C02C61-252F-DBAF-8696-3E75A82B622C}" dt="2022-03-31T08:22:27.164" v="3"/>
        <pc:sldMkLst>
          <pc:docMk/>
          <pc:sldMk cId="3909521342" sldId="334"/>
        </pc:sldMkLst>
      </pc:sldChg>
      <pc:sldChg chg="del">
        <pc:chgData name="Tariq, Saman GIZ" userId="S::saman.tariq@giz.de::71e1a46f-f0a9-4839-94bf-71441c44cec8" providerId="AD" clId="Web-{84C02C61-252F-DBAF-8696-3E75A82B622C}" dt="2022-03-31T08:22:27.258" v="37"/>
        <pc:sldMkLst>
          <pc:docMk/>
          <pc:sldMk cId="132987420" sldId="335"/>
        </pc:sldMkLst>
      </pc:sldChg>
      <pc:sldChg chg="del">
        <pc:chgData name="Tariq, Saman GIZ" userId="S::saman.tariq@giz.de::71e1a46f-f0a9-4839-94bf-71441c44cec8" providerId="AD" clId="Web-{84C02C61-252F-DBAF-8696-3E75A82B622C}" dt="2022-03-31T08:22:27.195" v="18"/>
        <pc:sldMkLst>
          <pc:docMk/>
          <pc:sldMk cId="876534829" sldId="336"/>
        </pc:sldMkLst>
      </pc:sldChg>
      <pc:sldChg chg="del">
        <pc:chgData name="Tariq, Saman GIZ" userId="S::saman.tariq@giz.de::71e1a46f-f0a9-4839-94bf-71441c44cec8" providerId="AD" clId="Web-{84C02C61-252F-DBAF-8696-3E75A82B622C}" dt="2022-03-31T08:22:27.164" v="2"/>
        <pc:sldMkLst>
          <pc:docMk/>
          <pc:sldMk cId="2069809021" sldId="337"/>
        </pc:sldMkLst>
      </pc:sldChg>
      <pc:sldChg chg="del">
        <pc:chgData name="Tariq, Saman GIZ" userId="S::saman.tariq@giz.de::71e1a46f-f0a9-4839-94bf-71441c44cec8" providerId="AD" clId="Web-{84C02C61-252F-DBAF-8696-3E75A82B622C}" dt="2022-03-31T08:22:27.258" v="40"/>
        <pc:sldMkLst>
          <pc:docMk/>
          <pc:sldMk cId="594836096" sldId="339"/>
        </pc:sldMkLst>
      </pc:sldChg>
      <pc:sldChg chg="del">
        <pc:chgData name="Tariq, Saman GIZ" userId="S::saman.tariq@giz.de::71e1a46f-f0a9-4839-94bf-71441c44cec8" providerId="AD" clId="Web-{84C02C61-252F-DBAF-8696-3E75A82B622C}" dt="2022-03-31T08:22:27.258" v="39"/>
        <pc:sldMkLst>
          <pc:docMk/>
          <pc:sldMk cId="339450018" sldId="340"/>
        </pc:sldMkLst>
      </pc:sldChg>
      <pc:sldChg chg="del">
        <pc:chgData name="Tariq, Saman GIZ" userId="S::saman.tariq@giz.de::71e1a46f-f0a9-4839-94bf-71441c44cec8" providerId="AD" clId="Web-{84C02C61-252F-DBAF-8696-3E75A82B622C}" dt="2022-03-31T08:22:27.273" v="42"/>
        <pc:sldMkLst>
          <pc:docMk/>
          <pc:sldMk cId="2135249794" sldId="381"/>
        </pc:sldMkLst>
      </pc:sldChg>
      <pc:sldChg chg="delSp modSp">
        <pc:chgData name="Tariq, Saman GIZ" userId="S::saman.tariq@giz.de::71e1a46f-f0a9-4839-94bf-71441c44cec8" providerId="AD" clId="Web-{84C02C61-252F-DBAF-8696-3E75A82B622C}" dt="2022-03-31T08:21:57.898" v="1"/>
        <pc:sldMkLst>
          <pc:docMk/>
          <pc:sldMk cId="3447470958" sldId="416"/>
        </pc:sldMkLst>
        <pc:spChg chg="del mod">
          <ac:chgData name="Tariq, Saman GIZ" userId="S::saman.tariq@giz.de::71e1a46f-f0a9-4839-94bf-71441c44cec8" providerId="AD" clId="Web-{84C02C61-252F-DBAF-8696-3E75A82B622C}" dt="2022-03-31T08:21:57.898" v="1"/>
          <ac:spMkLst>
            <pc:docMk/>
            <pc:sldMk cId="3447470958" sldId="416"/>
            <ac:spMk id="10" creationId="{989A1BB8-217D-4E29-942E-A68F7DA5186E}"/>
          </ac:spMkLst>
        </pc:spChg>
      </pc:sldChg>
    </pc:docChg>
  </pc:docChgLst>
  <pc:docChgLst>
    <pc:chgData name="Tariq, Saman GIZ" userId="S::saman.tariq@giz.de::71e1a46f-f0a9-4839-94bf-71441c44cec8" providerId="AD" clId="Web-{0C10D558-38CD-2EAA-2C7F-01E04C653500}"/>
    <pc:docChg chg="modSld">
      <pc:chgData name="Tariq, Saman GIZ" userId="S::saman.tariq@giz.de::71e1a46f-f0a9-4839-94bf-71441c44cec8" providerId="AD" clId="Web-{0C10D558-38CD-2EAA-2C7F-01E04C653500}" dt="2022-03-08T09:58:16.335" v="10"/>
      <pc:docMkLst>
        <pc:docMk/>
      </pc:docMkLst>
      <pc:sldChg chg="modSp">
        <pc:chgData name="Tariq, Saman GIZ" userId="S::saman.tariq@giz.de::71e1a46f-f0a9-4839-94bf-71441c44cec8" providerId="AD" clId="Web-{0C10D558-38CD-2EAA-2C7F-01E04C653500}" dt="2022-03-08T09:44:44.860" v="8" actId="1076"/>
        <pc:sldMkLst>
          <pc:docMk/>
          <pc:sldMk cId="4254910786" sldId="326"/>
        </pc:sldMkLst>
        <pc:spChg chg="mod">
          <ac:chgData name="Tariq, Saman GIZ" userId="S::saman.tariq@giz.de::71e1a46f-f0a9-4839-94bf-71441c44cec8" providerId="AD" clId="Web-{0C10D558-38CD-2EAA-2C7F-01E04C653500}" dt="2022-03-08T09:44:44.860" v="8" actId="1076"/>
          <ac:spMkLst>
            <pc:docMk/>
            <pc:sldMk cId="4254910786" sldId="326"/>
            <ac:spMk id="20" creationId="{152212E8-A407-4F4C-BE42-8042E307E843}"/>
          </ac:spMkLst>
        </pc:spChg>
        <pc:picChg chg="mod">
          <ac:chgData name="Tariq, Saman GIZ" userId="S::saman.tariq@giz.de::71e1a46f-f0a9-4839-94bf-71441c44cec8" providerId="AD" clId="Web-{0C10D558-38CD-2EAA-2C7F-01E04C653500}" dt="2022-03-08T09:44:40.892" v="7" actId="1076"/>
          <ac:picMkLst>
            <pc:docMk/>
            <pc:sldMk cId="4254910786" sldId="326"/>
            <ac:picMk id="10" creationId="{00000000-0000-0000-0000-000000000000}"/>
          </ac:picMkLst>
        </pc:picChg>
      </pc:sldChg>
      <pc:sldChg chg="addSp modSp">
        <pc:chgData name="Tariq, Saman GIZ" userId="S::saman.tariq@giz.de::71e1a46f-f0a9-4839-94bf-71441c44cec8" providerId="AD" clId="Web-{0C10D558-38CD-2EAA-2C7F-01E04C653500}" dt="2022-03-08T09:58:11.366" v="9"/>
        <pc:sldMkLst>
          <pc:docMk/>
          <pc:sldMk cId="3909521342" sldId="334"/>
        </pc:sldMkLst>
        <pc:spChg chg="add">
          <ac:chgData name="Tariq, Saman GIZ" userId="S::saman.tariq@giz.de::71e1a46f-f0a9-4839-94bf-71441c44cec8" providerId="AD" clId="Web-{0C10D558-38CD-2EAA-2C7F-01E04C653500}" dt="2022-03-08T09:58:11.366" v="9"/>
          <ac:spMkLst>
            <pc:docMk/>
            <pc:sldMk cId="3909521342" sldId="334"/>
            <ac:spMk id="4" creationId="{3B99097A-ECF7-481A-B183-3F7620EA107C}"/>
          </ac:spMkLst>
        </pc:spChg>
        <pc:picChg chg="mod">
          <ac:chgData name="Tariq, Saman GIZ" userId="S::saman.tariq@giz.de::71e1a46f-f0a9-4839-94bf-71441c44cec8" providerId="AD" clId="Web-{0C10D558-38CD-2EAA-2C7F-01E04C653500}" dt="2022-03-08T09:36:59.614" v="2" actId="1076"/>
          <ac:picMkLst>
            <pc:docMk/>
            <pc:sldMk cId="3909521342" sldId="334"/>
            <ac:picMk id="7" creationId="{00000000-0000-0000-0000-000000000000}"/>
          </ac:picMkLst>
        </pc:picChg>
      </pc:sldChg>
      <pc:sldChg chg="addSp">
        <pc:chgData name="Tariq, Saman GIZ" userId="S::saman.tariq@giz.de::71e1a46f-f0a9-4839-94bf-71441c44cec8" providerId="AD" clId="Web-{0C10D558-38CD-2EAA-2C7F-01E04C653500}" dt="2022-03-08T09:58:16.335" v="10"/>
        <pc:sldMkLst>
          <pc:docMk/>
          <pc:sldMk cId="594836096" sldId="339"/>
        </pc:sldMkLst>
        <pc:spChg chg="add">
          <ac:chgData name="Tariq, Saman GIZ" userId="S::saman.tariq@giz.de::71e1a46f-f0a9-4839-94bf-71441c44cec8" providerId="AD" clId="Web-{0C10D558-38CD-2EAA-2C7F-01E04C653500}" dt="2022-03-08T09:58:16.335" v="10"/>
          <ac:spMkLst>
            <pc:docMk/>
            <pc:sldMk cId="594836096" sldId="339"/>
            <ac:spMk id="1600" creationId="{453249CC-9BD8-44F2-B550-AD1E5714B6C5}"/>
          </ac:spMkLst>
        </pc:spChg>
      </pc:sldChg>
    </pc:docChg>
  </pc:docChgLst>
  <pc:docChgLst>
    <pc:chgData name="Tariq, Saman GIZ" userId="71e1a46f-f0a9-4839-94bf-71441c44cec8" providerId="ADAL" clId="{A27ADEAC-3F8A-421B-BBEE-8630B667FFE7}"/>
    <pc:docChg chg="undo custSel addSld delSld modSld sldOrd delMainMaster modMainMaster addSection delSection modSection">
      <pc:chgData name="Tariq, Saman GIZ" userId="71e1a46f-f0a9-4839-94bf-71441c44cec8" providerId="ADAL" clId="{A27ADEAC-3F8A-421B-BBEE-8630B667FFE7}" dt="2022-10-31T12:01:37.101" v="17579" actId="313"/>
      <pc:docMkLst>
        <pc:docMk/>
      </pc:docMkLst>
      <pc:sldChg chg="modSp add mod modNotesTx">
        <pc:chgData name="Tariq, Saman GIZ" userId="71e1a46f-f0a9-4839-94bf-71441c44cec8" providerId="ADAL" clId="{A27ADEAC-3F8A-421B-BBEE-8630B667FFE7}" dt="2022-10-11T08:30:24.032" v="8128" actId="404"/>
        <pc:sldMkLst>
          <pc:docMk/>
          <pc:sldMk cId="0" sldId="329"/>
        </pc:sldMkLst>
        <pc:spChg chg="mod">
          <ac:chgData name="Tariq, Saman GIZ" userId="71e1a46f-f0a9-4839-94bf-71441c44cec8" providerId="ADAL" clId="{A27ADEAC-3F8A-421B-BBEE-8630B667FFE7}" dt="2022-10-11T08:30:24.032" v="8128" actId="404"/>
          <ac:spMkLst>
            <pc:docMk/>
            <pc:sldMk cId="0" sldId="329"/>
            <ac:spMk id="3" creationId="{E87F7549-BA19-4917-B667-6963B3EF336B}"/>
          </ac:spMkLst>
        </pc:spChg>
        <pc:spChg chg="mod">
          <ac:chgData name="Tariq, Saman GIZ" userId="71e1a46f-f0a9-4839-94bf-71441c44cec8" providerId="ADAL" clId="{A27ADEAC-3F8A-421B-BBEE-8630B667FFE7}" dt="2022-10-11T08:30:21.642" v="8127" actId="404"/>
          <ac:spMkLst>
            <pc:docMk/>
            <pc:sldMk cId="0" sldId="329"/>
            <ac:spMk id="31" creationId="{5C770258-AF47-48DD-A7B8-89570D3F6B0E}"/>
          </ac:spMkLst>
        </pc:spChg>
        <pc:spChg chg="mod">
          <ac:chgData name="Tariq, Saman GIZ" userId="71e1a46f-f0a9-4839-94bf-71441c44cec8" providerId="ADAL" clId="{A27ADEAC-3F8A-421B-BBEE-8630B667FFE7}" dt="2022-10-10T16:27:38.597" v="2706" actId="20577"/>
          <ac:spMkLst>
            <pc:docMk/>
            <pc:sldMk cId="0" sldId="329"/>
            <ac:spMk id="3571" creationId="{00000000-0000-0000-0000-000000000000}"/>
          </ac:spMkLst>
        </pc:spChg>
      </pc:sldChg>
      <pc:sldChg chg="addSp delSp modSp add mod chgLayout">
        <pc:chgData name="Tariq, Saman GIZ" userId="71e1a46f-f0a9-4839-94bf-71441c44cec8" providerId="ADAL" clId="{A27ADEAC-3F8A-421B-BBEE-8630B667FFE7}" dt="2022-10-31T09:21:35.656" v="8283"/>
        <pc:sldMkLst>
          <pc:docMk/>
          <pc:sldMk cId="165917709" sldId="371"/>
        </pc:sldMkLst>
        <pc:spChg chg="mod">
          <ac:chgData name="Tariq, Saman GIZ" userId="71e1a46f-f0a9-4839-94bf-71441c44cec8" providerId="ADAL" clId="{A27ADEAC-3F8A-421B-BBEE-8630B667FFE7}" dt="2022-10-09T18:50:19.522" v="441" actId="108"/>
          <ac:spMkLst>
            <pc:docMk/>
            <pc:sldMk cId="165917709" sldId="371"/>
            <ac:spMk id="2" creationId="{5153333D-3843-A000-9992-7A56890E3028}"/>
          </ac:spMkLst>
        </pc:spChg>
        <pc:spChg chg="add del mod ord">
          <ac:chgData name="Tariq, Saman GIZ" userId="71e1a46f-f0a9-4839-94bf-71441c44cec8" providerId="ADAL" clId="{A27ADEAC-3F8A-421B-BBEE-8630B667FFE7}" dt="2022-10-09T18:50:23.804" v="442" actId="478"/>
          <ac:spMkLst>
            <pc:docMk/>
            <pc:sldMk cId="165917709" sldId="371"/>
            <ac:spMk id="9" creationId="{54643C00-5914-45FC-8D78-B6645E7941E3}"/>
          </ac:spMkLst>
        </pc:spChg>
        <pc:spChg chg="add del mod ord">
          <ac:chgData name="Tariq, Saman GIZ" userId="71e1a46f-f0a9-4839-94bf-71441c44cec8" providerId="ADAL" clId="{A27ADEAC-3F8A-421B-BBEE-8630B667FFE7}" dt="2022-10-09T18:50:24.939" v="443" actId="478"/>
          <ac:spMkLst>
            <pc:docMk/>
            <pc:sldMk cId="165917709" sldId="371"/>
            <ac:spMk id="10" creationId="{47533A11-5A44-482D-B4AF-E61AF70A1D77}"/>
          </ac:spMkLst>
        </pc:spChg>
        <pc:spChg chg="add del mod">
          <ac:chgData name="Tariq, Saman GIZ" userId="71e1a46f-f0a9-4839-94bf-71441c44cec8" providerId="ADAL" clId="{A27ADEAC-3F8A-421B-BBEE-8630B667FFE7}" dt="2022-10-09T18:50:25.730" v="444" actId="478"/>
          <ac:spMkLst>
            <pc:docMk/>
            <pc:sldMk cId="165917709" sldId="371"/>
            <ac:spMk id="12" creationId="{7B0A1146-11B8-4F3B-8E8B-C3941E9B128E}"/>
          </ac:spMkLst>
        </pc:spChg>
        <pc:spChg chg="mod">
          <ac:chgData name="Tariq, Saman GIZ" userId="71e1a46f-f0a9-4839-94bf-71441c44cec8" providerId="ADAL" clId="{A27ADEAC-3F8A-421B-BBEE-8630B667FFE7}" dt="2022-10-10T16:03:20.664" v="2045" actId="20577"/>
          <ac:spMkLst>
            <pc:docMk/>
            <pc:sldMk cId="165917709" sldId="371"/>
            <ac:spMk id="31" creationId="{C5F37175-58CF-444F-BE52-D8F3E2ACD04F}"/>
          </ac:spMkLst>
        </pc:spChg>
        <pc:grpChg chg="add mod">
          <ac:chgData name="Tariq, Saman GIZ" userId="71e1a46f-f0a9-4839-94bf-71441c44cec8" providerId="ADAL" clId="{A27ADEAC-3F8A-421B-BBEE-8630B667FFE7}" dt="2022-10-31T09:21:35.656" v="8283"/>
          <ac:grpSpMkLst>
            <pc:docMk/>
            <pc:sldMk cId="165917709" sldId="371"/>
            <ac:grpSpMk id="38" creationId="{FAC1FC21-D2C7-42AB-9D99-FB71E5BE2B92}"/>
          </ac:grpSpMkLst>
        </pc:grpChg>
        <pc:picChg chg="del">
          <ac:chgData name="Tariq, Saman GIZ" userId="71e1a46f-f0a9-4839-94bf-71441c44cec8" providerId="ADAL" clId="{A27ADEAC-3F8A-421B-BBEE-8630B667FFE7}" dt="2022-10-31T09:21:34.203" v="8282" actId="478"/>
          <ac:picMkLst>
            <pc:docMk/>
            <pc:sldMk cId="165917709" sldId="371"/>
            <ac:picMk id="4" creationId="{814EE9DA-4C40-37B6-BFEC-E663C8A3F869}"/>
          </ac:picMkLst>
        </pc:picChg>
        <pc:picChg chg="mod">
          <ac:chgData name="Tariq, Saman GIZ" userId="71e1a46f-f0a9-4839-94bf-71441c44cec8" providerId="ADAL" clId="{A27ADEAC-3F8A-421B-BBEE-8630B667FFE7}" dt="2022-10-31T09:21:35.656" v="8283"/>
          <ac:picMkLst>
            <pc:docMk/>
            <pc:sldMk cId="165917709" sldId="371"/>
            <ac:picMk id="39" creationId="{C7A6E104-4F9B-4F33-BC40-C7893C3F2595}"/>
          </ac:picMkLst>
        </pc:picChg>
        <pc:picChg chg="mod">
          <ac:chgData name="Tariq, Saman GIZ" userId="71e1a46f-f0a9-4839-94bf-71441c44cec8" providerId="ADAL" clId="{A27ADEAC-3F8A-421B-BBEE-8630B667FFE7}" dt="2022-10-31T09:21:35.656" v="8283"/>
          <ac:picMkLst>
            <pc:docMk/>
            <pc:sldMk cId="165917709" sldId="371"/>
            <ac:picMk id="40" creationId="{F0D32792-5E0D-463F-8B48-A40BCA4947D8}"/>
          </ac:picMkLst>
        </pc:picChg>
      </pc:sldChg>
      <pc:sldChg chg="modSp mod ord modClrScheme chgLayout">
        <pc:chgData name="Tariq, Saman GIZ" userId="71e1a46f-f0a9-4839-94bf-71441c44cec8" providerId="ADAL" clId="{A27ADEAC-3F8A-421B-BBEE-8630B667FFE7}" dt="2022-10-09T20:38:01.665" v="1085"/>
        <pc:sldMkLst>
          <pc:docMk/>
          <pc:sldMk cId="3992564881" sldId="382"/>
        </pc:sldMkLst>
        <pc:spChg chg="mod ord">
          <ac:chgData name="Tariq, Saman GIZ" userId="71e1a46f-f0a9-4839-94bf-71441c44cec8" providerId="ADAL" clId="{A27ADEAC-3F8A-421B-BBEE-8630B667FFE7}" dt="2022-10-09T17:17:10.347" v="23" actId="700"/>
          <ac:spMkLst>
            <pc:docMk/>
            <pc:sldMk cId="3992564881" sldId="382"/>
            <ac:spMk id="7" creationId="{D7E55E3B-C9C9-43C1-9304-26B0DE3F51B3}"/>
          </ac:spMkLst>
        </pc:spChg>
        <pc:spChg chg="mod ord">
          <ac:chgData name="Tariq, Saman GIZ" userId="71e1a46f-f0a9-4839-94bf-71441c44cec8" providerId="ADAL" clId="{A27ADEAC-3F8A-421B-BBEE-8630B667FFE7}" dt="2022-10-09T17:17:10.347" v="23" actId="700"/>
          <ac:spMkLst>
            <pc:docMk/>
            <pc:sldMk cId="3992564881" sldId="382"/>
            <ac:spMk id="8" creationId="{6A98F0B6-7338-47F6-B2D1-D2F6492AC45D}"/>
          </ac:spMkLst>
        </pc:spChg>
        <pc:spChg chg="mod ord">
          <ac:chgData name="Tariq, Saman GIZ" userId="71e1a46f-f0a9-4839-94bf-71441c44cec8" providerId="ADAL" clId="{A27ADEAC-3F8A-421B-BBEE-8630B667FFE7}" dt="2022-10-09T17:17:10.347" v="23" actId="700"/>
          <ac:spMkLst>
            <pc:docMk/>
            <pc:sldMk cId="3992564881" sldId="382"/>
            <ac:spMk id="9" creationId="{46A890C6-4A34-4C99-9DCD-41D9E975B29E}"/>
          </ac:spMkLst>
        </pc:spChg>
        <pc:spChg chg="mod ord">
          <ac:chgData name="Tariq, Saman GIZ" userId="71e1a46f-f0a9-4839-94bf-71441c44cec8" providerId="ADAL" clId="{A27ADEAC-3F8A-421B-BBEE-8630B667FFE7}" dt="2022-10-09T17:17:10.347" v="23" actId="700"/>
          <ac:spMkLst>
            <pc:docMk/>
            <pc:sldMk cId="3992564881" sldId="382"/>
            <ac:spMk id="10" creationId="{1C23DD9A-0BC7-4300-A3B2-DD454FAAAE2F}"/>
          </ac:spMkLst>
        </pc:spChg>
        <pc:spChg chg="mod ord">
          <ac:chgData name="Tariq, Saman GIZ" userId="71e1a46f-f0a9-4839-94bf-71441c44cec8" providerId="ADAL" clId="{A27ADEAC-3F8A-421B-BBEE-8630B667FFE7}" dt="2022-10-09T17:17:10.347" v="23" actId="700"/>
          <ac:spMkLst>
            <pc:docMk/>
            <pc:sldMk cId="3992564881" sldId="382"/>
            <ac:spMk id="11" creationId="{C8259743-AA65-4EE1-9320-B67BA8F84031}"/>
          </ac:spMkLst>
        </pc:spChg>
        <pc:spChg chg="mod ord">
          <ac:chgData name="Tariq, Saman GIZ" userId="71e1a46f-f0a9-4839-94bf-71441c44cec8" providerId="ADAL" clId="{A27ADEAC-3F8A-421B-BBEE-8630B667FFE7}" dt="2022-10-09T17:17:10.347" v="23" actId="700"/>
          <ac:spMkLst>
            <pc:docMk/>
            <pc:sldMk cId="3992564881" sldId="382"/>
            <ac:spMk id="12" creationId="{EF65173B-5131-4AA7-B486-9B218C02B9A5}"/>
          </ac:spMkLst>
        </pc:spChg>
        <pc:spChg chg="mod ord">
          <ac:chgData name="Tariq, Saman GIZ" userId="71e1a46f-f0a9-4839-94bf-71441c44cec8" providerId="ADAL" clId="{A27ADEAC-3F8A-421B-BBEE-8630B667FFE7}" dt="2022-10-09T17:17:10.347" v="23" actId="700"/>
          <ac:spMkLst>
            <pc:docMk/>
            <pc:sldMk cId="3992564881" sldId="382"/>
            <ac:spMk id="13" creationId="{EDE2F1A6-0D31-46D3-8029-156882CA9DD2}"/>
          </ac:spMkLst>
        </pc:spChg>
      </pc:sldChg>
      <pc:sldChg chg="addSp delSp modSp mod ord modNotesTx">
        <pc:chgData name="Tariq, Saman GIZ" userId="71e1a46f-f0a9-4839-94bf-71441c44cec8" providerId="ADAL" clId="{A27ADEAC-3F8A-421B-BBEE-8630B667FFE7}" dt="2022-10-20T09:29:52.838" v="8267" actId="113"/>
        <pc:sldMkLst>
          <pc:docMk/>
          <pc:sldMk cId="4256394521" sldId="383"/>
        </pc:sldMkLst>
        <pc:spChg chg="mod">
          <ac:chgData name="Tariq, Saman GIZ" userId="71e1a46f-f0a9-4839-94bf-71441c44cec8" providerId="ADAL" clId="{A27ADEAC-3F8A-421B-BBEE-8630B667FFE7}" dt="2022-10-10T13:43:55.065" v="1505" actId="20577"/>
          <ac:spMkLst>
            <pc:docMk/>
            <pc:sldMk cId="4256394521" sldId="383"/>
            <ac:spMk id="2" creationId="{31D2DA88-2DC3-4B02-9E62-2CDD6F4BF9BE}"/>
          </ac:spMkLst>
        </pc:spChg>
        <pc:spChg chg="mod">
          <ac:chgData name="Tariq, Saman GIZ" userId="71e1a46f-f0a9-4839-94bf-71441c44cec8" providerId="ADAL" clId="{A27ADEAC-3F8A-421B-BBEE-8630B667FFE7}" dt="2022-10-20T09:29:52.838" v="8267" actId="113"/>
          <ac:spMkLst>
            <pc:docMk/>
            <pc:sldMk cId="4256394521" sldId="383"/>
            <ac:spMk id="4" creationId="{B0094C80-74C2-489E-BB2B-ED3CBC13B8BA}"/>
          </ac:spMkLst>
        </pc:spChg>
        <pc:spChg chg="del">
          <ac:chgData name="Tariq, Saman GIZ" userId="71e1a46f-f0a9-4839-94bf-71441c44cec8" providerId="ADAL" clId="{A27ADEAC-3F8A-421B-BBEE-8630B667FFE7}" dt="2022-10-09T17:24:34.739" v="212" actId="478"/>
          <ac:spMkLst>
            <pc:docMk/>
            <pc:sldMk cId="4256394521" sldId="383"/>
            <ac:spMk id="12" creationId="{1235AA64-8DBC-4BBF-AF29-9CAD29645BD8}"/>
          </ac:spMkLst>
        </pc:spChg>
        <pc:spChg chg="mod">
          <ac:chgData name="Tariq, Saman GIZ" userId="71e1a46f-f0a9-4839-94bf-71441c44cec8" providerId="ADAL" clId="{A27ADEAC-3F8A-421B-BBEE-8630B667FFE7}" dt="2022-10-10T16:20:06.637" v="2403"/>
          <ac:spMkLst>
            <pc:docMk/>
            <pc:sldMk cId="4256394521" sldId="383"/>
            <ac:spMk id="12" creationId="{A9C57731-06C0-4BC8-9BF5-6837A7BD1589}"/>
          </ac:spMkLst>
        </pc:spChg>
        <pc:spChg chg="mod">
          <ac:chgData name="Tariq, Saman GIZ" userId="71e1a46f-f0a9-4839-94bf-71441c44cec8" providerId="ADAL" clId="{A27ADEAC-3F8A-421B-BBEE-8630B667FFE7}" dt="2022-10-10T16:20:06.637" v="2403"/>
          <ac:spMkLst>
            <pc:docMk/>
            <pc:sldMk cId="4256394521" sldId="383"/>
            <ac:spMk id="13" creationId="{EEE48306-5226-47B1-9DEE-C2B1A92F8565}"/>
          </ac:spMkLst>
        </pc:spChg>
        <pc:spChg chg="add mod">
          <ac:chgData name="Tariq, Saman GIZ" userId="71e1a46f-f0a9-4839-94bf-71441c44cec8" providerId="ADAL" clId="{A27ADEAC-3F8A-421B-BBEE-8630B667FFE7}" dt="2022-10-10T16:20:39.990" v="2574" actId="20577"/>
          <ac:spMkLst>
            <pc:docMk/>
            <pc:sldMk cId="4256394521" sldId="383"/>
            <ac:spMk id="14" creationId="{38FF5194-9A15-44EF-83EF-7FE05D87CF77}"/>
          </ac:spMkLst>
        </pc:spChg>
        <pc:spChg chg="mod">
          <ac:chgData name="Tariq, Saman GIZ" userId="71e1a46f-f0a9-4839-94bf-71441c44cec8" providerId="ADAL" clId="{A27ADEAC-3F8A-421B-BBEE-8630B667FFE7}" dt="2022-10-10T16:20:48.869" v="2575"/>
          <ac:spMkLst>
            <pc:docMk/>
            <pc:sldMk cId="4256394521" sldId="383"/>
            <ac:spMk id="16" creationId="{143949A1-F4A3-4322-B9A8-48BE2171478B}"/>
          </ac:spMkLst>
        </pc:spChg>
        <pc:spChg chg="mod">
          <ac:chgData name="Tariq, Saman GIZ" userId="71e1a46f-f0a9-4839-94bf-71441c44cec8" providerId="ADAL" clId="{A27ADEAC-3F8A-421B-BBEE-8630B667FFE7}" dt="2022-10-10T16:20:48.869" v="2575"/>
          <ac:spMkLst>
            <pc:docMk/>
            <pc:sldMk cId="4256394521" sldId="383"/>
            <ac:spMk id="17" creationId="{9795C0E9-8D3C-4496-AAC1-0A48FF5C9AA8}"/>
          </ac:spMkLst>
        </pc:spChg>
        <pc:spChg chg="mod">
          <ac:chgData name="Tariq, Saman GIZ" userId="71e1a46f-f0a9-4839-94bf-71441c44cec8" providerId="ADAL" clId="{A27ADEAC-3F8A-421B-BBEE-8630B667FFE7}" dt="2022-10-10T16:20:48.869" v="2575"/>
          <ac:spMkLst>
            <pc:docMk/>
            <pc:sldMk cId="4256394521" sldId="383"/>
            <ac:spMk id="18" creationId="{E4AF3BC3-D931-476A-9D0F-DADD26A407FB}"/>
          </ac:spMkLst>
        </pc:spChg>
        <pc:spChg chg="mod">
          <ac:chgData name="Tariq, Saman GIZ" userId="71e1a46f-f0a9-4839-94bf-71441c44cec8" providerId="ADAL" clId="{A27ADEAC-3F8A-421B-BBEE-8630B667FFE7}" dt="2022-10-10T16:20:48.869" v="2575"/>
          <ac:spMkLst>
            <pc:docMk/>
            <pc:sldMk cId="4256394521" sldId="383"/>
            <ac:spMk id="19" creationId="{5B85661D-0236-4D36-9532-6976F8321328}"/>
          </ac:spMkLst>
        </pc:spChg>
        <pc:spChg chg="mod">
          <ac:chgData name="Tariq, Saman GIZ" userId="71e1a46f-f0a9-4839-94bf-71441c44cec8" providerId="ADAL" clId="{A27ADEAC-3F8A-421B-BBEE-8630B667FFE7}" dt="2022-10-10T16:20:48.869" v="2575"/>
          <ac:spMkLst>
            <pc:docMk/>
            <pc:sldMk cId="4256394521" sldId="383"/>
            <ac:spMk id="20" creationId="{4B0596DB-D735-4F67-82B9-A6F488EA42F3}"/>
          </ac:spMkLst>
        </pc:spChg>
        <pc:spChg chg="mod">
          <ac:chgData name="Tariq, Saman GIZ" userId="71e1a46f-f0a9-4839-94bf-71441c44cec8" providerId="ADAL" clId="{A27ADEAC-3F8A-421B-BBEE-8630B667FFE7}" dt="2022-10-10T16:20:48.869" v="2575"/>
          <ac:spMkLst>
            <pc:docMk/>
            <pc:sldMk cId="4256394521" sldId="383"/>
            <ac:spMk id="21" creationId="{8D452AA9-2875-4F85-A65C-0FDD213304F3}"/>
          </ac:spMkLst>
        </pc:spChg>
        <pc:spChg chg="mod">
          <ac:chgData name="Tariq, Saman GIZ" userId="71e1a46f-f0a9-4839-94bf-71441c44cec8" providerId="ADAL" clId="{A27ADEAC-3F8A-421B-BBEE-8630B667FFE7}" dt="2022-10-10T16:20:48.869" v="2575"/>
          <ac:spMkLst>
            <pc:docMk/>
            <pc:sldMk cId="4256394521" sldId="383"/>
            <ac:spMk id="22" creationId="{64C380A0-80DA-4369-810C-DB8F25A90CF3}"/>
          </ac:spMkLst>
        </pc:spChg>
        <pc:spChg chg="mod">
          <ac:chgData name="Tariq, Saman GIZ" userId="71e1a46f-f0a9-4839-94bf-71441c44cec8" providerId="ADAL" clId="{A27ADEAC-3F8A-421B-BBEE-8630B667FFE7}" dt="2022-10-10T16:20:48.869" v="2575"/>
          <ac:spMkLst>
            <pc:docMk/>
            <pc:sldMk cId="4256394521" sldId="383"/>
            <ac:spMk id="23" creationId="{488209CD-9E1B-4EFC-8218-0EA9EA8BDC93}"/>
          </ac:spMkLst>
        </pc:spChg>
        <pc:spChg chg="mod">
          <ac:chgData name="Tariq, Saman GIZ" userId="71e1a46f-f0a9-4839-94bf-71441c44cec8" providerId="ADAL" clId="{A27ADEAC-3F8A-421B-BBEE-8630B667FFE7}" dt="2022-10-10T16:20:48.869" v="2575"/>
          <ac:spMkLst>
            <pc:docMk/>
            <pc:sldMk cId="4256394521" sldId="383"/>
            <ac:spMk id="24" creationId="{AF2A8453-946C-4D3D-8895-A473C67E8225}"/>
          </ac:spMkLst>
        </pc:spChg>
        <pc:spChg chg="mod">
          <ac:chgData name="Tariq, Saman GIZ" userId="71e1a46f-f0a9-4839-94bf-71441c44cec8" providerId="ADAL" clId="{A27ADEAC-3F8A-421B-BBEE-8630B667FFE7}" dt="2022-10-10T16:20:48.869" v="2575"/>
          <ac:spMkLst>
            <pc:docMk/>
            <pc:sldMk cId="4256394521" sldId="383"/>
            <ac:spMk id="25" creationId="{7D412B98-2EB9-430D-B136-52E8B5F79B2E}"/>
          </ac:spMkLst>
        </pc:spChg>
        <pc:spChg chg="mod">
          <ac:chgData name="Tariq, Saman GIZ" userId="71e1a46f-f0a9-4839-94bf-71441c44cec8" providerId="ADAL" clId="{A27ADEAC-3F8A-421B-BBEE-8630B667FFE7}" dt="2022-10-10T16:20:48.869" v="2575"/>
          <ac:spMkLst>
            <pc:docMk/>
            <pc:sldMk cId="4256394521" sldId="383"/>
            <ac:spMk id="26" creationId="{2E1CECEF-254E-485A-A6C0-090C8C2443A0}"/>
          </ac:spMkLst>
        </pc:spChg>
        <pc:spChg chg="mod">
          <ac:chgData name="Tariq, Saman GIZ" userId="71e1a46f-f0a9-4839-94bf-71441c44cec8" providerId="ADAL" clId="{A27ADEAC-3F8A-421B-BBEE-8630B667FFE7}" dt="2022-10-10T16:20:48.869" v="2575"/>
          <ac:spMkLst>
            <pc:docMk/>
            <pc:sldMk cId="4256394521" sldId="383"/>
            <ac:spMk id="27" creationId="{7E7A2E68-651F-4A2D-8F11-7C22C105B7C3}"/>
          </ac:spMkLst>
        </pc:spChg>
        <pc:spChg chg="mod">
          <ac:chgData name="Tariq, Saman GIZ" userId="71e1a46f-f0a9-4839-94bf-71441c44cec8" providerId="ADAL" clId="{A27ADEAC-3F8A-421B-BBEE-8630B667FFE7}" dt="2022-10-10T16:20:48.869" v="2575"/>
          <ac:spMkLst>
            <pc:docMk/>
            <pc:sldMk cId="4256394521" sldId="383"/>
            <ac:spMk id="28" creationId="{0F45CB50-95A0-455C-BBDF-E3D4F7A6218C}"/>
          </ac:spMkLst>
        </pc:spChg>
        <pc:spChg chg="mod">
          <ac:chgData name="Tariq, Saman GIZ" userId="71e1a46f-f0a9-4839-94bf-71441c44cec8" providerId="ADAL" clId="{A27ADEAC-3F8A-421B-BBEE-8630B667FFE7}" dt="2022-10-10T16:20:48.869" v="2575"/>
          <ac:spMkLst>
            <pc:docMk/>
            <pc:sldMk cId="4256394521" sldId="383"/>
            <ac:spMk id="29" creationId="{05FA3ED0-BCC4-4910-99F8-26634F34D6CC}"/>
          </ac:spMkLst>
        </pc:spChg>
        <pc:spChg chg="mod">
          <ac:chgData name="Tariq, Saman GIZ" userId="71e1a46f-f0a9-4839-94bf-71441c44cec8" providerId="ADAL" clId="{A27ADEAC-3F8A-421B-BBEE-8630B667FFE7}" dt="2022-10-10T16:20:48.869" v="2575"/>
          <ac:spMkLst>
            <pc:docMk/>
            <pc:sldMk cId="4256394521" sldId="383"/>
            <ac:spMk id="30" creationId="{CA0BFE16-02D0-4AD4-8BB3-F2165B47CEE0}"/>
          </ac:spMkLst>
        </pc:spChg>
        <pc:spChg chg="mod">
          <ac:chgData name="Tariq, Saman GIZ" userId="71e1a46f-f0a9-4839-94bf-71441c44cec8" providerId="ADAL" clId="{A27ADEAC-3F8A-421B-BBEE-8630B667FFE7}" dt="2022-10-10T16:20:48.869" v="2575"/>
          <ac:spMkLst>
            <pc:docMk/>
            <pc:sldMk cId="4256394521" sldId="383"/>
            <ac:spMk id="31" creationId="{D2125AFB-E8DF-4641-A9F0-B5FE5177DF42}"/>
          </ac:spMkLst>
        </pc:spChg>
        <pc:spChg chg="mod">
          <ac:chgData name="Tariq, Saman GIZ" userId="71e1a46f-f0a9-4839-94bf-71441c44cec8" providerId="ADAL" clId="{A27ADEAC-3F8A-421B-BBEE-8630B667FFE7}" dt="2022-10-10T16:20:48.869" v="2575"/>
          <ac:spMkLst>
            <pc:docMk/>
            <pc:sldMk cId="4256394521" sldId="383"/>
            <ac:spMk id="32" creationId="{3A223A5E-46B5-46DA-987C-C7F3A0FEE571}"/>
          </ac:spMkLst>
        </pc:spChg>
        <pc:spChg chg="add mod">
          <ac:chgData name="Tariq, Saman GIZ" userId="71e1a46f-f0a9-4839-94bf-71441c44cec8" providerId="ADAL" clId="{A27ADEAC-3F8A-421B-BBEE-8630B667FFE7}" dt="2022-10-10T16:21:20.119" v="2635" actId="20577"/>
          <ac:spMkLst>
            <pc:docMk/>
            <pc:sldMk cId="4256394521" sldId="383"/>
            <ac:spMk id="33" creationId="{4E5DD578-CBF7-4D19-B34F-0AC8AFF4FF9F}"/>
          </ac:spMkLst>
        </pc:spChg>
        <pc:grpChg chg="add mod">
          <ac:chgData name="Tariq, Saman GIZ" userId="71e1a46f-f0a9-4839-94bf-71441c44cec8" providerId="ADAL" clId="{A27ADEAC-3F8A-421B-BBEE-8630B667FFE7}" dt="2022-10-10T16:20:06.637" v="2403"/>
          <ac:grpSpMkLst>
            <pc:docMk/>
            <pc:sldMk cId="4256394521" sldId="383"/>
            <ac:grpSpMk id="11" creationId="{1E347A8C-8CEB-4CD3-9661-E91AACFFF1A7}"/>
          </ac:grpSpMkLst>
        </pc:grpChg>
        <pc:grpChg chg="add mod">
          <ac:chgData name="Tariq, Saman GIZ" userId="71e1a46f-f0a9-4839-94bf-71441c44cec8" providerId="ADAL" clId="{A27ADEAC-3F8A-421B-BBEE-8630B667FFE7}" dt="2022-10-10T16:20:48.869" v="2575"/>
          <ac:grpSpMkLst>
            <pc:docMk/>
            <pc:sldMk cId="4256394521" sldId="383"/>
            <ac:grpSpMk id="15" creationId="{38260864-7678-4A2B-9583-FC47F096B2C2}"/>
          </ac:grpSpMkLst>
        </pc:grpChg>
        <pc:picChg chg="del mod">
          <ac:chgData name="Tariq, Saman GIZ" userId="71e1a46f-f0a9-4839-94bf-71441c44cec8" providerId="ADAL" clId="{A27ADEAC-3F8A-421B-BBEE-8630B667FFE7}" dt="2022-10-09T17:33:34.450" v="342" actId="478"/>
          <ac:picMkLst>
            <pc:docMk/>
            <pc:sldMk cId="4256394521" sldId="383"/>
            <ac:picMk id="13" creationId="{C010B617-6BEA-45B5-8BB6-802DADE80790}"/>
          </ac:picMkLst>
        </pc:picChg>
      </pc:sldChg>
      <pc:sldChg chg="addSp delSp modSp mod">
        <pc:chgData name="Tariq, Saman GIZ" userId="71e1a46f-f0a9-4839-94bf-71441c44cec8" providerId="ADAL" clId="{A27ADEAC-3F8A-421B-BBEE-8630B667FFE7}" dt="2022-10-10T16:16:29.654" v="2231" actId="20577"/>
        <pc:sldMkLst>
          <pc:docMk/>
          <pc:sldMk cId="1745190011" sldId="384"/>
        </pc:sldMkLst>
        <pc:spChg chg="del">
          <ac:chgData name="Tariq, Saman GIZ" userId="71e1a46f-f0a9-4839-94bf-71441c44cec8" providerId="ADAL" clId="{A27ADEAC-3F8A-421B-BBEE-8630B667FFE7}" dt="2022-10-09T17:24:31.629" v="211" actId="478"/>
          <ac:spMkLst>
            <pc:docMk/>
            <pc:sldMk cId="1745190011" sldId="384"/>
            <ac:spMk id="5" creationId="{4CF61583-C311-45D3-A218-E93D1EF67F6E}"/>
          </ac:spMkLst>
        </pc:spChg>
        <pc:spChg chg="mod">
          <ac:chgData name="Tariq, Saman GIZ" userId="71e1a46f-f0a9-4839-94bf-71441c44cec8" providerId="ADAL" clId="{A27ADEAC-3F8A-421B-BBEE-8630B667FFE7}" dt="2022-10-10T16:15:08.614" v="2224"/>
          <ac:spMkLst>
            <pc:docMk/>
            <pc:sldMk cId="1745190011" sldId="384"/>
            <ac:spMk id="5" creationId="{616F3B89-C5E0-495C-AFBF-77BA215AD7D5}"/>
          </ac:spMkLst>
        </pc:spChg>
        <pc:spChg chg="mod">
          <ac:chgData name="Tariq, Saman GIZ" userId="71e1a46f-f0a9-4839-94bf-71441c44cec8" providerId="ADAL" clId="{A27ADEAC-3F8A-421B-BBEE-8630B667FFE7}" dt="2022-10-10T16:15:08.614" v="2224"/>
          <ac:spMkLst>
            <pc:docMk/>
            <pc:sldMk cId="1745190011" sldId="384"/>
            <ac:spMk id="6" creationId="{95965362-8BF5-4B7A-8C3C-A44BFBF54525}"/>
          </ac:spMkLst>
        </pc:spChg>
        <pc:spChg chg="mod">
          <ac:chgData name="Tariq, Saman GIZ" userId="71e1a46f-f0a9-4839-94bf-71441c44cec8" providerId="ADAL" clId="{A27ADEAC-3F8A-421B-BBEE-8630B667FFE7}" dt="2022-10-10T16:15:08.614" v="2224"/>
          <ac:spMkLst>
            <pc:docMk/>
            <pc:sldMk cId="1745190011" sldId="384"/>
            <ac:spMk id="7" creationId="{C7575843-6817-488D-862D-85E5AA13FC25}"/>
          </ac:spMkLst>
        </pc:spChg>
        <pc:spChg chg="mod">
          <ac:chgData name="Tariq, Saman GIZ" userId="71e1a46f-f0a9-4839-94bf-71441c44cec8" providerId="ADAL" clId="{A27ADEAC-3F8A-421B-BBEE-8630B667FFE7}" dt="2022-10-10T16:15:08.614" v="2224"/>
          <ac:spMkLst>
            <pc:docMk/>
            <pc:sldMk cId="1745190011" sldId="384"/>
            <ac:spMk id="8" creationId="{7B972130-9128-4ED9-A797-7A01050DD56F}"/>
          </ac:spMkLst>
        </pc:spChg>
        <pc:spChg chg="mod">
          <ac:chgData name="Tariq, Saman GIZ" userId="71e1a46f-f0a9-4839-94bf-71441c44cec8" providerId="ADAL" clId="{A27ADEAC-3F8A-421B-BBEE-8630B667FFE7}" dt="2022-10-10T16:15:08.614" v="2224"/>
          <ac:spMkLst>
            <pc:docMk/>
            <pc:sldMk cId="1745190011" sldId="384"/>
            <ac:spMk id="9" creationId="{5FB947BB-FC63-46C3-9359-2DDF35CAAD4A}"/>
          </ac:spMkLst>
        </pc:spChg>
        <pc:spChg chg="mod">
          <ac:chgData name="Tariq, Saman GIZ" userId="71e1a46f-f0a9-4839-94bf-71441c44cec8" providerId="ADAL" clId="{A27ADEAC-3F8A-421B-BBEE-8630B667FFE7}" dt="2022-10-10T16:15:08.614" v="2224"/>
          <ac:spMkLst>
            <pc:docMk/>
            <pc:sldMk cId="1745190011" sldId="384"/>
            <ac:spMk id="10" creationId="{4A16580E-62E9-4044-A54B-5C424B98D4E2}"/>
          </ac:spMkLst>
        </pc:spChg>
        <pc:spChg chg="mod">
          <ac:chgData name="Tariq, Saman GIZ" userId="71e1a46f-f0a9-4839-94bf-71441c44cec8" providerId="ADAL" clId="{A27ADEAC-3F8A-421B-BBEE-8630B667FFE7}" dt="2022-10-10T16:15:08.614" v="2224"/>
          <ac:spMkLst>
            <pc:docMk/>
            <pc:sldMk cId="1745190011" sldId="384"/>
            <ac:spMk id="11" creationId="{B3AA654B-E1BB-4D4B-AAD8-5696BABAFBB6}"/>
          </ac:spMkLst>
        </pc:spChg>
        <pc:spChg chg="mod">
          <ac:chgData name="Tariq, Saman GIZ" userId="71e1a46f-f0a9-4839-94bf-71441c44cec8" providerId="ADAL" clId="{A27ADEAC-3F8A-421B-BBEE-8630B667FFE7}" dt="2022-10-10T16:15:08.614" v="2224"/>
          <ac:spMkLst>
            <pc:docMk/>
            <pc:sldMk cId="1745190011" sldId="384"/>
            <ac:spMk id="12" creationId="{0339DF9A-ADC3-486C-936F-B418093EDC75}"/>
          </ac:spMkLst>
        </pc:spChg>
        <pc:spChg chg="mod">
          <ac:chgData name="Tariq, Saman GIZ" userId="71e1a46f-f0a9-4839-94bf-71441c44cec8" providerId="ADAL" clId="{A27ADEAC-3F8A-421B-BBEE-8630B667FFE7}" dt="2022-10-10T16:15:08.614" v="2224"/>
          <ac:spMkLst>
            <pc:docMk/>
            <pc:sldMk cId="1745190011" sldId="384"/>
            <ac:spMk id="14" creationId="{2186B9B0-4D0D-4B25-B6EE-39346AA90286}"/>
          </ac:spMkLst>
        </pc:spChg>
        <pc:spChg chg="mod">
          <ac:chgData name="Tariq, Saman GIZ" userId="71e1a46f-f0a9-4839-94bf-71441c44cec8" providerId="ADAL" clId="{A27ADEAC-3F8A-421B-BBEE-8630B667FFE7}" dt="2022-10-10T16:15:08.614" v="2224"/>
          <ac:spMkLst>
            <pc:docMk/>
            <pc:sldMk cId="1745190011" sldId="384"/>
            <ac:spMk id="15" creationId="{13DAF6C4-5231-4A2D-98C0-0E35EB1A8BBF}"/>
          </ac:spMkLst>
        </pc:spChg>
        <pc:spChg chg="mod">
          <ac:chgData name="Tariq, Saman GIZ" userId="71e1a46f-f0a9-4839-94bf-71441c44cec8" providerId="ADAL" clId="{A27ADEAC-3F8A-421B-BBEE-8630B667FFE7}" dt="2022-10-10T16:15:08.614" v="2224"/>
          <ac:spMkLst>
            <pc:docMk/>
            <pc:sldMk cId="1745190011" sldId="384"/>
            <ac:spMk id="17" creationId="{E086E2CD-82DA-40FE-BE50-A67DB20F4326}"/>
          </ac:spMkLst>
        </pc:spChg>
        <pc:spChg chg="mod">
          <ac:chgData name="Tariq, Saman GIZ" userId="71e1a46f-f0a9-4839-94bf-71441c44cec8" providerId="ADAL" clId="{A27ADEAC-3F8A-421B-BBEE-8630B667FFE7}" dt="2022-10-10T16:15:08.614" v="2224"/>
          <ac:spMkLst>
            <pc:docMk/>
            <pc:sldMk cId="1745190011" sldId="384"/>
            <ac:spMk id="18" creationId="{46379375-6CEC-45A3-9E8B-800D17771D1D}"/>
          </ac:spMkLst>
        </pc:spChg>
        <pc:spChg chg="mod">
          <ac:chgData name="Tariq, Saman GIZ" userId="71e1a46f-f0a9-4839-94bf-71441c44cec8" providerId="ADAL" clId="{A27ADEAC-3F8A-421B-BBEE-8630B667FFE7}" dt="2022-10-10T16:15:08.614" v="2224"/>
          <ac:spMkLst>
            <pc:docMk/>
            <pc:sldMk cId="1745190011" sldId="384"/>
            <ac:spMk id="19" creationId="{27FBB123-DCA0-49A2-AC8D-C7F395511110}"/>
          </ac:spMkLst>
        </pc:spChg>
        <pc:spChg chg="mod">
          <ac:chgData name="Tariq, Saman GIZ" userId="71e1a46f-f0a9-4839-94bf-71441c44cec8" providerId="ADAL" clId="{A27ADEAC-3F8A-421B-BBEE-8630B667FFE7}" dt="2022-10-10T16:15:08.614" v="2224"/>
          <ac:spMkLst>
            <pc:docMk/>
            <pc:sldMk cId="1745190011" sldId="384"/>
            <ac:spMk id="20" creationId="{F5CC20EB-4B06-4426-A801-A68B3D601C14}"/>
          </ac:spMkLst>
        </pc:spChg>
        <pc:spChg chg="mod">
          <ac:chgData name="Tariq, Saman GIZ" userId="71e1a46f-f0a9-4839-94bf-71441c44cec8" providerId="ADAL" clId="{A27ADEAC-3F8A-421B-BBEE-8630B667FFE7}" dt="2022-10-10T16:15:08.614" v="2224"/>
          <ac:spMkLst>
            <pc:docMk/>
            <pc:sldMk cId="1745190011" sldId="384"/>
            <ac:spMk id="21" creationId="{EEE02763-0994-4919-9D4D-D9C28DD0E5CF}"/>
          </ac:spMkLst>
        </pc:spChg>
        <pc:spChg chg="mod">
          <ac:chgData name="Tariq, Saman GIZ" userId="71e1a46f-f0a9-4839-94bf-71441c44cec8" providerId="ADAL" clId="{A27ADEAC-3F8A-421B-BBEE-8630B667FFE7}" dt="2022-10-10T16:15:08.614" v="2224"/>
          <ac:spMkLst>
            <pc:docMk/>
            <pc:sldMk cId="1745190011" sldId="384"/>
            <ac:spMk id="22" creationId="{E78B6A06-DEAE-41E5-894F-8C356A752036}"/>
          </ac:spMkLst>
        </pc:spChg>
        <pc:spChg chg="mod">
          <ac:chgData name="Tariq, Saman GIZ" userId="71e1a46f-f0a9-4839-94bf-71441c44cec8" providerId="ADAL" clId="{A27ADEAC-3F8A-421B-BBEE-8630B667FFE7}" dt="2022-10-10T16:15:08.614" v="2224"/>
          <ac:spMkLst>
            <pc:docMk/>
            <pc:sldMk cId="1745190011" sldId="384"/>
            <ac:spMk id="23" creationId="{2926622D-F092-4704-9BB7-F9E8A1D61955}"/>
          </ac:spMkLst>
        </pc:spChg>
        <pc:spChg chg="add mod">
          <ac:chgData name="Tariq, Saman GIZ" userId="71e1a46f-f0a9-4839-94bf-71441c44cec8" providerId="ADAL" clId="{A27ADEAC-3F8A-421B-BBEE-8630B667FFE7}" dt="2022-10-10T16:16:29.654" v="2231" actId="20577"/>
          <ac:spMkLst>
            <pc:docMk/>
            <pc:sldMk cId="1745190011" sldId="384"/>
            <ac:spMk id="24" creationId="{B3FBE2EE-8B23-40EE-9497-D57E0847B1BA}"/>
          </ac:spMkLst>
        </pc:spChg>
        <pc:grpChg chg="add mod">
          <ac:chgData name="Tariq, Saman GIZ" userId="71e1a46f-f0a9-4839-94bf-71441c44cec8" providerId="ADAL" clId="{A27ADEAC-3F8A-421B-BBEE-8630B667FFE7}" dt="2022-10-10T16:15:08.614" v="2224"/>
          <ac:grpSpMkLst>
            <pc:docMk/>
            <pc:sldMk cId="1745190011" sldId="384"/>
            <ac:grpSpMk id="4" creationId="{3677DDC5-5DD3-4396-A9A4-09E29927CBE4}"/>
          </ac:grpSpMkLst>
        </pc:grpChg>
        <pc:graphicFrameChg chg="modGraphic">
          <ac:chgData name="Tariq, Saman GIZ" userId="71e1a46f-f0a9-4839-94bf-71441c44cec8" providerId="ADAL" clId="{A27ADEAC-3F8A-421B-BBEE-8630B667FFE7}" dt="2022-10-09T17:25:46.302" v="228" actId="207"/>
          <ac:graphicFrameMkLst>
            <pc:docMk/>
            <pc:sldMk cId="1745190011" sldId="384"/>
            <ac:graphicFrameMk id="13" creationId="{835FEB70-9FB7-4B88-81ED-6CB310EDCE17}"/>
          </ac:graphicFrameMkLst>
        </pc:graphicFrameChg>
        <pc:picChg chg="del">
          <ac:chgData name="Tariq, Saman GIZ" userId="71e1a46f-f0a9-4839-94bf-71441c44cec8" providerId="ADAL" clId="{A27ADEAC-3F8A-421B-BBEE-8630B667FFE7}" dt="2022-10-09T17:33:32.321" v="340" actId="478"/>
          <ac:picMkLst>
            <pc:docMk/>
            <pc:sldMk cId="1745190011" sldId="384"/>
            <ac:picMk id="6" creationId="{9C49D47F-D9A4-43F0-9213-56CF36449506}"/>
          </ac:picMkLst>
        </pc:picChg>
      </pc:sldChg>
      <pc:sldChg chg="addSp delSp modSp mod">
        <pc:chgData name="Tariq, Saman GIZ" userId="71e1a46f-f0a9-4839-94bf-71441c44cec8" providerId="ADAL" clId="{A27ADEAC-3F8A-421B-BBEE-8630B667FFE7}" dt="2022-10-10T16:16:25.640" v="2230" actId="20577"/>
        <pc:sldMkLst>
          <pc:docMk/>
          <pc:sldMk cId="3479278257" sldId="385"/>
        </pc:sldMkLst>
        <pc:spChg chg="mod">
          <ac:chgData name="Tariq, Saman GIZ" userId="71e1a46f-f0a9-4839-94bf-71441c44cec8" providerId="ADAL" clId="{A27ADEAC-3F8A-421B-BBEE-8630B667FFE7}" dt="2022-10-09T17:25:14.017" v="218" actId="113"/>
          <ac:spMkLst>
            <pc:docMk/>
            <pc:sldMk cId="3479278257" sldId="385"/>
            <ac:spMk id="13" creationId="{CB7E22D0-9DB8-4CF6-90E9-56C11F681BD9}"/>
          </ac:spMkLst>
        </pc:spChg>
        <pc:spChg chg="mod">
          <ac:chgData name="Tariq, Saman GIZ" userId="71e1a46f-f0a9-4839-94bf-71441c44cec8" providerId="ADAL" clId="{A27ADEAC-3F8A-421B-BBEE-8630B667FFE7}" dt="2022-10-09T17:25:38.619" v="226" actId="207"/>
          <ac:spMkLst>
            <pc:docMk/>
            <pc:sldMk cId="3479278257" sldId="385"/>
            <ac:spMk id="14" creationId="{6DE62AD1-E3AE-4140-A93F-F29C39A0E0FF}"/>
          </ac:spMkLst>
        </pc:spChg>
        <pc:spChg chg="mod">
          <ac:chgData name="Tariq, Saman GIZ" userId="71e1a46f-f0a9-4839-94bf-71441c44cec8" providerId="ADAL" clId="{A27ADEAC-3F8A-421B-BBEE-8630B667FFE7}" dt="2022-10-09T17:25:14.017" v="218" actId="113"/>
          <ac:spMkLst>
            <pc:docMk/>
            <pc:sldMk cId="3479278257" sldId="385"/>
            <ac:spMk id="16" creationId="{0BA882C3-59A0-4651-96FC-449C5F102799}"/>
          </ac:spMkLst>
        </pc:spChg>
        <pc:spChg chg="mod">
          <ac:chgData name="Tariq, Saman GIZ" userId="71e1a46f-f0a9-4839-94bf-71441c44cec8" providerId="ADAL" clId="{A27ADEAC-3F8A-421B-BBEE-8630B667FFE7}" dt="2022-10-09T17:25:30.152" v="223" actId="113"/>
          <ac:spMkLst>
            <pc:docMk/>
            <pc:sldMk cId="3479278257" sldId="385"/>
            <ac:spMk id="17" creationId="{3FFCA357-65A9-4673-B1FE-C443617FE196}"/>
          </ac:spMkLst>
        </pc:spChg>
        <pc:spChg chg="mod">
          <ac:chgData name="Tariq, Saman GIZ" userId="71e1a46f-f0a9-4839-94bf-71441c44cec8" providerId="ADAL" clId="{A27ADEAC-3F8A-421B-BBEE-8630B667FFE7}" dt="2022-10-09T17:25:14.017" v="218" actId="113"/>
          <ac:spMkLst>
            <pc:docMk/>
            <pc:sldMk cId="3479278257" sldId="385"/>
            <ac:spMk id="19" creationId="{44AF05E3-2852-49A2-AB42-A350E719A815}"/>
          </ac:spMkLst>
        </pc:spChg>
        <pc:spChg chg="mod">
          <ac:chgData name="Tariq, Saman GIZ" userId="71e1a46f-f0a9-4839-94bf-71441c44cec8" providerId="ADAL" clId="{A27ADEAC-3F8A-421B-BBEE-8630B667FFE7}" dt="2022-10-09T17:25:35.138" v="225" actId="207"/>
          <ac:spMkLst>
            <pc:docMk/>
            <pc:sldMk cId="3479278257" sldId="385"/>
            <ac:spMk id="20" creationId="{534C7B51-BE77-4B55-BDE5-E5881768D808}"/>
          </ac:spMkLst>
        </pc:spChg>
        <pc:spChg chg="mod">
          <ac:chgData name="Tariq, Saman GIZ" userId="71e1a46f-f0a9-4839-94bf-71441c44cec8" providerId="ADAL" clId="{A27ADEAC-3F8A-421B-BBEE-8630B667FFE7}" dt="2022-10-09T17:25:14.017" v="218" actId="113"/>
          <ac:spMkLst>
            <pc:docMk/>
            <pc:sldMk cId="3479278257" sldId="385"/>
            <ac:spMk id="22" creationId="{A4E60C8A-01C2-4A99-92AD-801E1A5CC5D1}"/>
          </ac:spMkLst>
        </pc:spChg>
        <pc:spChg chg="mod">
          <ac:chgData name="Tariq, Saman GIZ" userId="71e1a46f-f0a9-4839-94bf-71441c44cec8" providerId="ADAL" clId="{A27ADEAC-3F8A-421B-BBEE-8630B667FFE7}" dt="2022-10-09T17:25:14.017" v="218" actId="113"/>
          <ac:spMkLst>
            <pc:docMk/>
            <pc:sldMk cId="3479278257" sldId="385"/>
            <ac:spMk id="23" creationId="{5D8BCAAC-9351-4CED-B067-B3EF83414745}"/>
          </ac:spMkLst>
        </pc:spChg>
        <pc:spChg chg="mod">
          <ac:chgData name="Tariq, Saman GIZ" userId="71e1a46f-f0a9-4839-94bf-71441c44cec8" providerId="ADAL" clId="{A27ADEAC-3F8A-421B-BBEE-8630B667FFE7}" dt="2022-10-09T17:25:14.017" v="218" actId="113"/>
          <ac:spMkLst>
            <pc:docMk/>
            <pc:sldMk cId="3479278257" sldId="385"/>
            <ac:spMk id="25" creationId="{D1D27C3E-0B66-4740-BA69-7A64FAE71ADA}"/>
          </ac:spMkLst>
        </pc:spChg>
        <pc:spChg chg="mod">
          <ac:chgData name="Tariq, Saman GIZ" userId="71e1a46f-f0a9-4839-94bf-71441c44cec8" providerId="ADAL" clId="{A27ADEAC-3F8A-421B-BBEE-8630B667FFE7}" dt="2022-10-09T17:25:40.557" v="227" actId="207"/>
          <ac:spMkLst>
            <pc:docMk/>
            <pc:sldMk cId="3479278257" sldId="385"/>
            <ac:spMk id="26" creationId="{AACB9FD8-2DF0-4C59-8091-78A9C34EBDF5}"/>
          </ac:spMkLst>
        </pc:spChg>
        <pc:spChg chg="mod">
          <ac:chgData name="Tariq, Saman GIZ" userId="71e1a46f-f0a9-4839-94bf-71441c44cec8" providerId="ADAL" clId="{A27ADEAC-3F8A-421B-BBEE-8630B667FFE7}" dt="2022-10-09T17:25:14.017" v="218" actId="113"/>
          <ac:spMkLst>
            <pc:docMk/>
            <pc:sldMk cId="3479278257" sldId="385"/>
            <ac:spMk id="28" creationId="{086B5C9F-2A3C-4D9B-86A3-C30F21091B03}"/>
          </ac:spMkLst>
        </pc:spChg>
        <pc:spChg chg="mod">
          <ac:chgData name="Tariq, Saman GIZ" userId="71e1a46f-f0a9-4839-94bf-71441c44cec8" providerId="ADAL" clId="{A27ADEAC-3F8A-421B-BBEE-8630B667FFE7}" dt="2022-10-09T17:25:14.017" v="218" actId="113"/>
          <ac:spMkLst>
            <pc:docMk/>
            <pc:sldMk cId="3479278257" sldId="385"/>
            <ac:spMk id="29" creationId="{78497607-4568-495E-A533-B9D1DA446DE3}"/>
          </ac:spMkLst>
        </pc:spChg>
        <pc:spChg chg="del">
          <ac:chgData name="Tariq, Saman GIZ" userId="71e1a46f-f0a9-4839-94bf-71441c44cec8" providerId="ADAL" clId="{A27ADEAC-3F8A-421B-BBEE-8630B667FFE7}" dt="2022-10-09T17:24:29.868" v="210" actId="478"/>
          <ac:spMkLst>
            <pc:docMk/>
            <pc:sldMk cId="3479278257" sldId="385"/>
            <ac:spMk id="31" creationId="{9047E4D3-AAAA-4805-A0D8-B0DC79FA9154}"/>
          </ac:spMkLst>
        </pc:spChg>
        <pc:spChg chg="mod">
          <ac:chgData name="Tariq, Saman GIZ" userId="71e1a46f-f0a9-4839-94bf-71441c44cec8" providerId="ADAL" clId="{A27ADEAC-3F8A-421B-BBEE-8630B667FFE7}" dt="2022-10-10T16:15:07.182" v="2223"/>
          <ac:spMkLst>
            <pc:docMk/>
            <pc:sldMk cId="3479278257" sldId="385"/>
            <ac:spMk id="31" creationId="{EC8A6FAC-5697-4254-9F13-BCFBD67FCF4F}"/>
          </ac:spMkLst>
        </pc:spChg>
        <pc:spChg chg="mod">
          <ac:chgData name="Tariq, Saman GIZ" userId="71e1a46f-f0a9-4839-94bf-71441c44cec8" providerId="ADAL" clId="{A27ADEAC-3F8A-421B-BBEE-8630B667FFE7}" dt="2022-10-10T16:15:07.182" v="2223"/>
          <ac:spMkLst>
            <pc:docMk/>
            <pc:sldMk cId="3479278257" sldId="385"/>
            <ac:spMk id="32" creationId="{FE03EE63-976E-4EFB-A9F0-128B6FC88AFE}"/>
          </ac:spMkLst>
        </pc:spChg>
        <pc:spChg chg="mod">
          <ac:chgData name="Tariq, Saman GIZ" userId="71e1a46f-f0a9-4839-94bf-71441c44cec8" providerId="ADAL" clId="{A27ADEAC-3F8A-421B-BBEE-8630B667FFE7}" dt="2022-10-10T16:15:07.182" v="2223"/>
          <ac:spMkLst>
            <pc:docMk/>
            <pc:sldMk cId="3479278257" sldId="385"/>
            <ac:spMk id="33" creationId="{90F2B642-EF42-418E-B213-FFFBBE55C609}"/>
          </ac:spMkLst>
        </pc:spChg>
        <pc:spChg chg="mod">
          <ac:chgData name="Tariq, Saman GIZ" userId="71e1a46f-f0a9-4839-94bf-71441c44cec8" providerId="ADAL" clId="{A27ADEAC-3F8A-421B-BBEE-8630B667FFE7}" dt="2022-10-10T16:15:07.182" v="2223"/>
          <ac:spMkLst>
            <pc:docMk/>
            <pc:sldMk cId="3479278257" sldId="385"/>
            <ac:spMk id="34" creationId="{12A72E66-692D-4BD3-BAA3-D25996C7AC76}"/>
          </ac:spMkLst>
        </pc:spChg>
        <pc:spChg chg="mod">
          <ac:chgData name="Tariq, Saman GIZ" userId="71e1a46f-f0a9-4839-94bf-71441c44cec8" providerId="ADAL" clId="{A27ADEAC-3F8A-421B-BBEE-8630B667FFE7}" dt="2022-10-10T16:15:07.182" v="2223"/>
          <ac:spMkLst>
            <pc:docMk/>
            <pc:sldMk cId="3479278257" sldId="385"/>
            <ac:spMk id="35" creationId="{E9C54BA8-8EEC-44DB-9EB1-BD20295B7FFC}"/>
          </ac:spMkLst>
        </pc:spChg>
        <pc:spChg chg="mod">
          <ac:chgData name="Tariq, Saman GIZ" userId="71e1a46f-f0a9-4839-94bf-71441c44cec8" providerId="ADAL" clId="{A27ADEAC-3F8A-421B-BBEE-8630B667FFE7}" dt="2022-10-10T16:15:07.182" v="2223"/>
          <ac:spMkLst>
            <pc:docMk/>
            <pc:sldMk cId="3479278257" sldId="385"/>
            <ac:spMk id="36" creationId="{8965D6A6-D3D0-4628-B826-E4740F85B8DC}"/>
          </ac:spMkLst>
        </pc:spChg>
        <pc:spChg chg="mod">
          <ac:chgData name="Tariq, Saman GIZ" userId="71e1a46f-f0a9-4839-94bf-71441c44cec8" providerId="ADAL" clId="{A27ADEAC-3F8A-421B-BBEE-8630B667FFE7}" dt="2022-10-10T16:15:07.182" v="2223"/>
          <ac:spMkLst>
            <pc:docMk/>
            <pc:sldMk cId="3479278257" sldId="385"/>
            <ac:spMk id="37" creationId="{96CB5944-8766-4FD2-B268-C61E8C172270}"/>
          </ac:spMkLst>
        </pc:spChg>
        <pc:spChg chg="mod">
          <ac:chgData name="Tariq, Saman GIZ" userId="71e1a46f-f0a9-4839-94bf-71441c44cec8" providerId="ADAL" clId="{A27ADEAC-3F8A-421B-BBEE-8630B667FFE7}" dt="2022-10-10T16:15:07.182" v="2223"/>
          <ac:spMkLst>
            <pc:docMk/>
            <pc:sldMk cId="3479278257" sldId="385"/>
            <ac:spMk id="38" creationId="{9BD96E2E-35A4-4D78-AF7C-936C516D5B5B}"/>
          </ac:spMkLst>
        </pc:spChg>
        <pc:spChg chg="mod">
          <ac:chgData name="Tariq, Saman GIZ" userId="71e1a46f-f0a9-4839-94bf-71441c44cec8" providerId="ADAL" clId="{A27ADEAC-3F8A-421B-BBEE-8630B667FFE7}" dt="2022-10-10T16:15:07.182" v="2223"/>
          <ac:spMkLst>
            <pc:docMk/>
            <pc:sldMk cId="3479278257" sldId="385"/>
            <ac:spMk id="39" creationId="{5AF2117E-3ED7-4D16-8F01-0D260909AFF0}"/>
          </ac:spMkLst>
        </pc:spChg>
        <pc:spChg chg="mod">
          <ac:chgData name="Tariq, Saman GIZ" userId="71e1a46f-f0a9-4839-94bf-71441c44cec8" providerId="ADAL" clId="{A27ADEAC-3F8A-421B-BBEE-8630B667FFE7}" dt="2022-10-10T16:15:07.182" v="2223"/>
          <ac:spMkLst>
            <pc:docMk/>
            <pc:sldMk cId="3479278257" sldId="385"/>
            <ac:spMk id="40" creationId="{966537A0-00DE-4ABE-A162-AC669281F600}"/>
          </ac:spMkLst>
        </pc:spChg>
        <pc:spChg chg="mod">
          <ac:chgData name="Tariq, Saman GIZ" userId="71e1a46f-f0a9-4839-94bf-71441c44cec8" providerId="ADAL" clId="{A27ADEAC-3F8A-421B-BBEE-8630B667FFE7}" dt="2022-10-10T16:15:07.182" v="2223"/>
          <ac:spMkLst>
            <pc:docMk/>
            <pc:sldMk cId="3479278257" sldId="385"/>
            <ac:spMk id="41" creationId="{C53BD552-9912-480A-8228-41A5B7A7EB2B}"/>
          </ac:spMkLst>
        </pc:spChg>
        <pc:spChg chg="mod">
          <ac:chgData name="Tariq, Saman GIZ" userId="71e1a46f-f0a9-4839-94bf-71441c44cec8" providerId="ADAL" clId="{A27ADEAC-3F8A-421B-BBEE-8630B667FFE7}" dt="2022-10-10T16:15:07.182" v="2223"/>
          <ac:spMkLst>
            <pc:docMk/>
            <pc:sldMk cId="3479278257" sldId="385"/>
            <ac:spMk id="42" creationId="{676478AD-7E95-4ADB-BFAD-39395DDC72A7}"/>
          </ac:spMkLst>
        </pc:spChg>
        <pc:spChg chg="mod">
          <ac:chgData name="Tariq, Saman GIZ" userId="71e1a46f-f0a9-4839-94bf-71441c44cec8" providerId="ADAL" clId="{A27ADEAC-3F8A-421B-BBEE-8630B667FFE7}" dt="2022-10-10T16:15:07.182" v="2223"/>
          <ac:spMkLst>
            <pc:docMk/>
            <pc:sldMk cId="3479278257" sldId="385"/>
            <ac:spMk id="43" creationId="{087A800A-E50E-492C-823F-DE8D4823F49F}"/>
          </ac:spMkLst>
        </pc:spChg>
        <pc:spChg chg="mod">
          <ac:chgData name="Tariq, Saman GIZ" userId="71e1a46f-f0a9-4839-94bf-71441c44cec8" providerId="ADAL" clId="{A27ADEAC-3F8A-421B-BBEE-8630B667FFE7}" dt="2022-10-10T16:15:07.182" v="2223"/>
          <ac:spMkLst>
            <pc:docMk/>
            <pc:sldMk cId="3479278257" sldId="385"/>
            <ac:spMk id="44" creationId="{87229F8D-055D-4E05-BDE1-EF9DA0A6CC31}"/>
          </ac:spMkLst>
        </pc:spChg>
        <pc:spChg chg="mod">
          <ac:chgData name="Tariq, Saman GIZ" userId="71e1a46f-f0a9-4839-94bf-71441c44cec8" providerId="ADAL" clId="{A27ADEAC-3F8A-421B-BBEE-8630B667FFE7}" dt="2022-10-10T16:15:07.182" v="2223"/>
          <ac:spMkLst>
            <pc:docMk/>
            <pc:sldMk cId="3479278257" sldId="385"/>
            <ac:spMk id="45" creationId="{FFBD86A4-5441-49FC-8E38-4CC882D0E7A2}"/>
          </ac:spMkLst>
        </pc:spChg>
        <pc:spChg chg="mod">
          <ac:chgData name="Tariq, Saman GIZ" userId="71e1a46f-f0a9-4839-94bf-71441c44cec8" providerId="ADAL" clId="{A27ADEAC-3F8A-421B-BBEE-8630B667FFE7}" dt="2022-10-10T16:15:07.182" v="2223"/>
          <ac:spMkLst>
            <pc:docMk/>
            <pc:sldMk cId="3479278257" sldId="385"/>
            <ac:spMk id="46" creationId="{F7E36FB2-BF91-4066-82FC-1B230CCBC207}"/>
          </ac:spMkLst>
        </pc:spChg>
        <pc:spChg chg="mod">
          <ac:chgData name="Tariq, Saman GIZ" userId="71e1a46f-f0a9-4839-94bf-71441c44cec8" providerId="ADAL" clId="{A27ADEAC-3F8A-421B-BBEE-8630B667FFE7}" dt="2022-10-10T16:15:07.182" v="2223"/>
          <ac:spMkLst>
            <pc:docMk/>
            <pc:sldMk cId="3479278257" sldId="385"/>
            <ac:spMk id="47" creationId="{DD3DC565-120F-41BB-B7DE-C7A4FAEFFAAA}"/>
          </ac:spMkLst>
        </pc:spChg>
        <pc:spChg chg="add mod">
          <ac:chgData name="Tariq, Saman GIZ" userId="71e1a46f-f0a9-4839-94bf-71441c44cec8" providerId="ADAL" clId="{A27ADEAC-3F8A-421B-BBEE-8630B667FFE7}" dt="2022-10-10T16:16:25.640" v="2230" actId="20577"/>
          <ac:spMkLst>
            <pc:docMk/>
            <pc:sldMk cId="3479278257" sldId="385"/>
            <ac:spMk id="48" creationId="{3FF5C149-F122-4CA3-8CFE-4C6A3ED0D766}"/>
          </ac:spMkLst>
        </pc:spChg>
        <pc:grpChg chg="add mod">
          <ac:chgData name="Tariq, Saman GIZ" userId="71e1a46f-f0a9-4839-94bf-71441c44cec8" providerId="ADAL" clId="{A27ADEAC-3F8A-421B-BBEE-8630B667FFE7}" dt="2022-10-10T16:15:07.182" v="2223"/>
          <ac:grpSpMkLst>
            <pc:docMk/>
            <pc:sldMk cId="3479278257" sldId="385"/>
            <ac:grpSpMk id="30" creationId="{32C21022-84E0-44D4-BC78-68B5EE752301}"/>
          </ac:grpSpMkLst>
        </pc:grpChg>
        <pc:picChg chg="del">
          <ac:chgData name="Tariq, Saman GIZ" userId="71e1a46f-f0a9-4839-94bf-71441c44cec8" providerId="ADAL" clId="{A27ADEAC-3F8A-421B-BBEE-8630B667FFE7}" dt="2022-10-09T17:33:30.176" v="339" actId="478"/>
          <ac:picMkLst>
            <pc:docMk/>
            <pc:sldMk cId="3479278257" sldId="385"/>
            <ac:picMk id="32" creationId="{9606E97D-DB6C-4BE0-A9BE-92B18293E6B7}"/>
          </ac:picMkLst>
        </pc:picChg>
      </pc:sldChg>
      <pc:sldChg chg="addSp delSp modSp mod ord">
        <pc:chgData name="Tariq, Saman GIZ" userId="71e1a46f-f0a9-4839-94bf-71441c44cec8" providerId="ADAL" clId="{A27ADEAC-3F8A-421B-BBEE-8630B667FFE7}" dt="2022-10-10T16:15:05.382" v="2222"/>
        <pc:sldMkLst>
          <pc:docMk/>
          <pc:sldMk cId="3448338462" sldId="386"/>
        </pc:sldMkLst>
        <pc:spChg chg="mod">
          <ac:chgData name="Tariq, Saman GIZ" userId="71e1a46f-f0a9-4839-94bf-71441c44cec8" providerId="ADAL" clId="{A27ADEAC-3F8A-421B-BBEE-8630B667FFE7}" dt="2022-10-09T17:26:11.782" v="234" actId="2711"/>
          <ac:spMkLst>
            <pc:docMk/>
            <pc:sldMk cId="3448338462" sldId="386"/>
            <ac:spMk id="8" creationId="{ABD02083-AB06-4522-A298-29F6FD6BF4C9}"/>
          </ac:spMkLst>
        </pc:spChg>
        <pc:spChg chg="mod">
          <ac:chgData name="Tariq, Saman GIZ" userId="71e1a46f-f0a9-4839-94bf-71441c44cec8" providerId="ADAL" clId="{A27ADEAC-3F8A-421B-BBEE-8630B667FFE7}" dt="2022-10-09T17:26:33.007" v="244" actId="207"/>
          <ac:spMkLst>
            <pc:docMk/>
            <pc:sldMk cId="3448338462" sldId="386"/>
            <ac:spMk id="10" creationId="{C893FA1D-7B72-4BD0-839B-AE568C7D5BF9}"/>
          </ac:spMkLst>
        </pc:spChg>
        <pc:spChg chg="mod">
          <ac:chgData name="Tariq, Saman GIZ" userId="71e1a46f-f0a9-4839-94bf-71441c44cec8" providerId="ADAL" clId="{A27ADEAC-3F8A-421B-BBEE-8630B667FFE7}" dt="2022-10-09T17:26:25.280" v="239" actId="207"/>
          <ac:spMkLst>
            <pc:docMk/>
            <pc:sldMk cId="3448338462" sldId="386"/>
            <ac:spMk id="14" creationId="{01930376-26BD-4865-8E14-C7D91852D506}"/>
          </ac:spMkLst>
        </pc:spChg>
        <pc:spChg chg="mod">
          <ac:chgData name="Tariq, Saman GIZ" userId="71e1a46f-f0a9-4839-94bf-71441c44cec8" providerId="ADAL" clId="{A27ADEAC-3F8A-421B-BBEE-8630B667FFE7}" dt="2022-10-09T17:26:11.782" v="234" actId="2711"/>
          <ac:spMkLst>
            <pc:docMk/>
            <pc:sldMk cId="3448338462" sldId="386"/>
            <ac:spMk id="21" creationId="{6F684860-FDD2-4B4D-81E9-C407812B10D4}"/>
          </ac:spMkLst>
        </pc:spChg>
        <pc:spChg chg="mod">
          <ac:chgData name="Tariq, Saman GIZ" userId="71e1a46f-f0a9-4839-94bf-71441c44cec8" providerId="ADAL" clId="{A27ADEAC-3F8A-421B-BBEE-8630B667FFE7}" dt="2022-10-09T17:26:11.782" v="234" actId="2711"/>
          <ac:spMkLst>
            <pc:docMk/>
            <pc:sldMk cId="3448338462" sldId="386"/>
            <ac:spMk id="24" creationId="{B8F45E72-3C9B-4E1C-B734-2A4C912CB397}"/>
          </ac:spMkLst>
        </pc:spChg>
        <pc:spChg chg="mod">
          <ac:chgData name="Tariq, Saman GIZ" userId="71e1a46f-f0a9-4839-94bf-71441c44cec8" providerId="ADAL" clId="{A27ADEAC-3F8A-421B-BBEE-8630B667FFE7}" dt="2022-10-09T17:26:11.782" v="234" actId="2711"/>
          <ac:spMkLst>
            <pc:docMk/>
            <pc:sldMk cId="3448338462" sldId="386"/>
            <ac:spMk id="25" creationId="{B79445CD-9B2E-48B0-9D40-458F9B654AA8}"/>
          </ac:spMkLst>
        </pc:spChg>
        <pc:spChg chg="mod">
          <ac:chgData name="Tariq, Saman GIZ" userId="71e1a46f-f0a9-4839-94bf-71441c44cec8" providerId="ADAL" clId="{A27ADEAC-3F8A-421B-BBEE-8630B667FFE7}" dt="2022-10-09T17:26:03.875" v="232" actId="207"/>
          <ac:spMkLst>
            <pc:docMk/>
            <pc:sldMk cId="3448338462" sldId="386"/>
            <ac:spMk id="28" creationId="{C65453B8-A9C2-4399-A7BF-E008AC8D347C}"/>
          </ac:spMkLst>
        </pc:spChg>
        <pc:spChg chg="mod">
          <ac:chgData name="Tariq, Saman GIZ" userId="71e1a46f-f0a9-4839-94bf-71441c44cec8" providerId="ADAL" clId="{A27ADEAC-3F8A-421B-BBEE-8630B667FFE7}" dt="2022-10-10T16:15:05.382" v="2222"/>
          <ac:spMkLst>
            <pc:docMk/>
            <pc:sldMk cId="3448338462" sldId="386"/>
            <ac:spMk id="31" creationId="{0E4E69F0-0D6F-4671-9B51-3C8E7C581C6B}"/>
          </ac:spMkLst>
        </pc:spChg>
        <pc:spChg chg="del">
          <ac:chgData name="Tariq, Saman GIZ" userId="71e1a46f-f0a9-4839-94bf-71441c44cec8" providerId="ADAL" clId="{A27ADEAC-3F8A-421B-BBEE-8630B667FFE7}" dt="2022-10-09T17:24:24.941" v="208" actId="478"/>
          <ac:spMkLst>
            <pc:docMk/>
            <pc:sldMk cId="3448338462" sldId="386"/>
            <ac:spMk id="31" creationId="{33F92504-0D96-4FE6-A733-6F407AC6049B}"/>
          </ac:spMkLst>
        </pc:spChg>
        <pc:spChg chg="mod">
          <ac:chgData name="Tariq, Saman GIZ" userId="71e1a46f-f0a9-4839-94bf-71441c44cec8" providerId="ADAL" clId="{A27ADEAC-3F8A-421B-BBEE-8630B667FFE7}" dt="2022-10-10T16:15:05.382" v="2222"/>
          <ac:spMkLst>
            <pc:docMk/>
            <pc:sldMk cId="3448338462" sldId="386"/>
            <ac:spMk id="32" creationId="{DC5AAA17-DF0D-4BFE-9C02-7203EDB60656}"/>
          </ac:spMkLst>
        </pc:spChg>
        <pc:spChg chg="mod">
          <ac:chgData name="Tariq, Saman GIZ" userId="71e1a46f-f0a9-4839-94bf-71441c44cec8" providerId="ADAL" clId="{A27ADEAC-3F8A-421B-BBEE-8630B667FFE7}" dt="2022-10-10T16:15:05.382" v="2222"/>
          <ac:spMkLst>
            <pc:docMk/>
            <pc:sldMk cId="3448338462" sldId="386"/>
            <ac:spMk id="33" creationId="{9B479B58-E371-4656-93F0-0279B4FDD7B3}"/>
          </ac:spMkLst>
        </pc:spChg>
        <pc:spChg chg="mod">
          <ac:chgData name="Tariq, Saman GIZ" userId="71e1a46f-f0a9-4839-94bf-71441c44cec8" providerId="ADAL" clId="{A27ADEAC-3F8A-421B-BBEE-8630B667FFE7}" dt="2022-10-10T16:15:05.382" v="2222"/>
          <ac:spMkLst>
            <pc:docMk/>
            <pc:sldMk cId="3448338462" sldId="386"/>
            <ac:spMk id="34" creationId="{E3975C69-646E-4A99-8D32-5B7334F2F7E3}"/>
          </ac:spMkLst>
        </pc:spChg>
        <pc:spChg chg="mod">
          <ac:chgData name="Tariq, Saman GIZ" userId="71e1a46f-f0a9-4839-94bf-71441c44cec8" providerId="ADAL" clId="{A27ADEAC-3F8A-421B-BBEE-8630B667FFE7}" dt="2022-10-10T16:15:05.382" v="2222"/>
          <ac:spMkLst>
            <pc:docMk/>
            <pc:sldMk cId="3448338462" sldId="386"/>
            <ac:spMk id="35" creationId="{3196A511-1D75-4F5B-8C44-39B4B77CE081}"/>
          </ac:spMkLst>
        </pc:spChg>
        <pc:spChg chg="mod">
          <ac:chgData name="Tariq, Saman GIZ" userId="71e1a46f-f0a9-4839-94bf-71441c44cec8" providerId="ADAL" clId="{A27ADEAC-3F8A-421B-BBEE-8630B667FFE7}" dt="2022-10-10T16:15:05.382" v="2222"/>
          <ac:spMkLst>
            <pc:docMk/>
            <pc:sldMk cId="3448338462" sldId="386"/>
            <ac:spMk id="36" creationId="{4426A93A-14B7-4E7D-860E-1E2353C2E784}"/>
          </ac:spMkLst>
        </pc:spChg>
        <pc:spChg chg="mod">
          <ac:chgData name="Tariq, Saman GIZ" userId="71e1a46f-f0a9-4839-94bf-71441c44cec8" providerId="ADAL" clId="{A27ADEAC-3F8A-421B-BBEE-8630B667FFE7}" dt="2022-10-10T16:15:05.382" v="2222"/>
          <ac:spMkLst>
            <pc:docMk/>
            <pc:sldMk cId="3448338462" sldId="386"/>
            <ac:spMk id="37" creationId="{918E3DE4-FC04-4712-BE25-6ECBA36559AE}"/>
          </ac:spMkLst>
        </pc:spChg>
        <pc:spChg chg="mod">
          <ac:chgData name="Tariq, Saman GIZ" userId="71e1a46f-f0a9-4839-94bf-71441c44cec8" providerId="ADAL" clId="{A27ADEAC-3F8A-421B-BBEE-8630B667FFE7}" dt="2022-10-10T16:15:05.382" v="2222"/>
          <ac:spMkLst>
            <pc:docMk/>
            <pc:sldMk cId="3448338462" sldId="386"/>
            <ac:spMk id="38" creationId="{093A804F-B8FC-4FDC-A59A-0D0B19412DF2}"/>
          </ac:spMkLst>
        </pc:spChg>
        <pc:spChg chg="mod">
          <ac:chgData name="Tariq, Saman GIZ" userId="71e1a46f-f0a9-4839-94bf-71441c44cec8" providerId="ADAL" clId="{A27ADEAC-3F8A-421B-BBEE-8630B667FFE7}" dt="2022-10-10T16:15:05.382" v="2222"/>
          <ac:spMkLst>
            <pc:docMk/>
            <pc:sldMk cId="3448338462" sldId="386"/>
            <ac:spMk id="39" creationId="{CCA7EE03-940D-4BE2-B66F-FBD64E623407}"/>
          </ac:spMkLst>
        </pc:spChg>
        <pc:spChg chg="mod">
          <ac:chgData name="Tariq, Saman GIZ" userId="71e1a46f-f0a9-4839-94bf-71441c44cec8" providerId="ADAL" clId="{A27ADEAC-3F8A-421B-BBEE-8630B667FFE7}" dt="2022-10-10T16:15:05.382" v="2222"/>
          <ac:spMkLst>
            <pc:docMk/>
            <pc:sldMk cId="3448338462" sldId="386"/>
            <ac:spMk id="40" creationId="{05BD1AE4-7A35-47ED-818C-3AC27CD67152}"/>
          </ac:spMkLst>
        </pc:spChg>
        <pc:spChg chg="mod">
          <ac:chgData name="Tariq, Saman GIZ" userId="71e1a46f-f0a9-4839-94bf-71441c44cec8" providerId="ADAL" clId="{A27ADEAC-3F8A-421B-BBEE-8630B667FFE7}" dt="2022-10-10T16:15:05.382" v="2222"/>
          <ac:spMkLst>
            <pc:docMk/>
            <pc:sldMk cId="3448338462" sldId="386"/>
            <ac:spMk id="41" creationId="{68A885E5-E821-4276-BF16-77E79D74F1F4}"/>
          </ac:spMkLst>
        </pc:spChg>
        <pc:spChg chg="mod">
          <ac:chgData name="Tariq, Saman GIZ" userId="71e1a46f-f0a9-4839-94bf-71441c44cec8" providerId="ADAL" clId="{A27ADEAC-3F8A-421B-BBEE-8630B667FFE7}" dt="2022-10-10T16:15:05.382" v="2222"/>
          <ac:spMkLst>
            <pc:docMk/>
            <pc:sldMk cId="3448338462" sldId="386"/>
            <ac:spMk id="42" creationId="{AC2656F1-5575-4443-AFCE-8D3818046C2C}"/>
          </ac:spMkLst>
        </pc:spChg>
        <pc:spChg chg="mod">
          <ac:chgData name="Tariq, Saman GIZ" userId="71e1a46f-f0a9-4839-94bf-71441c44cec8" providerId="ADAL" clId="{A27ADEAC-3F8A-421B-BBEE-8630B667FFE7}" dt="2022-10-10T16:15:05.382" v="2222"/>
          <ac:spMkLst>
            <pc:docMk/>
            <pc:sldMk cId="3448338462" sldId="386"/>
            <ac:spMk id="43" creationId="{9C240530-7187-4F2A-A2EC-3808D3302A99}"/>
          </ac:spMkLst>
        </pc:spChg>
        <pc:spChg chg="mod">
          <ac:chgData name="Tariq, Saman GIZ" userId="71e1a46f-f0a9-4839-94bf-71441c44cec8" providerId="ADAL" clId="{A27ADEAC-3F8A-421B-BBEE-8630B667FFE7}" dt="2022-10-10T16:15:05.382" v="2222"/>
          <ac:spMkLst>
            <pc:docMk/>
            <pc:sldMk cId="3448338462" sldId="386"/>
            <ac:spMk id="44" creationId="{DE578479-B7F1-40AA-814F-EB97A2B55996}"/>
          </ac:spMkLst>
        </pc:spChg>
        <pc:spChg chg="mod">
          <ac:chgData name="Tariq, Saman GIZ" userId="71e1a46f-f0a9-4839-94bf-71441c44cec8" providerId="ADAL" clId="{A27ADEAC-3F8A-421B-BBEE-8630B667FFE7}" dt="2022-10-10T16:15:05.382" v="2222"/>
          <ac:spMkLst>
            <pc:docMk/>
            <pc:sldMk cId="3448338462" sldId="386"/>
            <ac:spMk id="45" creationId="{AA5DC2DE-466B-429C-9499-E8DF1ADFD11E}"/>
          </ac:spMkLst>
        </pc:spChg>
        <pc:spChg chg="mod">
          <ac:chgData name="Tariq, Saman GIZ" userId="71e1a46f-f0a9-4839-94bf-71441c44cec8" providerId="ADAL" clId="{A27ADEAC-3F8A-421B-BBEE-8630B667FFE7}" dt="2022-10-10T16:15:05.382" v="2222"/>
          <ac:spMkLst>
            <pc:docMk/>
            <pc:sldMk cId="3448338462" sldId="386"/>
            <ac:spMk id="46" creationId="{D30AA34C-C6AE-4830-987C-FA2B582FCAFB}"/>
          </ac:spMkLst>
        </pc:spChg>
        <pc:spChg chg="mod">
          <ac:chgData name="Tariq, Saman GIZ" userId="71e1a46f-f0a9-4839-94bf-71441c44cec8" providerId="ADAL" clId="{A27ADEAC-3F8A-421B-BBEE-8630B667FFE7}" dt="2022-10-10T16:15:05.382" v="2222"/>
          <ac:spMkLst>
            <pc:docMk/>
            <pc:sldMk cId="3448338462" sldId="386"/>
            <ac:spMk id="47" creationId="{717812DE-6BA0-486B-8D71-2EA7A9EBCD81}"/>
          </ac:spMkLst>
        </pc:spChg>
        <pc:spChg chg="add mod">
          <ac:chgData name="Tariq, Saman GIZ" userId="71e1a46f-f0a9-4839-94bf-71441c44cec8" providerId="ADAL" clId="{A27ADEAC-3F8A-421B-BBEE-8630B667FFE7}" dt="2022-10-10T16:15:05.382" v="2222"/>
          <ac:spMkLst>
            <pc:docMk/>
            <pc:sldMk cId="3448338462" sldId="386"/>
            <ac:spMk id="48" creationId="{88BB708E-1535-4282-9E08-647ADE2CDDA7}"/>
          </ac:spMkLst>
        </pc:spChg>
        <pc:grpChg chg="add del mod">
          <ac:chgData name="Tariq, Saman GIZ" userId="71e1a46f-f0a9-4839-94bf-71441c44cec8" providerId="ADAL" clId="{A27ADEAC-3F8A-421B-BBEE-8630B667FFE7}" dt="2022-10-09T17:33:24.537" v="336" actId="478"/>
          <ac:grpSpMkLst>
            <pc:docMk/>
            <pc:sldMk cId="3448338462" sldId="386"/>
            <ac:grpSpMk id="26" creationId="{ED1CFF1E-A2D4-4EE3-9B37-5B97636FDD6C}"/>
          </ac:grpSpMkLst>
        </pc:grpChg>
        <pc:grpChg chg="add mod">
          <ac:chgData name="Tariq, Saman GIZ" userId="71e1a46f-f0a9-4839-94bf-71441c44cec8" providerId="ADAL" clId="{A27ADEAC-3F8A-421B-BBEE-8630B667FFE7}" dt="2022-10-10T16:15:05.382" v="2222"/>
          <ac:grpSpMkLst>
            <pc:docMk/>
            <pc:sldMk cId="3448338462" sldId="386"/>
            <ac:grpSpMk id="30" creationId="{E7C9B2BC-2BB0-415A-8D68-65F2C621F01E}"/>
          </ac:grpSpMkLst>
        </pc:grpChg>
        <pc:picChg chg="del mod">
          <ac:chgData name="Tariq, Saman GIZ" userId="71e1a46f-f0a9-4839-94bf-71441c44cec8" providerId="ADAL" clId="{A27ADEAC-3F8A-421B-BBEE-8630B667FFE7}" dt="2022-10-09T17:33:26.694" v="337" actId="478"/>
          <ac:picMkLst>
            <pc:docMk/>
            <pc:sldMk cId="3448338462" sldId="386"/>
            <ac:picMk id="32" creationId="{60AC38FA-C59C-4EAD-A831-808EE2BBB478}"/>
          </ac:picMkLst>
        </pc:picChg>
      </pc:sldChg>
      <pc:sldChg chg="addSp delSp modSp mod">
        <pc:chgData name="Tariq, Saman GIZ" userId="71e1a46f-f0a9-4839-94bf-71441c44cec8" providerId="ADAL" clId="{A27ADEAC-3F8A-421B-BBEE-8630B667FFE7}" dt="2022-10-10T16:15:04.287" v="2221"/>
        <pc:sldMkLst>
          <pc:docMk/>
          <pc:sldMk cId="2109038973" sldId="387"/>
        </pc:sldMkLst>
        <pc:spChg chg="mod">
          <ac:chgData name="Tariq, Saman GIZ" userId="71e1a46f-f0a9-4839-94bf-71441c44cec8" providerId="ADAL" clId="{A27ADEAC-3F8A-421B-BBEE-8630B667FFE7}" dt="2022-10-09T20:33:04.992" v="1081" actId="207"/>
          <ac:spMkLst>
            <pc:docMk/>
            <pc:sldMk cId="2109038973" sldId="387"/>
            <ac:spMk id="3" creationId="{C93FFC70-3C95-434A-A2EA-7FFF893CD863}"/>
          </ac:spMkLst>
        </pc:spChg>
        <pc:spChg chg="mod">
          <ac:chgData name="Tariq, Saman GIZ" userId="71e1a46f-f0a9-4839-94bf-71441c44cec8" providerId="ADAL" clId="{A27ADEAC-3F8A-421B-BBEE-8630B667FFE7}" dt="2022-10-10T16:15:04.287" v="2221"/>
          <ac:spMkLst>
            <pc:docMk/>
            <pc:sldMk cId="2109038973" sldId="387"/>
            <ac:spMk id="8" creationId="{02BACFB7-5F96-49DE-BFA7-50AE48D0D781}"/>
          </ac:spMkLst>
        </pc:spChg>
        <pc:spChg chg="del">
          <ac:chgData name="Tariq, Saman GIZ" userId="71e1a46f-f0a9-4839-94bf-71441c44cec8" providerId="ADAL" clId="{A27ADEAC-3F8A-421B-BBEE-8630B667FFE7}" dt="2022-10-09T17:24:27.525" v="209" actId="478"/>
          <ac:spMkLst>
            <pc:docMk/>
            <pc:sldMk cId="2109038973" sldId="387"/>
            <ac:spMk id="8" creationId="{0DC21544-0A21-4892-BCC4-EED74E3C594E}"/>
          </ac:spMkLst>
        </pc:spChg>
        <pc:spChg chg="mod">
          <ac:chgData name="Tariq, Saman GIZ" userId="71e1a46f-f0a9-4839-94bf-71441c44cec8" providerId="ADAL" clId="{A27ADEAC-3F8A-421B-BBEE-8630B667FFE7}" dt="2022-10-10T16:15:04.287" v="2221"/>
          <ac:spMkLst>
            <pc:docMk/>
            <pc:sldMk cId="2109038973" sldId="387"/>
            <ac:spMk id="9" creationId="{AE4CACB2-E12B-4970-8EDB-D2B7F3661441}"/>
          </ac:spMkLst>
        </pc:spChg>
        <pc:spChg chg="mod">
          <ac:chgData name="Tariq, Saman GIZ" userId="71e1a46f-f0a9-4839-94bf-71441c44cec8" providerId="ADAL" clId="{A27ADEAC-3F8A-421B-BBEE-8630B667FFE7}" dt="2022-10-10T16:15:04.287" v="2221"/>
          <ac:spMkLst>
            <pc:docMk/>
            <pc:sldMk cId="2109038973" sldId="387"/>
            <ac:spMk id="10" creationId="{DD48BCB6-26A0-4E1A-BD1C-B4EDA8A65786}"/>
          </ac:spMkLst>
        </pc:spChg>
        <pc:spChg chg="mod">
          <ac:chgData name="Tariq, Saman GIZ" userId="71e1a46f-f0a9-4839-94bf-71441c44cec8" providerId="ADAL" clId="{A27ADEAC-3F8A-421B-BBEE-8630B667FFE7}" dt="2022-10-10T16:15:04.287" v="2221"/>
          <ac:spMkLst>
            <pc:docMk/>
            <pc:sldMk cId="2109038973" sldId="387"/>
            <ac:spMk id="12" creationId="{AB46CA77-2F27-40E1-B279-222492FF0F27}"/>
          </ac:spMkLst>
        </pc:spChg>
        <pc:spChg chg="mod">
          <ac:chgData name="Tariq, Saman GIZ" userId="71e1a46f-f0a9-4839-94bf-71441c44cec8" providerId="ADAL" clId="{A27ADEAC-3F8A-421B-BBEE-8630B667FFE7}" dt="2022-10-10T16:15:04.287" v="2221"/>
          <ac:spMkLst>
            <pc:docMk/>
            <pc:sldMk cId="2109038973" sldId="387"/>
            <ac:spMk id="13" creationId="{D9FD4AD5-19ED-4A01-93EF-917959AB6EEA}"/>
          </ac:spMkLst>
        </pc:spChg>
        <pc:spChg chg="mod">
          <ac:chgData name="Tariq, Saman GIZ" userId="71e1a46f-f0a9-4839-94bf-71441c44cec8" providerId="ADAL" clId="{A27ADEAC-3F8A-421B-BBEE-8630B667FFE7}" dt="2022-10-10T16:15:04.287" v="2221"/>
          <ac:spMkLst>
            <pc:docMk/>
            <pc:sldMk cId="2109038973" sldId="387"/>
            <ac:spMk id="14" creationId="{9AFBA3CB-323C-41BE-82EA-F382A5907FF3}"/>
          </ac:spMkLst>
        </pc:spChg>
        <pc:spChg chg="mod">
          <ac:chgData name="Tariq, Saman GIZ" userId="71e1a46f-f0a9-4839-94bf-71441c44cec8" providerId="ADAL" clId="{A27ADEAC-3F8A-421B-BBEE-8630B667FFE7}" dt="2022-10-10T16:15:04.287" v="2221"/>
          <ac:spMkLst>
            <pc:docMk/>
            <pc:sldMk cId="2109038973" sldId="387"/>
            <ac:spMk id="15" creationId="{0602C4DF-701E-4C05-9946-FFCEC1AFE82D}"/>
          </ac:spMkLst>
        </pc:spChg>
        <pc:spChg chg="mod">
          <ac:chgData name="Tariq, Saman GIZ" userId="71e1a46f-f0a9-4839-94bf-71441c44cec8" providerId="ADAL" clId="{A27ADEAC-3F8A-421B-BBEE-8630B667FFE7}" dt="2022-10-10T16:15:04.287" v="2221"/>
          <ac:spMkLst>
            <pc:docMk/>
            <pc:sldMk cId="2109038973" sldId="387"/>
            <ac:spMk id="16" creationId="{CD7391CF-6D2F-4780-ABD3-77551917946A}"/>
          </ac:spMkLst>
        </pc:spChg>
        <pc:spChg chg="mod">
          <ac:chgData name="Tariq, Saman GIZ" userId="71e1a46f-f0a9-4839-94bf-71441c44cec8" providerId="ADAL" clId="{A27ADEAC-3F8A-421B-BBEE-8630B667FFE7}" dt="2022-10-10T16:15:04.287" v="2221"/>
          <ac:spMkLst>
            <pc:docMk/>
            <pc:sldMk cId="2109038973" sldId="387"/>
            <ac:spMk id="17" creationId="{B857A25C-617D-44B5-AB90-C28FE56C7F3C}"/>
          </ac:spMkLst>
        </pc:spChg>
        <pc:spChg chg="mod">
          <ac:chgData name="Tariq, Saman GIZ" userId="71e1a46f-f0a9-4839-94bf-71441c44cec8" providerId="ADAL" clId="{A27ADEAC-3F8A-421B-BBEE-8630B667FFE7}" dt="2022-10-10T16:15:04.287" v="2221"/>
          <ac:spMkLst>
            <pc:docMk/>
            <pc:sldMk cId="2109038973" sldId="387"/>
            <ac:spMk id="18" creationId="{D668C1D5-CC3B-456D-89D0-2FC6AA1F5B11}"/>
          </ac:spMkLst>
        </pc:spChg>
        <pc:spChg chg="mod">
          <ac:chgData name="Tariq, Saman GIZ" userId="71e1a46f-f0a9-4839-94bf-71441c44cec8" providerId="ADAL" clId="{A27ADEAC-3F8A-421B-BBEE-8630B667FFE7}" dt="2022-10-10T16:15:04.287" v="2221"/>
          <ac:spMkLst>
            <pc:docMk/>
            <pc:sldMk cId="2109038973" sldId="387"/>
            <ac:spMk id="19" creationId="{25F81164-D96D-44A0-9067-3896B49843C2}"/>
          </ac:spMkLst>
        </pc:spChg>
        <pc:spChg chg="mod">
          <ac:chgData name="Tariq, Saman GIZ" userId="71e1a46f-f0a9-4839-94bf-71441c44cec8" providerId="ADAL" clId="{A27ADEAC-3F8A-421B-BBEE-8630B667FFE7}" dt="2022-10-10T16:15:04.287" v="2221"/>
          <ac:spMkLst>
            <pc:docMk/>
            <pc:sldMk cId="2109038973" sldId="387"/>
            <ac:spMk id="20" creationId="{BEADC29A-E057-4BE9-8090-F6E1ED88F4CF}"/>
          </ac:spMkLst>
        </pc:spChg>
        <pc:spChg chg="mod">
          <ac:chgData name="Tariq, Saman GIZ" userId="71e1a46f-f0a9-4839-94bf-71441c44cec8" providerId="ADAL" clId="{A27ADEAC-3F8A-421B-BBEE-8630B667FFE7}" dt="2022-10-10T16:15:04.287" v="2221"/>
          <ac:spMkLst>
            <pc:docMk/>
            <pc:sldMk cId="2109038973" sldId="387"/>
            <ac:spMk id="21" creationId="{165237AD-71F4-4179-8DAA-028610585484}"/>
          </ac:spMkLst>
        </pc:spChg>
        <pc:spChg chg="mod">
          <ac:chgData name="Tariq, Saman GIZ" userId="71e1a46f-f0a9-4839-94bf-71441c44cec8" providerId="ADAL" clId="{A27ADEAC-3F8A-421B-BBEE-8630B667FFE7}" dt="2022-10-10T16:15:04.287" v="2221"/>
          <ac:spMkLst>
            <pc:docMk/>
            <pc:sldMk cId="2109038973" sldId="387"/>
            <ac:spMk id="22" creationId="{B490F0AD-12B6-4767-B83D-05849A358264}"/>
          </ac:spMkLst>
        </pc:spChg>
        <pc:spChg chg="mod">
          <ac:chgData name="Tariq, Saman GIZ" userId="71e1a46f-f0a9-4839-94bf-71441c44cec8" providerId="ADAL" clId="{A27ADEAC-3F8A-421B-BBEE-8630B667FFE7}" dt="2022-10-10T16:15:04.287" v="2221"/>
          <ac:spMkLst>
            <pc:docMk/>
            <pc:sldMk cId="2109038973" sldId="387"/>
            <ac:spMk id="23" creationId="{D8A0F24E-5301-4239-BC7F-C6DFDF527C52}"/>
          </ac:spMkLst>
        </pc:spChg>
        <pc:spChg chg="mod">
          <ac:chgData name="Tariq, Saman GIZ" userId="71e1a46f-f0a9-4839-94bf-71441c44cec8" providerId="ADAL" clId="{A27ADEAC-3F8A-421B-BBEE-8630B667FFE7}" dt="2022-10-10T16:15:04.287" v="2221"/>
          <ac:spMkLst>
            <pc:docMk/>
            <pc:sldMk cId="2109038973" sldId="387"/>
            <ac:spMk id="24" creationId="{0D1541A1-0FB4-44CA-BC62-C0BB992F665E}"/>
          </ac:spMkLst>
        </pc:spChg>
        <pc:spChg chg="mod">
          <ac:chgData name="Tariq, Saman GIZ" userId="71e1a46f-f0a9-4839-94bf-71441c44cec8" providerId="ADAL" clId="{A27ADEAC-3F8A-421B-BBEE-8630B667FFE7}" dt="2022-10-10T16:15:04.287" v="2221"/>
          <ac:spMkLst>
            <pc:docMk/>
            <pc:sldMk cId="2109038973" sldId="387"/>
            <ac:spMk id="25" creationId="{E4CBB934-0A54-4669-8BDB-A386F03F3CBE}"/>
          </ac:spMkLst>
        </pc:spChg>
        <pc:spChg chg="add mod">
          <ac:chgData name="Tariq, Saman GIZ" userId="71e1a46f-f0a9-4839-94bf-71441c44cec8" providerId="ADAL" clId="{A27ADEAC-3F8A-421B-BBEE-8630B667FFE7}" dt="2022-10-10T16:15:04.287" v="2221"/>
          <ac:spMkLst>
            <pc:docMk/>
            <pc:sldMk cId="2109038973" sldId="387"/>
            <ac:spMk id="26" creationId="{5FBF04E2-3816-4A3E-B73A-63DD547D5C4A}"/>
          </ac:spMkLst>
        </pc:spChg>
        <pc:grpChg chg="add mod">
          <ac:chgData name="Tariq, Saman GIZ" userId="71e1a46f-f0a9-4839-94bf-71441c44cec8" providerId="ADAL" clId="{A27ADEAC-3F8A-421B-BBEE-8630B667FFE7}" dt="2022-10-10T16:15:04.287" v="2221"/>
          <ac:grpSpMkLst>
            <pc:docMk/>
            <pc:sldMk cId="2109038973" sldId="387"/>
            <ac:grpSpMk id="7" creationId="{2D944419-633D-4174-ABC8-7F4B681E9025}"/>
          </ac:grpSpMkLst>
        </pc:grpChg>
        <pc:picChg chg="del">
          <ac:chgData name="Tariq, Saman GIZ" userId="71e1a46f-f0a9-4839-94bf-71441c44cec8" providerId="ADAL" clId="{A27ADEAC-3F8A-421B-BBEE-8630B667FFE7}" dt="2022-10-09T17:33:28.771" v="338" actId="478"/>
          <ac:picMkLst>
            <pc:docMk/>
            <pc:sldMk cId="2109038973" sldId="387"/>
            <ac:picMk id="9" creationId="{29746DD8-E236-492A-9D0E-30A4B1D2A6FE}"/>
          </ac:picMkLst>
        </pc:picChg>
      </pc:sldChg>
      <pc:sldChg chg="addSp delSp modSp mod ord">
        <pc:chgData name="Tariq, Saman GIZ" userId="71e1a46f-f0a9-4839-94bf-71441c44cec8" providerId="ADAL" clId="{A27ADEAC-3F8A-421B-BBEE-8630B667FFE7}" dt="2022-10-10T16:15:03.062" v="2220"/>
        <pc:sldMkLst>
          <pc:docMk/>
          <pc:sldMk cId="393275212" sldId="388"/>
        </pc:sldMkLst>
        <pc:spChg chg="mod">
          <ac:chgData name="Tariq, Saman GIZ" userId="71e1a46f-f0a9-4839-94bf-71441c44cec8" providerId="ADAL" clId="{A27ADEAC-3F8A-421B-BBEE-8630B667FFE7}" dt="2022-10-09T17:27:33.343" v="255" actId="207"/>
          <ac:spMkLst>
            <pc:docMk/>
            <pc:sldMk cId="393275212" sldId="388"/>
            <ac:spMk id="3" creationId="{C93FFC70-3C95-434A-A2EA-7FFF893CD863}"/>
          </ac:spMkLst>
        </pc:spChg>
        <pc:spChg chg="mod">
          <ac:chgData name="Tariq, Saman GIZ" userId="71e1a46f-f0a9-4839-94bf-71441c44cec8" providerId="ADAL" clId="{A27ADEAC-3F8A-421B-BBEE-8630B667FFE7}" dt="2022-10-10T16:15:03.062" v="2220"/>
          <ac:spMkLst>
            <pc:docMk/>
            <pc:sldMk cId="393275212" sldId="388"/>
            <ac:spMk id="9" creationId="{80D875F5-539B-4578-99C0-A0CE680C66E0}"/>
          </ac:spMkLst>
        </pc:spChg>
        <pc:spChg chg="mod">
          <ac:chgData name="Tariq, Saman GIZ" userId="71e1a46f-f0a9-4839-94bf-71441c44cec8" providerId="ADAL" clId="{A27ADEAC-3F8A-421B-BBEE-8630B667FFE7}" dt="2022-10-10T16:15:03.062" v="2220"/>
          <ac:spMkLst>
            <pc:docMk/>
            <pc:sldMk cId="393275212" sldId="388"/>
            <ac:spMk id="10" creationId="{40E060AD-3C2B-4778-B626-BF42ED1AE138}"/>
          </ac:spMkLst>
        </pc:spChg>
        <pc:spChg chg="del">
          <ac:chgData name="Tariq, Saman GIZ" userId="71e1a46f-f0a9-4839-94bf-71441c44cec8" providerId="ADAL" clId="{A27ADEAC-3F8A-421B-BBEE-8630B667FFE7}" dt="2022-10-09T17:24:02.894" v="198" actId="478"/>
          <ac:spMkLst>
            <pc:docMk/>
            <pc:sldMk cId="393275212" sldId="388"/>
            <ac:spMk id="10" creationId="{DBF73329-5D2E-4855-93FD-F1BE462A8A51}"/>
          </ac:spMkLst>
        </pc:spChg>
        <pc:spChg chg="mod">
          <ac:chgData name="Tariq, Saman GIZ" userId="71e1a46f-f0a9-4839-94bf-71441c44cec8" providerId="ADAL" clId="{A27ADEAC-3F8A-421B-BBEE-8630B667FFE7}" dt="2022-10-10T16:15:03.062" v="2220"/>
          <ac:spMkLst>
            <pc:docMk/>
            <pc:sldMk cId="393275212" sldId="388"/>
            <ac:spMk id="12" creationId="{3E1F365B-BD12-40F5-9F76-FB3F81523AB7}"/>
          </ac:spMkLst>
        </pc:spChg>
        <pc:spChg chg="mod">
          <ac:chgData name="Tariq, Saman GIZ" userId="71e1a46f-f0a9-4839-94bf-71441c44cec8" providerId="ADAL" clId="{A27ADEAC-3F8A-421B-BBEE-8630B667FFE7}" dt="2022-10-10T16:15:03.062" v="2220"/>
          <ac:spMkLst>
            <pc:docMk/>
            <pc:sldMk cId="393275212" sldId="388"/>
            <ac:spMk id="13" creationId="{CDB72BCC-D59F-4B0D-9567-D54038D87BD2}"/>
          </ac:spMkLst>
        </pc:spChg>
        <pc:spChg chg="mod">
          <ac:chgData name="Tariq, Saman GIZ" userId="71e1a46f-f0a9-4839-94bf-71441c44cec8" providerId="ADAL" clId="{A27ADEAC-3F8A-421B-BBEE-8630B667FFE7}" dt="2022-10-10T16:15:03.062" v="2220"/>
          <ac:spMkLst>
            <pc:docMk/>
            <pc:sldMk cId="393275212" sldId="388"/>
            <ac:spMk id="14" creationId="{9EFDF837-B5D6-4025-91A9-DC6BF8D94368}"/>
          </ac:spMkLst>
        </pc:spChg>
        <pc:spChg chg="mod">
          <ac:chgData name="Tariq, Saman GIZ" userId="71e1a46f-f0a9-4839-94bf-71441c44cec8" providerId="ADAL" clId="{A27ADEAC-3F8A-421B-BBEE-8630B667FFE7}" dt="2022-10-10T16:15:03.062" v="2220"/>
          <ac:spMkLst>
            <pc:docMk/>
            <pc:sldMk cId="393275212" sldId="388"/>
            <ac:spMk id="15" creationId="{6EE22386-023A-47FA-B4D5-74E86FE521E0}"/>
          </ac:spMkLst>
        </pc:spChg>
        <pc:spChg chg="mod">
          <ac:chgData name="Tariq, Saman GIZ" userId="71e1a46f-f0a9-4839-94bf-71441c44cec8" providerId="ADAL" clId="{A27ADEAC-3F8A-421B-BBEE-8630B667FFE7}" dt="2022-10-10T16:15:03.062" v="2220"/>
          <ac:spMkLst>
            <pc:docMk/>
            <pc:sldMk cId="393275212" sldId="388"/>
            <ac:spMk id="16" creationId="{A5D45956-C12D-4EE9-BE87-0316CBA28A65}"/>
          </ac:spMkLst>
        </pc:spChg>
        <pc:spChg chg="mod">
          <ac:chgData name="Tariq, Saman GIZ" userId="71e1a46f-f0a9-4839-94bf-71441c44cec8" providerId="ADAL" clId="{A27ADEAC-3F8A-421B-BBEE-8630B667FFE7}" dt="2022-10-10T16:15:03.062" v="2220"/>
          <ac:spMkLst>
            <pc:docMk/>
            <pc:sldMk cId="393275212" sldId="388"/>
            <ac:spMk id="17" creationId="{36B44ED9-CD02-47D8-B446-88EEC41AD890}"/>
          </ac:spMkLst>
        </pc:spChg>
        <pc:spChg chg="mod">
          <ac:chgData name="Tariq, Saman GIZ" userId="71e1a46f-f0a9-4839-94bf-71441c44cec8" providerId="ADAL" clId="{A27ADEAC-3F8A-421B-BBEE-8630B667FFE7}" dt="2022-10-10T16:15:03.062" v="2220"/>
          <ac:spMkLst>
            <pc:docMk/>
            <pc:sldMk cId="393275212" sldId="388"/>
            <ac:spMk id="18" creationId="{AC49FC83-32F1-4A6E-8161-29A97E3B57CF}"/>
          </ac:spMkLst>
        </pc:spChg>
        <pc:spChg chg="mod">
          <ac:chgData name="Tariq, Saman GIZ" userId="71e1a46f-f0a9-4839-94bf-71441c44cec8" providerId="ADAL" clId="{A27ADEAC-3F8A-421B-BBEE-8630B667FFE7}" dt="2022-10-10T16:15:03.062" v="2220"/>
          <ac:spMkLst>
            <pc:docMk/>
            <pc:sldMk cId="393275212" sldId="388"/>
            <ac:spMk id="19" creationId="{58054EE8-0F77-43BE-87A2-E09FA523AC8B}"/>
          </ac:spMkLst>
        </pc:spChg>
        <pc:spChg chg="mod">
          <ac:chgData name="Tariq, Saman GIZ" userId="71e1a46f-f0a9-4839-94bf-71441c44cec8" providerId="ADAL" clId="{A27ADEAC-3F8A-421B-BBEE-8630B667FFE7}" dt="2022-10-10T16:15:03.062" v="2220"/>
          <ac:spMkLst>
            <pc:docMk/>
            <pc:sldMk cId="393275212" sldId="388"/>
            <ac:spMk id="20" creationId="{58148BBD-2739-42A7-BEAE-EAEAC451528B}"/>
          </ac:spMkLst>
        </pc:spChg>
        <pc:spChg chg="mod">
          <ac:chgData name="Tariq, Saman GIZ" userId="71e1a46f-f0a9-4839-94bf-71441c44cec8" providerId="ADAL" clId="{A27ADEAC-3F8A-421B-BBEE-8630B667FFE7}" dt="2022-10-10T16:15:03.062" v="2220"/>
          <ac:spMkLst>
            <pc:docMk/>
            <pc:sldMk cId="393275212" sldId="388"/>
            <ac:spMk id="21" creationId="{57563FC7-AAF3-4175-B3E8-B7536F3590A8}"/>
          </ac:spMkLst>
        </pc:spChg>
        <pc:spChg chg="mod">
          <ac:chgData name="Tariq, Saman GIZ" userId="71e1a46f-f0a9-4839-94bf-71441c44cec8" providerId="ADAL" clId="{A27ADEAC-3F8A-421B-BBEE-8630B667FFE7}" dt="2022-10-10T16:15:03.062" v="2220"/>
          <ac:spMkLst>
            <pc:docMk/>
            <pc:sldMk cId="393275212" sldId="388"/>
            <ac:spMk id="22" creationId="{F787736A-7FCF-4F1B-8C58-CFC2974B02D3}"/>
          </ac:spMkLst>
        </pc:spChg>
        <pc:spChg chg="mod">
          <ac:chgData name="Tariq, Saman GIZ" userId="71e1a46f-f0a9-4839-94bf-71441c44cec8" providerId="ADAL" clId="{A27ADEAC-3F8A-421B-BBEE-8630B667FFE7}" dt="2022-10-10T16:15:03.062" v="2220"/>
          <ac:spMkLst>
            <pc:docMk/>
            <pc:sldMk cId="393275212" sldId="388"/>
            <ac:spMk id="23" creationId="{860D5C18-0590-46A4-BFA0-81BAB9D224FC}"/>
          </ac:spMkLst>
        </pc:spChg>
        <pc:spChg chg="mod">
          <ac:chgData name="Tariq, Saman GIZ" userId="71e1a46f-f0a9-4839-94bf-71441c44cec8" providerId="ADAL" clId="{A27ADEAC-3F8A-421B-BBEE-8630B667FFE7}" dt="2022-10-10T16:15:03.062" v="2220"/>
          <ac:spMkLst>
            <pc:docMk/>
            <pc:sldMk cId="393275212" sldId="388"/>
            <ac:spMk id="24" creationId="{57492DD8-D880-47EE-81C9-C41F4E5CE828}"/>
          </ac:spMkLst>
        </pc:spChg>
        <pc:spChg chg="mod">
          <ac:chgData name="Tariq, Saman GIZ" userId="71e1a46f-f0a9-4839-94bf-71441c44cec8" providerId="ADAL" clId="{A27ADEAC-3F8A-421B-BBEE-8630B667FFE7}" dt="2022-10-10T16:15:03.062" v="2220"/>
          <ac:spMkLst>
            <pc:docMk/>
            <pc:sldMk cId="393275212" sldId="388"/>
            <ac:spMk id="25" creationId="{2A82A13B-E59E-4434-B7F9-6D0297D7294C}"/>
          </ac:spMkLst>
        </pc:spChg>
        <pc:spChg chg="mod">
          <ac:chgData name="Tariq, Saman GIZ" userId="71e1a46f-f0a9-4839-94bf-71441c44cec8" providerId="ADAL" clId="{A27ADEAC-3F8A-421B-BBEE-8630B667FFE7}" dt="2022-10-10T16:15:03.062" v="2220"/>
          <ac:spMkLst>
            <pc:docMk/>
            <pc:sldMk cId="393275212" sldId="388"/>
            <ac:spMk id="26" creationId="{5AC6D60A-D3C6-4D58-B5AD-FE400CEBCC50}"/>
          </ac:spMkLst>
        </pc:spChg>
        <pc:spChg chg="add mod">
          <ac:chgData name="Tariq, Saman GIZ" userId="71e1a46f-f0a9-4839-94bf-71441c44cec8" providerId="ADAL" clId="{A27ADEAC-3F8A-421B-BBEE-8630B667FFE7}" dt="2022-10-10T16:15:03.062" v="2220"/>
          <ac:spMkLst>
            <pc:docMk/>
            <pc:sldMk cId="393275212" sldId="388"/>
            <ac:spMk id="27" creationId="{03F0DAC8-5719-4E7A-81E7-700949ED50B2}"/>
          </ac:spMkLst>
        </pc:spChg>
        <pc:grpChg chg="add mod">
          <ac:chgData name="Tariq, Saman GIZ" userId="71e1a46f-f0a9-4839-94bf-71441c44cec8" providerId="ADAL" clId="{A27ADEAC-3F8A-421B-BBEE-8630B667FFE7}" dt="2022-10-10T16:15:03.062" v="2220"/>
          <ac:grpSpMkLst>
            <pc:docMk/>
            <pc:sldMk cId="393275212" sldId="388"/>
            <ac:grpSpMk id="8" creationId="{B2CD06BB-F2D4-4B15-8EEC-19F96A6E422B}"/>
          </ac:grpSpMkLst>
        </pc:grpChg>
        <pc:picChg chg="del">
          <ac:chgData name="Tariq, Saman GIZ" userId="71e1a46f-f0a9-4839-94bf-71441c44cec8" providerId="ADAL" clId="{A27ADEAC-3F8A-421B-BBEE-8630B667FFE7}" dt="2022-10-09T20:31:14.073" v="1060" actId="478"/>
          <ac:picMkLst>
            <pc:docMk/>
            <pc:sldMk cId="393275212" sldId="388"/>
            <ac:picMk id="7" creationId="{038A2370-7C1A-4513-8CA8-3BB6FEF8C3AF}"/>
          </ac:picMkLst>
        </pc:picChg>
        <pc:picChg chg="del">
          <ac:chgData name="Tariq, Saman GIZ" userId="71e1a46f-f0a9-4839-94bf-71441c44cec8" providerId="ADAL" clId="{A27ADEAC-3F8A-421B-BBEE-8630B667FFE7}" dt="2022-10-09T20:31:14.624" v="1061" actId="478"/>
          <ac:picMkLst>
            <pc:docMk/>
            <pc:sldMk cId="393275212" sldId="388"/>
            <ac:picMk id="8" creationId="{791BBBD3-9FF0-4112-B97F-FF150A415CD5}"/>
          </ac:picMkLst>
        </pc:picChg>
        <pc:picChg chg="del">
          <ac:chgData name="Tariq, Saman GIZ" userId="71e1a46f-f0a9-4839-94bf-71441c44cec8" providerId="ADAL" clId="{A27ADEAC-3F8A-421B-BBEE-8630B667FFE7}" dt="2022-10-09T17:32:59.318" v="325" actId="478"/>
          <ac:picMkLst>
            <pc:docMk/>
            <pc:sldMk cId="393275212" sldId="388"/>
            <ac:picMk id="12" creationId="{6F2CB1A7-9176-4EB5-9B50-63C54749D139}"/>
          </ac:picMkLst>
        </pc:picChg>
        <pc:picChg chg="add mod">
          <ac:chgData name="Tariq, Saman GIZ" userId="71e1a46f-f0a9-4839-94bf-71441c44cec8" providerId="ADAL" clId="{A27ADEAC-3F8A-421B-BBEE-8630B667FFE7}" dt="2022-10-09T20:31:28.809" v="1066" actId="1076"/>
          <ac:picMkLst>
            <pc:docMk/>
            <pc:sldMk cId="393275212" sldId="388"/>
            <ac:picMk id="2050" creationId="{4B2AA462-E314-47F5-83B4-52FFBA28FA02}"/>
          </ac:picMkLst>
        </pc:picChg>
        <pc:picChg chg="add mod">
          <ac:chgData name="Tariq, Saman GIZ" userId="71e1a46f-f0a9-4839-94bf-71441c44cec8" providerId="ADAL" clId="{A27ADEAC-3F8A-421B-BBEE-8630B667FFE7}" dt="2022-10-09T20:31:28.809" v="1066" actId="1076"/>
          <ac:picMkLst>
            <pc:docMk/>
            <pc:sldMk cId="393275212" sldId="388"/>
            <ac:picMk id="2051" creationId="{53750B77-FAD8-47A9-BD6E-114890A5E040}"/>
          </ac:picMkLst>
        </pc:picChg>
      </pc:sldChg>
      <pc:sldChg chg="addSp delSp modSp mod">
        <pc:chgData name="Tariq, Saman GIZ" userId="71e1a46f-f0a9-4839-94bf-71441c44cec8" providerId="ADAL" clId="{A27ADEAC-3F8A-421B-BBEE-8630B667FFE7}" dt="2022-10-10T16:15:54.430" v="2229" actId="20577"/>
        <pc:sldMkLst>
          <pc:docMk/>
          <pc:sldMk cId="379636799" sldId="389"/>
        </pc:sldMkLst>
        <pc:spChg chg="mod">
          <ac:chgData name="Tariq, Saman GIZ" userId="71e1a46f-f0a9-4839-94bf-71441c44cec8" providerId="ADAL" clId="{A27ADEAC-3F8A-421B-BBEE-8630B667FFE7}" dt="2022-10-09T17:26:44.188" v="245" actId="207"/>
          <ac:spMkLst>
            <pc:docMk/>
            <pc:sldMk cId="379636799" sldId="389"/>
            <ac:spMk id="3" creationId="{C93FFC70-3C95-434A-A2EA-7FFF893CD863}"/>
          </ac:spMkLst>
        </pc:spChg>
        <pc:spChg chg="del">
          <ac:chgData name="Tariq, Saman GIZ" userId="71e1a46f-f0a9-4839-94bf-71441c44cec8" providerId="ADAL" clId="{A27ADEAC-3F8A-421B-BBEE-8630B667FFE7}" dt="2022-10-09T17:24:22.420" v="207" actId="478"/>
          <ac:spMkLst>
            <pc:docMk/>
            <pc:sldMk cId="379636799" sldId="389"/>
            <ac:spMk id="8" creationId="{3F77FFCA-44EA-468A-937E-1D560136C9BF}"/>
          </ac:spMkLst>
        </pc:spChg>
        <pc:spChg chg="mod">
          <ac:chgData name="Tariq, Saman GIZ" userId="71e1a46f-f0a9-4839-94bf-71441c44cec8" providerId="ADAL" clId="{A27ADEAC-3F8A-421B-BBEE-8630B667FFE7}" dt="2022-10-10T16:15:01.799" v="2219"/>
          <ac:spMkLst>
            <pc:docMk/>
            <pc:sldMk cId="379636799" sldId="389"/>
            <ac:spMk id="8" creationId="{C8C7C1D4-7E37-4E94-B6C9-0A342B322811}"/>
          </ac:spMkLst>
        </pc:spChg>
        <pc:spChg chg="mod">
          <ac:chgData name="Tariq, Saman GIZ" userId="71e1a46f-f0a9-4839-94bf-71441c44cec8" providerId="ADAL" clId="{A27ADEAC-3F8A-421B-BBEE-8630B667FFE7}" dt="2022-10-10T16:15:01.799" v="2219"/>
          <ac:spMkLst>
            <pc:docMk/>
            <pc:sldMk cId="379636799" sldId="389"/>
            <ac:spMk id="9" creationId="{894AFE7B-63B7-4720-96D1-6A3A8144D2B8}"/>
          </ac:spMkLst>
        </pc:spChg>
        <pc:spChg chg="mod">
          <ac:chgData name="Tariq, Saman GIZ" userId="71e1a46f-f0a9-4839-94bf-71441c44cec8" providerId="ADAL" clId="{A27ADEAC-3F8A-421B-BBEE-8630B667FFE7}" dt="2022-10-09T17:26:44.188" v="245" actId="207"/>
          <ac:spMkLst>
            <pc:docMk/>
            <pc:sldMk cId="379636799" sldId="389"/>
            <ac:spMk id="10" creationId="{6AD47D76-142A-4E09-8496-85456935C7F8}"/>
          </ac:spMkLst>
        </pc:spChg>
        <pc:spChg chg="mod">
          <ac:chgData name="Tariq, Saman GIZ" userId="71e1a46f-f0a9-4839-94bf-71441c44cec8" providerId="ADAL" clId="{A27ADEAC-3F8A-421B-BBEE-8630B667FFE7}" dt="2022-10-10T16:15:01.799" v="2219"/>
          <ac:spMkLst>
            <pc:docMk/>
            <pc:sldMk cId="379636799" sldId="389"/>
            <ac:spMk id="13" creationId="{3425A231-55B2-4831-94BD-44183D8B6E6D}"/>
          </ac:spMkLst>
        </pc:spChg>
        <pc:spChg chg="mod">
          <ac:chgData name="Tariq, Saman GIZ" userId="71e1a46f-f0a9-4839-94bf-71441c44cec8" providerId="ADAL" clId="{A27ADEAC-3F8A-421B-BBEE-8630B667FFE7}" dt="2022-10-10T16:15:01.799" v="2219"/>
          <ac:spMkLst>
            <pc:docMk/>
            <pc:sldMk cId="379636799" sldId="389"/>
            <ac:spMk id="14" creationId="{319413B4-D507-4BC3-BF03-5379A25D3423}"/>
          </ac:spMkLst>
        </pc:spChg>
        <pc:spChg chg="mod">
          <ac:chgData name="Tariq, Saman GIZ" userId="71e1a46f-f0a9-4839-94bf-71441c44cec8" providerId="ADAL" clId="{A27ADEAC-3F8A-421B-BBEE-8630B667FFE7}" dt="2022-10-10T16:15:01.799" v="2219"/>
          <ac:spMkLst>
            <pc:docMk/>
            <pc:sldMk cId="379636799" sldId="389"/>
            <ac:spMk id="15" creationId="{A6357AEC-0F65-4D13-8BC0-5B59F629A51A}"/>
          </ac:spMkLst>
        </pc:spChg>
        <pc:spChg chg="mod">
          <ac:chgData name="Tariq, Saman GIZ" userId="71e1a46f-f0a9-4839-94bf-71441c44cec8" providerId="ADAL" clId="{A27ADEAC-3F8A-421B-BBEE-8630B667FFE7}" dt="2022-10-10T16:15:01.799" v="2219"/>
          <ac:spMkLst>
            <pc:docMk/>
            <pc:sldMk cId="379636799" sldId="389"/>
            <ac:spMk id="16" creationId="{1098846E-42AA-4CA7-8009-89660056D54A}"/>
          </ac:spMkLst>
        </pc:spChg>
        <pc:spChg chg="mod">
          <ac:chgData name="Tariq, Saman GIZ" userId="71e1a46f-f0a9-4839-94bf-71441c44cec8" providerId="ADAL" clId="{A27ADEAC-3F8A-421B-BBEE-8630B667FFE7}" dt="2022-10-10T16:15:01.799" v="2219"/>
          <ac:spMkLst>
            <pc:docMk/>
            <pc:sldMk cId="379636799" sldId="389"/>
            <ac:spMk id="17" creationId="{745854D8-682D-4303-97DD-D2A58176CFA7}"/>
          </ac:spMkLst>
        </pc:spChg>
        <pc:spChg chg="mod">
          <ac:chgData name="Tariq, Saman GIZ" userId="71e1a46f-f0a9-4839-94bf-71441c44cec8" providerId="ADAL" clId="{A27ADEAC-3F8A-421B-BBEE-8630B667FFE7}" dt="2022-10-10T16:15:01.799" v="2219"/>
          <ac:spMkLst>
            <pc:docMk/>
            <pc:sldMk cId="379636799" sldId="389"/>
            <ac:spMk id="18" creationId="{FB0DDA78-AC03-49CB-BF38-101D3CCACF65}"/>
          </ac:spMkLst>
        </pc:spChg>
        <pc:spChg chg="mod">
          <ac:chgData name="Tariq, Saman GIZ" userId="71e1a46f-f0a9-4839-94bf-71441c44cec8" providerId="ADAL" clId="{A27ADEAC-3F8A-421B-BBEE-8630B667FFE7}" dt="2022-10-10T16:15:01.799" v="2219"/>
          <ac:spMkLst>
            <pc:docMk/>
            <pc:sldMk cId="379636799" sldId="389"/>
            <ac:spMk id="19" creationId="{EA2767F2-06F2-4F4B-BC5F-8FF2D9B52970}"/>
          </ac:spMkLst>
        </pc:spChg>
        <pc:spChg chg="mod">
          <ac:chgData name="Tariq, Saman GIZ" userId="71e1a46f-f0a9-4839-94bf-71441c44cec8" providerId="ADAL" clId="{A27ADEAC-3F8A-421B-BBEE-8630B667FFE7}" dt="2022-10-10T16:15:01.799" v="2219"/>
          <ac:spMkLst>
            <pc:docMk/>
            <pc:sldMk cId="379636799" sldId="389"/>
            <ac:spMk id="20" creationId="{92C0FD9F-AA74-4484-8C69-D45EC1316A3A}"/>
          </ac:spMkLst>
        </pc:spChg>
        <pc:spChg chg="mod">
          <ac:chgData name="Tariq, Saman GIZ" userId="71e1a46f-f0a9-4839-94bf-71441c44cec8" providerId="ADAL" clId="{A27ADEAC-3F8A-421B-BBEE-8630B667FFE7}" dt="2022-10-10T16:15:01.799" v="2219"/>
          <ac:spMkLst>
            <pc:docMk/>
            <pc:sldMk cId="379636799" sldId="389"/>
            <ac:spMk id="21" creationId="{8791A796-DA94-439A-840E-6A993E0E1B03}"/>
          </ac:spMkLst>
        </pc:spChg>
        <pc:spChg chg="mod">
          <ac:chgData name="Tariq, Saman GIZ" userId="71e1a46f-f0a9-4839-94bf-71441c44cec8" providerId="ADAL" clId="{A27ADEAC-3F8A-421B-BBEE-8630B667FFE7}" dt="2022-10-10T16:15:01.799" v="2219"/>
          <ac:spMkLst>
            <pc:docMk/>
            <pc:sldMk cId="379636799" sldId="389"/>
            <ac:spMk id="22" creationId="{DF1C038E-EE07-4B6A-9CC3-BEF5CBFC3D92}"/>
          </ac:spMkLst>
        </pc:spChg>
        <pc:spChg chg="mod">
          <ac:chgData name="Tariq, Saman GIZ" userId="71e1a46f-f0a9-4839-94bf-71441c44cec8" providerId="ADAL" clId="{A27ADEAC-3F8A-421B-BBEE-8630B667FFE7}" dt="2022-10-10T16:15:01.799" v="2219"/>
          <ac:spMkLst>
            <pc:docMk/>
            <pc:sldMk cId="379636799" sldId="389"/>
            <ac:spMk id="23" creationId="{3ACA0D94-D803-4C4B-921A-B40F4282B566}"/>
          </ac:spMkLst>
        </pc:spChg>
        <pc:spChg chg="mod">
          <ac:chgData name="Tariq, Saman GIZ" userId="71e1a46f-f0a9-4839-94bf-71441c44cec8" providerId="ADAL" clId="{A27ADEAC-3F8A-421B-BBEE-8630B667FFE7}" dt="2022-10-10T16:15:01.799" v="2219"/>
          <ac:spMkLst>
            <pc:docMk/>
            <pc:sldMk cId="379636799" sldId="389"/>
            <ac:spMk id="24" creationId="{224015C1-E944-4963-827C-2FFCD0D748AA}"/>
          </ac:spMkLst>
        </pc:spChg>
        <pc:spChg chg="mod">
          <ac:chgData name="Tariq, Saman GIZ" userId="71e1a46f-f0a9-4839-94bf-71441c44cec8" providerId="ADAL" clId="{A27ADEAC-3F8A-421B-BBEE-8630B667FFE7}" dt="2022-10-10T16:15:01.799" v="2219"/>
          <ac:spMkLst>
            <pc:docMk/>
            <pc:sldMk cId="379636799" sldId="389"/>
            <ac:spMk id="25" creationId="{7BEE0811-3F9A-4A09-B39E-7EE67D2BE2FD}"/>
          </ac:spMkLst>
        </pc:spChg>
        <pc:spChg chg="mod">
          <ac:chgData name="Tariq, Saman GIZ" userId="71e1a46f-f0a9-4839-94bf-71441c44cec8" providerId="ADAL" clId="{A27ADEAC-3F8A-421B-BBEE-8630B667FFE7}" dt="2022-10-10T16:15:01.799" v="2219"/>
          <ac:spMkLst>
            <pc:docMk/>
            <pc:sldMk cId="379636799" sldId="389"/>
            <ac:spMk id="26" creationId="{C0FF2DDE-0F46-40BF-9336-D630D1376FF8}"/>
          </ac:spMkLst>
        </pc:spChg>
        <pc:spChg chg="mod">
          <ac:chgData name="Tariq, Saman GIZ" userId="71e1a46f-f0a9-4839-94bf-71441c44cec8" providerId="ADAL" clId="{A27ADEAC-3F8A-421B-BBEE-8630B667FFE7}" dt="2022-10-10T16:15:01.799" v="2219"/>
          <ac:spMkLst>
            <pc:docMk/>
            <pc:sldMk cId="379636799" sldId="389"/>
            <ac:spMk id="27" creationId="{9FE84F20-6778-4519-90FD-128C1E103AFF}"/>
          </ac:spMkLst>
        </pc:spChg>
        <pc:spChg chg="add mod">
          <ac:chgData name="Tariq, Saman GIZ" userId="71e1a46f-f0a9-4839-94bf-71441c44cec8" providerId="ADAL" clId="{A27ADEAC-3F8A-421B-BBEE-8630B667FFE7}" dt="2022-10-10T16:15:54.430" v="2229" actId="20577"/>
          <ac:spMkLst>
            <pc:docMk/>
            <pc:sldMk cId="379636799" sldId="389"/>
            <ac:spMk id="28" creationId="{2D8824BF-5827-4AF3-AEF1-20236F479F13}"/>
          </ac:spMkLst>
        </pc:spChg>
        <pc:grpChg chg="add mod">
          <ac:chgData name="Tariq, Saman GIZ" userId="71e1a46f-f0a9-4839-94bf-71441c44cec8" providerId="ADAL" clId="{A27ADEAC-3F8A-421B-BBEE-8630B667FFE7}" dt="2022-10-10T16:15:01.799" v="2219"/>
          <ac:grpSpMkLst>
            <pc:docMk/>
            <pc:sldMk cId="379636799" sldId="389"/>
            <ac:grpSpMk id="7" creationId="{C1F6AD8D-ADA0-4C20-8073-FF9F7312098C}"/>
          </ac:grpSpMkLst>
        </pc:grpChg>
        <pc:picChg chg="del">
          <ac:chgData name="Tariq, Saman GIZ" userId="71e1a46f-f0a9-4839-94bf-71441c44cec8" providerId="ADAL" clId="{A27ADEAC-3F8A-421B-BBEE-8630B667FFE7}" dt="2022-10-09T17:33:17.818" v="334" actId="478"/>
          <ac:picMkLst>
            <pc:docMk/>
            <pc:sldMk cId="379636799" sldId="389"/>
            <ac:picMk id="9" creationId="{2900989B-8BB0-40EE-B339-AF090746BB46}"/>
          </ac:picMkLst>
        </pc:picChg>
      </pc:sldChg>
      <pc:sldChg chg="addSp delSp modSp mod">
        <pc:chgData name="Tariq, Saman GIZ" userId="71e1a46f-f0a9-4839-94bf-71441c44cec8" providerId="ADAL" clId="{A27ADEAC-3F8A-421B-BBEE-8630B667FFE7}" dt="2022-10-10T16:15:00.327" v="2218"/>
        <pc:sldMkLst>
          <pc:docMk/>
          <pc:sldMk cId="3482459040" sldId="390"/>
        </pc:sldMkLst>
        <pc:spChg chg="mod">
          <ac:chgData name="Tariq, Saman GIZ" userId="71e1a46f-f0a9-4839-94bf-71441c44cec8" providerId="ADAL" clId="{A27ADEAC-3F8A-421B-BBEE-8630B667FFE7}" dt="2022-10-09T17:26:47.908" v="246" actId="207"/>
          <ac:spMkLst>
            <pc:docMk/>
            <pc:sldMk cId="3482459040" sldId="390"/>
            <ac:spMk id="3" creationId="{0D5C418F-A7CE-46B4-A7B8-1B06C8231C2D}"/>
          </ac:spMkLst>
        </pc:spChg>
        <pc:spChg chg="mod">
          <ac:chgData name="Tariq, Saman GIZ" userId="71e1a46f-f0a9-4839-94bf-71441c44cec8" providerId="ADAL" clId="{A27ADEAC-3F8A-421B-BBEE-8630B667FFE7}" dt="2022-10-09T17:26:47.908" v="246" actId="207"/>
          <ac:spMkLst>
            <pc:docMk/>
            <pc:sldMk cId="3482459040" sldId="390"/>
            <ac:spMk id="4" creationId="{2E4C00E9-B04B-4139-A530-4C8D1BDE14B6}"/>
          </ac:spMkLst>
        </pc:spChg>
        <pc:spChg chg="mod">
          <ac:chgData name="Tariq, Saman GIZ" userId="71e1a46f-f0a9-4839-94bf-71441c44cec8" providerId="ADAL" clId="{A27ADEAC-3F8A-421B-BBEE-8630B667FFE7}" dt="2022-10-10T16:15:00.327" v="2218"/>
          <ac:spMkLst>
            <pc:docMk/>
            <pc:sldMk cId="3482459040" sldId="390"/>
            <ac:spMk id="14" creationId="{AECB6DC3-E50B-4CDF-A92B-EFD14E4710DA}"/>
          </ac:spMkLst>
        </pc:spChg>
        <pc:spChg chg="del mod">
          <ac:chgData name="Tariq, Saman GIZ" userId="71e1a46f-f0a9-4839-94bf-71441c44cec8" providerId="ADAL" clId="{A27ADEAC-3F8A-421B-BBEE-8630B667FFE7}" dt="2022-10-09T17:24:17.224" v="205" actId="478"/>
          <ac:spMkLst>
            <pc:docMk/>
            <pc:sldMk cId="3482459040" sldId="390"/>
            <ac:spMk id="14" creationId="{BEB7FC7E-A752-4602-9E2E-D5A5705EBE4A}"/>
          </ac:spMkLst>
        </pc:spChg>
        <pc:spChg chg="mod">
          <ac:chgData name="Tariq, Saman GIZ" userId="71e1a46f-f0a9-4839-94bf-71441c44cec8" providerId="ADAL" clId="{A27ADEAC-3F8A-421B-BBEE-8630B667FFE7}" dt="2022-10-10T16:15:00.327" v="2218"/>
          <ac:spMkLst>
            <pc:docMk/>
            <pc:sldMk cId="3482459040" sldId="390"/>
            <ac:spMk id="15" creationId="{64278EEA-A583-4046-B515-A9637D7494CA}"/>
          </ac:spMkLst>
        </pc:spChg>
        <pc:spChg chg="mod">
          <ac:chgData name="Tariq, Saman GIZ" userId="71e1a46f-f0a9-4839-94bf-71441c44cec8" providerId="ADAL" clId="{A27ADEAC-3F8A-421B-BBEE-8630B667FFE7}" dt="2022-10-10T16:15:00.327" v="2218"/>
          <ac:spMkLst>
            <pc:docMk/>
            <pc:sldMk cId="3482459040" sldId="390"/>
            <ac:spMk id="16" creationId="{EF540F7A-D9BD-46AC-BA01-736BE6B4058D}"/>
          </ac:spMkLst>
        </pc:spChg>
        <pc:spChg chg="mod">
          <ac:chgData name="Tariq, Saman GIZ" userId="71e1a46f-f0a9-4839-94bf-71441c44cec8" providerId="ADAL" clId="{A27ADEAC-3F8A-421B-BBEE-8630B667FFE7}" dt="2022-10-10T16:15:00.327" v="2218"/>
          <ac:spMkLst>
            <pc:docMk/>
            <pc:sldMk cId="3482459040" sldId="390"/>
            <ac:spMk id="17" creationId="{FFB3B372-606B-4F5A-9191-BD57FCFFD1A7}"/>
          </ac:spMkLst>
        </pc:spChg>
        <pc:spChg chg="mod">
          <ac:chgData name="Tariq, Saman GIZ" userId="71e1a46f-f0a9-4839-94bf-71441c44cec8" providerId="ADAL" clId="{A27ADEAC-3F8A-421B-BBEE-8630B667FFE7}" dt="2022-10-10T16:15:00.327" v="2218"/>
          <ac:spMkLst>
            <pc:docMk/>
            <pc:sldMk cId="3482459040" sldId="390"/>
            <ac:spMk id="18" creationId="{FF59D27B-6C58-42A8-8D83-3D23F5B39CE7}"/>
          </ac:spMkLst>
        </pc:spChg>
        <pc:spChg chg="mod">
          <ac:chgData name="Tariq, Saman GIZ" userId="71e1a46f-f0a9-4839-94bf-71441c44cec8" providerId="ADAL" clId="{A27ADEAC-3F8A-421B-BBEE-8630B667FFE7}" dt="2022-10-10T16:15:00.327" v="2218"/>
          <ac:spMkLst>
            <pc:docMk/>
            <pc:sldMk cId="3482459040" sldId="390"/>
            <ac:spMk id="19" creationId="{A1860C59-6F5C-4472-8F39-D99E7ABB65E0}"/>
          </ac:spMkLst>
        </pc:spChg>
        <pc:spChg chg="mod">
          <ac:chgData name="Tariq, Saman GIZ" userId="71e1a46f-f0a9-4839-94bf-71441c44cec8" providerId="ADAL" clId="{A27ADEAC-3F8A-421B-BBEE-8630B667FFE7}" dt="2022-10-10T16:15:00.327" v="2218"/>
          <ac:spMkLst>
            <pc:docMk/>
            <pc:sldMk cId="3482459040" sldId="390"/>
            <ac:spMk id="20" creationId="{33BCEC28-350E-43AA-92D5-7D1657FA5CC2}"/>
          </ac:spMkLst>
        </pc:spChg>
        <pc:spChg chg="mod">
          <ac:chgData name="Tariq, Saman GIZ" userId="71e1a46f-f0a9-4839-94bf-71441c44cec8" providerId="ADAL" clId="{A27ADEAC-3F8A-421B-BBEE-8630B667FFE7}" dt="2022-10-10T16:15:00.327" v="2218"/>
          <ac:spMkLst>
            <pc:docMk/>
            <pc:sldMk cId="3482459040" sldId="390"/>
            <ac:spMk id="21" creationId="{173B6B2B-0B6A-447A-9B4D-C67C5A00C506}"/>
          </ac:spMkLst>
        </pc:spChg>
        <pc:spChg chg="mod">
          <ac:chgData name="Tariq, Saman GIZ" userId="71e1a46f-f0a9-4839-94bf-71441c44cec8" providerId="ADAL" clId="{A27ADEAC-3F8A-421B-BBEE-8630B667FFE7}" dt="2022-10-10T16:15:00.327" v="2218"/>
          <ac:spMkLst>
            <pc:docMk/>
            <pc:sldMk cId="3482459040" sldId="390"/>
            <ac:spMk id="22" creationId="{AF14A2D9-711C-4C28-9C42-B2FB24D103CC}"/>
          </ac:spMkLst>
        </pc:spChg>
        <pc:spChg chg="mod">
          <ac:chgData name="Tariq, Saman GIZ" userId="71e1a46f-f0a9-4839-94bf-71441c44cec8" providerId="ADAL" clId="{A27ADEAC-3F8A-421B-BBEE-8630B667FFE7}" dt="2022-10-10T16:15:00.327" v="2218"/>
          <ac:spMkLst>
            <pc:docMk/>
            <pc:sldMk cId="3482459040" sldId="390"/>
            <ac:spMk id="23" creationId="{89BC98D5-D867-42E0-90C9-7693B7FDFADF}"/>
          </ac:spMkLst>
        </pc:spChg>
        <pc:spChg chg="mod">
          <ac:chgData name="Tariq, Saman GIZ" userId="71e1a46f-f0a9-4839-94bf-71441c44cec8" providerId="ADAL" clId="{A27ADEAC-3F8A-421B-BBEE-8630B667FFE7}" dt="2022-10-10T16:15:00.327" v="2218"/>
          <ac:spMkLst>
            <pc:docMk/>
            <pc:sldMk cId="3482459040" sldId="390"/>
            <ac:spMk id="24" creationId="{CF289458-DAF4-46BC-9954-F49760426FD1}"/>
          </ac:spMkLst>
        </pc:spChg>
        <pc:spChg chg="mod">
          <ac:chgData name="Tariq, Saman GIZ" userId="71e1a46f-f0a9-4839-94bf-71441c44cec8" providerId="ADAL" clId="{A27ADEAC-3F8A-421B-BBEE-8630B667FFE7}" dt="2022-10-10T16:15:00.327" v="2218"/>
          <ac:spMkLst>
            <pc:docMk/>
            <pc:sldMk cId="3482459040" sldId="390"/>
            <ac:spMk id="25" creationId="{988FFD19-7E54-4F7F-9570-53F95C6DE5AB}"/>
          </ac:spMkLst>
        </pc:spChg>
        <pc:spChg chg="mod">
          <ac:chgData name="Tariq, Saman GIZ" userId="71e1a46f-f0a9-4839-94bf-71441c44cec8" providerId="ADAL" clId="{A27ADEAC-3F8A-421B-BBEE-8630B667FFE7}" dt="2022-10-10T16:15:00.327" v="2218"/>
          <ac:spMkLst>
            <pc:docMk/>
            <pc:sldMk cId="3482459040" sldId="390"/>
            <ac:spMk id="26" creationId="{CC5846E1-3094-483F-B200-52BBD7CAF910}"/>
          </ac:spMkLst>
        </pc:spChg>
        <pc:spChg chg="mod">
          <ac:chgData name="Tariq, Saman GIZ" userId="71e1a46f-f0a9-4839-94bf-71441c44cec8" providerId="ADAL" clId="{A27ADEAC-3F8A-421B-BBEE-8630B667FFE7}" dt="2022-10-10T16:15:00.327" v="2218"/>
          <ac:spMkLst>
            <pc:docMk/>
            <pc:sldMk cId="3482459040" sldId="390"/>
            <ac:spMk id="27" creationId="{1591C339-FCB0-41AC-8D34-1899D9022733}"/>
          </ac:spMkLst>
        </pc:spChg>
        <pc:spChg chg="mod">
          <ac:chgData name="Tariq, Saman GIZ" userId="71e1a46f-f0a9-4839-94bf-71441c44cec8" providerId="ADAL" clId="{A27ADEAC-3F8A-421B-BBEE-8630B667FFE7}" dt="2022-10-10T16:15:00.327" v="2218"/>
          <ac:spMkLst>
            <pc:docMk/>
            <pc:sldMk cId="3482459040" sldId="390"/>
            <ac:spMk id="28" creationId="{23D396E8-3EB0-4F9B-B686-4900972BF58D}"/>
          </ac:spMkLst>
        </pc:spChg>
        <pc:spChg chg="mod">
          <ac:chgData name="Tariq, Saman GIZ" userId="71e1a46f-f0a9-4839-94bf-71441c44cec8" providerId="ADAL" clId="{A27ADEAC-3F8A-421B-BBEE-8630B667FFE7}" dt="2022-10-10T16:15:00.327" v="2218"/>
          <ac:spMkLst>
            <pc:docMk/>
            <pc:sldMk cId="3482459040" sldId="390"/>
            <ac:spMk id="29" creationId="{499612E6-4164-4F9B-BB53-75387B1DE25C}"/>
          </ac:spMkLst>
        </pc:spChg>
        <pc:spChg chg="mod">
          <ac:chgData name="Tariq, Saman GIZ" userId="71e1a46f-f0a9-4839-94bf-71441c44cec8" providerId="ADAL" clId="{A27ADEAC-3F8A-421B-BBEE-8630B667FFE7}" dt="2022-10-10T16:15:00.327" v="2218"/>
          <ac:spMkLst>
            <pc:docMk/>
            <pc:sldMk cId="3482459040" sldId="390"/>
            <ac:spMk id="30" creationId="{FE470253-6D10-4430-A856-26181E7A2A39}"/>
          </ac:spMkLst>
        </pc:spChg>
        <pc:spChg chg="add mod">
          <ac:chgData name="Tariq, Saman GIZ" userId="71e1a46f-f0a9-4839-94bf-71441c44cec8" providerId="ADAL" clId="{A27ADEAC-3F8A-421B-BBEE-8630B667FFE7}" dt="2022-10-10T16:15:00.327" v="2218"/>
          <ac:spMkLst>
            <pc:docMk/>
            <pc:sldMk cId="3482459040" sldId="390"/>
            <ac:spMk id="31" creationId="{40C777C5-2FDD-4876-94F6-2A00BBE44267}"/>
          </ac:spMkLst>
        </pc:spChg>
        <pc:grpChg chg="add mod">
          <ac:chgData name="Tariq, Saman GIZ" userId="71e1a46f-f0a9-4839-94bf-71441c44cec8" providerId="ADAL" clId="{A27ADEAC-3F8A-421B-BBEE-8630B667FFE7}" dt="2022-10-10T16:15:00.327" v="2218"/>
          <ac:grpSpMkLst>
            <pc:docMk/>
            <pc:sldMk cId="3482459040" sldId="390"/>
            <ac:grpSpMk id="13" creationId="{35727541-751B-4D49-995F-1D80468CBE20}"/>
          </ac:grpSpMkLst>
        </pc:grpChg>
        <pc:picChg chg="del">
          <ac:chgData name="Tariq, Saman GIZ" userId="71e1a46f-f0a9-4839-94bf-71441c44cec8" providerId="ADAL" clId="{A27ADEAC-3F8A-421B-BBEE-8630B667FFE7}" dt="2022-10-09T17:33:14.335" v="333" actId="478"/>
          <ac:picMkLst>
            <pc:docMk/>
            <pc:sldMk cId="3482459040" sldId="390"/>
            <ac:picMk id="15" creationId="{81EEB883-69A6-462E-AF0D-860A47360231}"/>
          </ac:picMkLst>
        </pc:picChg>
      </pc:sldChg>
      <pc:sldChg chg="addSp delSp modSp mod modNotesTx">
        <pc:chgData name="Tariq, Saman GIZ" userId="71e1a46f-f0a9-4839-94bf-71441c44cec8" providerId="ADAL" clId="{A27ADEAC-3F8A-421B-BBEE-8630B667FFE7}" dt="2022-10-31T12:01:37.101" v="17579" actId="313"/>
        <pc:sldMkLst>
          <pc:docMk/>
          <pc:sldMk cId="2712246889" sldId="391"/>
        </pc:sldMkLst>
        <pc:spChg chg="del">
          <ac:chgData name="Tariq, Saman GIZ" userId="71e1a46f-f0a9-4839-94bf-71441c44cec8" providerId="ADAL" clId="{A27ADEAC-3F8A-421B-BBEE-8630B667FFE7}" dt="2022-10-09T17:24:19.970" v="206" actId="478"/>
          <ac:spMkLst>
            <pc:docMk/>
            <pc:sldMk cId="2712246889" sldId="391"/>
            <ac:spMk id="22" creationId="{BDDD857B-4EDC-40D6-BF78-87DEDBCC6418}"/>
          </ac:spMkLst>
        </pc:spChg>
        <pc:spChg chg="mod">
          <ac:chgData name="Tariq, Saman GIZ" userId="71e1a46f-f0a9-4839-94bf-71441c44cec8" providerId="ADAL" clId="{A27ADEAC-3F8A-421B-BBEE-8630B667FFE7}" dt="2022-10-10T16:14:59.270" v="2217"/>
          <ac:spMkLst>
            <pc:docMk/>
            <pc:sldMk cId="2712246889" sldId="391"/>
            <ac:spMk id="22" creationId="{DB90629C-7960-4F4F-90BC-19FC732EBEC9}"/>
          </ac:spMkLst>
        </pc:spChg>
        <pc:spChg chg="mod">
          <ac:chgData name="Tariq, Saman GIZ" userId="71e1a46f-f0a9-4839-94bf-71441c44cec8" providerId="ADAL" clId="{A27ADEAC-3F8A-421B-BBEE-8630B667FFE7}" dt="2022-10-10T16:14:59.270" v="2217"/>
          <ac:spMkLst>
            <pc:docMk/>
            <pc:sldMk cId="2712246889" sldId="391"/>
            <ac:spMk id="23" creationId="{5B4FCE2A-1558-48ED-8FD9-EF7C677BE769}"/>
          </ac:spMkLst>
        </pc:spChg>
        <pc:spChg chg="mod">
          <ac:chgData name="Tariq, Saman GIZ" userId="71e1a46f-f0a9-4839-94bf-71441c44cec8" providerId="ADAL" clId="{A27ADEAC-3F8A-421B-BBEE-8630B667FFE7}" dt="2022-10-10T16:14:59.270" v="2217"/>
          <ac:spMkLst>
            <pc:docMk/>
            <pc:sldMk cId="2712246889" sldId="391"/>
            <ac:spMk id="24" creationId="{7F1F3B6C-777D-4248-A143-DAC3FA5E6C7B}"/>
          </ac:spMkLst>
        </pc:spChg>
        <pc:spChg chg="mod">
          <ac:chgData name="Tariq, Saman GIZ" userId="71e1a46f-f0a9-4839-94bf-71441c44cec8" providerId="ADAL" clId="{A27ADEAC-3F8A-421B-BBEE-8630B667FFE7}" dt="2022-10-10T16:14:59.270" v="2217"/>
          <ac:spMkLst>
            <pc:docMk/>
            <pc:sldMk cId="2712246889" sldId="391"/>
            <ac:spMk id="25" creationId="{6C3E6B31-FE96-4110-BBDA-0B3ED3866C83}"/>
          </ac:spMkLst>
        </pc:spChg>
        <pc:spChg chg="mod">
          <ac:chgData name="Tariq, Saman GIZ" userId="71e1a46f-f0a9-4839-94bf-71441c44cec8" providerId="ADAL" clId="{A27ADEAC-3F8A-421B-BBEE-8630B667FFE7}" dt="2022-10-10T16:14:59.270" v="2217"/>
          <ac:spMkLst>
            <pc:docMk/>
            <pc:sldMk cId="2712246889" sldId="391"/>
            <ac:spMk id="26" creationId="{F61A2675-5751-4704-99D3-FBFB5421389B}"/>
          </ac:spMkLst>
        </pc:spChg>
        <pc:spChg chg="mod">
          <ac:chgData name="Tariq, Saman GIZ" userId="71e1a46f-f0a9-4839-94bf-71441c44cec8" providerId="ADAL" clId="{A27ADEAC-3F8A-421B-BBEE-8630B667FFE7}" dt="2022-10-10T16:14:59.270" v="2217"/>
          <ac:spMkLst>
            <pc:docMk/>
            <pc:sldMk cId="2712246889" sldId="391"/>
            <ac:spMk id="27" creationId="{D8196C22-1543-4B46-9C5A-4B73E8C8B63B}"/>
          </ac:spMkLst>
        </pc:spChg>
        <pc:spChg chg="mod">
          <ac:chgData name="Tariq, Saman GIZ" userId="71e1a46f-f0a9-4839-94bf-71441c44cec8" providerId="ADAL" clId="{A27ADEAC-3F8A-421B-BBEE-8630B667FFE7}" dt="2022-10-10T16:14:59.270" v="2217"/>
          <ac:spMkLst>
            <pc:docMk/>
            <pc:sldMk cId="2712246889" sldId="391"/>
            <ac:spMk id="28" creationId="{E40398BD-A6F2-4779-BF04-A6937E1A3337}"/>
          </ac:spMkLst>
        </pc:spChg>
        <pc:spChg chg="mod">
          <ac:chgData name="Tariq, Saman GIZ" userId="71e1a46f-f0a9-4839-94bf-71441c44cec8" providerId="ADAL" clId="{A27ADEAC-3F8A-421B-BBEE-8630B667FFE7}" dt="2022-10-10T16:14:59.270" v="2217"/>
          <ac:spMkLst>
            <pc:docMk/>
            <pc:sldMk cId="2712246889" sldId="391"/>
            <ac:spMk id="29" creationId="{655AC132-822D-4697-813C-CC078FBA4E58}"/>
          </ac:spMkLst>
        </pc:spChg>
        <pc:spChg chg="mod">
          <ac:chgData name="Tariq, Saman GIZ" userId="71e1a46f-f0a9-4839-94bf-71441c44cec8" providerId="ADAL" clId="{A27ADEAC-3F8A-421B-BBEE-8630B667FFE7}" dt="2022-10-10T16:14:59.270" v="2217"/>
          <ac:spMkLst>
            <pc:docMk/>
            <pc:sldMk cId="2712246889" sldId="391"/>
            <ac:spMk id="30" creationId="{009D47A1-4E22-4D4A-BBFD-E4651026AF74}"/>
          </ac:spMkLst>
        </pc:spChg>
        <pc:spChg chg="mod">
          <ac:chgData name="Tariq, Saman GIZ" userId="71e1a46f-f0a9-4839-94bf-71441c44cec8" providerId="ADAL" clId="{A27ADEAC-3F8A-421B-BBEE-8630B667FFE7}" dt="2022-10-10T16:14:59.270" v="2217"/>
          <ac:spMkLst>
            <pc:docMk/>
            <pc:sldMk cId="2712246889" sldId="391"/>
            <ac:spMk id="31" creationId="{14323797-158A-45BC-8A44-FE0EC46145BC}"/>
          </ac:spMkLst>
        </pc:spChg>
        <pc:spChg chg="mod">
          <ac:chgData name="Tariq, Saman GIZ" userId="71e1a46f-f0a9-4839-94bf-71441c44cec8" providerId="ADAL" clId="{A27ADEAC-3F8A-421B-BBEE-8630B667FFE7}" dt="2022-10-10T16:14:59.270" v="2217"/>
          <ac:spMkLst>
            <pc:docMk/>
            <pc:sldMk cId="2712246889" sldId="391"/>
            <ac:spMk id="32" creationId="{A54B7E44-9A1B-424D-82E1-5AF90E5D4C6C}"/>
          </ac:spMkLst>
        </pc:spChg>
        <pc:spChg chg="mod">
          <ac:chgData name="Tariq, Saman GIZ" userId="71e1a46f-f0a9-4839-94bf-71441c44cec8" providerId="ADAL" clId="{A27ADEAC-3F8A-421B-BBEE-8630B667FFE7}" dt="2022-10-10T16:14:59.270" v="2217"/>
          <ac:spMkLst>
            <pc:docMk/>
            <pc:sldMk cId="2712246889" sldId="391"/>
            <ac:spMk id="33" creationId="{C336B7B2-DA44-4DA2-8063-BC50F63302AD}"/>
          </ac:spMkLst>
        </pc:spChg>
        <pc:spChg chg="mod">
          <ac:chgData name="Tariq, Saman GIZ" userId="71e1a46f-f0a9-4839-94bf-71441c44cec8" providerId="ADAL" clId="{A27ADEAC-3F8A-421B-BBEE-8630B667FFE7}" dt="2022-10-10T16:14:59.270" v="2217"/>
          <ac:spMkLst>
            <pc:docMk/>
            <pc:sldMk cId="2712246889" sldId="391"/>
            <ac:spMk id="34" creationId="{F893351E-6070-4F9E-BE5B-04C5D934A0E0}"/>
          </ac:spMkLst>
        </pc:spChg>
        <pc:spChg chg="mod">
          <ac:chgData name="Tariq, Saman GIZ" userId="71e1a46f-f0a9-4839-94bf-71441c44cec8" providerId="ADAL" clId="{A27ADEAC-3F8A-421B-BBEE-8630B667FFE7}" dt="2022-10-10T16:14:59.270" v="2217"/>
          <ac:spMkLst>
            <pc:docMk/>
            <pc:sldMk cId="2712246889" sldId="391"/>
            <ac:spMk id="35" creationId="{A169326D-2788-4D30-932D-ABBB803A2BE5}"/>
          </ac:spMkLst>
        </pc:spChg>
        <pc:spChg chg="mod">
          <ac:chgData name="Tariq, Saman GIZ" userId="71e1a46f-f0a9-4839-94bf-71441c44cec8" providerId="ADAL" clId="{A27ADEAC-3F8A-421B-BBEE-8630B667FFE7}" dt="2022-10-10T16:14:59.270" v="2217"/>
          <ac:spMkLst>
            <pc:docMk/>
            <pc:sldMk cId="2712246889" sldId="391"/>
            <ac:spMk id="36" creationId="{648BA64A-A125-4B43-A7DB-6F5E3657F60A}"/>
          </ac:spMkLst>
        </pc:spChg>
        <pc:spChg chg="mod">
          <ac:chgData name="Tariq, Saman GIZ" userId="71e1a46f-f0a9-4839-94bf-71441c44cec8" providerId="ADAL" clId="{A27ADEAC-3F8A-421B-BBEE-8630B667FFE7}" dt="2022-10-10T16:14:59.270" v="2217"/>
          <ac:spMkLst>
            <pc:docMk/>
            <pc:sldMk cId="2712246889" sldId="391"/>
            <ac:spMk id="37" creationId="{37C3316E-8C33-4790-9DE5-3699EFCB9D4B}"/>
          </ac:spMkLst>
        </pc:spChg>
        <pc:spChg chg="mod">
          <ac:chgData name="Tariq, Saman GIZ" userId="71e1a46f-f0a9-4839-94bf-71441c44cec8" providerId="ADAL" clId="{A27ADEAC-3F8A-421B-BBEE-8630B667FFE7}" dt="2022-10-10T16:14:59.270" v="2217"/>
          <ac:spMkLst>
            <pc:docMk/>
            <pc:sldMk cId="2712246889" sldId="391"/>
            <ac:spMk id="38" creationId="{2CE840E9-67A6-4C20-8046-FBC275D9F5DD}"/>
          </ac:spMkLst>
        </pc:spChg>
        <pc:spChg chg="add mod">
          <ac:chgData name="Tariq, Saman GIZ" userId="71e1a46f-f0a9-4839-94bf-71441c44cec8" providerId="ADAL" clId="{A27ADEAC-3F8A-421B-BBEE-8630B667FFE7}" dt="2022-10-10T16:15:48.310" v="2228" actId="20577"/>
          <ac:spMkLst>
            <pc:docMk/>
            <pc:sldMk cId="2712246889" sldId="391"/>
            <ac:spMk id="39" creationId="{72DE2D4C-D1A8-4C1D-85F9-C7C9769835F1}"/>
          </ac:spMkLst>
        </pc:spChg>
        <pc:grpChg chg="add mod">
          <ac:chgData name="Tariq, Saman GIZ" userId="71e1a46f-f0a9-4839-94bf-71441c44cec8" providerId="ADAL" clId="{A27ADEAC-3F8A-421B-BBEE-8630B667FFE7}" dt="2022-10-10T16:14:59.270" v="2217"/>
          <ac:grpSpMkLst>
            <pc:docMk/>
            <pc:sldMk cId="2712246889" sldId="391"/>
            <ac:grpSpMk id="21" creationId="{974C3770-0DAF-436A-BA0F-7F289119F071}"/>
          </ac:grpSpMkLst>
        </pc:grpChg>
        <pc:graphicFrameChg chg="modGraphic">
          <ac:chgData name="Tariq, Saman GIZ" userId="71e1a46f-f0a9-4839-94bf-71441c44cec8" providerId="ADAL" clId="{A27ADEAC-3F8A-421B-BBEE-8630B667FFE7}" dt="2022-10-09T17:27:05.957" v="249" actId="2711"/>
          <ac:graphicFrameMkLst>
            <pc:docMk/>
            <pc:sldMk cId="2712246889" sldId="391"/>
            <ac:graphicFrameMk id="10" creationId="{84227CAD-AA3E-42D8-94C1-48C31F95FCB6}"/>
          </ac:graphicFrameMkLst>
        </pc:graphicFrameChg>
        <pc:picChg chg="del">
          <ac:chgData name="Tariq, Saman GIZ" userId="71e1a46f-f0a9-4839-94bf-71441c44cec8" providerId="ADAL" clId="{A27ADEAC-3F8A-421B-BBEE-8630B667FFE7}" dt="2022-10-09T17:33:11.239" v="332" actId="478"/>
          <ac:picMkLst>
            <pc:docMk/>
            <pc:sldMk cId="2712246889" sldId="391"/>
            <ac:picMk id="23" creationId="{E576C663-232E-4F75-8692-6CE105E8E338}"/>
          </ac:picMkLst>
        </pc:picChg>
      </pc:sldChg>
      <pc:sldChg chg="addSp delSp modSp mod modNotesTx">
        <pc:chgData name="Tariq, Saman GIZ" userId="71e1a46f-f0a9-4839-94bf-71441c44cec8" providerId="ADAL" clId="{A27ADEAC-3F8A-421B-BBEE-8630B667FFE7}" dt="2022-10-31T11:41:29.280" v="17143" actId="20577"/>
        <pc:sldMkLst>
          <pc:docMk/>
          <pc:sldMk cId="239402530" sldId="392"/>
        </pc:sldMkLst>
        <pc:spChg chg="mod">
          <ac:chgData name="Tariq, Saman GIZ" userId="71e1a46f-f0a9-4839-94bf-71441c44cec8" providerId="ADAL" clId="{A27ADEAC-3F8A-421B-BBEE-8630B667FFE7}" dt="2022-10-09T17:27:15.761" v="250" actId="207"/>
          <ac:spMkLst>
            <pc:docMk/>
            <pc:sldMk cId="239402530" sldId="392"/>
            <ac:spMk id="3" creationId="{C93FFC70-3C95-434A-A2EA-7FFF893CD863}"/>
          </ac:spMkLst>
        </pc:spChg>
        <pc:spChg chg="mod">
          <ac:chgData name="Tariq, Saman GIZ" userId="71e1a46f-f0a9-4839-94bf-71441c44cec8" providerId="ADAL" clId="{A27ADEAC-3F8A-421B-BBEE-8630B667FFE7}" dt="2022-10-10T16:14:57.662" v="2216"/>
          <ac:spMkLst>
            <pc:docMk/>
            <pc:sldMk cId="239402530" sldId="392"/>
            <ac:spMk id="10" creationId="{10A05FA1-110C-444E-BABC-CD67390007A6}"/>
          </ac:spMkLst>
        </pc:spChg>
        <pc:spChg chg="del">
          <ac:chgData name="Tariq, Saman GIZ" userId="71e1a46f-f0a9-4839-94bf-71441c44cec8" providerId="ADAL" clId="{A27ADEAC-3F8A-421B-BBEE-8630B667FFE7}" dt="2022-10-09T17:24:13.823" v="203" actId="478"/>
          <ac:spMkLst>
            <pc:docMk/>
            <pc:sldMk cId="239402530" sldId="392"/>
            <ac:spMk id="10" creationId="{B58F09D3-ECBF-4151-9E4D-C6852285CDCC}"/>
          </ac:spMkLst>
        </pc:spChg>
        <pc:spChg chg="mod">
          <ac:chgData name="Tariq, Saman GIZ" userId="71e1a46f-f0a9-4839-94bf-71441c44cec8" providerId="ADAL" clId="{A27ADEAC-3F8A-421B-BBEE-8630B667FFE7}" dt="2022-10-10T16:14:57.662" v="2216"/>
          <ac:spMkLst>
            <pc:docMk/>
            <pc:sldMk cId="239402530" sldId="392"/>
            <ac:spMk id="11" creationId="{E236F580-67D8-49BC-B3AC-A266B5544710}"/>
          </ac:spMkLst>
        </pc:spChg>
        <pc:spChg chg="mod">
          <ac:chgData name="Tariq, Saman GIZ" userId="71e1a46f-f0a9-4839-94bf-71441c44cec8" providerId="ADAL" clId="{A27ADEAC-3F8A-421B-BBEE-8630B667FFE7}" dt="2022-10-10T16:14:57.662" v="2216"/>
          <ac:spMkLst>
            <pc:docMk/>
            <pc:sldMk cId="239402530" sldId="392"/>
            <ac:spMk id="12" creationId="{85D92EAF-EED3-4FE6-8F0C-190617BF9744}"/>
          </ac:spMkLst>
        </pc:spChg>
        <pc:spChg chg="mod">
          <ac:chgData name="Tariq, Saman GIZ" userId="71e1a46f-f0a9-4839-94bf-71441c44cec8" providerId="ADAL" clId="{A27ADEAC-3F8A-421B-BBEE-8630B667FFE7}" dt="2022-10-10T16:14:57.662" v="2216"/>
          <ac:spMkLst>
            <pc:docMk/>
            <pc:sldMk cId="239402530" sldId="392"/>
            <ac:spMk id="14" creationId="{22F8B091-4E49-4C95-B864-4A3CCF22E70C}"/>
          </ac:spMkLst>
        </pc:spChg>
        <pc:spChg chg="mod">
          <ac:chgData name="Tariq, Saman GIZ" userId="71e1a46f-f0a9-4839-94bf-71441c44cec8" providerId="ADAL" clId="{A27ADEAC-3F8A-421B-BBEE-8630B667FFE7}" dt="2022-10-10T16:14:57.662" v="2216"/>
          <ac:spMkLst>
            <pc:docMk/>
            <pc:sldMk cId="239402530" sldId="392"/>
            <ac:spMk id="15" creationId="{42F1DD70-A2A5-4576-AA06-E21B1E9FD248}"/>
          </ac:spMkLst>
        </pc:spChg>
        <pc:spChg chg="mod">
          <ac:chgData name="Tariq, Saman GIZ" userId="71e1a46f-f0a9-4839-94bf-71441c44cec8" providerId="ADAL" clId="{A27ADEAC-3F8A-421B-BBEE-8630B667FFE7}" dt="2022-10-10T16:14:57.662" v="2216"/>
          <ac:spMkLst>
            <pc:docMk/>
            <pc:sldMk cId="239402530" sldId="392"/>
            <ac:spMk id="16" creationId="{3EE95F8F-C200-4EE1-AB08-6F1F4461C3B4}"/>
          </ac:spMkLst>
        </pc:spChg>
        <pc:spChg chg="mod">
          <ac:chgData name="Tariq, Saman GIZ" userId="71e1a46f-f0a9-4839-94bf-71441c44cec8" providerId="ADAL" clId="{A27ADEAC-3F8A-421B-BBEE-8630B667FFE7}" dt="2022-10-10T16:14:57.662" v="2216"/>
          <ac:spMkLst>
            <pc:docMk/>
            <pc:sldMk cId="239402530" sldId="392"/>
            <ac:spMk id="17" creationId="{F6BC075F-9401-48DC-9AF9-9F40AA26516D}"/>
          </ac:spMkLst>
        </pc:spChg>
        <pc:spChg chg="mod">
          <ac:chgData name="Tariq, Saman GIZ" userId="71e1a46f-f0a9-4839-94bf-71441c44cec8" providerId="ADAL" clId="{A27ADEAC-3F8A-421B-BBEE-8630B667FFE7}" dt="2022-10-10T16:14:57.662" v="2216"/>
          <ac:spMkLst>
            <pc:docMk/>
            <pc:sldMk cId="239402530" sldId="392"/>
            <ac:spMk id="18" creationId="{4522ED05-3873-4CBE-BCE6-E56748D50F12}"/>
          </ac:spMkLst>
        </pc:spChg>
        <pc:spChg chg="mod">
          <ac:chgData name="Tariq, Saman GIZ" userId="71e1a46f-f0a9-4839-94bf-71441c44cec8" providerId="ADAL" clId="{A27ADEAC-3F8A-421B-BBEE-8630B667FFE7}" dt="2022-10-10T16:14:57.662" v="2216"/>
          <ac:spMkLst>
            <pc:docMk/>
            <pc:sldMk cId="239402530" sldId="392"/>
            <ac:spMk id="19" creationId="{382058CA-B706-4216-BF18-FE707DC34212}"/>
          </ac:spMkLst>
        </pc:spChg>
        <pc:spChg chg="mod">
          <ac:chgData name="Tariq, Saman GIZ" userId="71e1a46f-f0a9-4839-94bf-71441c44cec8" providerId="ADAL" clId="{A27ADEAC-3F8A-421B-BBEE-8630B667FFE7}" dt="2022-10-10T16:14:57.662" v="2216"/>
          <ac:spMkLst>
            <pc:docMk/>
            <pc:sldMk cId="239402530" sldId="392"/>
            <ac:spMk id="20" creationId="{E9089667-179E-4AB4-A2C7-A33E61827551}"/>
          </ac:spMkLst>
        </pc:spChg>
        <pc:spChg chg="mod">
          <ac:chgData name="Tariq, Saman GIZ" userId="71e1a46f-f0a9-4839-94bf-71441c44cec8" providerId="ADAL" clId="{A27ADEAC-3F8A-421B-BBEE-8630B667FFE7}" dt="2022-10-10T16:14:57.662" v="2216"/>
          <ac:spMkLst>
            <pc:docMk/>
            <pc:sldMk cId="239402530" sldId="392"/>
            <ac:spMk id="21" creationId="{BA7FF897-E68F-4584-921B-75F214E5FDDC}"/>
          </ac:spMkLst>
        </pc:spChg>
        <pc:spChg chg="mod">
          <ac:chgData name="Tariq, Saman GIZ" userId="71e1a46f-f0a9-4839-94bf-71441c44cec8" providerId="ADAL" clId="{A27ADEAC-3F8A-421B-BBEE-8630B667FFE7}" dt="2022-10-10T16:14:57.662" v="2216"/>
          <ac:spMkLst>
            <pc:docMk/>
            <pc:sldMk cId="239402530" sldId="392"/>
            <ac:spMk id="22" creationId="{AA4EF767-D8A1-4CD8-9F78-19ED581B2DB7}"/>
          </ac:spMkLst>
        </pc:spChg>
        <pc:spChg chg="mod">
          <ac:chgData name="Tariq, Saman GIZ" userId="71e1a46f-f0a9-4839-94bf-71441c44cec8" providerId="ADAL" clId="{A27ADEAC-3F8A-421B-BBEE-8630B667FFE7}" dt="2022-10-10T16:14:57.662" v="2216"/>
          <ac:spMkLst>
            <pc:docMk/>
            <pc:sldMk cId="239402530" sldId="392"/>
            <ac:spMk id="23" creationId="{92C74BB8-058C-4434-8962-2646FA121838}"/>
          </ac:spMkLst>
        </pc:spChg>
        <pc:spChg chg="mod">
          <ac:chgData name="Tariq, Saman GIZ" userId="71e1a46f-f0a9-4839-94bf-71441c44cec8" providerId="ADAL" clId="{A27ADEAC-3F8A-421B-BBEE-8630B667FFE7}" dt="2022-10-10T16:14:57.662" v="2216"/>
          <ac:spMkLst>
            <pc:docMk/>
            <pc:sldMk cId="239402530" sldId="392"/>
            <ac:spMk id="24" creationId="{F193ED3F-6FEE-4C8F-829C-101BE439B4B2}"/>
          </ac:spMkLst>
        </pc:spChg>
        <pc:spChg chg="mod">
          <ac:chgData name="Tariq, Saman GIZ" userId="71e1a46f-f0a9-4839-94bf-71441c44cec8" providerId="ADAL" clId="{A27ADEAC-3F8A-421B-BBEE-8630B667FFE7}" dt="2022-10-10T16:14:57.662" v="2216"/>
          <ac:spMkLst>
            <pc:docMk/>
            <pc:sldMk cId="239402530" sldId="392"/>
            <ac:spMk id="25" creationId="{15CC2C49-1876-4EE5-B9E2-6CE2E8CDC066}"/>
          </ac:spMkLst>
        </pc:spChg>
        <pc:spChg chg="mod">
          <ac:chgData name="Tariq, Saman GIZ" userId="71e1a46f-f0a9-4839-94bf-71441c44cec8" providerId="ADAL" clId="{A27ADEAC-3F8A-421B-BBEE-8630B667FFE7}" dt="2022-10-10T16:14:57.662" v="2216"/>
          <ac:spMkLst>
            <pc:docMk/>
            <pc:sldMk cId="239402530" sldId="392"/>
            <ac:spMk id="26" creationId="{01816236-318E-4518-8F1D-638F1E3B5376}"/>
          </ac:spMkLst>
        </pc:spChg>
        <pc:spChg chg="mod">
          <ac:chgData name="Tariq, Saman GIZ" userId="71e1a46f-f0a9-4839-94bf-71441c44cec8" providerId="ADAL" clId="{A27ADEAC-3F8A-421B-BBEE-8630B667FFE7}" dt="2022-10-10T16:14:57.662" v="2216"/>
          <ac:spMkLst>
            <pc:docMk/>
            <pc:sldMk cId="239402530" sldId="392"/>
            <ac:spMk id="27" creationId="{9BDD8158-642A-4130-B25B-53C79CC60117}"/>
          </ac:spMkLst>
        </pc:spChg>
        <pc:spChg chg="add mod">
          <ac:chgData name="Tariq, Saman GIZ" userId="71e1a46f-f0a9-4839-94bf-71441c44cec8" providerId="ADAL" clId="{A27ADEAC-3F8A-421B-BBEE-8630B667FFE7}" dt="2022-10-10T16:14:57.662" v="2216"/>
          <ac:spMkLst>
            <pc:docMk/>
            <pc:sldMk cId="239402530" sldId="392"/>
            <ac:spMk id="28" creationId="{A489F2D6-208F-4141-B3DF-FBB620D10ACD}"/>
          </ac:spMkLst>
        </pc:spChg>
        <pc:grpChg chg="add mod">
          <ac:chgData name="Tariq, Saman GIZ" userId="71e1a46f-f0a9-4839-94bf-71441c44cec8" providerId="ADAL" clId="{A27ADEAC-3F8A-421B-BBEE-8630B667FFE7}" dt="2022-10-10T16:14:57.662" v="2216"/>
          <ac:grpSpMkLst>
            <pc:docMk/>
            <pc:sldMk cId="239402530" sldId="392"/>
            <ac:grpSpMk id="8" creationId="{B8BB6F1F-623C-42A0-9BA6-ED9A45375F0B}"/>
          </ac:grpSpMkLst>
        </pc:grpChg>
        <pc:picChg chg="del">
          <ac:chgData name="Tariq, Saman GIZ" userId="71e1a46f-f0a9-4839-94bf-71441c44cec8" providerId="ADAL" clId="{A27ADEAC-3F8A-421B-BBEE-8630B667FFE7}" dt="2022-10-09T17:33:09.246" v="331" actId="478"/>
          <ac:picMkLst>
            <pc:docMk/>
            <pc:sldMk cId="239402530" sldId="392"/>
            <ac:picMk id="11" creationId="{B9E29B6D-0E21-47F1-9EB8-3CC76588D02F}"/>
          </ac:picMkLst>
        </pc:picChg>
      </pc:sldChg>
      <pc:sldChg chg="addSp delSp modSp mod modNotesTx">
        <pc:chgData name="Tariq, Saman GIZ" userId="71e1a46f-f0a9-4839-94bf-71441c44cec8" providerId="ADAL" clId="{A27ADEAC-3F8A-421B-BBEE-8630B667FFE7}" dt="2022-10-31T11:40:53.451" v="17066"/>
        <pc:sldMkLst>
          <pc:docMk/>
          <pc:sldMk cId="2539151468" sldId="393"/>
        </pc:sldMkLst>
        <pc:spChg chg="mod">
          <ac:chgData name="Tariq, Saman GIZ" userId="71e1a46f-f0a9-4839-94bf-71441c44cec8" providerId="ADAL" clId="{A27ADEAC-3F8A-421B-BBEE-8630B667FFE7}" dt="2022-10-09T17:27:18.516" v="251" actId="207"/>
          <ac:spMkLst>
            <pc:docMk/>
            <pc:sldMk cId="2539151468" sldId="393"/>
            <ac:spMk id="3" creationId="{C93FFC70-3C95-434A-A2EA-7FFF893CD863}"/>
          </ac:spMkLst>
        </pc:spChg>
        <pc:spChg chg="mod">
          <ac:chgData name="Tariq, Saman GIZ" userId="71e1a46f-f0a9-4839-94bf-71441c44cec8" providerId="ADAL" clId="{A27ADEAC-3F8A-421B-BBEE-8630B667FFE7}" dt="2022-10-10T15:07:26.503" v="1688" actId="108"/>
          <ac:spMkLst>
            <pc:docMk/>
            <pc:sldMk cId="2539151468" sldId="393"/>
            <ac:spMk id="6" creationId="{34CE21E5-352F-461F-A85E-FA768A108119}"/>
          </ac:spMkLst>
        </pc:spChg>
        <pc:spChg chg="mod">
          <ac:chgData name="Tariq, Saman GIZ" userId="71e1a46f-f0a9-4839-94bf-71441c44cec8" providerId="ADAL" clId="{A27ADEAC-3F8A-421B-BBEE-8630B667FFE7}" dt="2022-10-10T16:14:56.431" v="2215"/>
          <ac:spMkLst>
            <pc:docMk/>
            <pc:sldMk cId="2539151468" sldId="393"/>
            <ac:spMk id="10" creationId="{37451BD4-9EC2-4562-8E1D-CCB10F7FA63A}"/>
          </ac:spMkLst>
        </pc:spChg>
        <pc:spChg chg="del">
          <ac:chgData name="Tariq, Saman GIZ" userId="71e1a46f-f0a9-4839-94bf-71441c44cec8" providerId="ADAL" clId="{A27ADEAC-3F8A-421B-BBEE-8630B667FFE7}" dt="2022-10-09T17:24:11.551" v="202" actId="478"/>
          <ac:spMkLst>
            <pc:docMk/>
            <pc:sldMk cId="2539151468" sldId="393"/>
            <ac:spMk id="10" creationId="{8DE71383-1A82-442A-96D9-AC0F0F21358D}"/>
          </ac:spMkLst>
        </pc:spChg>
        <pc:spChg chg="mod">
          <ac:chgData name="Tariq, Saman GIZ" userId="71e1a46f-f0a9-4839-94bf-71441c44cec8" providerId="ADAL" clId="{A27ADEAC-3F8A-421B-BBEE-8630B667FFE7}" dt="2022-10-10T16:14:56.431" v="2215"/>
          <ac:spMkLst>
            <pc:docMk/>
            <pc:sldMk cId="2539151468" sldId="393"/>
            <ac:spMk id="11" creationId="{54878897-DA8D-4EFA-AB57-E6EBCA830499}"/>
          </ac:spMkLst>
        </pc:spChg>
        <pc:spChg chg="mod">
          <ac:chgData name="Tariq, Saman GIZ" userId="71e1a46f-f0a9-4839-94bf-71441c44cec8" providerId="ADAL" clId="{A27ADEAC-3F8A-421B-BBEE-8630B667FFE7}" dt="2022-10-10T16:14:56.431" v="2215"/>
          <ac:spMkLst>
            <pc:docMk/>
            <pc:sldMk cId="2539151468" sldId="393"/>
            <ac:spMk id="12" creationId="{CAF49DA9-2CCD-43CB-955B-BFCD54C45241}"/>
          </ac:spMkLst>
        </pc:spChg>
        <pc:spChg chg="mod">
          <ac:chgData name="Tariq, Saman GIZ" userId="71e1a46f-f0a9-4839-94bf-71441c44cec8" providerId="ADAL" clId="{A27ADEAC-3F8A-421B-BBEE-8630B667FFE7}" dt="2022-10-10T16:14:56.431" v="2215"/>
          <ac:spMkLst>
            <pc:docMk/>
            <pc:sldMk cId="2539151468" sldId="393"/>
            <ac:spMk id="15" creationId="{2E1DD867-B583-40B0-A629-FECBB86F6656}"/>
          </ac:spMkLst>
        </pc:spChg>
        <pc:spChg chg="mod">
          <ac:chgData name="Tariq, Saman GIZ" userId="71e1a46f-f0a9-4839-94bf-71441c44cec8" providerId="ADAL" clId="{A27ADEAC-3F8A-421B-BBEE-8630B667FFE7}" dt="2022-10-10T16:14:56.431" v="2215"/>
          <ac:spMkLst>
            <pc:docMk/>
            <pc:sldMk cId="2539151468" sldId="393"/>
            <ac:spMk id="16" creationId="{A8433D59-CCB1-4D11-A676-EADC6E58192A}"/>
          </ac:spMkLst>
        </pc:spChg>
        <pc:spChg chg="mod">
          <ac:chgData name="Tariq, Saman GIZ" userId="71e1a46f-f0a9-4839-94bf-71441c44cec8" providerId="ADAL" clId="{A27ADEAC-3F8A-421B-BBEE-8630B667FFE7}" dt="2022-10-10T16:14:56.431" v="2215"/>
          <ac:spMkLst>
            <pc:docMk/>
            <pc:sldMk cId="2539151468" sldId="393"/>
            <ac:spMk id="17" creationId="{8FDC4AEC-0A64-4A22-A57E-04846A79D9C6}"/>
          </ac:spMkLst>
        </pc:spChg>
        <pc:spChg chg="mod">
          <ac:chgData name="Tariq, Saman GIZ" userId="71e1a46f-f0a9-4839-94bf-71441c44cec8" providerId="ADAL" clId="{A27ADEAC-3F8A-421B-BBEE-8630B667FFE7}" dt="2022-10-10T16:14:56.431" v="2215"/>
          <ac:spMkLst>
            <pc:docMk/>
            <pc:sldMk cId="2539151468" sldId="393"/>
            <ac:spMk id="18" creationId="{CDCC4BAC-1080-4FA0-8767-A6B496562FD8}"/>
          </ac:spMkLst>
        </pc:spChg>
        <pc:spChg chg="mod">
          <ac:chgData name="Tariq, Saman GIZ" userId="71e1a46f-f0a9-4839-94bf-71441c44cec8" providerId="ADAL" clId="{A27ADEAC-3F8A-421B-BBEE-8630B667FFE7}" dt="2022-10-10T16:14:56.431" v="2215"/>
          <ac:spMkLst>
            <pc:docMk/>
            <pc:sldMk cId="2539151468" sldId="393"/>
            <ac:spMk id="19" creationId="{E5EB2B86-298B-4AE5-8D8C-A85E6340FA37}"/>
          </ac:spMkLst>
        </pc:spChg>
        <pc:spChg chg="mod">
          <ac:chgData name="Tariq, Saman GIZ" userId="71e1a46f-f0a9-4839-94bf-71441c44cec8" providerId="ADAL" clId="{A27ADEAC-3F8A-421B-BBEE-8630B667FFE7}" dt="2022-10-10T16:14:56.431" v="2215"/>
          <ac:spMkLst>
            <pc:docMk/>
            <pc:sldMk cId="2539151468" sldId="393"/>
            <ac:spMk id="20" creationId="{AF999342-A6C9-4C18-BB62-5A02E11E1718}"/>
          </ac:spMkLst>
        </pc:spChg>
        <pc:spChg chg="mod">
          <ac:chgData name="Tariq, Saman GIZ" userId="71e1a46f-f0a9-4839-94bf-71441c44cec8" providerId="ADAL" clId="{A27ADEAC-3F8A-421B-BBEE-8630B667FFE7}" dt="2022-10-10T16:14:56.431" v="2215"/>
          <ac:spMkLst>
            <pc:docMk/>
            <pc:sldMk cId="2539151468" sldId="393"/>
            <ac:spMk id="21" creationId="{397A6D23-B0FD-43A5-93AE-F95D851608AE}"/>
          </ac:spMkLst>
        </pc:spChg>
        <pc:spChg chg="mod">
          <ac:chgData name="Tariq, Saman GIZ" userId="71e1a46f-f0a9-4839-94bf-71441c44cec8" providerId="ADAL" clId="{A27ADEAC-3F8A-421B-BBEE-8630B667FFE7}" dt="2022-10-10T16:14:56.431" v="2215"/>
          <ac:spMkLst>
            <pc:docMk/>
            <pc:sldMk cId="2539151468" sldId="393"/>
            <ac:spMk id="22" creationId="{383D2542-D183-47F2-9A40-5F58D18C7E1B}"/>
          </ac:spMkLst>
        </pc:spChg>
        <pc:spChg chg="mod">
          <ac:chgData name="Tariq, Saman GIZ" userId="71e1a46f-f0a9-4839-94bf-71441c44cec8" providerId="ADAL" clId="{A27ADEAC-3F8A-421B-BBEE-8630B667FFE7}" dt="2022-10-10T16:14:56.431" v="2215"/>
          <ac:spMkLst>
            <pc:docMk/>
            <pc:sldMk cId="2539151468" sldId="393"/>
            <ac:spMk id="23" creationId="{F9078481-8350-4BB7-9FE5-52A3BD96DA37}"/>
          </ac:spMkLst>
        </pc:spChg>
        <pc:spChg chg="mod">
          <ac:chgData name="Tariq, Saman GIZ" userId="71e1a46f-f0a9-4839-94bf-71441c44cec8" providerId="ADAL" clId="{A27ADEAC-3F8A-421B-BBEE-8630B667FFE7}" dt="2022-10-10T16:14:56.431" v="2215"/>
          <ac:spMkLst>
            <pc:docMk/>
            <pc:sldMk cId="2539151468" sldId="393"/>
            <ac:spMk id="24" creationId="{B948DBDE-72A4-4866-8EC3-C77341FD7649}"/>
          </ac:spMkLst>
        </pc:spChg>
        <pc:spChg chg="mod">
          <ac:chgData name="Tariq, Saman GIZ" userId="71e1a46f-f0a9-4839-94bf-71441c44cec8" providerId="ADAL" clId="{A27ADEAC-3F8A-421B-BBEE-8630B667FFE7}" dt="2022-10-10T16:14:56.431" v="2215"/>
          <ac:spMkLst>
            <pc:docMk/>
            <pc:sldMk cId="2539151468" sldId="393"/>
            <ac:spMk id="25" creationId="{6C91DE96-9D21-4679-BF0C-8698FB45A6C9}"/>
          </ac:spMkLst>
        </pc:spChg>
        <pc:spChg chg="mod">
          <ac:chgData name="Tariq, Saman GIZ" userId="71e1a46f-f0a9-4839-94bf-71441c44cec8" providerId="ADAL" clId="{A27ADEAC-3F8A-421B-BBEE-8630B667FFE7}" dt="2022-10-10T16:14:56.431" v="2215"/>
          <ac:spMkLst>
            <pc:docMk/>
            <pc:sldMk cId="2539151468" sldId="393"/>
            <ac:spMk id="26" creationId="{391195D1-387B-46E7-93A2-F78BBA0BDA88}"/>
          </ac:spMkLst>
        </pc:spChg>
        <pc:spChg chg="mod">
          <ac:chgData name="Tariq, Saman GIZ" userId="71e1a46f-f0a9-4839-94bf-71441c44cec8" providerId="ADAL" clId="{A27ADEAC-3F8A-421B-BBEE-8630B667FFE7}" dt="2022-10-10T16:14:56.431" v="2215"/>
          <ac:spMkLst>
            <pc:docMk/>
            <pc:sldMk cId="2539151468" sldId="393"/>
            <ac:spMk id="27" creationId="{48D8D19E-CCCD-47B3-9216-5C3D6FA5763F}"/>
          </ac:spMkLst>
        </pc:spChg>
        <pc:spChg chg="mod">
          <ac:chgData name="Tariq, Saman GIZ" userId="71e1a46f-f0a9-4839-94bf-71441c44cec8" providerId="ADAL" clId="{A27ADEAC-3F8A-421B-BBEE-8630B667FFE7}" dt="2022-10-10T16:14:56.431" v="2215"/>
          <ac:spMkLst>
            <pc:docMk/>
            <pc:sldMk cId="2539151468" sldId="393"/>
            <ac:spMk id="28" creationId="{3075B5A8-A0BA-4031-AF24-052EC28A7019}"/>
          </ac:spMkLst>
        </pc:spChg>
        <pc:spChg chg="add mod">
          <ac:chgData name="Tariq, Saman GIZ" userId="71e1a46f-f0a9-4839-94bf-71441c44cec8" providerId="ADAL" clId="{A27ADEAC-3F8A-421B-BBEE-8630B667FFE7}" dt="2022-10-10T16:14:56.431" v="2215"/>
          <ac:spMkLst>
            <pc:docMk/>
            <pc:sldMk cId="2539151468" sldId="393"/>
            <ac:spMk id="29" creationId="{9C2CDF2B-B685-43C4-B1D4-7D19F6F5914B}"/>
          </ac:spMkLst>
        </pc:spChg>
        <pc:grpChg chg="add mod">
          <ac:chgData name="Tariq, Saman GIZ" userId="71e1a46f-f0a9-4839-94bf-71441c44cec8" providerId="ADAL" clId="{A27ADEAC-3F8A-421B-BBEE-8630B667FFE7}" dt="2022-10-10T16:14:56.431" v="2215"/>
          <ac:grpSpMkLst>
            <pc:docMk/>
            <pc:sldMk cId="2539151468" sldId="393"/>
            <ac:grpSpMk id="8" creationId="{64310E11-D2B5-4BAA-892B-05B55B0B8809}"/>
          </ac:grpSpMkLst>
        </pc:grpChg>
        <pc:picChg chg="del mod">
          <ac:chgData name="Tariq, Saman GIZ" userId="71e1a46f-f0a9-4839-94bf-71441c44cec8" providerId="ADAL" clId="{A27ADEAC-3F8A-421B-BBEE-8630B667FFE7}" dt="2022-10-09T17:33:07.375" v="330" actId="478"/>
          <ac:picMkLst>
            <pc:docMk/>
            <pc:sldMk cId="2539151468" sldId="393"/>
            <ac:picMk id="11" creationId="{3D8621BC-EA69-4399-950C-285476B1D3B7}"/>
          </ac:picMkLst>
        </pc:picChg>
      </pc:sldChg>
      <pc:sldChg chg="addSp delSp modSp mod modNotesTx">
        <pc:chgData name="Tariq, Saman GIZ" userId="71e1a46f-f0a9-4839-94bf-71441c44cec8" providerId="ADAL" clId="{A27ADEAC-3F8A-421B-BBEE-8630B667FFE7}" dt="2022-10-31T11:26:06.322" v="15892" actId="948"/>
        <pc:sldMkLst>
          <pc:docMk/>
          <pc:sldMk cId="664362744" sldId="394"/>
        </pc:sldMkLst>
        <pc:spChg chg="mod">
          <ac:chgData name="Tariq, Saman GIZ" userId="71e1a46f-f0a9-4839-94bf-71441c44cec8" providerId="ADAL" clId="{A27ADEAC-3F8A-421B-BBEE-8630B667FFE7}" dt="2022-10-09T17:27:21.751" v="252" actId="207"/>
          <ac:spMkLst>
            <pc:docMk/>
            <pc:sldMk cId="664362744" sldId="394"/>
            <ac:spMk id="3" creationId="{C93FFC70-3C95-434A-A2EA-7FFF893CD863}"/>
          </ac:spMkLst>
        </pc:spChg>
        <pc:spChg chg="mod">
          <ac:chgData name="Tariq, Saman GIZ" userId="71e1a46f-f0a9-4839-94bf-71441c44cec8" providerId="ADAL" clId="{A27ADEAC-3F8A-421B-BBEE-8630B667FFE7}" dt="2022-10-10T16:14:55.102" v="2214"/>
          <ac:spMkLst>
            <pc:docMk/>
            <pc:sldMk cId="664362744" sldId="394"/>
            <ac:spMk id="10" creationId="{C865602D-BFF7-4EB0-8A66-D2D94BDFFE10}"/>
          </ac:spMkLst>
        </pc:spChg>
        <pc:spChg chg="del">
          <ac:chgData name="Tariq, Saman GIZ" userId="71e1a46f-f0a9-4839-94bf-71441c44cec8" providerId="ADAL" clId="{A27ADEAC-3F8A-421B-BBEE-8630B667FFE7}" dt="2022-10-09T17:24:09.508" v="201" actId="478"/>
          <ac:spMkLst>
            <pc:docMk/>
            <pc:sldMk cId="664362744" sldId="394"/>
            <ac:spMk id="10" creationId="{E1CDF98A-7837-4642-8FA4-39A2C15363F5}"/>
          </ac:spMkLst>
        </pc:spChg>
        <pc:spChg chg="mod">
          <ac:chgData name="Tariq, Saman GIZ" userId="71e1a46f-f0a9-4839-94bf-71441c44cec8" providerId="ADAL" clId="{A27ADEAC-3F8A-421B-BBEE-8630B667FFE7}" dt="2022-10-10T16:14:55.102" v="2214"/>
          <ac:spMkLst>
            <pc:docMk/>
            <pc:sldMk cId="664362744" sldId="394"/>
            <ac:spMk id="11" creationId="{C8D1C1EE-DFC4-4ABF-8707-D225B1A4146B}"/>
          </ac:spMkLst>
        </pc:spChg>
        <pc:spChg chg="mod">
          <ac:chgData name="Tariq, Saman GIZ" userId="71e1a46f-f0a9-4839-94bf-71441c44cec8" providerId="ADAL" clId="{A27ADEAC-3F8A-421B-BBEE-8630B667FFE7}" dt="2022-10-10T16:14:55.102" v="2214"/>
          <ac:spMkLst>
            <pc:docMk/>
            <pc:sldMk cId="664362744" sldId="394"/>
            <ac:spMk id="12" creationId="{5CDDF4FB-19A5-4782-983C-3208F67D0F58}"/>
          </ac:spMkLst>
        </pc:spChg>
        <pc:spChg chg="mod">
          <ac:chgData name="Tariq, Saman GIZ" userId="71e1a46f-f0a9-4839-94bf-71441c44cec8" providerId="ADAL" clId="{A27ADEAC-3F8A-421B-BBEE-8630B667FFE7}" dt="2022-10-10T16:14:55.102" v="2214"/>
          <ac:spMkLst>
            <pc:docMk/>
            <pc:sldMk cId="664362744" sldId="394"/>
            <ac:spMk id="14" creationId="{05B65EB1-D637-4E29-B038-238DBFDEDA50}"/>
          </ac:spMkLst>
        </pc:spChg>
        <pc:spChg chg="mod">
          <ac:chgData name="Tariq, Saman GIZ" userId="71e1a46f-f0a9-4839-94bf-71441c44cec8" providerId="ADAL" clId="{A27ADEAC-3F8A-421B-BBEE-8630B667FFE7}" dt="2022-10-10T16:14:55.102" v="2214"/>
          <ac:spMkLst>
            <pc:docMk/>
            <pc:sldMk cId="664362744" sldId="394"/>
            <ac:spMk id="16" creationId="{BF998E62-9CE2-47AB-ADCB-ED7224B8B81E}"/>
          </ac:spMkLst>
        </pc:spChg>
        <pc:spChg chg="mod">
          <ac:chgData name="Tariq, Saman GIZ" userId="71e1a46f-f0a9-4839-94bf-71441c44cec8" providerId="ADAL" clId="{A27ADEAC-3F8A-421B-BBEE-8630B667FFE7}" dt="2022-10-10T16:14:55.102" v="2214"/>
          <ac:spMkLst>
            <pc:docMk/>
            <pc:sldMk cId="664362744" sldId="394"/>
            <ac:spMk id="17" creationId="{DFC92D1A-F095-4987-9ED1-A775C3EAE387}"/>
          </ac:spMkLst>
        </pc:spChg>
        <pc:spChg chg="mod">
          <ac:chgData name="Tariq, Saman GIZ" userId="71e1a46f-f0a9-4839-94bf-71441c44cec8" providerId="ADAL" clId="{A27ADEAC-3F8A-421B-BBEE-8630B667FFE7}" dt="2022-10-10T16:14:55.102" v="2214"/>
          <ac:spMkLst>
            <pc:docMk/>
            <pc:sldMk cId="664362744" sldId="394"/>
            <ac:spMk id="18" creationId="{4323EAB2-D029-4203-9C4C-17EA2CAE9AB2}"/>
          </ac:spMkLst>
        </pc:spChg>
        <pc:spChg chg="mod">
          <ac:chgData name="Tariq, Saman GIZ" userId="71e1a46f-f0a9-4839-94bf-71441c44cec8" providerId="ADAL" clId="{A27ADEAC-3F8A-421B-BBEE-8630B667FFE7}" dt="2022-10-10T16:14:55.102" v="2214"/>
          <ac:spMkLst>
            <pc:docMk/>
            <pc:sldMk cId="664362744" sldId="394"/>
            <ac:spMk id="19" creationId="{0F8A8D94-750F-4A42-B783-184A440BE1EF}"/>
          </ac:spMkLst>
        </pc:spChg>
        <pc:spChg chg="mod">
          <ac:chgData name="Tariq, Saman GIZ" userId="71e1a46f-f0a9-4839-94bf-71441c44cec8" providerId="ADAL" clId="{A27ADEAC-3F8A-421B-BBEE-8630B667FFE7}" dt="2022-10-10T16:14:55.102" v="2214"/>
          <ac:spMkLst>
            <pc:docMk/>
            <pc:sldMk cId="664362744" sldId="394"/>
            <ac:spMk id="20" creationId="{BD7F8203-9EE5-4C68-B702-2859E13FD258}"/>
          </ac:spMkLst>
        </pc:spChg>
        <pc:spChg chg="mod">
          <ac:chgData name="Tariq, Saman GIZ" userId="71e1a46f-f0a9-4839-94bf-71441c44cec8" providerId="ADAL" clId="{A27ADEAC-3F8A-421B-BBEE-8630B667FFE7}" dt="2022-10-10T16:14:55.102" v="2214"/>
          <ac:spMkLst>
            <pc:docMk/>
            <pc:sldMk cId="664362744" sldId="394"/>
            <ac:spMk id="21" creationId="{9DC08505-7463-4F4D-82C2-45E5648705BE}"/>
          </ac:spMkLst>
        </pc:spChg>
        <pc:spChg chg="mod">
          <ac:chgData name="Tariq, Saman GIZ" userId="71e1a46f-f0a9-4839-94bf-71441c44cec8" providerId="ADAL" clId="{A27ADEAC-3F8A-421B-BBEE-8630B667FFE7}" dt="2022-10-10T16:14:55.102" v="2214"/>
          <ac:spMkLst>
            <pc:docMk/>
            <pc:sldMk cId="664362744" sldId="394"/>
            <ac:spMk id="22" creationId="{D8C90FA1-49A6-4703-9D25-89D61276690A}"/>
          </ac:spMkLst>
        </pc:spChg>
        <pc:spChg chg="mod">
          <ac:chgData name="Tariq, Saman GIZ" userId="71e1a46f-f0a9-4839-94bf-71441c44cec8" providerId="ADAL" clId="{A27ADEAC-3F8A-421B-BBEE-8630B667FFE7}" dt="2022-10-10T16:14:55.102" v="2214"/>
          <ac:spMkLst>
            <pc:docMk/>
            <pc:sldMk cId="664362744" sldId="394"/>
            <ac:spMk id="23" creationId="{B2EFD0DB-7D95-4704-91AC-A242B55D881F}"/>
          </ac:spMkLst>
        </pc:spChg>
        <pc:spChg chg="mod">
          <ac:chgData name="Tariq, Saman GIZ" userId="71e1a46f-f0a9-4839-94bf-71441c44cec8" providerId="ADAL" clId="{A27ADEAC-3F8A-421B-BBEE-8630B667FFE7}" dt="2022-10-10T16:14:55.102" v="2214"/>
          <ac:spMkLst>
            <pc:docMk/>
            <pc:sldMk cId="664362744" sldId="394"/>
            <ac:spMk id="24" creationId="{ED448D92-5F38-410B-AD44-DC8A9FDF2DDE}"/>
          </ac:spMkLst>
        </pc:spChg>
        <pc:spChg chg="mod">
          <ac:chgData name="Tariq, Saman GIZ" userId="71e1a46f-f0a9-4839-94bf-71441c44cec8" providerId="ADAL" clId="{A27ADEAC-3F8A-421B-BBEE-8630B667FFE7}" dt="2022-10-10T16:14:55.102" v="2214"/>
          <ac:spMkLst>
            <pc:docMk/>
            <pc:sldMk cId="664362744" sldId="394"/>
            <ac:spMk id="25" creationId="{A88C5B1E-0388-4736-807A-412DB19D941A}"/>
          </ac:spMkLst>
        </pc:spChg>
        <pc:spChg chg="mod">
          <ac:chgData name="Tariq, Saman GIZ" userId="71e1a46f-f0a9-4839-94bf-71441c44cec8" providerId="ADAL" clId="{A27ADEAC-3F8A-421B-BBEE-8630B667FFE7}" dt="2022-10-10T16:14:55.102" v="2214"/>
          <ac:spMkLst>
            <pc:docMk/>
            <pc:sldMk cId="664362744" sldId="394"/>
            <ac:spMk id="26" creationId="{F4E97B68-686A-42F8-81C8-617D3387F519}"/>
          </ac:spMkLst>
        </pc:spChg>
        <pc:spChg chg="mod">
          <ac:chgData name="Tariq, Saman GIZ" userId="71e1a46f-f0a9-4839-94bf-71441c44cec8" providerId="ADAL" clId="{A27ADEAC-3F8A-421B-BBEE-8630B667FFE7}" dt="2022-10-10T16:14:55.102" v="2214"/>
          <ac:spMkLst>
            <pc:docMk/>
            <pc:sldMk cId="664362744" sldId="394"/>
            <ac:spMk id="27" creationId="{18DA529D-73EA-4B24-A042-71955D3D3EFB}"/>
          </ac:spMkLst>
        </pc:spChg>
        <pc:spChg chg="mod">
          <ac:chgData name="Tariq, Saman GIZ" userId="71e1a46f-f0a9-4839-94bf-71441c44cec8" providerId="ADAL" clId="{A27ADEAC-3F8A-421B-BBEE-8630B667FFE7}" dt="2022-10-10T16:14:55.102" v="2214"/>
          <ac:spMkLst>
            <pc:docMk/>
            <pc:sldMk cId="664362744" sldId="394"/>
            <ac:spMk id="28" creationId="{C18ED079-9B5E-4974-A772-83FCF89CFB39}"/>
          </ac:spMkLst>
        </pc:spChg>
        <pc:spChg chg="add mod">
          <ac:chgData name="Tariq, Saman GIZ" userId="71e1a46f-f0a9-4839-94bf-71441c44cec8" providerId="ADAL" clId="{A27ADEAC-3F8A-421B-BBEE-8630B667FFE7}" dt="2022-10-10T16:14:55.102" v="2214"/>
          <ac:spMkLst>
            <pc:docMk/>
            <pc:sldMk cId="664362744" sldId="394"/>
            <ac:spMk id="29" creationId="{5AD0B5D3-52D8-4D4E-97F2-5FBC5882E17C}"/>
          </ac:spMkLst>
        </pc:spChg>
        <pc:grpChg chg="add mod">
          <ac:chgData name="Tariq, Saman GIZ" userId="71e1a46f-f0a9-4839-94bf-71441c44cec8" providerId="ADAL" clId="{A27ADEAC-3F8A-421B-BBEE-8630B667FFE7}" dt="2022-10-10T16:14:55.102" v="2214"/>
          <ac:grpSpMkLst>
            <pc:docMk/>
            <pc:sldMk cId="664362744" sldId="394"/>
            <ac:grpSpMk id="8" creationId="{7BAEA8DC-E4D7-43F8-9CA7-CFB3091064B6}"/>
          </ac:grpSpMkLst>
        </pc:grpChg>
        <pc:picChg chg="del">
          <ac:chgData name="Tariq, Saman GIZ" userId="71e1a46f-f0a9-4839-94bf-71441c44cec8" providerId="ADAL" clId="{A27ADEAC-3F8A-421B-BBEE-8630B667FFE7}" dt="2022-10-09T17:33:04.437" v="328" actId="478"/>
          <ac:picMkLst>
            <pc:docMk/>
            <pc:sldMk cId="664362744" sldId="394"/>
            <ac:picMk id="11" creationId="{8A793E81-C2B8-418E-AC08-C9EFD9995742}"/>
          </ac:picMkLst>
        </pc:picChg>
      </pc:sldChg>
      <pc:sldChg chg="addSp delSp modSp mod modNotesTx">
        <pc:chgData name="Tariq, Saman GIZ" userId="71e1a46f-f0a9-4839-94bf-71441c44cec8" providerId="ADAL" clId="{A27ADEAC-3F8A-421B-BBEE-8630B667FFE7}" dt="2022-10-31T11:21:46.227" v="15619" actId="113"/>
        <pc:sldMkLst>
          <pc:docMk/>
          <pc:sldMk cId="240489435" sldId="395"/>
        </pc:sldMkLst>
        <pc:spChg chg="mod">
          <ac:chgData name="Tariq, Saman GIZ" userId="71e1a46f-f0a9-4839-94bf-71441c44cec8" providerId="ADAL" clId="{A27ADEAC-3F8A-421B-BBEE-8630B667FFE7}" dt="2022-10-09T17:27:24.982" v="253" actId="207"/>
          <ac:spMkLst>
            <pc:docMk/>
            <pc:sldMk cId="240489435" sldId="395"/>
            <ac:spMk id="3" creationId="{C93FFC70-3C95-434A-A2EA-7FFF893CD863}"/>
          </ac:spMkLst>
        </pc:spChg>
        <pc:spChg chg="mod">
          <ac:chgData name="Tariq, Saman GIZ" userId="71e1a46f-f0a9-4839-94bf-71441c44cec8" providerId="ADAL" clId="{A27ADEAC-3F8A-421B-BBEE-8630B667FFE7}" dt="2022-10-10T16:14:53.949" v="2213"/>
          <ac:spMkLst>
            <pc:docMk/>
            <pc:sldMk cId="240489435" sldId="395"/>
            <ac:spMk id="9" creationId="{4E5954F5-7173-44A0-8D3F-E28F8F8F8703}"/>
          </ac:spMkLst>
        </pc:spChg>
        <pc:spChg chg="del">
          <ac:chgData name="Tariq, Saman GIZ" userId="71e1a46f-f0a9-4839-94bf-71441c44cec8" providerId="ADAL" clId="{A27ADEAC-3F8A-421B-BBEE-8630B667FFE7}" dt="2022-10-09T17:24:07.678" v="200" actId="478"/>
          <ac:spMkLst>
            <pc:docMk/>
            <pc:sldMk cId="240489435" sldId="395"/>
            <ac:spMk id="9" creationId="{99047255-ABB7-4418-A7EF-3DE9D46903F1}"/>
          </ac:spMkLst>
        </pc:spChg>
        <pc:spChg chg="mod">
          <ac:chgData name="Tariq, Saman GIZ" userId="71e1a46f-f0a9-4839-94bf-71441c44cec8" providerId="ADAL" clId="{A27ADEAC-3F8A-421B-BBEE-8630B667FFE7}" dt="2022-10-10T16:14:53.949" v="2213"/>
          <ac:spMkLst>
            <pc:docMk/>
            <pc:sldMk cId="240489435" sldId="395"/>
            <ac:spMk id="10" creationId="{8144283B-31B1-4E5E-8FF6-08C579D3EB9E}"/>
          </ac:spMkLst>
        </pc:spChg>
        <pc:spChg chg="mod">
          <ac:chgData name="Tariq, Saman GIZ" userId="71e1a46f-f0a9-4839-94bf-71441c44cec8" providerId="ADAL" clId="{A27ADEAC-3F8A-421B-BBEE-8630B667FFE7}" dt="2022-10-10T16:14:53.949" v="2213"/>
          <ac:spMkLst>
            <pc:docMk/>
            <pc:sldMk cId="240489435" sldId="395"/>
            <ac:spMk id="11" creationId="{1C52A040-71D8-46FD-80B1-B27B1078F33A}"/>
          </ac:spMkLst>
        </pc:spChg>
        <pc:spChg chg="mod">
          <ac:chgData name="Tariq, Saman GIZ" userId="71e1a46f-f0a9-4839-94bf-71441c44cec8" providerId="ADAL" clId="{A27ADEAC-3F8A-421B-BBEE-8630B667FFE7}" dt="2022-10-10T16:14:53.949" v="2213"/>
          <ac:spMkLst>
            <pc:docMk/>
            <pc:sldMk cId="240489435" sldId="395"/>
            <ac:spMk id="12" creationId="{A0A9E14A-8D4E-43E6-9FA5-542D6E4FD731}"/>
          </ac:spMkLst>
        </pc:spChg>
        <pc:spChg chg="mod">
          <ac:chgData name="Tariq, Saman GIZ" userId="71e1a46f-f0a9-4839-94bf-71441c44cec8" providerId="ADAL" clId="{A27ADEAC-3F8A-421B-BBEE-8630B667FFE7}" dt="2022-10-10T16:14:53.949" v="2213"/>
          <ac:spMkLst>
            <pc:docMk/>
            <pc:sldMk cId="240489435" sldId="395"/>
            <ac:spMk id="14" creationId="{BC863CE8-FC80-4159-941D-7F709ED5449A}"/>
          </ac:spMkLst>
        </pc:spChg>
        <pc:spChg chg="mod">
          <ac:chgData name="Tariq, Saman GIZ" userId="71e1a46f-f0a9-4839-94bf-71441c44cec8" providerId="ADAL" clId="{A27ADEAC-3F8A-421B-BBEE-8630B667FFE7}" dt="2022-10-10T16:14:53.949" v="2213"/>
          <ac:spMkLst>
            <pc:docMk/>
            <pc:sldMk cId="240489435" sldId="395"/>
            <ac:spMk id="15" creationId="{A4BEC080-072E-473B-870F-76255F67DAAE}"/>
          </ac:spMkLst>
        </pc:spChg>
        <pc:spChg chg="mod">
          <ac:chgData name="Tariq, Saman GIZ" userId="71e1a46f-f0a9-4839-94bf-71441c44cec8" providerId="ADAL" clId="{A27ADEAC-3F8A-421B-BBEE-8630B667FFE7}" dt="2022-10-10T16:14:53.949" v="2213"/>
          <ac:spMkLst>
            <pc:docMk/>
            <pc:sldMk cId="240489435" sldId="395"/>
            <ac:spMk id="17" creationId="{46E35791-A01D-4F9D-B9F5-685E613213B1}"/>
          </ac:spMkLst>
        </pc:spChg>
        <pc:spChg chg="mod">
          <ac:chgData name="Tariq, Saman GIZ" userId="71e1a46f-f0a9-4839-94bf-71441c44cec8" providerId="ADAL" clId="{A27ADEAC-3F8A-421B-BBEE-8630B667FFE7}" dt="2022-10-10T16:14:53.949" v="2213"/>
          <ac:spMkLst>
            <pc:docMk/>
            <pc:sldMk cId="240489435" sldId="395"/>
            <ac:spMk id="18" creationId="{9E08E426-2B6A-41D9-8A3B-31301F9FFFE2}"/>
          </ac:spMkLst>
        </pc:spChg>
        <pc:spChg chg="mod">
          <ac:chgData name="Tariq, Saman GIZ" userId="71e1a46f-f0a9-4839-94bf-71441c44cec8" providerId="ADAL" clId="{A27ADEAC-3F8A-421B-BBEE-8630B667FFE7}" dt="2022-10-10T16:14:53.949" v="2213"/>
          <ac:spMkLst>
            <pc:docMk/>
            <pc:sldMk cId="240489435" sldId="395"/>
            <ac:spMk id="20" creationId="{A3E1F7E7-47D8-46F6-9B54-23EAD4BFEF59}"/>
          </ac:spMkLst>
        </pc:spChg>
        <pc:spChg chg="mod">
          <ac:chgData name="Tariq, Saman GIZ" userId="71e1a46f-f0a9-4839-94bf-71441c44cec8" providerId="ADAL" clId="{A27ADEAC-3F8A-421B-BBEE-8630B667FFE7}" dt="2022-10-10T16:14:53.949" v="2213"/>
          <ac:spMkLst>
            <pc:docMk/>
            <pc:sldMk cId="240489435" sldId="395"/>
            <ac:spMk id="21" creationId="{B2A9A3B9-311B-423A-A1C4-8318FB24AEB7}"/>
          </ac:spMkLst>
        </pc:spChg>
        <pc:spChg chg="mod">
          <ac:chgData name="Tariq, Saman GIZ" userId="71e1a46f-f0a9-4839-94bf-71441c44cec8" providerId="ADAL" clId="{A27ADEAC-3F8A-421B-BBEE-8630B667FFE7}" dt="2022-10-10T16:14:53.949" v="2213"/>
          <ac:spMkLst>
            <pc:docMk/>
            <pc:sldMk cId="240489435" sldId="395"/>
            <ac:spMk id="22" creationId="{5FCA1D64-B021-45F3-8F6C-302DDABE2A45}"/>
          </ac:spMkLst>
        </pc:spChg>
        <pc:spChg chg="mod">
          <ac:chgData name="Tariq, Saman GIZ" userId="71e1a46f-f0a9-4839-94bf-71441c44cec8" providerId="ADAL" clId="{A27ADEAC-3F8A-421B-BBEE-8630B667FFE7}" dt="2022-10-10T16:14:53.949" v="2213"/>
          <ac:spMkLst>
            <pc:docMk/>
            <pc:sldMk cId="240489435" sldId="395"/>
            <ac:spMk id="23" creationId="{6181DA9A-49D3-4B23-A572-63DA8B15DA82}"/>
          </ac:spMkLst>
        </pc:spChg>
        <pc:spChg chg="mod">
          <ac:chgData name="Tariq, Saman GIZ" userId="71e1a46f-f0a9-4839-94bf-71441c44cec8" providerId="ADAL" clId="{A27ADEAC-3F8A-421B-BBEE-8630B667FFE7}" dt="2022-10-10T16:14:53.949" v="2213"/>
          <ac:spMkLst>
            <pc:docMk/>
            <pc:sldMk cId="240489435" sldId="395"/>
            <ac:spMk id="24" creationId="{109996D8-0CEB-44EE-8684-88F958B63758}"/>
          </ac:spMkLst>
        </pc:spChg>
        <pc:spChg chg="mod">
          <ac:chgData name="Tariq, Saman GIZ" userId="71e1a46f-f0a9-4839-94bf-71441c44cec8" providerId="ADAL" clId="{A27ADEAC-3F8A-421B-BBEE-8630B667FFE7}" dt="2022-10-10T16:14:53.949" v="2213"/>
          <ac:spMkLst>
            <pc:docMk/>
            <pc:sldMk cId="240489435" sldId="395"/>
            <ac:spMk id="25" creationId="{7FDACD0A-D043-463F-B12F-F9E6ADED2F8E}"/>
          </ac:spMkLst>
        </pc:spChg>
        <pc:spChg chg="mod">
          <ac:chgData name="Tariq, Saman GIZ" userId="71e1a46f-f0a9-4839-94bf-71441c44cec8" providerId="ADAL" clId="{A27ADEAC-3F8A-421B-BBEE-8630B667FFE7}" dt="2022-10-10T16:14:53.949" v="2213"/>
          <ac:spMkLst>
            <pc:docMk/>
            <pc:sldMk cId="240489435" sldId="395"/>
            <ac:spMk id="26" creationId="{6E3817F5-E11F-4C98-AABB-E73BB2DAD82B}"/>
          </ac:spMkLst>
        </pc:spChg>
        <pc:spChg chg="mod">
          <ac:chgData name="Tariq, Saman GIZ" userId="71e1a46f-f0a9-4839-94bf-71441c44cec8" providerId="ADAL" clId="{A27ADEAC-3F8A-421B-BBEE-8630B667FFE7}" dt="2022-10-10T16:14:53.949" v="2213"/>
          <ac:spMkLst>
            <pc:docMk/>
            <pc:sldMk cId="240489435" sldId="395"/>
            <ac:spMk id="27" creationId="{34AC1817-F521-4057-A52D-422AB698429E}"/>
          </ac:spMkLst>
        </pc:spChg>
        <pc:spChg chg="mod">
          <ac:chgData name="Tariq, Saman GIZ" userId="71e1a46f-f0a9-4839-94bf-71441c44cec8" providerId="ADAL" clId="{A27ADEAC-3F8A-421B-BBEE-8630B667FFE7}" dt="2022-10-10T16:14:53.949" v="2213"/>
          <ac:spMkLst>
            <pc:docMk/>
            <pc:sldMk cId="240489435" sldId="395"/>
            <ac:spMk id="28" creationId="{36FE736B-9F95-4464-A4D4-4A7E7BEBD4B5}"/>
          </ac:spMkLst>
        </pc:spChg>
        <pc:spChg chg="add mod">
          <ac:chgData name="Tariq, Saman GIZ" userId="71e1a46f-f0a9-4839-94bf-71441c44cec8" providerId="ADAL" clId="{A27ADEAC-3F8A-421B-BBEE-8630B667FFE7}" dt="2022-10-10T16:14:53.949" v="2213"/>
          <ac:spMkLst>
            <pc:docMk/>
            <pc:sldMk cId="240489435" sldId="395"/>
            <ac:spMk id="29" creationId="{F8208D3A-2C1B-4EF0-9AE5-E23C61BF9B49}"/>
          </ac:spMkLst>
        </pc:spChg>
        <pc:grpChg chg="add mod">
          <ac:chgData name="Tariq, Saman GIZ" userId="71e1a46f-f0a9-4839-94bf-71441c44cec8" providerId="ADAL" clId="{A27ADEAC-3F8A-421B-BBEE-8630B667FFE7}" dt="2022-10-10T16:14:53.949" v="2213"/>
          <ac:grpSpMkLst>
            <pc:docMk/>
            <pc:sldMk cId="240489435" sldId="395"/>
            <ac:grpSpMk id="8" creationId="{05D19EB4-7EF3-4577-AD53-A0826527DC47}"/>
          </ac:grpSpMkLst>
        </pc:grpChg>
        <pc:picChg chg="del">
          <ac:chgData name="Tariq, Saman GIZ" userId="71e1a46f-f0a9-4839-94bf-71441c44cec8" providerId="ADAL" clId="{A27ADEAC-3F8A-421B-BBEE-8630B667FFE7}" dt="2022-10-09T17:33:02.816" v="327" actId="478"/>
          <ac:picMkLst>
            <pc:docMk/>
            <pc:sldMk cId="240489435" sldId="395"/>
            <ac:picMk id="10" creationId="{AF0A4F6E-099D-4F5C-BB59-923CE957B657}"/>
          </ac:picMkLst>
        </pc:picChg>
      </pc:sldChg>
      <pc:sldChg chg="addSp delSp modSp mod modNotesTx">
        <pc:chgData name="Tariq, Saman GIZ" userId="71e1a46f-f0a9-4839-94bf-71441c44cec8" providerId="ADAL" clId="{A27ADEAC-3F8A-421B-BBEE-8630B667FFE7}" dt="2022-10-31T11:25:53.185" v="15891" actId="5793"/>
        <pc:sldMkLst>
          <pc:docMk/>
          <pc:sldMk cId="4066544313" sldId="396"/>
        </pc:sldMkLst>
        <pc:spChg chg="mod">
          <ac:chgData name="Tariq, Saman GIZ" userId="71e1a46f-f0a9-4839-94bf-71441c44cec8" providerId="ADAL" clId="{A27ADEAC-3F8A-421B-BBEE-8630B667FFE7}" dt="2022-10-09T17:27:29.292" v="254" actId="207"/>
          <ac:spMkLst>
            <pc:docMk/>
            <pc:sldMk cId="4066544313" sldId="396"/>
            <ac:spMk id="3" creationId="{6A8D73AF-2A71-45EC-B2BE-AFB490B87C7D}"/>
          </ac:spMkLst>
        </pc:spChg>
        <pc:spChg chg="mod">
          <ac:chgData name="Tariq, Saman GIZ" userId="71e1a46f-f0a9-4839-94bf-71441c44cec8" providerId="ADAL" clId="{A27ADEAC-3F8A-421B-BBEE-8630B667FFE7}" dt="2022-10-09T17:34:49.981" v="345" actId="20577"/>
          <ac:spMkLst>
            <pc:docMk/>
            <pc:sldMk cId="4066544313" sldId="396"/>
            <ac:spMk id="4" creationId="{6CA82A9A-27C7-4EF6-B4B9-498485ED422D}"/>
          </ac:spMkLst>
        </pc:spChg>
        <pc:spChg chg="mod">
          <ac:chgData name="Tariq, Saman GIZ" userId="71e1a46f-f0a9-4839-94bf-71441c44cec8" providerId="ADAL" clId="{A27ADEAC-3F8A-421B-BBEE-8630B667FFE7}" dt="2022-10-10T16:14:52.630" v="2212"/>
          <ac:spMkLst>
            <pc:docMk/>
            <pc:sldMk cId="4066544313" sldId="396"/>
            <ac:spMk id="9" creationId="{2236CF5B-D7EF-4AA7-ADB2-88F5122CB45D}"/>
          </ac:spMkLst>
        </pc:spChg>
        <pc:spChg chg="del">
          <ac:chgData name="Tariq, Saman GIZ" userId="71e1a46f-f0a9-4839-94bf-71441c44cec8" providerId="ADAL" clId="{A27ADEAC-3F8A-421B-BBEE-8630B667FFE7}" dt="2022-10-09T17:24:05.198" v="199" actId="478"/>
          <ac:spMkLst>
            <pc:docMk/>
            <pc:sldMk cId="4066544313" sldId="396"/>
            <ac:spMk id="9" creationId="{D9A23403-CA32-4965-9A01-6F40271B59DD}"/>
          </ac:spMkLst>
        </pc:spChg>
        <pc:spChg chg="mod">
          <ac:chgData name="Tariq, Saman GIZ" userId="71e1a46f-f0a9-4839-94bf-71441c44cec8" providerId="ADAL" clId="{A27ADEAC-3F8A-421B-BBEE-8630B667FFE7}" dt="2022-10-10T16:14:52.630" v="2212"/>
          <ac:spMkLst>
            <pc:docMk/>
            <pc:sldMk cId="4066544313" sldId="396"/>
            <ac:spMk id="10" creationId="{A85F1D06-113E-46DE-A555-19FCB9C291A6}"/>
          </ac:spMkLst>
        </pc:spChg>
        <pc:spChg chg="mod">
          <ac:chgData name="Tariq, Saman GIZ" userId="71e1a46f-f0a9-4839-94bf-71441c44cec8" providerId="ADAL" clId="{A27ADEAC-3F8A-421B-BBEE-8630B667FFE7}" dt="2022-10-10T16:14:52.630" v="2212"/>
          <ac:spMkLst>
            <pc:docMk/>
            <pc:sldMk cId="4066544313" sldId="396"/>
            <ac:spMk id="11" creationId="{D985FB70-B2AA-4315-A667-05DDD6282C14}"/>
          </ac:spMkLst>
        </pc:spChg>
        <pc:spChg chg="mod">
          <ac:chgData name="Tariq, Saman GIZ" userId="71e1a46f-f0a9-4839-94bf-71441c44cec8" providerId="ADAL" clId="{A27ADEAC-3F8A-421B-BBEE-8630B667FFE7}" dt="2022-10-10T16:14:52.630" v="2212"/>
          <ac:spMkLst>
            <pc:docMk/>
            <pc:sldMk cId="4066544313" sldId="396"/>
            <ac:spMk id="12" creationId="{4A0AB70E-4622-4CBD-AFA0-88FF1DEB61E8}"/>
          </ac:spMkLst>
        </pc:spChg>
        <pc:spChg chg="mod">
          <ac:chgData name="Tariq, Saman GIZ" userId="71e1a46f-f0a9-4839-94bf-71441c44cec8" providerId="ADAL" clId="{A27ADEAC-3F8A-421B-BBEE-8630B667FFE7}" dt="2022-10-10T16:14:52.630" v="2212"/>
          <ac:spMkLst>
            <pc:docMk/>
            <pc:sldMk cId="4066544313" sldId="396"/>
            <ac:spMk id="13" creationId="{6D5C0902-6EFC-457A-86B0-EC9AC7D2BDBC}"/>
          </ac:spMkLst>
        </pc:spChg>
        <pc:spChg chg="mod">
          <ac:chgData name="Tariq, Saman GIZ" userId="71e1a46f-f0a9-4839-94bf-71441c44cec8" providerId="ADAL" clId="{A27ADEAC-3F8A-421B-BBEE-8630B667FFE7}" dt="2022-10-10T16:14:52.630" v="2212"/>
          <ac:spMkLst>
            <pc:docMk/>
            <pc:sldMk cId="4066544313" sldId="396"/>
            <ac:spMk id="14" creationId="{7CABBEF2-BDE7-4743-B0E6-7A9BE704E402}"/>
          </ac:spMkLst>
        </pc:spChg>
        <pc:spChg chg="mod">
          <ac:chgData name="Tariq, Saman GIZ" userId="71e1a46f-f0a9-4839-94bf-71441c44cec8" providerId="ADAL" clId="{A27ADEAC-3F8A-421B-BBEE-8630B667FFE7}" dt="2022-10-10T16:14:52.630" v="2212"/>
          <ac:spMkLst>
            <pc:docMk/>
            <pc:sldMk cId="4066544313" sldId="396"/>
            <ac:spMk id="15" creationId="{C3F74332-978A-40A4-807C-D39799DEED81}"/>
          </ac:spMkLst>
        </pc:spChg>
        <pc:spChg chg="mod">
          <ac:chgData name="Tariq, Saman GIZ" userId="71e1a46f-f0a9-4839-94bf-71441c44cec8" providerId="ADAL" clId="{A27ADEAC-3F8A-421B-BBEE-8630B667FFE7}" dt="2022-10-10T16:14:52.630" v="2212"/>
          <ac:spMkLst>
            <pc:docMk/>
            <pc:sldMk cId="4066544313" sldId="396"/>
            <ac:spMk id="16" creationId="{1977E053-A54D-4142-89DA-2D9B612324DD}"/>
          </ac:spMkLst>
        </pc:spChg>
        <pc:spChg chg="mod">
          <ac:chgData name="Tariq, Saman GIZ" userId="71e1a46f-f0a9-4839-94bf-71441c44cec8" providerId="ADAL" clId="{A27ADEAC-3F8A-421B-BBEE-8630B667FFE7}" dt="2022-10-10T16:14:52.630" v="2212"/>
          <ac:spMkLst>
            <pc:docMk/>
            <pc:sldMk cId="4066544313" sldId="396"/>
            <ac:spMk id="17" creationId="{066FE79B-42CA-4B6E-8025-8E4B3876E526}"/>
          </ac:spMkLst>
        </pc:spChg>
        <pc:spChg chg="mod">
          <ac:chgData name="Tariq, Saman GIZ" userId="71e1a46f-f0a9-4839-94bf-71441c44cec8" providerId="ADAL" clId="{A27ADEAC-3F8A-421B-BBEE-8630B667FFE7}" dt="2022-10-10T16:14:52.630" v="2212"/>
          <ac:spMkLst>
            <pc:docMk/>
            <pc:sldMk cId="4066544313" sldId="396"/>
            <ac:spMk id="18" creationId="{C6535057-6078-43AB-AE0D-FCD27937ECB1}"/>
          </ac:spMkLst>
        </pc:spChg>
        <pc:spChg chg="mod">
          <ac:chgData name="Tariq, Saman GIZ" userId="71e1a46f-f0a9-4839-94bf-71441c44cec8" providerId="ADAL" clId="{A27ADEAC-3F8A-421B-BBEE-8630B667FFE7}" dt="2022-10-10T16:14:52.630" v="2212"/>
          <ac:spMkLst>
            <pc:docMk/>
            <pc:sldMk cId="4066544313" sldId="396"/>
            <ac:spMk id="19" creationId="{B8E60E82-9702-4D65-A16E-0F4559A7B2FB}"/>
          </ac:spMkLst>
        </pc:spChg>
        <pc:spChg chg="mod">
          <ac:chgData name="Tariq, Saman GIZ" userId="71e1a46f-f0a9-4839-94bf-71441c44cec8" providerId="ADAL" clId="{A27ADEAC-3F8A-421B-BBEE-8630B667FFE7}" dt="2022-10-10T16:14:52.630" v="2212"/>
          <ac:spMkLst>
            <pc:docMk/>
            <pc:sldMk cId="4066544313" sldId="396"/>
            <ac:spMk id="20" creationId="{8830706B-FE76-4454-8D02-1ABBCEBF5725}"/>
          </ac:spMkLst>
        </pc:spChg>
        <pc:spChg chg="mod">
          <ac:chgData name="Tariq, Saman GIZ" userId="71e1a46f-f0a9-4839-94bf-71441c44cec8" providerId="ADAL" clId="{A27ADEAC-3F8A-421B-BBEE-8630B667FFE7}" dt="2022-10-10T16:14:52.630" v="2212"/>
          <ac:spMkLst>
            <pc:docMk/>
            <pc:sldMk cId="4066544313" sldId="396"/>
            <ac:spMk id="21" creationId="{07D8B339-0930-4853-8E8C-648B38F7E60E}"/>
          </ac:spMkLst>
        </pc:spChg>
        <pc:spChg chg="mod">
          <ac:chgData name="Tariq, Saman GIZ" userId="71e1a46f-f0a9-4839-94bf-71441c44cec8" providerId="ADAL" clId="{A27ADEAC-3F8A-421B-BBEE-8630B667FFE7}" dt="2022-10-10T16:14:52.630" v="2212"/>
          <ac:spMkLst>
            <pc:docMk/>
            <pc:sldMk cId="4066544313" sldId="396"/>
            <ac:spMk id="22" creationId="{FEBA9D42-D968-4F9D-B4AF-3271D92850C1}"/>
          </ac:spMkLst>
        </pc:spChg>
        <pc:spChg chg="mod">
          <ac:chgData name="Tariq, Saman GIZ" userId="71e1a46f-f0a9-4839-94bf-71441c44cec8" providerId="ADAL" clId="{A27ADEAC-3F8A-421B-BBEE-8630B667FFE7}" dt="2022-10-10T16:14:52.630" v="2212"/>
          <ac:spMkLst>
            <pc:docMk/>
            <pc:sldMk cId="4066544313" sldId="396"/>
            <ac:spMk id="23" creationId="{731112C5-BB92-43C5-9FFD-FE67624777E2}"/>
          </ac:spMkLst>
        </pc:spChg>
        <pc:spChg chg="mod">
          <ac:chgData name="Tariq, Saman GIZ" userId="71e1a46f-f0a9-4839-94bf-71441c44cec8" providerId="ADAL" clId="{A27ADEAC-3F8A-421B-BBEE-8630B667FFE7}" dt="2022-10-10T16:14:52.630" v="2212"/>
          <ac:spMkLst>
            <pc:docMk/>
            <pc:sldMk cId="4066544313" sldId="396"/>
            <ac:spMk id="24" creationId="{336EF713-C627-4A6A-A19E-D7268EAA5C69}"/>
          </ac:spMkLst>
        </pc:spChg>
        <pc:spChg chg="mod">
          <ac:chgData name="Tariq, Saman GIZ" userId="71e1a46f-f0a9-4839-94bf-71441c44cec8" providerId="ADAL" clId="{A27ADEAC-3F8A-421B-BBEE-8630B667FFE7}" dt="2022-10-10T16:14:52.630" v="2212"/>
          <ac:spMkLst>
            <pc:docMk/>
            <pc:sldMk cId="4066544313" sldId="396"/>
            <ac:spMk id="25" creationId="{4C6ACA96-7F93-4DFE-97F5-90598EDCB410}"/>
          </ac:spMkLst>
        </pc:spChg>
        <pc:spChg chg="add mod">
          <ac:chgData name="Tariq, Saman GIZ" userId="71e1a46f-f0a9-4839-94bf-71441c44cec8" providerId="ADAL" clId="{A27ADEAC-3F8A-421B-BBEE-8630B667FFE7}" dt="2022-10-10T16:15:41.167" v="2227" actId="20577"/>
          <ac:spMkLst>
            <pc:docMk/>
            <pc:sldMk cId="4066544313" sldId="396"/>
            <ac:spMk id="26" creationId="{8B752B4F-6CEA-4904-A371-77F0D8C6B3CD}"/>
          </ac:spMkLst>
        </pc:spChg>
        <pc:grpChg chg="add mod">
          <ac:chgData name="Tariq, Saman GIZ" userId="71e1a46f-f0a9-4839-94bf-71441c44cec8" providerId="ADAL" clId="{A27ADEAC-3F8A-421B-BBEE-8630B667FFE7}" dt="2022-10-10T16:14:52.630" v="2212"/>
          <ac:grpSpMkLst>
            <pc:docMk/>
            <pc:sldMk cId="4066544313" sldId="396"/>
            <ac:grpSpMk id="8" creationId="{A5507F81-1CB1-4F62-8BBD-1F0544AC9A75}"/>
          </ac:grpSpMkLst>
        </pc:grpChg>
        <pc:picChg chg="del">
          <ac:chgData name="Tariq, Saman GIZ" userId="71e1a46f-f0a9-4839-94bf-71441c44cec8" providerId="ADAL" clId="{A27ADEAC-3F8A-421B-BBEE-8630B667FFE7}" dt="2022-10-09T17:33:00.817" v="326" actId="478"/>
          <ac:picMkLst>
            <pc:docMk/>
            <pc:sldMk cId="4066544313" sldId="396"/>
            <ac:picMk id="10" creationId="{A4688102-4606-4E16-9A0D-2E9F5A4870E9}"/>
          </ac:picMkLst>
        </pc:picChg>
      </pc:sldChg>
      <pc:sldChg chg="addSp delSp modSp mod ord modNotesTx">
        <pc:chgData name="Tariq, Saman GIZ" userId="71e1a46f-f0a9-4839-94bf-71441c44cec8" providerId="ADAL" clId="{A27ADEAC-3F8A-421B-BBEE-8630B667FFE7}" dt="2022-10-31T11:00:21.817" v="12847" actId="20577"/>
        <pc:sldMkLst>
          <pc:docMk/>
          <pc:sldMk cId="896480025" sldId="397"/>
        </pc:sldMkLst>
        <pc:spChg chg="del">
          <ac:chgData name="Tariq, Saman GIZ" userId="71e1a46f-f0a9-4839-94bf-71441c44cec8" providerId="ADAL" clId="{A27ADEAC-3F8A-421B-BBEE-8630B667FFE7}" dt="2022-10-09T17:24:00.838" v="197" actId="478"/>
          <ac:spMkLst>
            <pc:docMk/>
            <pc:sldMk cId="896480025" sldId="397"/>
            <ac:spMk id="34" creationId="{0B557183-2F2E-4539-94AF-E1227E97B781}"/>
          </ac:spMkLst>
        </pc:spChg>
        <pc:spChg chg="mod">
          <ac:chgData name="Tariq, Saman GIZ" userId="71e1a46f-f0a9-4839-94bf-71441c44cec8" providerId="ADAL" clId="{A27ADEAC-3F8A-421B-BBEE-8630B667FFE7}" dt="2022-10-10T16:14:50.749" v="2211"/>
          <ac:spMkLst>
            <pc:docMk/>
            <pc:sldMk cId="896480025" sldId="397"/>
            <ac:spMk id="34" creationId="{88A1ABD9-2027-4D8E-99F3-AF4B8E7B920C}"/>
          </ac:spMkLst>
        </pc:spChg>
        <pc:spChg chg="mod">
          <ac:chgData name="Tariq, Saman GIZ" userId="71e1a46f-f0a9-4839-94bf-71441c44cec8" providerId="ADAL" clId="{A27ADEAC-3F8A-421B-BBEE-8630B667FFE7}" dt="2022-10-10T16:14:50.749" v="2211"/>
          <ac:spMkLst>
            <pc:docMk/>
            <pc:sldMk cId="896480025" sldId="397"/>
            <ac:spMk id="35" creationId="{DAFB0170-CB7D-43DC-843A-75A171FB60CF}"/>
          </ac:spMkLst>
        </pc:spChg>
        <pc:spChg chg="mod">
          <ac:chgData name="Tariq, Saman GIZ" userId="71e1a46f-f0a9-4839-94bf-71441c44cec8" providerId="ADAL" clId="{A27ADEAC-3F8A-421B-BBEE-8630B667FFE7}" dt="2022-10-10T16:14:50.749" v="2211"/>
          <ac:spMkLst>
            <pc:docMk/>
            <pc:sldMk cId="896480025" sldId="397"/>
            <ac:spMk id="36" creationId="{C26929FA-9515-49BB-BBA4-A22FCBFE32AC}"/>
          </ac:spMkLst>
        </pc:spChg>
        <pc:spChg chg="mod">
          <ac:chgData name="Tariq, Saman GIZ" userId="71e1a46f-f0a9-4839-94bf-71441c44cec8" providerId="ADAL" clId="{A27ADEAC-3F8A-421B-BBEE-8630B667FFE7}" dt="2022-10-10T16:14:50.749" v="2211"/>
          <ac:spMkLst>
            <pc:docMk/>
            <pc:sldMk cId="896480025" sldId="397"/>
            <ac:spMk id="37" creationId="{BE199B6D-6FAB-467F-8B20-9AA8BC2650A5}"/>
          </ac:spMkLst>
        </pc:spChg>
        <pc:spChg chg="mod">
          <ac:chgData name="Tariq, Saman GIZ" userId="71e1a46f-f0a9-4839-94bf-71441c44cec8" providerId="ADAL" clId="{A27ADEAC-3F8A-421B-BBEE-8630B667FFE7}" dt="2022-10-10T16:14:50.749" v="2211"/>
          <ac:spMkLst>
            <pc:docMk/>
            <pc:sldMk cId="896480025" sldId="397"/>
            <ac:spMk id="38" creationId="{613EB525-7AD7-4B52-8755-5E868DDFCA2A}"/>
          </ac:spMkLst>
        </pc:spChg>
        <pc:spChg chg="mod">
          <ac:chgData name="Tariq, Saman GIZ" userId="71e1a46f-f0a9-4839-94bf-71441c44cec8" providerId="ADAL" clId="{A27ADEAC-3F8A-421B-BBEE-8630B667FFE7}" dt="2022-10-10T16:14:50.749" v="2211"/>
          <ac:spMkLst>
            <pc:docMk/>
            <pc:sldMk cId="896480025" sldId="397"/>
            <ac:spMk id="39" creationId="{1333B590-4E9F-4F36-BEEF-9935ACA1783C}"/>
          </ac:spMkLst>
        </pc:spChg>
        <pc:spChg chg="mod">
          <ac:chgData name="Tariq, Saman GIZ" userId="71e1a46f-f0a9-4839-94bf-71441c44cec8" providerId="ADAL" clId="{A27ADEAC-3F8A-421B-BBEE-8630B667FFE7}" dt="2022-10-10T16:14:50.749" v="2211"/>
          <ac:spMkLst>
            <pc:docMk/>
            <pc:sldMk cId="896480025" sldId="397"/>
            <ac:spMk id="40" creationId="{1E7B57D7-1861-4BCA-B417-123295D8D3F2}"/>
          </ac:spMkLst>
        </pc:spChg>
        <pc:spChg chg="mod">
          <ac:chgData name="Tariq, Saman GIZ" userId="71e1a46f-f0a9-4839-94bf-71441c44cec8" providerId="ADAL" clId="{A27ADEAC-3F8A-421B-BBEE-8630B667FFE7}" dt="2022-10-10T16:14:50.749" v="2211"/>
          <ac:spMkLst>
            <pc:docMk/>
            <pc:sldMk cId="896480025" sldId="397"/>
            <ac:spMk id="41" creationId="{BEDDC609-07AF-4AF5-B9F8-A3152F036A32}"/>
          </ac:spMkLst>
        </pc:spChg>
        <pc:spChg chg="mod">
          <ac:chgData name="Tariq, Saman GIZ" userId="71e1a46f-f0a9-4839-94bf-71441c44cec8" providerId="ADAL" clId="{A27ADEAC-3F8A-421B-BBEE-8630B667FFE7}" dt="2022-10-10T16:14:50.749" v="2211"/>
          <ac:spMkLst>
            <pc:docMk/>
            <pc:sldMk cId="896480025" sldId="397"/>
            <ac:spMk id="42" creationId="{15B02419-9D18-4366-856E-1370F05FBD2C}"/>
          </ac:spMkLst>
        </pc:spChg>
        <pc:spChg chg="mod">
          <ac:chgData name="Tariq, Saman GIZ" userId="71e1a46f-f0a9-4839-94bf-71441c44cec8" providerId="ADAL" clId="{A27ADEAC-3F8A-421B-BBEE-8630B667FFE7}" dt="2022-10-10T16:14:50.749" v="2211"/>
          <ac:spMkLst>
            <pc:docMk/>
            <pc:sldMk cId="896480025" sldId="397"/>
            <ac:spMk id="43" creationId="{C36F5CE9-1971-41C9-99AD-A5874FBD60A0}"/>
          </ac:spMkLst>
        </pc:spChg>
        <pc:spChg chg="mod">
          <ac:chgData name="Tariq, Saman GIZ" userId="71e1a46f-f0a9-4839-94bf-71441c44cec8" providerId="ADAL" clId="{A27ADEAC-3F8A-421B-BBEE-8630B667FFE7}" dt="2022-10-10T16:14:50.749" v="2211"/>
          <ac:spMkLst>
            <pc:docMk/>
            <pc:sldMk cId="896480025" sldId="397"/>
            <ac:spMk id="44" creationId="{5D944503-DE71-4616-B61F-19156EC16A86}"/>
          </ac:spMkLst>
        </pc:spChg>
        <pc:spChg chg="mod">
          <ac:chgData name="Tariq, Saman GIZ" userId="71e1a46f-f0a9-4839-94bf-71441c44cec8" providerId="ADAL" clId="{A27ADEAC-3F8A-421B-BBEE-8630B667FFE7}" dt="2022-10-10T16:14:50.749" v="2211"/>
          <ac:spMkLst>
            <pc:docMk/>
            <pc:sldMk cId="896480025" sldId="397"/>
            <ac:spMk id="45" creationId="{632EC729-EBBF-42C9-BA0F-1F14C948B65D}"/>
          </ac:spMkLst>
        </pc:spChg>
        <pc:spChg chg="mod">
          <ac:chgData name="Tariq, Saman GIZ" userId="71e1a46f-f0a9-4839-94bf-71441c44cec8" providerId="ADAL" clId="{A27ADEAC-3F8A-421B-BBEE-8630B667FFE7}" dt="2022-10-10T16:14:50.749" v="2211"/>
          <ac:spMkLst>
            <pc:docMk/>
            <pc:sldMk cId="896480025" sldId="397"/>
            <ac:spMk id="46" creationId="{14384FDC-F963-4B8D-B961-8842EA4283D0}"/>
          </ac:spMkLst>
        </pc:spChg>
        <pc:spChg chg="mod">
          <ac:chgData name="Tariq, Saman GIZ" userId="71e1a46f-f0a9-4839-94bf-71441c44cec8" providerId="ADAL" clId="{A27ADEAC-3F8A-421B-BBEE-8630B667FFE7}" dt="2022-10-10T16:14:50.749" v="2211"/>
          <ac:spMkLst>
            <pc:docMk/>
            <pc:sldMk cId="896480025" sldId="397"/>
            <ac:spMk id="47" creationId="{EE4849AA-5D46-4A55-9ED4-7AC91FE34B26}"/>
          </ac:spMkLst>
        </pc:spChg>
        <pc:spChg chg="mod">
          <ac:chgData name="Tariq, Saman GIZ" userId="71e1a46f-f0a9-4839-94bf-71441c44cec8" providerId="ADAL" clId="{A27ADEAC-3F8A-421B-BBEE-8630B667FFE7}" dt="2022-10-10T16:14:50.749" v="2211"/>
          <ac:spMkLst>
            <pc:docMk/>
            <pc:sldMk cId="896480025" sldId="397"/>
            <ac:spMk id="48" creationId="{E96C8C19-5C7E-4D84-9717-1DF05E35AAF1}"/>
          </ac:spMkLst>
        </pc:spChg>
        <pc:spChg chg="mod">
          <ac:chgData name="Tariq, Saman GIZ" userId="71e1a46f-f0a9-4839-94bf-71441c44cec8" providerId="ADAL" clId="{A27ADEAC-3F8A-421B-BBEE-8630B667FFE7}" dt="2022-10-10T16:14:50.749" v="2211"/>
          <ac:spMkLst>
            <pc:docMk/>
            <pc:sldMk cId="896480025" sldId="397"/>
            <ac:spMk id="49" creationId="{BA64AA7E-9300-4BC8-83A1-B24694446B44}"/>
          </ac:spMkLst>
        </pc:spChg>
        <pc:spChg chg="mod">
          <ac:chgData name="Tariq, Saman GIZ" userId="71e1a46f-f0a9-4839-94bf-71441c44cec8" providerId="ADAL" clId="{A27ADEAC-3F8A-421B-BBEE-8630B667FFE7}" dt="2022-10-10T16:14:50.749" v="2211"/>
          <ac:spMkLst>
            <pc:docMk/>
            <pc:sldMk cId="896480025" sldId="397"/>
            <ac:spMk id="50" creationId="{E23BCED2-3EB6-438D-BD8B-F9A1AFDD8CFD}"/>
          </ac:spMkLst>
        </pc:spChg>
        <pc:spChg chg="add mod">
          <ac:chgData name="Tariq, Saman GIZ" userId="71e1a46f-f0a9-4839-94bf-71441c44cec8" providerId="ADAL" clId="{A27ADEAC-3F8A-421B-BBEE-8630B667FFE7}" dt="2022-10-10T16:15:36.033" v="2225" actId="20577"/>
          <ac:spMkLst>
            <pc:docMk/>
            <pc:sldMk cId="896480025" sldId="397"/>
            <ac:spMk id="51" creationId="{D89A8B14-A801-4076-9A0F-FB094FFC519D}"/>
          </ac:spMkLst>
        </pc:spChg>
        <pc:grpChg chg="add mod">
          <ac:chgData name="Tariq, Saman GIZ" userId="71e1a46f-f0a9-4839-94bf-71441c44cec8" providerId="ADAL" clId="{A27ADEAC-3F8A-421B-BBEE-8630B667FFE7}" dt="2022-10-10T16:14:50.749" v="2211"/>
          <ac:grpSpMkLst>
            <pc:docMk/>
            <pc:sldMk cId="896480025" sldId="397"/>
            <ac:grpSpMk id="33" creationId="{1BC15ADD-62AD-4661-ABFC-A03BC8DD8CE5}"/>
          </ac:grpSpMkLst>
        </pc:grpChg>
        <pc:picChg chg="del">
          <ac:chgData name="Tariq, Saman GIZ" userId="71e1a46f-f0a9-4839-94bf-71441c44cec8" providerId="ADAL" clId="{A27ADEAC-3F8A-421B-BBEE-8630B667FFE7}" dt="2022-10-09T17:32:57.635" v="324" actId="478"/>
          <ac:picMkLst>
            <pc:docMk/>
            <pc:sldMk cId="896480025" sldId="397"/>
            <ac:picMk id="35" creationId="{DABED5EC-61E2-4782-A2B0-2F9A854C298B}"/>
          </ac:picMkLst>
        </pc:picChg>
      </pc:sldChg>
      <pc:sldChg chg="addSp delSp modSp mod modClrScheme chgLayout">
        <pc:chgData name="Tariq, Saman GIZ" userId="71e1a46f-f0a9-4839-94bf-71441c44cec8" providerId="ADAL" clId="{A27ADEAC-3F8A-421B-BBEE-8630B667FFE7}" dt="2022-10-10T16:17:08.069" v="2232"/>
        <pc:sldMkLst>
          <pc:docMk/>
          <pc:sldMk cId="3130533716" sldId="398"/>
        </pc:sldMkLst>
        <pc:spChg chg="add del mod ord">
          <ac:chgData name="Tariq, Saman GIZ" userId="71e1a46f-f0a9-4839-94bf-71441c44cec8" providerId="ADAL" clId="{A27ADEAC-3F8A-421B-BBEE-8630B667FFE7}" dt="2022-10-09T20:18:30.906" v="1025" actId="478"/>
          <ac:spMkLst>
            <pc:docMk/>
            <pc:sldMk cId="3130533716" sldId="398"/>
            <ac:spMk id="2" creationId="{5FA56C88-5BBF-4DB8-95E3-8A096B842389}"/>
          </ac:spMkLst>
        </pc:spChg>
        <pc:spChg chg="add mod ord">
          <ac:chgData name="Tariq, Saman GIZ" userId="71e1a46f-f0a9-4839-94bf-71441c44cec8" providerId="ADAL" clId="{A27ADEAC-3F8A-421B-BBEE-8630B667FFE7}" dt="2022-10-09T20:24:02.002" v="1057" actId="20577"/>
          <ac:spMkLst>
            <pc:docMk/>
            <pc:sldMk cId="3130533716" sldId="398"/>
            <ac:spMk id="3" creationId="{473E7DAF-9019-4A30-BD01-F5F08E46FB86}"/>
          </ac:spMkLst>
        </pc:spChg>
        <pc:spChg chg="mod ord">
          <ac:chgData name="Tariq, Saman GIZ" userId="71e1a46f-f0a9-4839-94bf-71441c44cec8" providerId="ADAL" clId="{A27ADEAC-3F8A-421B-BBEE-8630B667FFE7}" dt="2022-10-09T20:18:33.514" v="1026" actId="14100"/>
          <ac:spMkLst>
            <pc:docMk/>
            <pc:sldMk cId="3130533716" sldId="398"/>
            <ac:spMk id="4" creationId="{1568B409-0F37-4917-9073-EC0B480B4349}"/>
          </ac:spMkLst>
        </pc:spChg>
        <pc:spChg chg="add del mod ord">
          <ac:chgData name="Tariq, Saman GIZ" userId="71e1a46f-f0a9-4839-94bf-71441c44cec8" providerId="ADAL" clId="{A27ADEAC-3F8A-421B-BBEE-8630B667FFE7}" dt="2022-10-09T20:20:57.203" v="1049" actId="478"/>
          <ac:spMkLst>
            <pc:docMk/>
            <pc:sldMk cId="3130533716" sldId="398"/>
            <ac:spMk id="5" creationId="{ED0FF719-3B3E-4167-A123-989E6F75B2B6}"/>
          </ac:spMkLst>
        </pc:spChg>
        <pc:spChg chg="add del mod ord">
          <ac:chgData name="Tariq, Saman GIZ" userId="71e1a46f-f0a9-4839-94bf-71441c44cec8" providerId="ADAL" clId="{A27ADEAC-3F8A-421B-BBEE-8630B667FFE7}" dt="2022-10-09T20:20:57.203" v="1049" actId="478"/>
          <ac:spMkLst>
            <pc:docMk/>
            <pc:sldMk cId="3130533716" sldId="398"/>
            <ac:spMk id="7" creationId="{08E17610-A9A9-4C0A-97E3-0C143CDE52A8}"/>
          </ac:spMkLst>
        </pc:spChg>
        <pc:spChg chg="add del mod ord">
          <ac:chgData name="Tariq, Saman GIZ" userId="71e1a46f-f0a9-4839-94bf-71441c44cec8" providerId="ADAL" clId="{A27ADEAC-3F8A-421B-BBEE-8630B667FFE7}" dt="2022-10-09T20:20:57.203" v="1049" actId="478"/>
          <ac:spMkLst>
            <pc:docMk/>
            <pc:sldMk cId="3130533716" sldId="398"/>
            <ac:spMk id="8" creationId="{7C5EF3A5-0854-4AFF-9BFD-87CC4A580A52}"/>
          </ac:spMkLst>
        </pc:spChg>
        <pc:spChg chg="del mod">
          <ac:chgData name="Tariq, Saman GIZ" userId="71e1a46f-f0a9-4839-94bf-71441c44cec8" providerId="ADAL" clId="{A27ADEAC-3F8A-421B-BBEE-8630B667FFE7}" dt="2022-10-09T20:18:05.266" v="1021" actId="478"/>
          <ac:spMkLst>
            <pc:docMk/>
            <pc:sldMk cId="3130533716" sldId="398"/>
            <ac:spMk id="9" creationId="{3619DF6B-1D25-4E57-B4F5-BF077406B4BC}"/>
          </ac:spMkLst>
        </pc:spChg>
        <pc:spChg chg="mod">
          <ac:chgData name="Tariq, Saman GIZ" userId="71e1a46f-f0a9-4839-94bf-71441c44cec8" providerId="ADAL" clId="{A27ADEAC-3F8A-421B-BBEE-8630B667FFE7}" dt="2022-10-10T16:17:08.069" v="2232"/>
          <ac:spMkLst>
            <pc:docMk/>
            <pc:sldMk cId="3130533716" sldId="398"/>
            <ac:spMk id="12" creationId="{6CB9E7A6-6450-4696-8371-E9CC68B5DA6B}"/>
          </ac:spMkLst>
        </pc:spChg>
        <pc:spChg chg="add mod">
          <ac:chgData name="Tariq, Saman GIZ" userId="71e1a46f-f0a9-4839-94bf-71441c44cec8" providerId="ADAL" clId="{A27ADEAC-3F8A-421B-BBEE-8630B667FFE7}" dt="2022-10-09T20:18:41.714" v="1027"/>
          <ac:spMkLst>
            <pc:docMk/>
            <pc:sldMk cId="3130533716" sldId="398"/>
            <ac:spMk id="13" creationId="{B915DB24-605C-4D75-A2A9-83CDB17EE489}"/>
          </ac:spMkLst>
        </pc:spChg>
        <pc:spChg chg="add del mod">
          <ac:chgData name="Tariq, Saman GIZ" userId="71e1a46f-f0a9-4839-94bf-71441c44cec8" providerId="ADAL" clId="{A27ADEAC-3F8A-421B-BBEE-8630B667FFE7}" dt="2022-10-09T20:20:58.962" v="1050" actId="478"/>
          <ac:spMkLst>
            <pc:docMk/>
            <pc:sldMk cId="3130533716" sldId="398"/>
            <ac:spMk id="14" creationId="{F640C569-5B93-4165-A952-BF5644F66F87}"/>
          </ac:spMkLst>
        </pc:spChg>
        <pc:spChg chg="mod">
          <ac:chgData name="Tariq, Saman GIZ" userId="71e1a46f-f0a9-4839-94bf-71441c44cec8" providerId="ADAL" clId="{A27ADEAC-3F8A-421B-BBEE-8630B667FFE7}" dt="2022-10-10T16:17:08.069" v="2232"/>
          <ac:spMkLst>
            <pc:docMk/>
            <pc:sldMk cId="3130533716" sldId="398"/>
            <ac:spMk id="14" creationId="{F8533060-0359-41BB-A242-7951764FFD15}"/>
          </ac:spMkLst>
        </pc:spChg>
        <pc:spChg chg="add mod">
          <ac:chgData name="Tariq, Saman GIZ" userId="71e1a46f-f0a9-4839-94bf-71441c44cec8" providerId="ADAL" clId="{A27ADEAC-3F8A-421B-BBEE-8630B667FFE7}" dt="2022-10-09T20:22:45.180" v="1053" actId="1076"/>
          <ac:spMkLst>
            <pc:docMk/>
            <pc:sldMk cId="3130533716" sldId="398"/>
            <ac:spMk id="15" creationId="{F18B90BF-7AA9-4A3D-8503-74D6034E5E22}"/>
          </ac:spMkLst>
        </pc:spChg>
        <pc:spChg chg="add mod">
          <ac:chgData name="Tariq, Saman GIZ" userId="71e1a46f-f0a9-4839-94bf-71441c44cec8" providerId="ADAL" clId="{A27ADEAC-3F8A-421B-BBEE-8630B667FFE7}" dt="2022-10-09T20:22:45.180" v="1053" actId="1076"/>
          <ac:spMkLst>
            <pc:docMk/>
            <pc:sldMk cId="3130533716" sldId="398"/>
            <ac:spMk id="16" creationId="{53159C14-EDFA-49F6-A381-F3F6802EA5E5}"/>
          </ac:spMkLst>
        </pc:spChg>
        <pc:spChg chg="add del mod">
          <ac:chgData name="Tariq, Saman GIZ" userId="71e1a46f-f0a9-4839-94bf-71441c44cec8" providerId="ADAL" clId="{A27ADEAC-3F8A-421B-BBEE-8630B667FFE7}" dt="2022-10-09T20:22:41.744" v="1052" actId="478"/>
          <ac:spMkLst>
            <pc:docMk/>
            <pc:sldMk cId="3130533716" sldId="398"/>
            <ac:spMk id="17" creationId="{1748E078-BC10-40DA-B0E9-2E7FF58B9BC5}"/>
          </ac:spMkLst>
        </pc:spChg>
        <pc:spChg chg="mod">
          <ac:chgData name="Tariq, Saman GIZ" userId="71e1a46f-f0a9-4839-94bf-71441c44cec8" providerId="ADAL" clId="{A27ADEAC-3F8A-421B-BBEE-8630B667FFE7}" dt="2022-10-10T16:17:08.069" v="2232"/>
          <ac:spMkLst>
            <pc:docMk/>
            <pc:sldMk cId="3130533716" sldId="398"/>
            <ac:spMk id="17" creationId="{F781F58C-86EE-4C34-A37E-EC9A535257AA}"/>
          </ac:spMkLst>
        </pc:spChg>
        <pc:spChg chg="add mod">
          <ac:chgData name="Tariq, Saman GIZ" userId="71e1a46f-f0a9-4839-94bf-71441c44cec8" providerId="ADAL" clId="{A27ADEAC-3F8A-421B-BBEE-8630B667FFE7}" dt="2022-10-09T20:22:45.180" v="1053" actId="1076"/>
          <ac:spMkLst>
            <pc:docMk/>
            <pc:sldMk cId="3130533716" sldId="398"/>
            <ac:spMk id="18" creationId="{9538AE5D-9520-4F3F-82E0-E58B741037D4}"/>
          </ac:spMkLst>
        </pc:spChg>
        <pc:spChg chg="mod">
          <ac:chgData name="Tariq, Saman GIZ" userId="71e1a46f-f0a9-4839-94bf-71441c44cec8" providerId="ADAL" clId="{A27ADEAC-3F8A-421B-BBEE-8630B667FFE7}" dt="2022-10-10T16:17:08.069" v="2232"/>
          <ac:spMkLst>
            <pc:docMk/>
            <pc:sldMk cId="3130533716" sldId="398"/>
            <ac:spMk id="19" creationId="{9642A3D0-D468-4171-8D56-F7EEEA5DECA9}"/>
          </ac:spMkLst>
        </pc:spChg>
        <pc:spChg chg="mod">
          <ac:chgData name="Tariq, Saman GIZ" userId="71e1a46f-f0a9-4839-94bf-71441c44cec8" providerId="ADAL" clId="{A27ADEAC-3F8A-421B-BBEE-8630B667FFE7}" dt="2022-10-10T16:17:08.069" v="2232"/>
          <ac:spMkLst>
            <pc:docMk/>
            <pc:sldMk cId="3130533716" sldId="398"/>
            <ac:spMk id="20" creationId="{FC9DA544-978A-4E42-AAF8-651379A3B6FC}"/>
          </ac:spMkLst>
        </pc:spChg>
        <pc:spChg chg="mod">
          <ac:chgData name="Tariq, Saman GIZ" userId="71e1a46f-f0a9-4839-94bf-71441c44cec8" providerId="ADAL" clId="{A27ADEAC-3F8A-421B-BBEE-8630B667FFE7}" dt="2022-10-10T16:17:08.069" v="2232"/>
          <ac:spMkLst>
            <pc:docMk/>
            <pc:sldMk cId="3130533716" sldId="398"/>
            <ac:spMk id="21" creationId="{83340C8E-D6B3-47E2-8988-4C4E70558C16}"/>
          </ac:spMkLst>
        </pc:spChg>
        <pc:spChg chg="mod">
          <ac:chgData name="Tariq, Saman GIZ" userId="71e1a46f-f0a9-4839-94bf-71441c44cec8" providerId="ADAL" clId="{A27ADEAC-3F8A-421B-BBEE-8630B667FFE7}" dt="2022-10-10T16:17:08.069" v="2232"/>
          <ac:spMkLst>
            <pc:docMk/>
            <pc:sldMk cId="3130533716" sldId="398"/>
            <ac:spMk id="22" creationId="{DCF8D2A8-4B4B-48C9-ADCE-800730738ED3}"/>
          </ac:spMkLst>
        </pc:spChg>
        <pc:spChg chg="mod">
          <ac:chgData name="Tariq, Saman GIZ" userId="71e1a46f-f0a9-4839-94bf-71441c44cec8" providerId="ADAL" clId="{A27ADEAC-3F8A-421B-BBEE-8630B667FFE7}" dt="2022-10-10T16:17:08.069" v="2232"/>
          <ac:spMkLst>
            <pc:docMk/>
            <pc:sldMk cId="3130533716" sldId="398"/>
            <ac:spMk id="23" creationId="{CEC61060-3BC4-43A0-94DB-EDCA2A4028E2}"/>
          </ac:spMkLst>
        </pc:spChg>
        <pc:spChg chg="mod">
          <ac:chgData name="Tariq, Saman GIZ" userId="71e1a46f-f0a9-4839-94bf-71441c44cec8" providerId="ADAL" clId="{A27ADEAC-3F8A-421B-BBEE-8630B667FFE7}" dt="2022-10-10T16:17:08.069" v="2232"/>
          <ac:spMkLst>
            <pc:docMk/>
            <pc:sldMk cId="3130533716" sldId="398"/>
            <ac:spMk id="24" creationId="{872A1638-5FC8-43D9-8E31-6310134FA3FC}"/>
          </ac:spMkLst>
        </pc:spChg>
        <pc:spChg chg="mod">
          <ac:chgData name="Tariq, Saman GIZ" userId="71e1a46f-f0a9-4839-94bf-71441c44cec8" providerId="ADAL" clId="{A27ADEAC-3F8A-421B-BBEE-8630B667FFE7}" dt="2022-10-10T16:17:08.069" v="2232"/>
          <ac:spMkLst>
            <pc:docMk/>
            <pc:sldMk cId="3130533716" sldId="398"/>
            <ac:spMk id="25" creationId="{D8EBB577-BC6E-4E89-B8A6-9F515274083A}"/>
          </ac:spMkLst>
        </pc:spChg>
        <pc:spChg chg="mod">
          <ac:chgData name="Tariq, Saman GIZ" userId="71e1a46f-f0a9-4839-94bf-71441c44cec8" providerId="ADAL" clId="{A27ADEAC-3F8A-421B-BBEE-8630B667FFE7}" dt="2022-10-10T16:17:08.069" v="2232"/>
          <ac:spMkLst>
            <pc:docMk/>
            <pc:sldMk cId="3130533716" sldId="398"/>
            <ac:spMk id="26" creationId="{CA44BD91-C143-4DF0-A469-D6D09C0B69DB}"/>
          </ac:spMkLst>
        </pc:spChg>
        <pc:spChg chg="mod">
          <ac:chgData name="Tariq, Saman GIZ" userId="71e1a46f-f0a9-4839-94bf-71441c44cec8" providerId="ADAL" clId="{A27ADEAC-3F8A-421B-BBEE-8630B667FFE7}" dt="2022-10-10T16:17:08.069" v="2232"/>
          <ac:spMkLst>
            <pc:docMk/>
            <pc:sldMk cId="3130533716" sldId="398"/>
            <ac:spMk id="27" creationId="{61C23D39-E0FC-41CF-B589-8A66F2559EF3}"/>
          </ac:spMkLst>
        </pc:spChg>
        <pc:spChg chg="mod">
          <ac:chgData name="Tariq, Saman GIZ" userId="71e1a46f-f0a9-4839-94bf-71441c44cec8" providerId="ADAL" clId="{A27ADEAC-3F8A-421B-BBEE-8630B667FFE7}" dt="2022-10-10T16:17:08.069" v="2232"/>
          <ac:spMkLst>
            <pc:docMk/>
            <pc:sldMk cId="3130533716" sldId="398"/>
            <ac:spMk id="28" creationId="{BB2BD79E-F1B7-4862-8042-7392C0F713AF}"/>
          </ac:spMkLst>
        </pc:spChg>
        <pc:spChg chg="mod">
          <ac:chgData name="Tariq, Saman GIZ" userId="71e1a46f-f0a9-4839-94bf-71441c44cec8" providerId="ADAL" clId="{A27ADEAC-3F8A-421B-BBEE-8630B667FFE7}" dt="2022-10-10T16:17:08.069" v="2232"/>
          <ac:spMkLst>
            <pc:docMk/>
            <pc:sldMk cId="3130533716" sldId="398"/>
            <ac:spMk id="29" creationId="{A30FB5AD-7D1C-448F-A63C-44681F747025}"/>
          </ac:spMkLst>
        </pc:spChg>
        <pc:spChg chg="mod">
          <ac:chgData name="Tariq, Saman GIZ" userId="71e1a46f-f0a9-4839-94bf-71441c44cec8" providerId="ADAL" clId="{A27ADEAC-3F8A-421B-BBEE-8630B667FFE7}" dt="2022-10-10T16:17:08.069" v="2232"/>
          <ac:spMkLst>
            <pc:docMk/>
            <pc:sldMk cId="3130533716" sldId="398"/>
            <ac:spMk id="30" creationId="{CF464B27-F0E8-4B27-A5A6-041B91F51D40}"/>
          </ac:spMkLst>
        </pc:spChg>
        <pc:spChg chg="mod">
          <ac:chgData name="Tariq, Saman GIZ" userId="71e1a46f-f0a9-4839-94bf-71441c44cec8" providerId="ADAL" clId="{A27ADEAC-3F8A-421B-BBEE-8630B667FFE7}" dt="2022-10-10T16:17:08.069" v="2232"/>
          <ac:spMkLst>
            <pc:docMk/>
            <pc:sldMk cId="3130533716" sldId="398"/>
            <ac:spMk id="31" creationId="{3C3F10D5-ED46-4263-972E-2BA3DFC524C9}"/>
          </ac:spMkLst>
        </pc:spChg>
        <pc:spChg chg="mod">
          <ac:chgData name="Tariq, Saman GIZ" userId="71e1a46f-f0a9-4839-94bf-71441c44cec8" providerId="ADAL" clId="{A27ADEAC-3F8A-421B-BBEE-8630B667FFE7}" dt="2022-10-10T16:17:08.069" v="2232"/>
          <ac:spMkLst>
            <pc:docMk/>
            <pc:sldMk cId="3130533716" sldId="398"/>
            <ac:spMk id="32" creationId="{8A38E43E-84F6-4DF8-BF52-592F9F8317C1}"/>
          </ac:spMkLst>
        </pc:spChg>
        <pc:spChg chg="add mod">
          <ac:chgData name="Tariq, Saman GIZ" userId="71e1a46f-f0a9-4839-94bf-71441c44cec8" providerId="ADAL" clId="{A27ADEAC-3F8A-421B-BBEE-8630B667FFE7}" dt="2022-10-10T16:17:08.069" v="2232"/>
          <ac:spMkLst>
            <pc:docMk/>
            <pc:sldMk cId="3130533716" sldId="398"/>
            <ac:spMk id="33" creationId="{6F9ABB85-A7D5-4C9B-AE96-39B289EC51E2}"/>
          </ac:spMkLst>
        </pc:spChg>
        <pc:grpChg chg="add mod">
          <ac:chgData name="Tariq, Saman GIZ" userId="71e1a46f-f0a9-4839-94bf-71441c44cec8" providerId="ADAL" clId="{A27ADEAC-3F8A-421B-BBEE-8630B667FFE7}" dt="2022-10-10T16:17:08.069" v="2232"/>
          <ac:grpSpMkLst>
            <pc:docMk/>
            <pc:sldMk cId="3130533716" sldId="398"/>
            <ac:grpSpMk id="10" creationId="{C048EFDA-ABE1-4A71-B3B8-026EC1538A39}"/>
          </ac:grpSpMkLst>
        </pc:grpChg>
        <pc:picChg chg="mod ord">
          <ac:chgData name="Tariq, Saman GIZ" userId="71e1a46f-f0a9-4839-94bf-71441c44cec8" providerId="ADAL" clId="{A27ADEAC-3F8A-421B-BBEE-8630B667FFE7}" dt="2022-10-09T20:18:20.778" v="1023" actId="1076"/>
          <ac:picMkLst>
            <pc:docMk/>
            <pc:sldMk cId="3130533716" sldId="398"/>
            <ac:picMk id="6" creationId="{753AFAE7-FDAD-405C-B315-724DC335C4F6}"/>
          </ac:picMkLst>
        </pc:picChg>
        <pc:picChg chg="del">
          <ac:chgData name="Tariq, Saman GIZ" userId="71e1a46f-f0a9-4839-94bf-71441c44cec8" providerId="ADAL" clId="{A27ADEAC-3F8A-421B-BBEE-8630B667FFE7}" dt="2022-10-09T17:32:56.456" v="323" actId="478"/>
          <ac:picMkLst>
            <pc:docMk/>
            <pc:sldMk cId="3130533716" sldId="398"/>
            <ac:picMk id="12" creationId="{F7A0C0E9-B3EF-4343-AF18-CE855CB35A9F}"/>
          </ac:picMkLst>
        </pc:picChg>
      </pc:sldChg>
      <pc:sldChg chg="addSp delSp modSp mod ord">
        <pc:chgData name="Tariq, Saman GIZ" userId="71e1a46f-f0a9-4839-94bf-71441c44cec8" providerId="ADAL" clId="{A27ADEAC-3F8A-421B-BBEE-8630B667FFE7}" dt="2022-10-10T16:14:11.768" v="2210" actId="20577"/>
        <pc:sldMkLst>
          <pc:docMk/>
          <pc:sldMk cId="1646622796" sldId="399"/>
        </pc:sldMkLst>
        <pc:spChg chg="mod">
          <ac:chgData name="Tariq, Saman GIZ" userId="71e1a46f-f0a9-4839-94bf-71441c44cec8" providerId="ADAL" clId="{A27ADEAC-3F8A-421B-BBEE-8630B667FFE7}" dt="2022-10-09T17:27:48.601" v="256" actId="207"/>
          <ac:spMkLst>
            <pc:docMk/>
            <pc:sldMk cId="1646622796" sldId="399"/>
            <ac:spMk id="3" creationId="{7E2F3F0D-1F68-4BB2-8966-206EF87C26D0}"/>
          </ac:spMkLst>
        </pc:spChg>
        <pc:spChg chg="mod">
          <ac:chgData name="Tariq, Saman GIZ" userId="71e1a46f-f0a9-4839-94bf-71441c44cec8" providerId="ADAL" clId="{A27ADEAC-3F8A-421B-BBEE-8630B667FFE7}" dt="2022-10-09T17:27:50.721" v="257" actId="207"/>
          <ac:spMkLst>
            <pc:docMk/>
            <pc:sldMk cId="1646622796" sldId="399"/>
            <ac:spMk id="4" creationId="{7A17598A-659F-4C11-9257-3B41B21E204F}"/>
          </ac:spMkLst>
        </pc:spChg>
        <pc:spChg chg="mod">
          <ac:chgData name="Tariq, Saman GIZ" userId="71e1a46f-f0a9-4839-94bf-71441c44cec8" providerId="ADAL" clId="{A27ADEAC-3F8A-421B-BBEE-8630B667FFE7}" dt="2022-10-09T17:28:21.767" v="276" actId="20577"/>
          <ac:spMkLst>
            <pc:docMk/>
            <pc:sldMk cId="1646622796" sldId="399"/>
            <ac:spMk id="6" creationId="{E913DBAD-8DCE-43BE-BFBA-0B3F19BED7C9}"/>
          </ac:spMkLst>
        </pc:spChg>
        <pc:spChg chg="mod">
          <ac:chgData name="Tariq, Saman GIZ" userId="71e1a46f-f0a9-4839-94bf-71441c44cec8" providerId="ADAL" clId="{A27ADEAC-3F8A-421B-BBEE-8630B667FFE7}" dt="2022-10-09T17:28:02.079" v="261" actId="20577"/>
          <ac:spMkLst>
            <pc:docMk/>
            <pc:sldMk cId="1646622796" sldId="399"/>
            <ac:spMk id="7" creationId="{E35BE807-7A3B-4590-8BD4-9DF875EFD97F}"/>
          </ac:spMkLst>
        </pc:spChg>
        <pc:spChg chg="mod">
          <ac:chgData name="Tariq, Saman GIZ" userId="71e1a46f-f0a9-4839-94bf-71441c44cec8" providerId="ADAL" clId="{A27ADEAC-3F8A-421B-BBEE-8630B667FFE7}" dt="2022-10-10T16:12:01.510" v="2190"/>
          <ac:spMkLst>
            <pc:docMk/>
            <pc:sldMk cId="1646622796" sldId="399"/>
            <ac:spMk id="12" creationId="{4D5EC1B8-625D-4009-B9AA-CDE6027E9DD1}"/>
          </ac:spMkLst>
        </pc:spChg>
        <pc:spChg chg="mod">
          <ac:chgData name="Tariq, Saman GIZ" userId="71e1a46f-f0a9-4839-94bf-71441c44cec8" providerId="ADAL" clId="{A27ADEAC-3F8A-421B-BBEE-8630B667FFE7}" dt="2022-10-10T16:12:01.510" v="2190"/>
          <ac:spMkLst>
            <pc:docMk/>
            <pc:sldMk cId="1646622796" sldId="399"/>
            <ac:spMk id="13" creationId="{A3FEBBCA-05C6-4865-9003-558548E11439}"/>
          </ac:spMkLst>
        </pc:spChg>
        <pc:spChg chg="mod">
          <ac:chgData name="Tariq, Saman GIZ" userId="71e1a46f-f0a9-4839-94bf-71441c44cec8" providerId="ADAL" clId="{A27ADEAC-3F8A-421B-BBEE-8630B667FFE7}" dt="2022-10-10T16:12:01.510" v="2190"/>
          <ac:spMkLst>
            <pc:docMk/>
            <pc:sldMk cId="1646622796" sldId="399"/>
            <ac:spMk id="14" creationId="{9313C6E2-8B2B-4148-B799-0290FBC9B308}"/>
          </ac:spMkLst>
        </pc:spChg>
        <pc:spChg chg="del">
          <ac:chgData name="Tariq, Saman GIZ" userId="71e1a46f-f0a9-4839-94bf-71441c44cec8" providerId="ADAL" clId="{A27ADEAC-3F8A-421B-BBEE-8630B667FFE7}" dt="2022-10-09T17:23:57.327" v="196" actId="478"/>
          <ac:spMkLst>
            <pc:docMk/>
            <pc:sldMk cId="1646622796" sldId="399"/>
            <ac:spMk id="14" creationId="{C94C7A25-E0F3-4E7A-B928-7548D7CC0AA3}"/>
          </ac:spMkLst>
        </pc:spChg>
        <pc:spChg chg="mod">
          <ac:chgData name="Tariq, Saman GIZ" userId="71e1a46f-f0a9-4839-94bf-71441c44cec8" providerId="ADAL" clId="{A27ADEAC-3F8A-421B-BBEE-8630B667FFE7}" dt="2022-10-10T16:12:01.510" v="2190"/>
          <ac:spMkLst>
            <pc:docMk/>
            <pc:sldMk cId="1646622796" sldId="399"/>
            <ac:spMk id="15" creationId="{DDCED81B-5831-477C-B90C-B3E99492B878}"/>
          </ac:spMkLst>
        </pc:spChg>
        <pc:spChg chg="mod">
          <ac:chgData name="Tariq, Saman GIZ" userId="71e1a46f-f0a9-4839-94bf-71441c44cec8" providerId="ADAL" clId="{A27ADEAC-3F8A-421B-BBEE-8630B667FFE7}" dt="2022-10-10T16:12:01.510" v="2190"/>
          <ac:spMkLst>
            <pc:docMk/>
            <pc:sldMk cId="1646622796" sldId="399"/>
            <ac:spMk id="16" creationId="{CBA109BD-450D-4550-A240-A2EF741A470A}"/>
          </ac:spMkLst>
        </pc:spChg>
        <pc:spChg chg="mod">
          <ac:chgData name="Tariq, Saman GIZ" userId="71e1a46f-f0a9-4839-94bf-71441c44cec8" providerId="ADAL" clId="{A27ADEAC-3F8A-421B-BBEE-8630B667FFE7}" dt="2022-10-10T16:12:01.510" v="2190"/>
          <ac:spMkLst>
            <pc:docMk/>
            <pc:sldMk cId="1646622796" sldId="399"/>
            <ac:spMk id="17" creationId="{FE3C4322-69F5-452E-A10B-8F9B867CD5D9}"/>
          </ac:spMkLst>
        </pc:spChg>
        <pc:spChg chg="mod">
          <ac:chgData name="Tariq, Saman GIZ" userId="71e1a46f-f0a9-4839-94bf-71441c44cec8" providerId="ADAL" clId="{A27ADEAC-3F8A-421B-BBEE-8630B667FFE7}" dt="2022-10-10T16:12:01.510" v="2190"/>
          <ac:spMkLst>
            <pc:docMk/>
            <pc:sldMk cId="1646622796" sldId="399"/>
            <ac:spMk id="18" creationId="{50DDD399-2EFF-4FA9-AD60-71FDF6439DA8}"/>
          </ac:spMkLst>
        </pc:spChg>
        <pc:spChg chg="mod">
          <ac:chgData name="Tariq, Saman GIZ" userId="71e1a46f-f0a9-4839-94bf-71441c44cec8" providerId="ADAL" clId="{A27ADEAC-3F8A-421B-BBEE-8630B667FFE7}" dt="2022-10-10T16:12:01.510" v="2190"/>
          <ac:spMkLst>
            <pc:docMk/>
            <pc:sldMk cId="1646622796" sldId="399"/>
            <ac:spMk id="19" creationId="{1838B93D-BD1B-4705-92BD-EFB12748DB73}"/>
          </ac:spMkLst>
        </pc:spChg>
        <pc:spChg chg="mod">
          <ac:chgData name="Tariq, Saman GIZ" userId="71e1a46f-f0a9-4839-94bf-71441c44cec8" providerId="ADAL" clId="{A27ADEAC-3F8A-421B-BBEE-8630B667FFE7}" dt="2022-10-10T16:12:01.510" v="2190"/>
          <ac:spMkLst>
            <pc:docMk/>
            <pc:sldMk cId="1646622796" sldId="399"/>
            <ac:spMk id="20" creationId="{9EF8193D-AC29-4D88-9966-1F6315770E8C}"/>
          </ac:spMkLst>
        </pc:spChg>
        <pc:spChg chg="mod">
          <ac:chgData name="Tariq, Saman GIZ" userId="71e1a46f-f0a9-4839-94bf-71441c44cec8" providerId="ADAL" clId="{A27ADEAC-3F8A-421B-BBEE-8630B667FFE7}" dt="2022-10-10T16:12:01.510" v="2190"/>
          <ac:spMkLst>
            <pc:docMk/>
            <pc:sldMk cId="1646622796" sldId="399"/>
            <ac:spMk id="21" creationId="{2CE831B4-9223-4D7C-B1ED-89595491CA85}"/>
          </ac:spMkLst>
        </pc:spChg>
        <pc:spChg chg="mod">
          <ac:chgData name="Tariq, Saman GIZ" userId="71e1a46f-f0a9-4839-94bf-71441c44cec8" providerId="ADAL" clId="{A27ADEAC-3F8A-421B-BBEE-8630B667FFE7}" dt="2022-10-10T16:12:01.510" v="2190"/>
          <ac:spMkLst>
            <pc:docMk/>
            <pc:sldMk cId="1646622796" sldId="399"/>
            <ac:spMk id="22" creationId="{2A0A8E39-4992-4A53-A0E5-58D666D52040}"/>
          </ac:spMkLst>
        </pc:spChg>
        <pc:spChg chg="mod">
          <ac:chgData name="Tariq, Saman GIZ" userId="71e1a46f-f0a9-4839-94bf-71441c44cec8" providerId="ADAL" clId="{A27ADEAC-3F8A-421B-BBEE-8630B667FFE7}" dt="2022-10-10T16:12:01.510" v="2190"/>
          <ac:spMkLst>
            <pc:docMk/>
            <pc:sldMk cId="1646622796" sldId="399"/>
            <ac:spMk id="23" creationId="{78CE6153-3CAD-473A-BA23-713EC7F7EB30}"/>
          </ac:spMkLst>
        </pc:spChg>
        <pc:spChg chg="mod">
          <ac:chgData name="Tariq, Saman GIZ" userId="71e1a46f-f0a9-4839-94bf-71441c44cec8" providerId="ADAL" clId="{A27ADEAC-3F8A-421B-BBEE-8630B667FFE7}" dt="2022-10-10T16:12:01.510" v="2190"/>
          <ac:spMkLst>
            <pc:docMk/>
            <pc:sldMk cId="1646622796" sldId="399"/>
            <ac:spMk id="24" creationId="{D19DF506-A902-4FE3-9483-F69EFC62C0D0}"/>
          </ac:spMkLst>
        </pc:spChg>
        <pc:spChg chg="mod">
          <ac:chgData name="Tariq, Saman GIZ" userId="71e1a46f-f0a9-4839-94bf-71441c44cec8" providerId="ADAL" clId="{A27ADEAC-3F8A-421B-BBEE-8630B667FFE7}" dt="2022-10-10T16:12:01.510" v="2190"/>
          <ac:spMkLst>
            <pc:docMk/>
            <pc:sldMk cId="1646622796" sldId="399"/>
            <ac:spMk id="25" creationId="{93D00DB7-901D-47E1-B3FE-11FDD59C5459}"/>
          </ac:spMkLst>
        </pc:spChg>
        <pc:spChg chg="mod">
          <ac:chgData name="Tariq, Saman GIZ" userId="71e1a46f-f0a9-4839-94bf-71441c44cec8" providerId="ADAL" clId="{A27ADEAC-3F8A-421B-BBEE-8630B667FFE7}" dt="2022-10-10T16:12:01.510" v="2190"/>
          <ac:spMkLst>
            <pc:docMk/>
            <pc:sldMk cId="1646622796" sldId="399"/>
            <ac:spMk id="26" creationId="{7F9B695A-1586-429A-BA48-F4C17CAE8719}"/>
          </ac:spMkLst>
        </pc:spChg>
        <pc:spChg chg="mod">
          <ac:chgData name="Tariq, Saman GIZ" userId="71e1a46f-f0a9-4839-94bf-71441c44cec8" providerId="ADAL" clId="{A27ADEAC-3F8A-421B-BBEE-8630B667FFE7}" dt="2022-10-10T16:12:01.510" v="2190"/>
          <ac:spMkLst>
            <pc:docMk/>
            <pc:sldMk cId="1646622796" sldId="399"/>
            <ac:spMk id="27" creationId="{9E5344E6-71F6-43B3-95E8-C17AFD0A6430}"/>
          </ac:spMkLst>
        </pc:spChg>
        <pc:spChg chg="mod">
          <ac:chgData name="Tariq, Saman GIZ" userId="71e1a46f-f0a9-4839-94bf-71441c44cec8" providerId="ADAL" clId="{A27ADEAC-3F8A-421B-BBEE-8630B667FFE7}" dt="2022-10-10T16:12:01.510" v="2190"/>
          <ac:spMkLst>
            <pc:docMk/>
            <pc:sldMk cId="1646622796" sldId="399"/>
            <ac:spMk id="28" creationId="{B3600869-412D-4610-9C85-D28D91FC9EFE}"/>
          </ac:spMkLst>
        </pc:spChg>
        <pc:spChg chg="add mod">
          <ac:chgData name="Tariq, Saman GIZ" userId="71e1a46f-f0a9-4839-94bf-71441c44cec8" providerId="ADAL" clId="{A27ADEAC-3F8A-421B-BBEE-8630B667FFE7}" dt="2022-10-10T16:14:11.768" v="2210" actId="20577"/>
          <ac:spMkLst>
            <pc:docMk/>
            <pc:sldMk cId="1646622796" sldId="399"/>
            <ac:spMk id="29" creationId="{1E6563CC-CD8B-43D5-9A42-895864FB6E96}"/>
          </ac:spMkLst>
        </pc:spChg>
        <pc:grpChg chg="add mod">
          <ac:chgData name="Tariq, Saman GIZ" userId="71e1a46f-f0a9-4839-94bf-71441c44cec8" providerId="ADAL" clId="{A27ADEAC-3F8A-421B-BBEE-8630B667FFE7}" dt="2022-10-10T16:12:01.510" v="2190"/>
          <ac:grpSpMkLst>
            <pc:docMk/>
            <pc:sldMk cId="1646622796" sldId="399"/>
            <ac:grpSpMk id="11" creationId="{471DEC37-6BDD-4A44-A275-EC92188A8196}"/>
          </ac:grpSpMkLst>
        </pc:grpChg>
        <pc:picChg chg="del">
          <ac:chgData name="Tariq, Saman GIZ" userId="71e1a46f-f0a9-4839-94bf-71441c44cec8" providerId="ADAL" clId="{A27ADEAC-3F8A-421B-BBEE-8630B667FFE7}" dt="2022-10-09T17:32:54.403" v="322" actId="478"/>
          <ac:picMkLst>
            <pc:docMk/>
            <pc:sldMk cId="1646622796" sldId="399"/>
            <ac:picMk id="15" creationId="{885E15B6-1E2F-41A3-99FD-4E7ED2842791}"/>
          </ac:picMkLst>
        </pc:picChg>
      </pc:sldChg>
      <pc:sldChg chg="addSp delSp modSp mod modNotesTx">
        <pc:chgData name="Tariq, Saman GIZ" userId="71e1a46f-f0a9-4839-94bf-71441c44cec8" providerId="ADAL" clId="{A27ADEAC-3F8A-421B-BBEE-8630B667FFE7}" dt="2022-10-31T10:58:15.342" v="12835" actId="948"/>
        <pc:sldMkLst>
          <pc:docMk/>
          <pc:sldMk cId="581217759" sldId="400"/>
        </pc:sldMkLst>
        <pc:spChg chg="mod">
          <ac:chgData name="Tariq, Saman GIZ" userId="71e1a46f-f0a9-4839-94bf-71441c44cec8" providerId="ADAL" clId="{A27ADEAC-3F8A-421B-BBEE-8630B667FFE7}" dt="2022-10-18T09:49:43.516" v="8160" actId="114"/>
          <ac:spMkLst>
            <pc:docMk/>
            <pc:sldMk cId="581217759" sldId="400"/>
            <ac:spMk id="8" creationId="{B00AB2C4-0211-49AA-9662-C1F784F575BC}"/>
          </ac:spMkLst>
        </pc:spChg>
        <pc:spChg chg="mod">
          <ac:chgData name="Tariq, Saman GIZ" userId="71e1a46f-f0a9-4839-94bf-71441c44cec8" providerId="ADAL" clId="{A27ADEAC-3F8A-421B-BBEE-8630B667FFE7}" dt="2022-10-18T09:49:46.796" v="8161" actId="114"/>
          <ac:spMkLst>
            <pc:docMk/>
            <pc:sldMk cId="581217759" sldId="400"/>
            <ac:spMk id="10" creationId="{30E146C8-6091-4550-8752-FA5385FA534F}"/>
          </ac:spMkLst>
        </pc:spChg>
        <pc:spChg chg="del mod">
          <ac:chgData name="Tariq, Saman GIZ" userId="71e1a46f-f0a9-4839-94bf-71441c44cec8" providerId="ADAL" clId="{A27ADEAC-3F8A-421B-BBEE-8630B667FFE7}" dt="2022-10-21T10:29:03.311" v="8281" actId="478"/>
          <ac:spMkLst>
            <pc:docMk/>
            <pc:sldMk cId="581217759" sldId="400"/>
            <ac:spMk id="14" creationId="{F88F9726-F177-462D-BF15-7BC4FD73EA23}"/>
          </ac:spMkLst>
        </pc:spChg>
        <pc:spChg chg="mod">
          <ac:chgData name="Tariq, Saman GIZ" userId="71e1a46f-f0a9-4839-94bf-71441c44cec8" providerId="ADAL" clId="{A27ADEAC-3F8A-421B-BBEE-8630B667FFE7}" dt="2022-10-10T16:12:00.430" v="2189"/>
          <ac:spMkLst>
            <pc:docMk/>
            <pc:sldMk cId="581217759" sldId="400"/>
            <ac:spMk id="15" creationId="{EA276716-4AB6-4E9E-9646-509C1AB4F754}"/>
          </ac:spMkLst>
        </pc:spChg>
        <pc:spChg chg="mod">
          <ac:chgData name="Tariq, Saman GIZ" userId="71e1a46f-f0a9-4839-94bf-71441c44cec8" providerId="ADAL" clId="{A27ADEAC-3F8A-421B-BBEE-8630B667FFE7}" dt="2022-10-10T16:12:00.430" v="2189"/>
          <ac:spMkLst>
            <pc:docMk/>
            <pc:sldMk cId="581217759" sldId="400"/>
            <ac:spMk id="16" creationId="{1B051C75-FD61-4018-AE96-7445742B29B5}"/>
          </ac:spMkLst>
        </pc:spChg>
        <pc:spChg chg="mod">
          <ac:chgData name="Tariq, Saman GIZ" userId="71e1a46f-f0a9-4839-94bf-71441c44cec8" providerId="ADAL" clId="{A27ADEAC-3F8A-421B-BBEE-8630B667FFE7}" dt="2022-10-10T16:12:00.430" v="2189"/>
          <ac:spMkLst>
            <pc:docMk/>
            <pc:sldMk cId="581217759" sldId="400"/>
            <ac:spMk id="17" creationId="{CDDFC1FD-EFD3-49A4-9396-D3FE261134CC}"/>
          </ac:spMkLst>
        </pc:spChg>
        <pc:spChg chg="mod">
          <ac:chgData name="Tariq, Saman GIZ" userId="71e1a46f-f0a9-4839-94bf-71441c44cec8" providerId="ADAL" clId="{A27ADEAC-3F8A-421B-BBEE-8630B667FFE7}" dt="2022-10-10T16:12:00.430" v="2189"/>
          <ac:spMkLst>
            <pc:docMk/>
            <pc:sldMk cId="581217759" sldId="400"/>
            <ac:spMk id="18" creationId="{9D7075EF-8ED1-4030-9496-DF3819907C67}"/>
          </ac:spMkLst>
        </pc:spChg>
        <pc:spChg chg="mod">
          <ac:chgData name="Tariq, Saman GIZ" userId="71e1a46f-f0a9-4839-94bf-71441c44cec8" providerId="ADAL" clId="{A27ADEAC-3F8A-421B-BBEE-8630B667FFE7}" dt="2022-10-10T16:12:00.430" v="2189"/>
          <ac:spMkLst>
            <pc:docMk/>
            <pc:sldMk cId="581217759" sldId="400"/>
            <ac:spMk id="19" creationId="{7C63CDCB-7552-4086-81C8-AFD2AAF72875}"/>
          </ac:spMkLst>
        </pc:spChg>
        <pc:spChg chg="mod">
          <ac:chgData name="Tariq, Saman GIZ" userId="71e1a46f-f0a9-4839-94bf-71441c44cec8" providerId="ADAL" clId="{A27ADEAC-3F8A-421B-BBEE-8630B667FFE7}" dt="2022-10-10T16:12:00.430" v="2189"/>
          <ac:spMkLst>
            <pc:docMk/>
            <pc:sldMk cId="581217759" sldId="400"/>
            <ac:spMk id="20" creationId="{BD677A33-950C-4015-8B59-C3C611D38773}"/>
          </ac:spMkLst>
        </pc:spChg>
        <pc:spChg chg="mod">
          <ac:chgData name="Tariq, Saman GIZ" userId="71e1a46f-f0a9-4839-94bf-71441c44cec8" providerId="ADAL" clId="{A27ADEAC-3F8A-421B-BBEE-8630B667FFE7}" dt="2022-10-10T16:12:00.430" v="2189"/>
          <ac:spMkLst>
            <pc:docMk/>
            <pc:sldMk cId="581217759" sldId="400"/>
            <ac:spMk id="21" creationId="{6AA634F9-C5E2-4375-AB46-B8523BFBE838}"/>
          </ac:spMkLst>
        </pc:spChg>
        <pc:spChg chg="mod">
          <ac:chgData name="Tariq, Saman GIZ" userId="71e1a46f-f0a9-4839-94bf-71441c44cec8" providerId="ADAL" clId="{A27ADEAC-3F8A-421B-BBEE-8630B667FFE7}" dt="2022-10-10T16:12:00.430" v="2189"/>
          <ac:spMkLst>
            <pc:docMk/>
            <pc:sldMk cId="581217759" sldId="400"/>
            <ac:spMk id="22" creationId="{D7088981-41CC-4BCE-AD15-9A8161231643}"/>
          </ac:spMkLst>
        </pc:spChg>
        <pc:spChg chg="mod">
          <ac:chgData name="Tariq, Saman GIZ" userId="71e1a46f-f0a9-4839-94bf-71441c44cec8" providerId="ADAL" clId="{A27ADEAC-3F8A-421B-BBEE-8630B667FFE7}" dt="2022-10-10T16:12:00.430" v="2189"/>
          <ac:spMkLst>
            <pc:docMk/>
            <pc:sldMk cId="581217759" sldId="400"/>
            <ac:spMk id="23" creationId="{2D9B1A22-10A6-46C7-85D2-C7C5BA419FDB}"/>
          </ac:spMkLst>
        </pc:spChg>
        <pc:spChg chg="mod">
          <ac:chgData name="Tariq, Saman GIZ" userId="71e1a46f-f0a9-4839-94bf-71441c44cec8" providerId="ADAL" clId="{A27ADEAC-3F8A-421B-BBEE-8630B667FFE7}" dt="2022-10-10T16:12:00.430" v="2189"/>
          <ac:spMkLst>
            <pc:docMk/>
            <pc:sldMk cId="581217759" sldId="400"/>
            <ac:spMk id="24" creationId="{5FDAFFE7-5E50-4C46-8CE3-C0BE58F4D406}"/>
          </ac:spMkLst>
        </pc:spChg>
        <pc:spChg chg="mod">
          <ac:chgData name="Tariq, Saman GIZ" userId="71e1a46f-f0a9-4839-94bf-71441c44cec8" providerId="ADAL" clId="{A27ADEAC-3F8A-421B-BBEE-8630B667FFE7}" dt="2022-10-10T16:12:00.430" v="2189"/>
          <ac:spMkLst>
            <pc:docMk/>
            <pc:sldMk cId="581217759" sldId="400"/>
            <ac:spMk id="25" creationId="{096C5E68-BBF2-4449-81FF-1FC29309C2DA}"/>
          </ac:spMkLst>
        </pc:spChg>
        <pc:spChg chg="mod">
          <ac:chgData name="Tariq, Saman GIZ" userId="71e1a46f-f0a9-4839-94bf-71441c44cec8" providerId="ADAL" clId="{A27ADEAC-3F8A-421B-BBEE-8630B667FFE7}" dt="2022-10-10T16:12:00.430" v="2189"/>
          <ac:spMkLst>
            <pc:docMk/>
            <pc:sldMk cId="581217759" sldId="400"/>
            <ac:spMk id="26" creationId="{D2BCE64F-C93F-4718-A6F6-C1888F544AD3}"/>
          </ac:spMkLst>
        </pc:spChg>
        <pc:spChg chg="mod">
          <ac:chgData name="Tariq, Saman GIZ" userId="71e1a46f-f0a9-4839-94bf-71441c44cec8" providerId="ADAL" clId="{A27ADEAC-3F8A-421B-BBEE-8630B667FFE7}" dt="2022-10-10T16:12:00.430" v="2189"/>
          <ac:spMkLst>
            <pc:docMk/>
            <pc:sldMk cId="581217759" sldId="400"/>
            <ac:spMk id="27" creationId="{B4CF91B5-1BD0-4454-8972-011F59D5E02F}"/>
          </ac:spMkLst>
        </pc:spChg>
        <pc:spChg chg="mod">
          <ac:chgData name="Tariq, Saman GIZ" userId="71e1a46f-f0a9-4839-94bf-71441c44cec8" providerId="ADAL" clId="{A27ADEAC-3F8A-421B-BBEE-8630B667FFE7}" dt="2022-10-10T16:12:00.430" v="2189"/>
          <ac:spMkLst>
            <pc:docMk/>
            <pc:sldMk cId="581217759" sldId="400"/>
            <ac:spMk id="28" creationId="{8F8A1485-038B-424E-B5F5-AB85022FDDC9}"/>
          </ac:spMkLst>
        </pc:spChg>
        <pc:spChg chg="mod">
          <ac:chgData name="Tariq, Saman GIZ" userId="71e1a46f-f0a9-4839-94bf-71441c44cec8" providerId="ADAL" clId="{A27ADEAC-3F8A-421B-BBEE-8630B667FFE7}" dt="2022-10-10T16:12:00.430" v="2189"/>
          <ac:spMkLst>
            <pc:docMk/>
            <pc:sldMk cId="581217759" sldId="400"/>
            <ac:spMk id="29" creationId="{93E390D4-CB9F-4AB7-A2CD-BEB79DD6F688}"/>
          </ac:spMkLst>
        </pc:spChg>
        <pc:spChg chg="mod">
          <ac:chgData name="Tariq, Saman GIZ" userId="71e1a46f-f0a9-4839-94bf-71441c44cec8" providerId="ADAL" clId="{A27ADEAC-3F8A-421B-BBEE-8630B667FFE7}" dt="2022-10-10T16:12:00.430" v="2189"/>
          <ac:spMkLst>
            <pc:docMk/>
            <pc:sldMk cId="581217759" sldId="400"/>
            <ac:spMk id="30" creationId="{00B83CF5-6F61-4903-A302-7C82DF32B70E}"/>
          </ac:spMkLst>
        </pc:spChg>
        <pc:spChg chg="mod">
          <ac:chgData name="Tariq, Saman GIZ" userId="71e1a46f-f0a9-4839-94bf-71441c44cec8" providerId="ADAL" clId="{A27ADEAC-3F8A-421B-BBEE-8630B667FFE7}" dt="2022-10-10T16:12:00.430" v="2189"/>
          <ac:spMkLst>
            <pc:docMk/>
            <pc:sldMk cId="581217759" sldId="400"/>
            <ac:spMk id="31" creationId="{EE38E029-6353-44DB-A3A0-BF7D0E42B610}"/>
          </ac:spMkLst>
        </pc:spChg>
        <pc:spChg chg="add mod">
          <ac:chgData name="Tariq, Saman GIZ" userId="71e1a46f-f0a9-4839-94bf-71441c44cec8" providerId="ADAL" clId="{A27ADEAC-3F8A-421B-BBEE-8630B667FFE7}" dt="2022-10-10T16:12:00.430" v="2189"/>
          <ac:spMkLst>
            <pc:docMk/>
            <pc:sldMk cId="581217759" sldId="400"/>
            <ac:spMk id="32" creationId="{C0318D28-6A2B-443D-A25E-D0D25B8E2D49}"/>
          </ac:spMkLst>
        </pc:spChg>
        <pc:grpChg chg="add mod">
          <ac:chgData name="Tariq, Saman GIZ" userId="71e1a46f-f0a9-4839-94bf-71441c44cec8" providerId="ADAL" clId="{A27ADEAC-3F8A-421B-BBEE-8630B667FFE7}" dt="2022-10-10T16:12:00.430" v="2189"/>
          <ac:grpSpMkLst>
            <pc:docMk/>
            <pc:sldMk cId="581217759" sldId="400"/>
            <ac:grpSpMk id="13" creationId="{0A9B92C5-6FED-4D66-A3E3-145F4C291D9E}"/>
          </ac:grpSpMkLst>
        </pc:grpChg>
        <pc:picChg chg="del">
          <ac:chgData name="Tariq, Saman GIZ" userId="71e1a46f-f0a9-4839-94bf-71441c44cec8" providerId="ADAL" clId="{A27ADEAC-3F8A-421B-BBEE-8630B667FFE7}" dt="2022-10-09T17:32:52.888" v="321" actId="478"/>
          <ac:picMkLst>
            <pc:docMk/>
            <pc:sldMk cId="581217759" sldId="400"/>
            <ac:picMk id="15" creationId="{48561330-F2C7-49ED-B65B-2F105602E1AD}"/>
          </ac:picMkLst>
        </pc:picChg>
      </pc:sldChg>
      <pc:sldChg chg="addSp delSp modSp modNotesTx">
        <pc:chgData name="Tariq, Saman GIZ" userId="71e1a46f-f0a9-4839-94bf-71441c44cec8" providerId="ADAL" clId="{A27ADEAC-3F8A-421B-BBEE-8630B667FFE7}" dt="2022-10-31T10:47:27.778" v="11906" actId="20577"/>
        <pc:sldMkLst>
          <pc:docMk/>
          <pc:sldMk cId="4188766307" sldId="401"/>
        </pc:sldMkLst>
        <pc:spChg chg="mod">
          <ac:chgData name="Tariq, Saman GIZ" userId="71e1a46f-f0a9-4839-94bf-71441c44cec8" providerId="ADAL" clId="{A27ADEAC-3F8A-421B-BBEE-8630B667FFE7}" dt="2022-10-10T16:11:59.183" v="2188"/>
          <ac:spMkLst>
            <pc:docMk/>
            <pc:sldMk cId="4188766307" sldId="401"/>
            <ac:spMk id="8" creationId="{7BA2B16F-7929-468B-AD28-5F7F745DDE78}"/>
          </ac:spMkLst>
        </pc:spChg>
        <pc:spChg chg="del">
          <ac:chgData name="Tariq, Saman GIZ" userId="71e1a46f-f0a9-4839-94bf-71441c44cec8" providerId="ADAL" clId="{A27ADEAC-3F8A-421B-BBEE-8630B667FFE7}" dt="2022-10-09T17:23:55.332" v="195" actId="478"/>
          <ac:spMkLst>
            <pc:docMk/>
            <pc:sldMk cId="4188766307" sldId="401"/>
            <ac:spMk id="8" creationId="{AAE891BE-4B73-4DF0-AB80-B90CEBE5DBFD}"/>
          </ac:spMkLst>
        </pc:spChg>
        <pc:spChg chg="mod">
          <ac:chgData name="Tariq, Saman GIZ" userId="71e1a46f-f0a9-4839-94bf-71441c44cec8" providerId="ADAL" clId="{A27ADEAC-3F8A-421B-BBEE-8630B667FFE7}" dt="2022-10-10T16:11:59.183" v="2188"/>
          <ac:spMkLst>
            <pc:docMk/>
            <pc:sldMk cId="4188766307" sldId="401"/>
            <ac:spMk id="13" creationId="{D51CC433-0D35-42F5-8F11-B44FA6563D34}"/>
          </ac:spMkLst>
        </pc:spChg>
        <pc:spChg chg="mod">
          <ac:chgData name="Tariq, Saman GIZ" userId="71e1a46f-f0a9-4839-94bf-71441c44cec8" providerId="ADAL" clId="{A27ADEAC-3F8A-421B-BBEE-8630B667FFE7}" dt="2022-10-10T16:11:59.183" v="2188"/>
          <ac:spMkLst>
            <pc:docMk/>
            <pc:sldMk cId="4188766307" sldId="401"/>
            <ac:spMk id="14" creationId="{3C69393F-6BFC-4EA4-B131-119CC9E365A5}"/>
          </ac:spMkLst>
        </pc:spChg>
        <pc:spChg chg="mod">
          <ac:chgData name="Tariq, Saman GIZ" userId="71e1a46f-f0a9-4839-94bf-71441c44cec8" providerId="ADAL" clId="{A27ADEAC-3F8A-421B-BBEE-8630B667FFE7}" dt="2022-10-10T16:11:59.183" v="2188"/>
          <ac:spMkLst>
            <pc:docMk/>
            <pc:sldMk cId="4188766307" sldId="401"/>
            <ac:spMk id="15" creationId="{A69BC1FD-5BA7-4C62-B8BD-29A2E9326C29}"/>
          </ac:spMkLst>
        </pc:spChg>
        <pc:spChg chg="mod">
          <ac:chgData name="Tariq, Saman GIZ" userId="71e1a46f-f0a9-4839-94bf-71441c44cec8" providerId="ADAL" clId="{A27ADEAC-3F8A-421B-BBEE-8630B667FFE7}" dt="2022-10-10T16:11:59.183" v="2188"/>
          <ac:spMkLst>
            <pc:docMk/>
            <pc:sldMk cId="4188766307" sldId="401"/>
            <ac:spMk id="16" creationId="{9C3E718E-6872-4CF0-979D-0F1EE4BB2442}"/>
          </ac:spMkLst>
        </pc:spChg>
        <pc:spChg chg="mod">
          <ac:chgData name="Tariq, Saman GIZ" userId="71e1a46f-f0a9-4839-94bf-71441c44cec8" providerId="ADAL" clId="{A27ADEAC-3F8A-421B-BBEE-8630B667FFE7}" dt="2022-10-10T16:11:59.183" v="2188"/>
          <ac:spMkLst>
            <pc:docMk/>
            <pc:sldMk cId="4188766307" sldId="401"/>
            <ac:spMk id="17" creationId="{660257ED-5A25-4E15-AEA4-CDAC3ABE8BF9}"/>
          </ac:spMkLst>
        </pc:spChg>
        <pc:spChg chg="mod">
          <ac:chgData name="Tariq, Saman GIZ" userId="71e1a46f-f0a9-4839-94bf-71441c44cec8" providerId="ADAL" clId="{A27ADEAC-3F8A-421B-BBEE-8630B667FFE7}" dt="2022-10-10T16:11:59.183" v="2188"/>
          <ac:spMkLst>
            <pc:docMk/>
            <pc:sldMk cId="4188766307" sldId="401"/>
            <ac:spMk id="18" creationId="{937B4988-600B-4EFD-9A0E-8A68CEFA13F1}"/>
          </ac:spMkLst>
        </pc:spChg>
        <pc:spChg chg="mod">
          <ac:chgData name="Tariq, Saman GIZ" userId="71e1a46f-f0a9-4839-94bf-71441c44cec8" providerId="ADAL" clId="{A27ADEAC-3F8A-421B-BBEE-8630B667FFE7}" dt="2022-10-10T16:11:59.183" v="2188"/>
          <ac:spMkLst>
            <pc:docMk/>
            <pc:sldMk cId="4188766307" sldId="401"/>
            <ac:spMk id="19" creationId="{9F8F5E5C-09E6-41E1-A418-4B320A46D7C1}"/>
          </ac:spMkLst>
        </pc:spChg>
        <pc:spChg chg="mod">
          <ac:chgData name="Tariq, Saman GIZ" userId="71e1a46f-f0a9-4839-94bf-71441c44cec8" providerId="ADAL" clId="{A27ADEAC-3F8A-421B-BBEE-8630B667FFE7}" dt="2022-10-10T16:11:59.183" v="2188"/>
          <ac:spMkLst>
            <pc:docMk/>
            <pc:sldMk cId="4188766307" sldId="401"/>
            <ac:spMk id="20" creationId="{47C7139C-8F3E-4A1A-91DD-1BBCA1EC0802}"/>
          </ac:spMkLst>
        </pc:spChg>
        <pc:spChg chg="mod">
          <ac:chgData name="Tariq, Saman GIZ" userId="71e1a46f-f0a9-4839-94bf-71441c44cec8" providerId="ADAL" clId="{A27ADEAC-3F8A-421B-BBEE-8630B667FFE7}" dt="2022-10-10T16:11:59.183" v="2188"/>
          <ac:spMkLst>
            <pc:docMk/>
            <pc:sldMk cId="4188766307" sldId="401"/>
            <ac:spMk id="21" creationId="{46D32EF7-06BC-4478-B5CD-7577E9C89648}"/>
          </ac:spMkLst>
        </pc:spChg>
        <pc:spChg chg="mod">
          <ac:chgData name="Tariq, Saman GIZ" userId="71e1a46f-f0a9-4839-94bf-71441c44cec8" providerId="ADAL" clId="{A27ADEAC-3F8A-421B-BBEE-8630B667FFE7}" dt="2022-10-10T16:11:59.183" v="2188"/>
          <ac:spMkLst>
            <pc:docMk/>
            <pc:sldMk cId="4188766307" sldId="401"/>
            <ac:spMk id="22" creationId="{C18AC6CA-844F-4131-8953-ED306D4D7CCA}"/>
          </ac:spMkLst>
        </pc:spChg>
        <pc:spChg chg="mod">
          <ac:chgData name="Tariq, Saman GIZ" userId="71e1a46f-f0a9-4839-94bf-71441c44cec8" providerId="ADAL" clId="{A27ADEAC-3F8A-421B-BBEE-8630B667FFE7}" dt="2022-10-10T16:11:59.183" v="2188"/>
          <ac:spMkLst>
            <pc:docMk/>
            <pc:sldMk cId="4188766307" sldId="401"/>
            <ac:spMk id="23" creationId="{2778D1AE-2C91-489E-B115-3D0C54955B8B}"/>
          </ac:spMkLst>
        </pc:spChg>
        <pc:spChg chg="mod">
          <ac:chgData name="Tariq, Saman GIZ" userId="71e1a46f-f0a9-4839-94bf-71441c44cec8" providerId="ADAL" clId="{A27ADEAC-3F8A-421B-BBEE-8630B667FFE7}" dt="2022-10-10T16:11:59.183" v="2188"/>
          <ac:spMkLst>
            <pc:docMk/>
            <pc:sldMk cId="4188766307" sldId="401"/>
            <ac:spMk id="24" creationId="{41BA7858-E97C-458A-8AE2-BEE0C41D996B}"/>
          </ac:spMkLst>
        </pc:spChg>
        <pc:spChg chg="mod">
          <ac:chgData name="Tariq, Saman GIZ" userId="71e1a46f-f0a9-4839-94bf-71441c44cec8" providerId="ADAL" clId="{A27ADEAC-3F8A-421B-BBEE-8630B667FFE7}" dt="2022-10-10T16:11:59.183" v="2188"/>
          <ac:spMkLst>
            <pc:docMk/>
            <pc:sldMk cId="4188766307" sldId="401"/>
            <ac:spMk id="25" creationId="{AB58621B-D908-4211-8310-717FE9DD8461}"/>
          </ac:spMkLst>
        </pc:spChg>
        <pc:spChg chg="mod">
          <ac:chgData name="Tariq, Saman GIZ" userId="71e1a46f-f0a9-4839-94bf-71441c44cec8" providerId="ADAL" clId="{A27ADEAC-3F8A-421B-BBEE-8630B667FFE7}" dt="2022-10-10T16:11:59.183" v="2188"/>
          <ac:spMkLst>
            <pc:docMk/>
            <pc:sldMk cId="4188766307" sldId="401"/>
            <ac:spMk id="26" creationId="{9823FF6F-27C1-47B2-8314-60FD4EA3E250}"/>
          </ac:spMkLst>
        </pc:spChg>
        <pc:spChg chg="mod">
          <ac:chgData name="Tariq, Saman GIZ" userId="71e1a46f-f0a9-4839-94bf-71441c44cec8" providerId="ADAL" clId="{A27ADEAC-3F8A-421B-BBEE-8630B667FFE7}" dt="2022-10-10T16:11:59.183" v="2188"/>
          <ac:spMkLst>
            <pc:docMk/>
            <pc:sldMk cId="4188766307" sldId="401"/>
            <ac:spMk id="27" creationId="{C06816A1-574C-459C-B9EA-BF5F2C64A9D4}"/>
          </ac:spMkLst>
        </pc:spChg>
        <pc:spChg chg="mod">
          <ac:chgData name="Tariq, Saman GIZ" userId="71e1a46f-f0a9-4839-94bf-71441c44cec8" providerId="ADAL" clId="{A27ADEAC-3F8A-421B-BBEE-8630B667FFE7}" dt="2022-10-10T16:11:59.183" v="2188"/>
          <ac:spMkLst>
            <pc:docMk/>
            <pc:sldMk cId="4188766307" sldId="401"/>
            <ac:spMk id="28" creationId="{D2ADD21A-56F4-488A-B988-BF3E5239AB4E}"/>
          </ac:spMkLst>
        </pc:spChg>
        <pc:spChg chg="add mod">
          <ac:chgData name="Tariq, Saman GIZ" userId="71e1a46f-f0a9-4839-94bf-71441c44cec8" providerId="ADAL" clId="{A27ADEAC-3F8A-421B-BBEE-8630B667FFE7}" dt="2022-10-10T16:11:59.183" v="2188"/>
          <ac:spMkLst>
            <pc:docMk/>
            <pc:sldMk cId="4188766307" sldId="401"/>
            <ac:spMk id="29" creationId="{A484F8C0-0DA4-492E-8763-F9D363D6EF31}"/>
          </ac:spMkLst>
        </pc:spChg>
        <pc:grpChg chg="add mod">
          <ac:chgData name="Tariq, Saman GIZ" userId="71e1a46f-f0a9-4839-94bf-71441c44cec8" providerId="ADAL" clId="{A27ADEAC-3F8A-421B-BBEE-8630B667FFE7}" dt="2022-10-10T16:11:59.183" v="2188"/>
          <ac:grpSpMkLst>
            <pc:docMk/>
            <pc:sldMk cId="4188766307" sldId="401"/>
            <ac:grpSpMk id="7" creationId="{501435F5-67E5-4547-9BAB-EEB44D7CCD6B}"/>
          </ac:grpSpMkLst>
        </pc:grpChg>
        <pc:picChg chg="del">
          <ac:chgData name="Tariq, Saman GIZ" userId="71e1a46f-f0a9-4839-94bf-71441c44cec8" providerId="ADAL" clId="{A27ADEAC-3F8A-421B-BBEE-8630B667FFE7}" dt="2022-10-09T17:32:49.992" v="320" actId="478"/>
          <ac:picMkLst>
            <pc:docMk/>
            <pc:sldMk cId="4188766307" sldId="401"/>
            <ac:picMk id="13" creationId="{A1ED776B-555B-4CE9-A81E-011CD166BD6F}"/>
          </ac:picMkLst>
        </pc:picChg>
      </pc:sldChg>
      <pc:sldChg chg="addSp delSp modSp mod modNotesTx">
        <pc:chgData name="Tariq, Saman GIZ" userId="71e1a46f-f0a9-4839-94bf-71441c44cec8" providerId="ADAL" clId="{A27ADEAC-3F8A-421B-BBEE-8630B667FFE7}" dt="2022-10-31T10:45:20.946" v="11737" actId="20577"/>
        <pc:sldMkLst>
          <pc:docMk/>
          <pc:sldMk cId="3368991108" sldId="402"/>
        </pc:sldMkLst>
        <pc:spChg chg="mod">
          <ac:chgData name="Tariq, Saman GIZ" userId="71e1a46f-f0a9-4839-94bf-71441c44cec8" providerId="ADAL" clId="{A27ADEAC-3F8A-421B-BBEE-8630B667FFE7}" dt="2022-10-18T09:49:23.149" v="8159" actId="313"/>
          <ac:spMkLst>
            <pc:docMk/>
            <pc:sldMk cId="3368991108" sldId="402"/>
            <ac:spMk id="2" creationId="{729A3578-F730-4339-9DA0-FD85C6914E0C}"/>
          </ac:spMkLst>
        </pc:spChg>
        <pc:spChg chg="mod">
          <ac:chgData name="Tariq, Saman GIZ" userId="71e1a46f-f0a9-4839-94bf-71441c44cec8" providerId="ADAL" clId="{A27ADEAC-3F8A-421B-BBEE-8630B667FFE7}" dt="2022-10-09T17:28:30.669" v="279" actId="207"/>
          <ac:spMkLst>
            <pc:docMk/>
            <pc:sldMk cId="3368991108" sldId="402"/>
            <ac:spMk id="3" creationId="{8023C54C-3E35-440E-A4D9-0E47870288EC}"/>
          </ac:spMkLst>
        </pc:spChg>
        <pc:spChg chg="mod">
          <ac:chgData name="Tariq, Saman GIZ" userId="71e1a46f-f0a9-4839-94bf-71441c44cec8" providerId="ADAL" clId="{A27ADEAC-3F8A-421B-BBEE-8630B667FFE7}" dt="2022-10-09T17:28:30.669" v="279" actId="207"/>
          <ac:spMkLst>
            <pc:docMk/>
            <pc:sldMk cId="3368991108" sldId="402"/>
            <ac:spMk id="4" creationId="{A25C2E25-1FA0-45BC-91F7-5081D97DF8DD}"/>
          </ac:spMkLst>
        </pc:spChg>
        <pc:spChg chg="mod">
          <ac:chgData name="Tariq, Saman GIZ" userId="71e1a46f-f0a9-4839-94bf-71441c44cec8" providerId="ADAL" clId="{A27ADEAC-3F8A-421B-BBEE-8630B667FFE7}" dt="2022-10-10T14:20:34.276" v="1687" actId="12"/>
          <ac:spMkLst>
            <pc:docMk/>
            <pc:sldMk cId="3368991108" sldId="402"/>
            <ac:spMk id="7" creationId="{F045AF56-2AB6-406B-A735-2C79F33D03A8}"/>
          </ac:spMkLst>
        </pc:spChg>
        <pc:spChg chg="mod">
          <ac:chgData name="Tariq, Saman GIZ" userId="71e1a46f-f0a9-4839-94bf-71441c44cec8" providerId="ADAL" clId="{A27ADEAC-3F8A-421B-BBEE-8630B667FFE7}" dt="2022-10-10T16:11:57.879" v="2187"/>
          <ac:spMkLst>
            <pc:docMk/>
            <pc:sldMk cId="3368991108" sldId="402"/>
            <ac:spMk id="9" creationId="{48207404-C5EA-4A30-810A-ABB6B57EF418}"/>
          </ac:spMkLst>
        </pc:spChg>
        <pc:spChg chg="del">
          <ac:chgData name="Tariq, Saman GIZ" userId="71e1a46f-f0a9-4839-94bf-71441c44cec8" providerId="ADAL" clId="{A27ADEAC-3F8A-421B-BBEE-8630B667FFE7}" dt="2022-10-09T17:23:53.123" v="194" actId="478"/>
          <ac:spMkLst>
            <pc:docMk/>
            <pc:sldMk cId="3368991108" sldId="402"/>
            <ac:spMk id="9" creationId="{62746944-19BE-44D4-A0AA-A63199887CFB}"/>
          </ac:spMkLst>
        </pc:spChg>
        <pc:spChg chg="mod">
          <ac:chgData name="Tariq, Saman GIZ" userId="71e1a46f-f0a9-4839-94bf-71441c44cec8" providerId="ADAL" clId="{A27ADEAC-3F8A-421B-BBEE-8630B667FFE7}" dt="2022-10-10T16:11:57.879" v="2187"/>
          <ac:spMkLst>
            <pc:docMk/>
            <pc:sldMk cId="3368991108" sldId="402"/>
            <ac:spMk id="10" creationId="{1DADCE80-0434-468A-A45F-7812F3219962}"/>
          </ac:spMkLst>
        </pc:spChg>
        <pc:spChg chg="mod">
          <ac:chgData name="Tariq, Saman GIZ" userId="71e1a46f-f0a9-4839-94bf-71441c44cec8" providerId="ADAL" clId="{A27ADEAC-3F8A-421B-BBEE-8630B667FFE7}" dt="2022-10-10T16:11:57.879" v="2187"/>
          <ac:spMkLst>
            <pc:docMk/>
            <pc:sldMk cId="3368991108" sldId="402"/>
            <ac:spMk id="11" creationId="{E90C6D8A-EDDA-4E12-957D-AE15785D40D8}"/>
          </ac:spMkLst>
        </pc:spChg>
        <pc:spChg chg="mod">
          <ac:chgData name="Tariq, Saman GIZ" userId="71e1a46f-f0a9-4839-94bf-71441c44cec8" providerId="ADAL" clId="{A27ADEAC-3F8A-421B-BBEE-8630B667FFE7}" dt="2022-10-10T16:11:57.879" v="2187"/>
          <ac:spMkLst>
            <pc:docMk/>
            <pc:sldMk cId="3368991108" sldId="402"/>
            <ac:spMk id="12" creationId="{713EF1F1-0B22-4BD0-A704-F7C0A39A6616}"/>
          </ac:spMkLst>
        </pc:spChg>
        <pc:spChg chg="mod">
          <ac:chgData name="Tariq, Saman GIZ" userId="71e1a46f-f0a9-4839-94bf-71441c44cec8" providerId="ADAL" clId="{A27ADEAC-3F8A-421B-BBEE-8630B667FFE7}" dt="2022-10-10T16:11:57.879" v="2187"/>
          <ac:spMkLst>
            <pc:docMk/>
            <pc:sldMk cId="3368991108" sldId="402"/>
            <ac:spMk id="13" creationId="{E63DEB9C-7D17-4263-BB9E-BC8850D39F76}"/>
          </ac:spMkLst>
        </pc:spChg>
        <pc:spChg chg="mod">
          <ac:chgData name="Tariq, Saman GIZ" userId="71e1a46f-f0a9-4839-94bf-71441c44cec8" providerId="ADAL" clId="{A27ADEAC-3F8A-421B-BBEE-8630B667FFE7}" dt="2022-10-10T16:11:57.879" v="2187"/>
          <ac:spMkLst>
            <pc:docMk/>
            <pc:sldMk cId="3368991108" sldId="402"/>
            <ac:spMk id="14" creationId="{11373729-7AA0-40F1-AEFE-C17DF0EAA761}"/>
          </ac:spMkLst>
        </pc:spChg>
        <pc:spChg chg="mod">
          <ac:chgData name="Tariq, Saman GIZ" userId="71e1a46f-f0a9-4839-94bf-71441c44cec8" providerId="ADAL" clId="{A27ADEAC-3F8A-421B-BBEE-8630B667FFE7}" dt="2022-10-10T16:11:57.879" v="2187"/>
          <ac:spMkLst>
            <pc:docMk/>
            <pc:sldMk cId="3368991108" sldId="402"/>
            <ac:spMk id="15" creationId="{3EB34B45-C566-496B-B027-8D8D82DD6358}"/>
          </ac:spMkLst>
        </pc:spChg>
        <pc:spChg chg="mod">
          <ac:chgData name="Tariq, Saman GIZ" userId="71e1a46f-f0a9-4839-94bf-71441c44cec8" providerId="ADAL" clId="{A27ADEAC-3F8A-421B-BBEE-8630B667FFE7}" dt="2022-10-10T16:11:57.879" v="2187"/>
          <ac:spMkLst>
            <pc:docMk/>
            <pc:sldMk cId="3368991108" sldId="402"/>
            <ac:spMk id="16" creationId="{6462F4C1-73A8-424A-A3D8-7A297DD76602}"/>
          </ac:spMkLst>
        </pc:spChg>
        <pc:spChg chg="mod">
          <ac:chgData name="Tariq, Saman GIZ" userId="71e1a46f-f0a9-4839-94bf-71441c44cec8" providerId="ADAL" clId="{A27ADEAC-3F8A-421B-BBEE-8630B667FFE7}" dt="2022-10-10T16:11:57.879" v="2187"/>
          <ac:spMkLst>
            <pc:docMk/>
            <pc:sldMk cId="3368991108" sldId="402"/>
            <ac:spMk id="17" creationId="{FAD3CBCB-07DD-405C-A124-483B9A82B80F}"/>
          </ac:spMkLst>
        </pc:spChg>
        <pc:spChg chg="mod">
          <ac:chgData name="Tariq, Saman GIZ" userId="71e1a46f-f0a9-4839-94bf-71441c44cec8" providerId="ADAL" clId="{A27ADEAC-3F8A-421B-BBEE-8630B667FFE7}" dt="2022-10-10T16:11:57.879" v="2187"/>
          <ac:spMkLst>
            <pc:docMk/>
            <pc:sldMk cId="3368991108" sldId="402"/>
            <ac:spMk id="18" creationId="{6E8D5248-AC51-43C0-8506-B6D2DF14414A}"/>
          </ac:spMkLst>
        </pc:spChg>
        <pc:spChg chg="mod">
          <ac:chgData name="Tariq, Saman GIZ" userId="71e1a46f-f0a9-4839-94bf-71441c44cec8" providerId="ADAL" clId="{A27ADEAC-3F8A-421B-BBEE-8630B667FFE7}" dt="2022-10-10T16:11:57.879" v="2187"/>
          <ac:spMkLst>
            <pc:docMk/>
            <pc:sldMk cId="3368991108" sldId="402"/>
            <ac:spMk id="19" creationId="{96EC64BE-549F-49AF-8737-418D74DC0D41}"/>
          </ac:spMkLst>
        </pc:spChg>
        <pc:spChg chg="mod">
          <ac:chgData name="Tariq, Saman GIZ" userId="71e1a46f-f0a9-4839-94bf-71441c44cec8" providerId="ADAL" clId="{A27ADEAC-3F8A-421B-BBEE-8630B667FFE7}" dt="2022-10-10T16:11:57.879" v="2187"/>
          <ac:spMkLst>
            <pc:docMk/>
            <pc:sldMk cId="3368991108" sldId="402"/>
            <ac:spMk id="20" creationId="{0FF1815A-8B85-4C3A-B7BD-6C4FF6572173}"/>
          </ac:spMkLst>
        </pc:spChg>
        <pc:spChg chg="mod">
          <ac:chgData name="Tariq, Saman GIZ" userId="71e1a46f-f0a9-4839-94bf-71441c44cec8" providerId="ADAL" clId="{A27ADEAC-3F8A-421B-BBEE-8630B667FFE7}" dt="2022-10-10T16:11:57.879" v="2187"/>
          <ac:spMkLst>
            <pc:docMk/>
            <pc:sldMk cId="3368991108" sldId="402"/>
            <ac:spMk id="21" creationId="{66C9B0A6-3363-421F-9F3E-D73F1F7ADDB2}"/>
          </ac:spMkLst>
        </pc:spChg>
        <pc:spChg chg="mod">
          <ac:chgData name="Tariq, Saman GIZ" userId="71e1a46f-f0a9-4839-94bf-71441c44cec8" providerId="ADAL" clId="{A27ADEAC-3F8A-421B-BBEE-8630B667FFE7}" dt="2022-10-10T16:11:57.879" v="2187"/>
          <ac:spMkLst>
            <pc:docMk/>
            <pc:sldMk cId="3368991108" sldId="402"/>
            <ac:spMk id="22" creationId="{3A04CDDA-7A4B-4801-8ED9-CB0666BCE6E4}"/>
          </ac:spMkLst>
        </pc:spChg>
        <pc:spChg chg="mod">
          <ac:chgData name="Tariq, Saman GIZ" userId="71e1a46f-f0a9-4839-94bf-71441c44cec8" providerId="ADAL" clId="{A27ADEAC-3F8A-421B-BBEE-8630B667FFE7}" dt="2022-10-10T16:11:57.879" v="2187"/>
          <ac:spMkLst>
            <pc:docMk/>
            <pc:sldMk cId="3368991108" sldId="402"/>
            <ac:spMk id="23" creationId="{F3750073-1197-4572-A6F5-DCBC0109ECFA}"/>
          </ac:spMkLst>
        </pc:spChg>
        <pc:spChg chg="mod">
          <ac:chgData name="Tariq, Saman GIZ" userId="71e1a46f-f0a9-4839-94bf-71441c44cec8" providerId="ADAL" clId="{A27ADEAC-3F8A-421B-BBEE-8630B667FFE7}" dt="2022-10-10T16:11:57.879" v="2187"/>
          <ac:spMkLst>
            <pc:docMk/>
            <pc:sldMk cId="3368991108" sldId="402"/>
            <ac:spMk id="24" creationId="{9F743D86-0089-4A1B-9DBE-8C1BDB2A796A}"/>
          </ac:spMkLst>
        </pc:spChg>
        <pc:spChg chg="mod">
          <ac:chgData name="Tariq, Saman GIZ" userId="71e1a46f-f0a9-4839-94bf-71441c44cec8" providerId="ADAL" clId="{A27ADEAC-3F8A-421B-BBEE-8630B667FFE7}" dt="2022-10-10T16:11:57.879" v="2187"/>
          <ac:spMkLst>
            <pc:docMk/>
            <pc:sldMk cId="3368991108" sldId="402"/>
            <ac:spMk id="25" creationId="{3F614F53-15A6-4F0E-8636-E7E65ED38486}"/>
          </ac:spMkLst>
        </pc:spChg>
        <pc:spChg chg="add mod">
          <ac:chgData name="Tariq, Saman GIZ" userId="71e1a46f-f0a9-4839-94bf-71441c44cec8" providerId="ADAL" clId="{A27ADEAC-3F8A-421B-BBEE-8630B667FFE7}" dt="2022-10-10T16:13:23.736" v="2209" actId="20577"/>
          <ac:spMkLst>
            <pc:docMk/>
            <pc:sldMk cId="3368991108" sldId="402"/>
            <ac:spMk id="26" creationId="{8EBFF46D-9201-4CFC-AC1F-1A9B00782FF7}"/>
          </ac:spMkLst>
        </pc:spChg>
        <pc:grpChg chg="add mod">
          <ac:chgData name="Tariq, Saman GIZ" userId="71e1a46f-f0a9-4839-94bf-71441c44cec8" providerId="ADAL" clId="{A27ADEAC-3F8A-421B-BBEE-8630B667FFE7}" dt="2022-10-10T16:11:57.879" v="2187"/>
          <ac:grpSpMkLst>
            <pc:docMk/>
            <pc:sldMk cId="3368991108" sldId="402"/>
            <ac:grpSpMk id="8" creationId="{AD5BAE87-94BD-45E2-AEEE-37DC86552FCD}"/>
          </ac:grpSpMkLst>
        </pc:grpChg>
        <pc:picChg chg="del">
          <ac:chgData name="Tariq, Saman GIZ" userId="71e1a46f-f0a9-4839-94bf-71441c44cec8" providerId="ADAL" clId="{A27ADEAC-3F8A-421B-BBEE-8630B667FFE7}" dt="2022-10-09T17:32:48.553" v="319" actId="478"/>
          <ac:picMkLst>
            <pc:docMk/>
            <pc:sldMk cId="3368991108" sldId="402"/>
            <ac:picMk id="10" creationId="{D1986D80-EFAE-4EA1-832F-A084062221F6}"/>
          </ac:picMkLst>
        </pc:picChg>
      </pc:sldChg>
      <pc:sldChg chg="addSp delSp modSp mod modNotesTx">
        <pc:chgData name="Tariq, Saman GIZ" userId="71e1a46f-f0a9-4839-94bf-71441c44cec8" providerId="ADAL" clId="{A27ADEAC-3F8A-421B-BBEE-8630B667FFE7}" dt="2022-10-31T10:43:39.436" v="11667" actId="20577"/>
        <pc:sldMkLst>
          <pc:docMk/>
          <pc:sldMk cId="318240129" sldId="403"/>
        </pc:sldMkLst>
        <pc:spChg chg="mod">
          <ac:chgData name="Tariq, Saman GIZ" userId="71e1a46f-f0a9-4839-94bf-71441c44cec8" providerId="ADAL" clId="{A27ADEAC-3F8A-421B-BBEE-8630B667FFE7}" dt="2022-10-18T09:47:57.034" v="8158" actId="1076"/>
          <ac:spMkLst>
            <pc:docMk/>
            <pc:sldMk cId="318240129" sldId="403"/>
            <ac:spMk id="16" creationId="{DF6351F0-9155-42C6-80DD-B6BEFE3EC0AD}"/>
          </ac:spMkLst>
        </pc:spChg>
        <pc:spChg chg="mod">
          <ac:chgData name="Tariq, Saman GIZ" userId="71e1a46f-f0a9-4839-94bf-71441c44cec8" providerId="ADAL" clId="{A27ADEAC-3F8A-421B-BBEE-8630B667FFE7}" dt="2022-10-10T16:11:56.536" v="2186"/>
          <ac:spMkLst>
            <pc:docMk/>
            <pc:sldMk cId="318240129" sldId="403"/>
            <ac:spMk id="19" creationId="{A55AF1CA-F5C0-449F-9869-174C7049164F}"/>
          </ac:spMkLst>
        </pc:spChg>
        <pc:spChg chg="del">
          <ac:chgData name="Tariq, Saman GIZ" userId="71e1a46f-f0a9-4839-94bf-71441c44cec8" providerId="ADAL" clId="{A27ADEAC-3F8A-421B-BBEE-8630B667FFE7}" dt="2022-10-09T17:23:51.452" v="193" actId="478"/>
          <ac:spMkLst>
            <pc:docMk/>
            <pc:sldMk cId="318240129" sldId="403"/>
            <ac:spMk id="19" creationId="{C91FF467-EA52-4B56-8FE4-A33FC2A90FCA}"/>
          </ac:spMkLst>
        </pc:spChg>
        <pc:spChg chg="mod">
          <ac:chgData name="Tariq, Saman GIZ" userId="71e1a46f-f0a9-4839-94bf-71441c44cec8" providerId="ADAL" clId="{A27ADEAC-3F8A-421B-BBEE-8630B667FFE7}" dt="2022-10-10T16:11:56.536" v="2186"/>
          <ac:spMkLst>
            <pc:docMk/>
            <pc:sldMk cId="318240129" sldId="403"/>
            <ac:spMk id="21" creationId="{88AF0FD6-CB31-42A4-81AE-59D7735C6FA0}"/>
          </ac:spMkLst>
        </pc:spChg>
        <pc:spChg chg="mod">
          <ac:chgData name="Tariq, Saman GIZ" userId="71e1a46f-f0a9-4839-94bf-71441c44cec8" providerId="ADAL" clId="{A27ADEAC-3F8A-421B-BBEE-8630B667FFE7}" dt="2022-10-10T16:11:56.536" v="2186"/>
          <ac:spMkLst>
            <pc:docMk/>
            <pc:sldMk cId="318240129" sldId="403"/>
            <ac:spMk id="22" creationId="{6217D1B8-4ADC-43E2-82C5-1DFCB1BBDED4}"/>
          </ac:spMkLst>
        </pc:spChg>
        <pc:spChg chg="mod">
          <ac:chgData name="Tariq, Saman GIZ" userId="71e1a46f-f0a9-4839-94bf-71441c44cec8" providerId="ADAL" clId="{A27ADEAC-3F8A-421B-BBEE-8630B667FFE7}" dt="2022-10-10T16:11:56.536" v="2186"/>
          <ac:spMkLst>
            <pc:docMk/>
            <pc:sldMk cId="318240129" sldId="403"/>
            <ac:spMk id="23" creationId="{D9682718-7380-4A17-BE48-153B93E92929}"/>
          </ac:spMkLst>
        </pc:spChg>
        <pc:spChg chg="mod">
          <ac:chgData name="Tariq, Saman GIZ" userId="71e1a46f-f0a9-4839-94bf-71441c44cec8" providerId="ADAL" clId="{A27ADEAC-3F8A-421B-BBEE-8630B667FFE7}" dt="2022-10-10T16:11:56.536" v="2186"/>
          <ac:spMkLst>
            <pc:docMk/>
            <pc:sldMk cId="318240129" sldId="403"/>
            <ac:spMk id="24" creationId="{609A0211-0948-421B-B319-EC5A0CF3D90B}"/>
          </ac:spMkLst>
        </pc:spChg>
        <pc:spChg chg="mod">
          <ac:chgData name="Tariq, Saman GIZ" userId="71e1a46f-f0a9-4839-94bf-71441c44cec8" providerId="ADAL" clId="{A27ADEAC-3F8A-421B-BBEE-8630B667FFE7}" dt="2022-10-10T16:11:56.536" v="2186"/>
          <ac:spMkLst>
            <pc:docMk/>
            <pc:sldMk cId="318240129" sldId="403"/>
            <ac:spMk id="25" creationId="{747892DF-25A2-4D09-9021-B569D8A59E99}"/>
          </ac:spMkLst>
        </pc:spChg>
        <pc:spChg chg="mod">
          <ac:chgData name="Tariq, Saman GIZ" userId="71e1a46f-f0a9-4839-94bf-71441c44cec8" providerId="ADAL" clId="{A27ADEAC-3F8A-421B-BBEE-8630B667FFE7}" dt="2022-10-10T16:11:56.536" v="2186"/>
          <ac:spMkLst>
            <pc:docMk/>
            <pc:sldMk cId="318240129" sldId="403"/>
            <ac:spMk id="26" creationId="{AE56F4B1-D53C-4E67-99D3-C6BC87BCE589}"/>
          </ac:spMkLst>
        </pc:spChg>
        <pc:spChg chg="mod">
          <ac:chgData name="Tariq, Saman GIZ" userId="71e1a46f-f0a9-4839-94bf-71441c44cec8" providerId="ADAL" clId="{A27ADEAC-3F8A-421B-BBEE-8630B667FFE7}" dt="2022-10-10T16:11:56.536" v="2186"/>
          <ac:spMkLst>
            <pc:docMk/>
            <pc:sldMk cId="318240129" sldId="403"/>
            <ac:spMk id="27" creationId="{075F8607-E02B-4D33-968E-5EEEF6951092}"/>
          </ac:spMkLst>
        </pc:spChg>
        <pc:spChg chg="mod">
          <ac:chgData name="Tariq, Saman GIZ" userId="71e1a46f-f0a9-4839-94bf-71441c44cec8" providerId="ADAL" clId="{A27ADEAC-3F8A-421B-BBEE-8630B667FFE7}" dt="2022-10-10T16:11:56.536" v="2186"/>
          <ac:spMkLst>
            <pc:docMk/>
            <pc:sldMk cId="318240129" sldId="403"/>
            <ac:spMk id="28" creationId="{EB9A0669-CA8D-4132-88D2-D627EB58D7B2}"/>
          </ac:spMkLst>
        </pc:spChg>
        <pc:spChg chg="mod">
          <ac:chgData name="Tariq, Saman GIZ" userId="71e1a46f-f0a9-4839-94bf-71441c44cec8" providerId="ADAL" clId="{A27ADEAC-3F8A-421B-BBEE-8630B667FFE7}" dt="2022-10-10T16:11:56.536" v="2186"/>
          <ac:spMkLst>
            <pc:docMk/>
            <pc:sldMk cId="318240129" sldId="403"/>
            <ac:spMk id="29" creationId="{57B53CE4-2C13-4B21-B444-E26170A7B809}"/>
          </ac:spMkLst>
        </pc:spChg>
        <pc:spChg chg="mod">
          <ac:chgData name="Tariq, Saman GIZ" userId="71e1a46f-f0a9-4839-94bf-71441c44cec8" providerId="ADAL" clId="{A27ADEAC-3F8A-421B-BBEE-8630B667FFE7}" dt="2022-10-10T16:11:56.536" v="2186"/>
          <ac:spMkLst>
            <pc:docMk/>
            <pc:sldMk cId="318240129" sldId="403"/>
            <ac:spMk id="30" creationId="{62987A1D-1DA1-492D-8A2F-CF5121E0ADA8}"/>
          </ac:spMkLst>
        </pc:spChg>
        <pc:spChg chg="mod">
          <ac:chgData name="Tariq, Saman GIZ" userId="71e1a46f-f0a9-4839-94bf-71441c44cec8" providerId="ADAL" clId="{A27ADEAC-3F8A-421B-BBEE-8630B667FFE7}" dt="2022-10-10T16:11:56.536" v="2186"/>
          <ac:spMkLst>
            <pc:docMk/>
            <pc:sldMk cId="318240129" sldId="403"/>
            <ac:spMk id="31" creationId="{291F5308-9BB1-4CB8-AB76-D535AE735223}"/>
          </ac:spMkLst>
        </pc:spChg>
        <pc:spChg chg="mod">
          <ac:chgData name="Tariq, Saman GIZ" userId="71e1a46f-f0a9-4839-94bf-71441c44cec8" providerId="ADAL" clId="{A27ADEAC-3F8A-421B-BBEE-8630B667FFE7}" dt="2022-10-10T16:11:56.536" v="2186"/>
          <ac:spMkLst>
            <pc:docMk/>
            <pc:sldMk cId="318240129" sldId="403"/>
            <ac:spMk id="32" creationId="{B9D9B2B0-CB58-457E-8C3B-EF70FFB52903}"/>
          </ac:spMkLst>
        </pc:spChg>
        <pc:spChg chg="mod">
          <ac:chgData name="Tariq, Saman GIZ" userId="71e1a46f-f0a9-4839-94bf-71441c44cec8" providerId="ADAL" clId="{A27ADEAC-3F8A-421B-BBEE-8630B667FFE7}" dt="2022-10-10T16:11:56.536" v="2186"/>
          <ac:spMkLst>
            <pc:docMk/>
            <pc:sldMk cId="318240129" sldId="403"/>
            <ac:spMk id="33" creationId="{206DBA56-CCA1-499C-8F8D-30DF2DD9D253}"/>
          </ac:spMkLst>
        </pc:spChg>
        <pc:spChg chg="mod">
          <ac:chgData name="Tariq, Saman GIZ" userId="71e1a46f-f0a9-4839-94bf-71441c44cec8" providerId="ADAL" clId="{A27ADEAC-3F8A-421B-BBEE-8630B667FFE7}" dt="2022-10-10T16:11:56.536" v="2186"/>
          <ac:spMkLst>
            <pc:docMk/>
            <pc:sldMk cId="318240129" sldId="403"/>
            <ac:spMk id="34" creationId="{CB4A0D77-1E35-4E5B-8819-44391093AFF3}"/>
          </ac:spMkLst>
        </pc:spChg>
        <pc:spChg chg="mod">
          <ac:chgData name="Tariq, Saman GIZ" userId="71e1a46f-f0a9-4839-94bf-71441c44cec8" providerId="ADAL" clId="{A27ADEAC-3F8A-421B-BBEE-8630B667FFE7}" dt="2022-10-10T16:11:56.536" v="2186"/>
          <ac:spMkLst>
            <pc:docMk/>
            <pc:sldMk cId="318240129" sldId="403"/>
            <ac:spMk id="35" creationId="{EFB77DA4-6F83-454A-ABC0-B0EEA76BA81D}"/>
          </ac:spMkLst>
        </pc:spChg>
        <pc:spChg chg="mod">
          <ac:chgData name="Tariq, Saman GIZ" userId="71e1a46f-f0a9-4839-94bf-71441c44cec8" providerId="ADAL" clId="{A27ADEAC-3F8A-421B-BBEE-8630B667FFE7}" dt="2022-10-10T16:11:56.536" v="2186"/>
          <ac:spMkLst>
            <pc:docMk/>
            <pc:sldMk cId="318240129" sldId="403"/>
            <ac:spMk id="36" creationId="{F820B0E6-4079-4BE9-A74F-D3812C97917C}"/>
          </ac:spMkLst>
        </pc:spChg>
        <pc:spChg chg="add mod">
          <ac:chgData name="Tariq, Saman GIZ" userId="71e1a46f-f0a9-4839-94bf-71441c44cec8" providerId="ADAL" clId="{A27ADEAC-3F8A-421B-BBEE-8630B667FFE7}" dt="2022-10-10T16:11:56.536" v="2186"/>
          <ac:spMkLst>
            <pc:docMk/>
            <pc:sldMk cId="318240129" sldId="403"/>
            <ac:spMk id="37" creationId="{1C7ED67D-1E51-4005-92EE-080B0C2AF33E}"/>
          </ac:spMkLst>
        </pc:spChg>
        <pc:grpChg chg="add mod">
          <ac:chgData name="Tariq, Saman GIZ" userId="71e1a46f-f0a9-4839-94bf-71441c44cec8" providerId="ADAL" clId="{A27ADEAC-3F8A-421B-BBEE-8630B667FFE7}" dt="2022-10-10T16:11:56.536" v="2186"/>
          <ac:grpSpMkLst>
            <pc:docMk/>
            <pc:sldMk cId="318240129" sldId="403"/>
            <ac:grpSpMk id="18" creationId="{937CFC8E-666D-47E7-B2BE-E2E5022BBD95}"/>
          </ac:grpSpMkLst>
        </pc:grpChg>
      </pc:sldChg>
      <pc:sldChg chg="addSp delSp modSp modNotesTx">
        <pc:chgData name="Tariq, Saman GIZ" userId="71e1a46f-f0a9-4839-94bf-71441c44cec8" providerId="ADAL" clId="{A27ADEAC-3F8A-421B-BBEE-8630B667FFE7}" dt="2022-10-31T10:34:59.737" v="10239" actId="20577"/>
        <pc:sldMkLst>
          <pc:docMk/>
          <pc:sldMk cId="3747390370" sldId="404"/>
        </pc:sldMkLst>
        <pc:spChg chg="mod">
          <ac:chgData name="Tariq, Saman GIZ" userId="71e1a46f-f0a9-4839-94bf-71441c44cec8" providerId="ADAL" clId="{A27ADEAC-3F8A-421B-BBEE-8630B667FFE7}" dt="2022-10-10T16:11:55.478" v="2185"/>
          <ac:spMkLst>
            <pc:docMk/>
            <pc:sldMk cId="3747390370" sldId="404"/>
            <ac:spMk id="11" creationId="{2076AC29-BE15-43C0-9DB7-8C4C604D2311}"/>
          </ac:spMkLst>
        </pc:spChg>
        <pc:spChg chg="del">
          <ac:chgData name="Tariq, Saman GIZ" userId="71e1a46f-f0a9-4839-94bf-71441c44cec8" providerId="ADAL" clId="{A27ADEAC-3F8A-421B-BBEE-8630B667FFE7}" dt="2022-10-09T17:23:49.921" v="192" actId="478"/>
          <ac:spMkLst>
            <pc:docMk/>
            <pc:sldMk cId="3747390370" sldId="404"/>
            <ac:spMk id="11" creationId="{E4158263-B5AC-44FC-9B87-FA80BD14BD4D}"/>
          </ac:spMkLst>
        </pc:spChg>
        <pc:spChg chg="mod">
          <ac:chgData name="Tariq, Saman GIZ" userId="71e1a46f-f0a9-4839-94bf-71441c44cec8" providerId="ADAL" clId="{A27ADEAC-3F8A-421B-BBEE-8630B667FFE7}" dt="2022-10-10T16:11:55.478" v="2185"/>
          <ac:spMkLst>
            <pc:docMk/>
            <pc:sldMk cId="3747390370" sldId="404"/>
            <ac:spMk id="13" creationId="{6F44F8BE-1EB9-4A1B-98B5-E622B5AC2D3B}"/>
          </ac:spMkLst>
        </pc:spChg>
        <pc:spChg chg="mod">
          <ac:chgData name="Tariq, Saman GIZ" userId="71e1a46f-f0a9-4839-94bf-71441c44cec8" providerId="ADAL" clId="{A27ADEAC-3F8A-421B-BBEE-8630B667FFE7}" dt="2022-10-10T16:11:55.478" v="2185"/>
          <ac:spMkLst>
            <pc:docMk/>
            <pc:sldMk cId="3747390370" sldId="404"/>
            <ac:spMk id="14" creationId="{09CC5B1E-1915-42A4-947D-EEC4CE693D91}"/>
          </ac:spMkLst>
        </pc:spChg>
        <pc:spChg chg="mod">
          <ac:chgData name="Tariq, Saman GIZ" userId="71e1a46f-f0a9-4839-94bf-71441c44cec8" providerId="ADAL" clId="{A27ADEAC-3F8A-421B-BBEE-8630B667FFE7}" dt="2022-10-10T16:11:55.478" v="2185"/>
          <ac:spMkLst>
            <pc:docMk/>
            <pc:sldMk cId="3747390370" sldId="404"/>
            <ac:spMk id="15" creationId="{2A2BE30E-5C7C-41A0-A315-01437E8CA5C4}"/>
          </ac:spMkLst>
        </pc:spChg>
        <pc:spChg chg="mod">
          <ac:chgData name="Tariq, Saman GIZ" userId="71e1a46f-f0a9-4839-94bf-71441c44cec8" providerId="ADAL" clId="{A27ADEAC-3F8A-421B-BBEE-8630B667FFE7}" dt="2022-10-10T16:11:55.478" v="2185"/>
          <ac:spMkLst>
            <pc:docMk/>
            <pc:sldMk cId="3747390370" sldId="404"/>
            <ac:spMk id="16" creationId="{3E111E5A-20A7-4B75-8061-75D4B8C0CC6D}"/>
          </ac:spMkLst>
        </pc:spChg>
        <pc:spChg chg="mod">
          <ac:chgData name="Tariq, Saman GIZ" userId="71e1a46f-f0a9-4839-94bf-71441c44cec8" providerId="ADAL" clId="{A27ADEAC-3F8A-421B-BBEE-8630B667FFE7}" dt="2022-10-10T16:11:55.478" v="2185"/>
          <ac:spMkLst>
            <pc:docMk/>
            <pc:sldMk cId="3747390370" sldId="404"/>
            <ac:spMk id="17" creationId="{C91CBA66-E863-462D-9DD2-4DADD4BC9155}"/>
          </ac:spMkLst>
        </pc:spChg>
        <pc:spChg chg="mod">
          <ac:chgData name="Tariq, Saman GIZ" userId="71e1a46f-f0a9-4839-94bf-71441c44cec8" providerId="ADAL" clId="{A27ADEAC-3F8A-421B-BBEE-8630B667FFE7}" dt="2022-10-10T16:11:55.478" v="2185"/>
          <ac:spMkLst>
            <pc:docMk/>
            <pc:sldMk cId="3747390370" sldId="404"/>
            <ac:spMk id="18" creationId="{B8D95512-3160-41A5-B265-C3497C136F0D}"/>
          </ac:spMkLst>
        </pc:spChg>
        <pc:spChg chg="mod">
          <ac:chgData name="Tariq, Saman GIZ" userId="71e1a46f-f0a9-4839-94bf-71441c44cec8" providerId="ADAL" clId="{A27ADEAC-3F8A-421B-BBEE-8630B667FFE7}" dt="2022-10-10T16:11:55.478" v="2185"/>
          <ac:spMkLst>
            <pc:docMk/>
            <pc:sldMk cId="3747390370" sldId="404"/>
            <ac:spMk id="19" creationId="{41D0AF5A-17B4-4F9B-9D2D-397A3150AA31}"/>
          </ac:spMkLst>
        </pc:spChg>
        <pc:spChg chg="mod">
          <ac:chgData name="Tariq, Saman GIZ" userId="71e1a46f-f0a9-4839-94bf-71441c44cec8" providerId="ADAL" clId="{A27ADEAC-3F8A-421B-BBEE-8630B667FFE7}" dt="2022-10-10T16:11:55.478" v="2185"/>
          <ac:spMkLst>
            <pc:docMk/>
            <pc:sldMk cId="3747390370" sldId="404"/>
            <ac:spMk id="20" creationId="{F2CAD86B-47F4-40B3-A1C7-E891FAF83C5A}"/>
          </ac:spMkLst>
        </pc:spChg>
        <pc:spChg chg="mod">
          <ac:chgData name="Tariq, Saman GIZ" userId="71e1a46f-f0a9-4839-94bf-71441c44cec8" providerId="ADAL" clId="{A27ADEAC-3F8A-421B-BBEE-8630B667FFE7}" dt="2022-10-10T16:11:55.478" v="2185"/>
          <ac:spMkLst>
            <pc:docMk/>
            <pc:sldMk cId="3747390370" sldId="404"/>
            <ac:spMk id="21" creationId="{68C072D2-63D5-4DFE-9619-918AE7CE1DC1}"/>
          </ac:spMkLst>
        </pc:spChg>
        <pc:spChg chg="mod">
          <ac:chgData name="Tariq, Saman GIZ" userId="71e1a46f-f0a9-4839-94bf-71441c44cec8" providerId="ADAL" clId="{A27ADEAC-3F8A-421B-BBEE-8630B667FFE7}" dt="2022-10-10T16:11:55.478" v="2185"/>
          <ac:spMkLst>
            <pc:docMk/>
            <pc:sldMk cId="3747390370" sldId="404"/>
            <ac:spMk id="22" creationId="{F7F8DDDB-AC40-4642-BCCC-06FA920CF0A4}"/>
          </ac:spMkLst>
        </pc:spChg>
        <pc:spChg chg="mod">
          <ac:chgData name="Tariq, Saman GIZ" userId="71e1a46f-f0a9-4839-94bf-71441c44cec8" providerId="ADAL" clId="{A27ADEAC-3F8A-421B-BBEE-8630B667FFE7}" dt="2022-10-10T16:11:55.478" v="2185"/>
          <ac:spMkLst>
            <pc:docMk/>
            <pc:sldMk cId="3747390370" sldId="404"/>
            <ac:spMk id="23" creationId="{04B4C38D-8CAC-4B47-942F-BBE0420D7AD1}"/>
          </ac:spMkLst>
        </pc:spChg>
        <pc:spChg chg="mod">
          <ac:chgData name="Tariq, Saman GIZ" userId="71e1a46f-f0a9-4839-94bf-71441c44cec8" providerId="ADAL" clId="{A27ADEAC-3F8A-421B-BBEE-8630B667FFE7}" dt="2022-10-10T16:11:55.478" v="2185"/>
          <ac:spMkLst>
            <pc:docMk/>
            <pc:sldMk cId="3747390370" sldId="404"/>
            <ac:spMk id="24" creationId="{8AF26860-0344-4D0C-942B-E4761B0252E5}"/>
          </ac:spMkLst>
        </pc:spChg>
        <pc:spChg chg="mod">
          <ac:chgData name="Tariq, Saman GIZ" userId="71e1a46f-f0a9-4839-94bf-71441c44cec8" providerId="ADAL" clId="{A27ADEAC-3F8A-421B-BBEE-8630B667FFE7}" dt="2022-10-10T16:11:55.478" v="2185"/>
          <ac:spMkLst>
            <pc:docMk/>
            <pc:sldMk cId="3747390370" sldId="404"/>
            <ac:spMk id="25" creationId="{F2C9E2F3-1C41-452C-88CA-01B2522DA422}"/>
          </ac:spMkLst>
        </pc:spChg>
        <pc:spChg chg="mod">
          <ac:chgData name="Tariq, Saman GIZ" userId="71e1a46f-f0a9-4839-94bf-71441c44cec8" providerId="ADAL" clId="{A27ADEAC-3F8A-421B-BBEE-8630B667FFE7}" dt="2022-10-10T16:11:55.478" v="2185"/>
          <ac:spMkLst>
            <pc:docMk/>
            <pc:sldMk cId="3747390370" sldId="404"/>
            <ac:spMk id="26" creationId="{267F749F-62F6-4B86-AC83-91D6DD8B8E17}"/>
          </ac:spMkLst>
        </pc:spChg>
        <pc:spChg chg="mod">
          <ac:chgData name="Tariq, Saman GIZ" userId="71e1a46f-f0a9-4839-94bf-71441c44cec8" providerId="ADAL" clId="{A27ADEAC-3F8A-421B-BBEE-8630B667FFE7}" dt="2022-10-10T16:11:55.478" v="2185"/>
          <ac:spMkLst>
            <pc:docMk/>
            <pc:sldMk cId="3747390370" sldId="404"/>
            <ac:spMk id="27" creationId="{B25B397B-7B65-4C9C-839C-64FFC2A83678}"/>
          </ac:spMkLst>
        </pc:spChg>
        <pc:spChg chg="mod">
          <ac:chgData name="Tariq, Saman GIZ" userId="71e1a46f-f0a9-4839-94bf-71441c44cec8" providerId="ADAL" clId="{A27ADEAC-3F8A-421B-BBEE-8630B667FFE7}" dt="2022-10-10T16:11:55.478" v="2185"/>
          <ac:spMkLst>
            <pc:docMk/>
            <pc:sldMk cId="3747390370" sldId="404"/>
            <ac:spMk id="28" creationId="{91EF304A-E54E-48A9-9630-DF028AAD10CA}"/>
          </ac:spMkLst>
        </pc:spChg>
        <pc:spChg chg="add mod">
          <ac:chgData name="Tariq, Saman GIZ" userId="71e1a46f-f0a9-4839-94bf-71441c44cec8" providerId="ADAL" clId="{A27ADEAC-3F8A-421B-BBEE-8630B667FFE7}" dt="2022-10-10T16:11:55.478" v="2185"/>
          <ac:spMkLst>
            <pc:docMk/>
            <pc:sldMk cId="3747390370" sldId="404"/>
            <ac:spMk id="29" creationId="{C430B0F2-B566-4867-8167-39F322E77C11}"/>
          </ac:spMkLst>
        </pc:spChg>
        <pc:grpChg chg="add mod">
          <ac:chgData name="Tariq, Saman GIZ" userId="71e1a46f-f0a9-4839-94bf-71441c44cec8" providerId="ADAL" clId="{A27ADEAC-3F8A-421B-BBEE-8630B667FFE7}" dt="2022-10-10T16:11:55.478" v="2185"/>
          <ac:grpSpMkLst>
            <pc:docMk/>
            <pc:sldMk cId="3747390370" sldId="404"/>
            <ac:grpSpMk id="7" creationId="{06BEA30B-5073-4651-B754-245333826DC2}"/>
          </ac:grpSpMkLst>
        </pc:grpChg>
        <pc:picChg chg="del">
          <ac:chgData name="Tariq, Saman GIZ" userId="71e1a46f-f0a9-4839-94bf-71441c44cec8" providerId="ADAL" clId="{A27ADEAC-3F8A-421B-BBEE-8630B667FFE7}" dt="2022-10-09T17:32:46.593" v="318" actId="478"/>
          <ac:picMkLst>
            <pc:docMk/>
            <pc:sldMk cId="3747390370" sldId="404"/>
            <ac:picMk id="13" creationId="{07432C71-F6A6-41D4-BD3F-51CC3B21A506}"/>
          </ac:picMkLst>
        </pc:picChg>
      </pc:sldChg>
      <pc:sldChg chg="addSp delSp modSp mod modNotesTx">
        <pc:chgData name="Tariq, Saman GIZ" userId="71e1a46f-f0a9-4839-94bf-71441c44cec8" providerId="ADAL" clId="{A27ADEAC-3F8A-421B-BBEE-8630B667FFE7}" dt="2022-10-31T10:23:34.363" v="9501" actId="20577"/>
        <pc:sldMkLst>
          <pc:docMk/>
          <pc:sldMk cId="3291131814" sldId="405"/>
        </pc:sldMkLst>
        <pc:spChg chg="mod">
          <ac:chgData name="Tariq, Saman GIZ" userId="71e1a46f-f0a9-4839-94bf-71441c44cec8" providerId="ADAL" clId="{A27ADEAC-3F8A-421B-BBEE-8630B667FFE7}" dt="2022-10-09T17:28:36.632" v="280" actId="207"/>
          <ac:spMkLst>
            <pc:docMk/>
            <pc:sldMk cId="3291131814" sldId="405"/>
            <ac:spMk id="3" creationId="{27AC9578-07FF-4842-8EAF-CB630235BF23}"/>
          </ac:spMkLst>
        </pc:spChg>
        <pc:spChg chg="mod">
          <ac:chgData name="Tariq, Saman GIZ" userId="71e1a46f-f0a9-4839-94bf-71441c44cec8" providerId="ADAL" clId="{A27ADEAC-3F8A-421B-BBEE-8630B667FFE7}" dt="2022-10-18T09:47:26.693" v="8154" actId="20577"/>
          <ac:spMkLst>
            <pc:docMk/>
            <pc:sldMk cId="3291131814" sldId="405"/>
            <ac:spMk id="6" creationId="{CFF3F0A1-4347-4802-B748-45601286F25E}"/>
          </ac:spMkLst>
        </pc:spChg>
        <pc:spChg chg="mod">
          <ac:chgData name="Tariq, Saman GIZ" userId="71e1a46f-f0a9-4839-94bf-71441c44cec8" providerId="ADAL" clId="{A27ADEAC-3F8A-421B-BBEE-8630B667FFE7}" dt="2022-10-18T09:47:15.593" v="8147" actId="20577"/>
          <ac:spMkLst>
            <pc:docMk/>
            <pc:sldMk cId="3291131814" sldId="405"/>
            <ac:spMk id="7" creationId="{3261C2AE-50AB-4151-A230-EF6F42718A1A}"/>
          </ac:spMkLst>
        </pc:spChg>
        <pc:spChg chg="del">
          <ac:chgData name="Tariq, Saman GIZ" userId="71e1a46f-f0a9-4839-94bf-71441c44cec8" providerId="ADAL" clId="{A27ADEAC-3F8A-421B-BBEE-8630B667FFE7}" dt="2022-10-09T17:23:48.246" v="191" actId="478"/>
          <ac:spMkLst>
            <pc:docMk/>
            <pc:sldMk cId="3291131814" sldId="405"/>
            <ac:spMk id="9" creationId="{2ED05379-3523-456D-86EC-DC59ED6BD807}"/>
          </ac:spMkLst>
        </pc:spChg>
        <pc:spChg chg="mod">
          <ac:chgData name="Tariq, Saman GIZ" userId="71e1a46f-f0a9-4839-94bf-71441c44cec8" providerId="ADAL" clId="{A27ADEAC-3F8A-421B-BBEE-8630B667FFE7}" dt="2022-10-10T16:11:54.118" v="2184"/>
          <ac:spMkLst>
            <pc:docMk/>
            <pc:sldMk cId="3291131814" sldId="405"/>
            <ac:spMk id="9" creationId="{46528847-DB7D-4456-93CF-F8323FA5E9AD}"/>
          </ac:spMkLst>
        </pc:spChg>
        <pc:spChg chg="mod">
          <ac:chgData name="Tariq, Saman GIZ" userId="71e1a46f-f0a9-4839-94bf-71441c44cec8" providerId="ADAL" clId="{A27ADEAC-3F8A-421B-BBEE-8630B667FFE7}" dt="2022-10-10T16:11:54.118" v="2184"/>
          <ac:spMkLst>
            <pc:docMk/>
            <pc:sldMk cId="3291131814" sldId="405"/>
            <ac:spMk id="10" creationId="{BDEA580E-0ECF-42FE-9EE6-4036560F3948}"/>
          </ac:spMkLst>
        </pc:spChg>
        <pc:spChg chg="mod">
          <ac:chgData name="Tariq, Saman GIZ" userId="71e1a46f-f0a9-4839-94bf-71441c44cec8" providerId="ADAL" clId="{A27ADEAC-3F8A-421B-BBEE-8630B667FFE7}" dt="2022-10-10T16:11:54.118" v="2184"/>
          <ac:spMkLst>
            <pc:docMk/>
            <pc:sldMk cId="3291131814" sldId="405"/>
            <ac:spMk id="11" creationId="{1CD8D015-0AEF-404D-BF87-BF52FEBD528B}"/>
          </ac:spMkLst>
        </pc:spChg>
        <pc:spChg chg="mod">
          <ac:chgData name="Tariq, Saman GIZ" userId="71e1a46f-f0a9-4839-94bf-71441c44cec8" providerId="ADAL" clId="{A27ADEAC-3F8A-421B-BBEE-8630B667FFE7}" dt="2022-10-10T16:11:54.118" v="2184"/>
          <ac:spMkLst>
            <pc:docMk/>
            <pc:sldMk cId="3291131814" sldId="405"/>
            <ac:spMk id="12" creationId="{B4FF8B10-2ED6-441B-98E8-D4349C503257}"/>
          </ac:spMkLst>
        </pc:spChg>
        <pc:spChg chg="mod">
          <ac:chgData name="Tariq, Saman GIZ" userId="71e1a46f-f0a9-4839-94bf-71441c44cec8" providerId="ADAL" clId="{A27ADEAC-3F8A-421B-BBEE-8630B667FFE7}" dt="2022-10-10T16:11:54.118" v="2184"/>
          <ac:spMkLst>
            <pc:docMk/>
            <pc:sldMk cId="3291131814" sldId="405"/>
            <ac:spMk id="13" creationId="{F21D2E17-95AC-49FC-BDED-F8E97B5D4953}"/>
          </ac:spMkLst>
        </pc:spChg>
        <pc:spChg chg="mod">
          <ac:chgData name="Tariq, Saman GIZ" userId="71e1a46f-f0a9-4839-94bf-71441c44cec8" providerId="ADAL" clId="{A27ADEAC-3F8A-421B-BBEE-8630B667FFE7}" dt="2022-10-10T16:11:54.118" v="2184"/>
          <ac:spMkLst>
            <pc:docMk/>
            <pc:sldMk cId="3291131814" sldId="405"/>
            <ac:spMk id="14" creationId="{238D643E-7A60-4FD9-B905-32FF2265B598}"/>
          </ac:spMkLst>
        </pc:spChg>
        <pc:spChg chg="mod">
          <ac:chgData name="Tariq, Saman GIZ" userId="71e1a46f-f0a9-4839-94bf-71441c44cec8" providerId="ADAL" clId="{A27ADEAC-3F8A-421B-BBEE-8630B667FFE7}" dt="2022-10-10T16:11:54.118" v="2184"/>
          <ac:spMkLst>
            <pc:docMk/>
            <pc:sldMk cId="3291131814" sldId="405"/>
            <ac:spMk id="15" creationId="{67D45283-8054-4A06-9156-10894A42BF50}"/>
          </ac:spMkLst>
        </pc:spChg>
        <pc:spChg chg="mod">
          <ac:chgData name="Tariq, Saman GIZ" userId="71e1a46f-f0a9-4839-94bf-71441c44cec8" providerId="ADAL" clId="{A27ADEAC-3F8A-421B-BBEE-8630B667FFE7}" dt="2022-10-10T16:11:54.118" v="2184"/>
          <ac:spMkLst>
            <pc:docMk/>
            <pc:sldMk cId="3291131814" sldId="405"/>
            <ac:spMk id="16" creationId="{8FDC54DA-CCBD-411D-8EB5-B5BB5F924E81}"/>
          </ac:spMkLst>
        </pc:spChg>
        <pc:spChg chg="mod">
          <ac:chgData name="Tariq, Saman GIZ" userId="71e1a46f-f0a9-4839-94bf-71441c44cec8" providerId="ADAL" clId="{A27ADEAC-3F8A-421B-BBEE-8630B667FFE7}" dt="2022-10-10T16:11:54.118" v="2184"/>
          <ac:spMkLst>
            <pc:docMk/>
            <pc:sldMk cId="3291131814" sldId="405"/>
            <ac:spMk id="17" creationId="{43500BD3-AC2D-40FE-A722-7066AD5A1E65}"/>
          </ac:spMkLst>
        </pc:spChg>
        <pc:spChg chg="mod">
          <ac:chgData name="Tariq, Saman GIZ" userId="71e1a46f-f0a9-4839-94bf-71441c44cec8" providerId="ADAL" clId="{A27ADEAC-3F8A-421B-BBEE-8630B667FFE7}" dt="2022-10-10T16:11:54.118" v="2184"/>
          <ac:spMkLst>
            <pc:docMk/>
            <pc:sldMk cId="3291131814" sldId="405"/>
            <ac:spMk id="18" creationId="{B13062DF-5282-463B-B432-845B7173505B}"/>
          </ac:spMkLst>
        </pc:spChg>
        <pc:spChg chg="mod">
          <ac:chgData name="Tariq, Saman GIZ" userId="71e1a46f-f0a9-4839-94bf-71441c44cec8" providerId="ADAL" clId="{A27ADEAC-3F8A-421B-BBEE-8630B667FFE7}" dt="2022-10-10T16:11:54.118" v="2184"/>
          <ac:spMkLst>
            <pc:docMk/>
            <pc:sldMk cId="3291131814" sldId="405"/>
            <ac:spMk id="19" creationId="{B105C51C-6236-4AF8-BDDA-54C4C19E047F}"/>
          </ac:spMkLst>
        </pc:spChg>
        <pc:spChg chg="mod">
          <ac:chgData name="Tariq, Saman GIZ" userId="71e1a46f-f0a9-4839-94bf-71441c44cec8" providerId="ADAL" clId="{A27ADEAC-3F8A-421B-BBEE-8630B667FFE7}" dt="2022-10-10T16:11:54.118" v="2184"/>
          <ac:spMkLst>
            <pc:docMk/>
            <pc:sldMk cId="3291131814" sldId="405"/>
            <ac:spMk id="20" creationId="{2F361B0C-B242-4575-8B08-6C427544556F}"/>
          </ac:spMkLst>
        </pc:spChg>
        <pc:spChg chg="mod">
          <ac:chgData name="Tariq, Saman GIZ" userId="71e1a46f-f0a9-4839-94bf-71441c44cec8" providerId="ADAL" clId="{A27ADEAC-3F8A-421B-BBEE-8630B667FFE7}" dt="2022-10-10T16:11:54.118" v="2184"/>
          <ac:spMkLst>
            <pc:docMk/>
            <pc:sldMk cId="3291131814" sldId="405"/>
            <ac:spMk id="21" creationId="{2C385A15-8C00-4929-B430-0533E06CEC39}"/>
          </ac:spMkLst>
        </pc:spChg>
        <pc:spChg chg="mod">
          <ac:chgData name="Tariq, Saman GIZ" userId="71e1a46f-f0a9-4839-94bf-71441c44cec8" providerId="ADAL" clId="{A27ADEAC-3F8A-421B-BBEE-8630B667FFE7}" dt="2022-10-10T16:11:54.118" v="2184"/>
          <ac:spMkLst>
            <pc:docMk/>
            <pc:sldMk cId="3291131814" sldId="405"/>
            <ac:spMk id="22" creationId="{1271B72B-5501-406C-A5C8-66F8E788A7E5}"/>
          </ac:spMkLst>
        </pc:spChg>
        <pc:spChg chg="mod">
          <ac:chgData name="Tariq, Saman GIZ" userId="71e1a46f-f0a9-4839-94bf-71441c44cec8" providerId="ADAL" clId="{A27ADEAC-3F8A-421B-BBEE-8630B667FFE7}" dt="2022-10-10T16:11:54.118" v="2184"/>
          <ac:spMkLst>
            <pc:docMk/>
            <pc:sldMk cId="3291131814" sldId="405"/>
            <ac:spMk id="23" creationId="{28122753-6D15-4F06-9FB7-AA9241F11686}"/>
          </ac:spMkLst>
        </pc:spChg>
        <pc:spChg chg="mod">
          <ac:chgData name="Tariq, Saman GIZ" userId="71e1a46f-f0a9-4839-94bf-71441c44cec8" providerId="ADAL" clId="{A27ADEAC-3F8A-421B-BBEE-8630B667FFE7}" dt="2022-10-10T16:11:54.118" v="2184"/>
          <ac:spMkLst>
            <pc:docMk/>
            <pc:sldMk cId="3291131814" sldId="405"/>
            <ac:spMk id="24" creationId="{7AFFB5D3-840F-4C3E-9193-9C61F4E19D52}"/>
          </ac:spMkLst>
        </pc:spChg>
        <pc:spChg chg="mod">
          <ac:chgData name="Tariq, Saman GIZ" userId="71e1a46f-f0a9-4839-94bf-71441c44cec8" providerId="ADAL" clId="{A27ADEAC-3F8A-421B-BBEE-8630B667FFE7}" dt="2022-10-10T16:11:54.118" v="2184"/>
          <ac:spMkLst>
            <pc:docMk/>
            <pc:sldMk cId="3291131814" sldId="405"/>
            <ac:spMk id="25" creationId="{091EC394-E0A4-4BDC-B1CF-EF71374621EB}"/>
          </ac:spMkLst>
        </pc:spChg>
        <pc:spChg chg="add mod">
          <ac:chgData name="Tariq, Saman GIZ" userId="71e1a46f-f0a9-4839-94bf-71441c44cec8" providerId="ADAL" clId="{A27ADEAC-3F8A-421B-BBEE-8630B667FFE7}" dt="2022-10-10T16:13:15.414" v="2208" actId="20577"/>
          <ac:spMkLst>
            <pc:docMk/>
            <pc:sldMk cId="3291131814" sldId="405"/>
            <ac:spMk id="26" creationId="{99FDAC11-5D21-482B-84AE-B926B09A1F5F}"/>
          </ac:spMkLst>
        </pc:spChg>
        <pc:grpChg chg="add mod">
          <ac:chgData name="Tariq, Saman GIZ" userId="71e1a46f-f0a9-4839-94bf-71441c44cec8" providerId="ADAL" clId="{A27ADEAC-3F8A-421B-BBEE-8630B667FFE7}" dt="2022-10-10T16:11:54.118" v="2184"/>
          <ac:grpSpMkLst>
            <pc:docMk/>
            <pc:sldMk cId="3291131814" sldId="405"/>
            <ac:grpSpMk id="8" creationId="{202F9F07-CA10-46A4-A3F2-99E81FAD3E70}"/>
          </ac:grpSpMkLst>
        </pc:grpChg>
        <pc:picChg chg="del">
          <ac:chgData name="Tariq, Saman GIZ" userId="71e1a46f-f0a9-4839-94bf-71441c44cec8" providerId="ADAL" clId="{A27ADEAC-3F8A-421B-BBEE-8630B667FFE7}" dt="2022-10-09T17:32:44.771" v="317" actId="478"/>
          <ac:picMkLst>
            <pc:docMk/>
            <pc:sldMk cId="3291131814" sldId="405"/>
            <ac:picMk id="10" creationId="{87C9DAAF-DC61-485B-ABFF-056D8A67F934}"/>
          </ac:picMkLst>
        </pc:picChg>
      </pc:sldChg>
      <pc:sldChg chg="addSp delSp modSp mod modNotesTx">
        <pc:chgData name="Tariq, Saman GIZ" userId="71e1a46f-f0a9-4839-94bf-71441c44cec8" providerId="ADAL" clId="{A27ADEAC-3F8A-421B-BBEE-8630B667FFE7}" dt="2022-10-31T10:21:46.180" v="9291" actId="948"/>
        <pc:sldMkLst>
          <pc:docMk/>
          <pc:sldMk cId="1045232322" sldId="406"/>
        </pc:sldMkLst>
        <pc:spChg chg="del">
          <ac:chgData name="Tariq, Saman GIZ" userId="71e1a46f-f0a9-4839-94bf-71441c44cec8" providerId="ADAL" clId="{A27ADEAC-3F8A-421B-BBEE-8630B667FFE7}" dt="2022-10-09T17:23:46.516" v="190" actId="478"/>
          <ac:spMkLst>
            <pc:docMk/>
            <pc:sldMk cId="1045232322" sldId="406"/>
            <ac:spMk id="7" creationId="{843A2D36-C12E-45D6-B162-977A70B2AFB4}"/>
          </ac:spMkLst>
        </pc:spChg>
        <pc:spChg chg="mod">
          <ac:chgData name="Tariq, Saman GIZ" userId="71e1a46f-f0a9-4839-94bf-71441c44cec8" providerId="ADAL" clId="{A27ADEAC-3F8A-421B-BBEE-8630B667FFE7}" dt="2022-10-10T16:11:52.752" v="2183"/>
          <ac:spMkLst>
            <pc:docMk/>
            <pc:sldMk cId="1045232322" sldId="406"/>
            <ac:spMk id="7" creationId="{BC4D0433-A03A-43F4-823C-110E6EE49F0B}"/>
          </ac:spMkLst>
        </pc:spChg>
        <pc:spChg chg="mod">
          <ac:chgData name="Tariq, Saman GIZ" userId="71e1a46f-f0a9-4839-94bf-71441c44cec8" providerId="ADAL" clId="{A27ADEAC-3F8A-421B-BBEE-8630B667FFE7}" dt="2022-10-10T16:11:52.752" v="2183"/>
          <ac:spMkLst>
            <pc:docMk/>
            <pc:sldMk cId="1045232322" sldId="406"/>
            <ac:spMk id="11" creationId="{9FE1051E-A497-4904-830C-2457A1F76A90}"/>
          </ac:spMkLst>
        </pc:spChg>
        <pc:spChg chg="mod">
          <ac:chgData name="Tariq, Saman GIZ" userId="71e1a46f-f0a9-4839-94bf-71441c44cec8" providerId="ADAL" clId="{A27ADEAC-3F8A-421B-BBEE-8630B667FFE7}" dt="2022-10-10T16:11:52.752" v="2183"/>
          <ac:spMkLst>
            <pc:docMk/>
            <pc:sldMk cId="1045232322" sldId="406"/>
            <ac:spMk id="12" creationId="{924ADB44-90D2-4547-A8F2-4B40B8DF66CA}"/>
          </ac:spMkLst>
        </pc:spChg>
        <pc:spChg chg="mod">
          <ac:chgData name="Tariq, Saman GIZ" userId="71e1a46f-f0a9-4839-94bf-71441c44cec8" providerId="ADAL" clId="{A27ADEAC-3F8A-421B-BBEE-8630B667FFE7}" dt="2022-10-10T16:11:52.752" v="2183"/>
          <ac:spMkLst>
            <pc:docMk/>
            <pc:sldMk cId="1045232322" sldId="406"/>
            <ac:spMk id="13" creationId="{B1A1E52B-2A0A-4882-91CB-730ACE320A14}"/>
          </ac:spMkLst>
        </pc:spChg>
        <pc:spChg chg="mod">
          <ac:chgData name="Tariq, Saman GIZ" userId="71e1a46f-f0a9-4839-94bf-71441c44cec8" providerId="ADAL" clId="{A27ADEAC-3F8A-421B-BBEE-8630B667FFE7}" dt="2022-10-10T16:11:52.752" v="2183"/>
          <ac:spMkLst>
            <pc:docMk/>
            <pc:sldMk cId="1045232322" sldId="406"/>
            <ac:spMk id="14" creationId="{02B1A1B2-9DA8-47A2-98C4-54AE77389FDB}"/>
          </ac:spMkLst>
        </pc:spChg>
        <pc:spChg chg="mod">
          <ac:chgData name="Tariq, Saman GIZ" userId="71e1a46f-f0a9-4839-94bf-71441c44cec8" providerId="ADAL" clId="{A27ADEAC-3F8A-421B-BBEE-8630B667FFE7}" dt="2022-10-10T16:11:52.752" v="2183"/>
          <ac:spMkLst>
            <pc:docMk/>
            <pc:sldMk cId="1045232322" sldId="406"/>
            <ac:spMk id="15" creationId="{86D5A536-7022-4B36-96EF-2EC204B6EF57}"/>
          </ac:spMkLst>
        </pc:spChg>
        <pc:spChg chg="mod">
          <ac:chgData name="Tariq, Saman GIZ" userId="71e1a46f-f0a9-4839-94bf-71441c44cec8" providerId="ADAL" clId="{A27ADEAC-3F8A-421B-BBEE-8630B667FFE7}" dt="2022-10-10T16:11:52.752" v="2183"/>
          <ac:spMkLst>
            <pc:docMk/>
            <pc:sldMk cId="1045232322" sldId="406"/>
            <ac:spMk id="16" creationId="{92069AC8-44BE-4333-8090-F58FB074E54F}"/>
          </ac:spMkLst>
        </pc:spChg>
        <pc:spChg chg="mod">
          <ac:chgData name="Tariq, Saman GIZ" userId="71e1a46f-f0a9-4839-94bf-71441c44cec8" providerId="ADAL" clId="{A27ADEAC-3F8A-421B-BBEE-8630B667FFE7}" dt="2022-10-10T16:11:52.752" v="2183"/>
          <ac:spMkLst>
            <pc:docMk/>
            <pc:sldMk cId="1045232322" sldId="406"/>
            <ac:spMk id="17" creationId="{8284D526-5EC9-42DF-8662-C488AC853F3D}"/>
          </ac:spMkLst>
        </pc:spChg>
        <pc:spChg chg="mod">
          <ac:chgData name="Tariq, Saman GIZ" userId="71e1a46f-f0a9-4839-94bf-71441c44cec8" providerId="ADAL" clId="{A27ADEAC-3F8A-421B-BBEE-8630B667FFE7}" dt="2022-10-10T16:11:52.752" v="2183"/>
          <ac:spMkLst>
            <pc:docMk/>
            <pc:sldMk cId="1045232322" sldId="406"/>
            <ac:spMk id="18" creationId="{CD7DE621-90E4-45C9-A63E-226FE0484D9C}"/>
          </ac:spMkLst>
        </pc:spChg>
        <pc:spChg chg="mod">
          <ac:chgData name="Tariq, Saman GIZ" userId="71e1a46f-f0a9-4839-94bf-71441c44cec8" providerId="ADAL" clId="{A27ADEAC-3F8A-421B-BBEE-8630B667FFE7}" dt="2022-10-10T16:11:52.752" v="2183"/>
          <ac:spMkLst>
            <pc:docMk/>
            <pc:sldMk cId="1045232322" sldId="406"/>
            <ac:spMk id="19" creationId="{BC75353E-B551-4D4E-8EF4-35263DE8F51F}"/>
          </ac:spMkLst>
        </pc:spChg>
        <pc:spChg chg="mod">
          <ac:chgData name="Tariq, Saman GIZ" userId="71e1a46f-f0a9-4839-94bf-71441c44cec8" providerId="ADAL" clId="{A27ADEAC-3F8A-421B-BBEE-8630B667FFE7}" dt="2022-10-10T16:11:52.752" v="2183"/>
          <ac:spMkLst>
            <pc:docMk/>
            <pc:sldMk cId="1045232322" sldId="406"/>
            <ac:spMk id="20" creationId="{082337AF-92DA-463B-8014-0B31846E6BBC}"/>
          </ac:spMkLst>
        </pc:spChg>
        <pc:spChg chg="mod">
          <ac:chgData name="Tariq, Saman GIZ" userId="71e1a46f-f0a9-4839-94bf-71441c44cec8" providerId="ADAL" clId="{A27ADEAC-3F8A-421B-BBEE-8630B667FFE7}" dt="2022-10-10T16:11:52.752" v="2183"/>
          <ac:spMkLst>
            <pc:docMk/>
            <pc:sldMk cId="1045232322" sldId="406"/>
            <ac:spMk id="21" creationId="{D04019EC-0DB9-47DA-B1DE-313B6591E0A0}"/>
          </ac:spMkLst>
        </pc:spChg>
        <pc:spChg chg="mod">
          <ac:chgData name="Tariq, Saman GIZ" userId="71e1a46f-f0a9-4839-94bf-71441c44cec8" providerId="ADAL" clId="{A27ADEAC-3F8A-421B-BBEE-8630B667FFE7}" dt="2022-10-10T16:11:52.752" v="2183"/>
          <ac:spMkLst>
            <pc:docMk/>
            <pc:sldMk cId="1045232322" sldId="406"/>
            <ac:spMk id="22" creationId="{8057E13D-4800-404F-82D7-7994AA0345AB}"/>
          </ac:spMkLst>
        </pc:spChg>
        <pc:spChg chg="mod">
          <ac:chgData name="Tariq, Saman GIZ" userId="71e1a46f-f0a9-4839-94bf-71441c44cec8" providerId="ADAL" clId="{A27ADEAC-3F8A-421B-BBEE-8630B667FFE7}" dt="2022-10-10T16:11:52.752" v="2183"/>
          <ac:spMkLst>
            <pc:docMk/>
            <pc:sldMk cId="1045232322" sldId="406"/>
            <ac:spMk id="23" creationId="{277F7C26-570E-4BE2-AE6B-242EB6343255}"/>
          </ac:spMkLst>
        </pc:spChg>
        <pc:spChg chg="mod">
          <ac:chgData name="Tariq, Saman GIZ" userId="71e1a46f-f0a9-4839-94bf-71441c44cec8" providerId="ADAL" clId="{A27ADEAC-3F8A-421B-BBEE-8630B667FFE7}" dt="2022-10-10T16:11:52.752" v="2183"/>
          <ac:spMkLst>
            <pc:docMk/>
            <pc:sldMk cId="1045232322" sldId="406"/>
            <ac:spMk id="24" creationId="{840004E8-719F-4E72-808B-FAE691E01FBE}"/>
          </ac:spMkLst>
        </pc:spChg>
        <pc:spChg chg="mod">
          <ac:chgData name="Tariq, Saman GIZ" userId="71e1a46f-f0a9-4839-94bf-71441c44cec8" providerId="ADAL" clId="{A27ADEAC-3F8A-421B-BBEE-8630B667FFE7}" dt="2022-10-10T16:11:52.752" v="2183"/>
          <ac:spMkLst>
            <pc:docMk/>
            <pc:sldMk cId="1045232322" sldId="406"/>
            <ac:spMk id="25" creationId="{1E49D6EC-47D1-4ADE-9FC5-B01EADBCB289}"/>
          </ac:spMkLst>
        </pc:spChg>
        <pc:spChg chg="mod">
          <ac:chgData name="Tariq, Saman GIZ" userId="71e1a46f-f0a9-4839-94bf-71441c44cec8" providerId="ADAL" clId="{A27ADEAC-3F8A-421B-BBEE-8630B667FFE7}" dt="2022-10-10T16:11:52.752" v="2183"/>
          <ac:spMkLst>
            <pc:docMk/>
            <pc:sldMk cId="1045232322" sldId="406"/>
            <ac:spMk id="26" creationId="{3B8E63B1-A719-4E06-8F79-044E5AEB3BC2}"/>
          </ac:spMkLst>
        </pc:spChg>
        <pc:spChg chg="add mod">
          <ac:chgData name="Tariq, Saman GIZ" userId="71e1a46f-f0a9-4839-94bf-71441c44cec8" providerId="ADAL" clId="{A27ADEAC-3F8A-421B-BBEE-8630B667FFE7}" dt="2022-10-10T16:13:12.319" v="2207" actId="20577"/>
          <ac:spMkLst>
            <pc:docMk/>
            <pc:sldMk cId="1045232322" sldId="406"/>
            <ac:spMk id="27" creationId="{7E4C9777-72B4-4A71-946F-95C2F8D16910}"/>
          </ac:spMkLst>
        </pc:spChg>
        <pc:grpChg chg="add mod">
          <ac:chgData name="Tariq, Saman GIZ" userId="71e1a46f-f0a9-4839-94bf-71441c44cec8" providerId="ADAL" clId="{A27ADEAC-3F8A-421B-BBEE-8630B667FFE7}" dt="2022-10-10T16:11:52.752" v="2183"/>
          <ac:grpSpMkLst>
            <pc:docMk/>
            <pc:sldMk cId="1045232322" sldId="406"/>
            <ac:grpSpMk id="6" creationId="{D58E21D4-4229-4546-A551-FF8CC0FC8F63}"/>
          </ac:grpSpMkLst>
        </pc:grpChg>
        <pc:picChg chg="del">
          <ac:chgData name="Tariq, Saman GIZ" userId="71e1a46f-f0a9-4839-94bf-71441c44cec8" providerId="ADAL" clId="{A27ADEAC-3F8A-421B-BBEE-8630B667FFE7}" dt="2022-10-09T17:32:43.278" v="316" actId="478"/>
          <ac:picMkLst>
            <pc:docMk/>
            <pc:sldMk cId="1045232322" sldId="406"/>
            <ac:picMk id="11" creationId="{C0C5AF58-F20C-41C9-A7F5-BC07AFD48BCE}"/>
          </ac:picMkLst>
        </pc:picChg>
      </pc:sldChg>
      <pc:sldChg chg="addSp delSp modSp modNotesTx">
        <pc:chgData name="Tariq, Saman GIZ" userId="71e1a46f-f0a9-4839-94bf-71441c44cec8" providerId="ADAL" clId="{A27ADEAC-3F8A-421B-BBEE-8630B667FFE7}" dt="2022-10-19T20:39:26.209" v="8258" actId="948"/>
        <pc:sldMkLst>
          <pc:docMk/>
          <pc:sldMk cId="507274862" sldId="407"/>
        </pc:sldMkLst>
        <pc:spChg chg="mod">
          <ac:chgData name="Tariq, Saman GIZ" userId="71e1a46f-f0a9-4839-94bf-71441c44cec8" providerId="ADAL" clId="{A27ADEAC-3F8A-421B-BBEE-8630B667FFE7}" dt="2022-10-10T16:11:51.366" v="2182"/>
          <ac:spMkLst>
            <pc:docMk/>
            <pc:sldMk cId="507274862" sldId="407"/>
            <ac:spMk id="15" creationId="{5056F2A8-CD35-43E2-8E43-37F95919C75E}"/>
          </ac:spMkLst>
        </pc:spChg>
        <pc:spChg chg="del">
          <ac:chgData name="Tariq, Saman GIZ" userId="71e1a46f-f0a9-4839-94bf-71441c44cec8" providerId="ADAL" clId="{A27ADEAC-3F8A-421B-BBEE-8630B667FFE7}" dt="2022-10-09T17:23:44.404" v="189" actId="478"/>
          <ac:spMkLst>
            <pc:docMk/>
            <pc:sldMk cId="507274862" sldId="407"/>
            <ac:spMk id="15" creationId="{76F46BF7-7AD1-4DAB-B2BD-1D741E30EDF3}"/>
          </ac:spMkLst>
        </pc:spChg>
        <pc:spChg chg="mod">
          <ac:chgData name="Tariq, Saman GIZ" userId="71e1a46f-f0a9-4839-94bf-71441c44cec8" providerId="ADAL" clId="{A27ADEAC-3F8A-421B-BBEE-8630B667FFE7}" dt="2022-10-10T16:11:51.366" v="2182"/>
          <ac:spMkLst>
            <pc:docMk/>
            <pc:sldMk cId="507274862" sldId="407"/>
            <ac:spMk id="18" creationId="{8DE2381B-2734-4CDB-A62D-08D2099AB6AA}"/>
          </ac:spMkLst>
        </pc:spChg>
        <pc:spChg chg="mod">
          <ac:chgData name="Tariq, Saman GIZ" userId="71e1a46f-f0a9-4839-94bf-71441c44cec8" providerId="ADAL" clId="{A27ADEAC-3F8A-421B-BBEE-8630B667FFE7}" dt="2022-10-10T16:11:51.366" v="2182"/>
          <ac:spMkLst>
            <pc:docMk/>
            <pc:sldMk cId="507274862" sldId="407"/>
            <ac:spMk id="20" creationId="{248631B3-38AB-4F8E-AB5F-BD0272EFBE78}"/>
          </ac:spMkLst>
        </pc:spChg>
        <pc:spChg chg="mod">
          <ac:chgData name="Tariq, Saman GIZ" userId="71e1a46f-f0a9-4839-94bf-71441c44cec8" providerId="ADAL" clId="{A27ADEAC-3F8A-421B-BBEE-8630B667FFE7}" dt="2022-10-10T16:11:51.366" v="2182"/>
          <ac:spMkLst>
            <pc:docMk/>
            <pc:sldMk cId="507274862" sldId="407"/>
            <ac:spMk id="21" creationId="{1D5F2CD1-0330-491B-968F-D2B15AF48860}"/>
          </ac:spMkLst>
        </pc:spChg>
        <pc:spChg chg="mod">
          <ac:chgData name="Tariq, Saman GIZ" userId="71e1a46f-f0a9-4839-94bf-71441c44cec8" providerId="ADAL" clId="{A27ADEAC-3F8A-421B-BBEE-8630B667FFE7}" dt="2022-10-10T16:11:51.366" v="2182"/>
          <ac:spMkLst>
            <pc:docMk/>
            <pc:sldMk cId="507274862" sldId="407"/>
            <ac:spMk id="22" creationId="{1C7EC46F-82C4-42EA-A242-EA4302F834DE}"/>
          </ac:spMkLst>
        </pc:spChg>
        <pc:spChg chg="mod">
          <ac:chgData name="Tariq, Saman GIZ" userId="71e1a46f-f0a9-4839-94bf-71441c44cec8" providerId="ADAL" clId="{A27ADEAC-3F8A-421B-BBEE-8630B667FFE7}" dt="2022-10-10T16:11:51.366" v="2182"/>
          <ac:spMkLst>
            <pc:docMk/>
            <pc:sldMk cId="507274862" sldId="407"/>
            <ac:spMk id="23" creationId="{C09B66E7-7148-4967-8C0B-C1EC911F1BF7}"/>
          </ac:spMkLst>
        </pc:spChg>
        <pc:spChg chg="mod">
          <ac:chgData name="Tariq, Saman GIZ" userId="71e1a46f-f0a9-4839-94bf-71441c44cec8" providerId="ADAL" clId="{A27ADEAC-3F8A-421B-BBEE-8630B667FFE7}" dt="2022-10-10T16:11:51.366" v="2182"/>
          <ac:spMkLst>
            <pc:docMk/>
            <pc:sldMk cId="507274862" sldId="407"/>
            <ac:spMk id="24" creationId="{3781C9A1-A062-4DFD-8831-DBFFF6914576}"/>
          </ac:spMkLst>
        </pc:spChg>
        <pc:spChg chg="mod">
          <ac:chgData name="Tariq, Saman GIZ" userId="71e1a46f-f0a9-4839-94bf-71441c44cec8" providerId="ADAL" clId="{A27ADEAC-3F8A-421B-BBEE-8630B667FFE7}" dt="2022-10-10T16:11:51.366" v="2182"/>
          <ac:spMkLst>
            <pc:docMk/>
            <pc:sldMk cId="507274862" sldId="407"/>
            <ac:spMk id="25" creationId="{DF588067-2C61-4C49-BBA3-BE9884106D41}"/>
          </ac:spMkLst>
        </pc:spChg>
        <pc:spChg chg="mod">
          <ac:chgData name="Tariq, Saman GIZ" userId="71e1a46f-f0a9-4839-94bf-71441c44cec8" providerId="ADAL" clId="{A27ADEAC-3F8A-421B-BBEE-8630B667FFE7}" dt="2022-10-10T16:11:51.366" v="2182"/>
          <ac:spMkLst>
            <pc:docMk/>
            <pc:sldMk cId="507274862" sldId="407"/>
            <ac:spMk id="26" creationId="{DF0A9FF5-4FAC-4712-9FE1-073C904B5158}"/>
          </ac:spMkLst>
        </pc:spChg>
        <pc:spChg chg="mod">
          <ac:chgData name="Tariq, Saman GIZ" userId="71e1a46f-f0a9-4839-94bf-71441c44cec8" providerId="ADAL" clId="{A27ADEAC-3F8A-421B-BBEE-8630B667FFE7}" dt="2022-10-10T16:11:51.366" v="2182"/>
          <ac:spMkLst>
            <pc:docMk/>
            <pc:sldMk cId="507274862" sldId="407"/>
            <ac:spMk id="27" creationId="{6D08BB1B-8703-4115-8ABE-33198FA2795F}"/>
          </ac:spMkLst>
        </pc:spChg>
        <pc:spChg chg="mod">
          <ac:chgData name="Tariq, Saman GIZ" userId="71e1a46f-f0a9-4839-94bf-71441c44cec8" providerId="ADAL" clId="{A27ADEAC-3F8A-421B-BBEE-8630B667FFE7}" dt="2022-10-10T16:11:51.366" v="2182"/>
          <ac:spMkLst>
            <pc:docMk/>
            <pc:sldMk cId="507274862" sldId="407"/>
            <ac:spMk id="28" creationId="{87E58930-8429-4F0C-9BFA-3040A7273E9B}"/>
          </ac:spMkLst>
        </pc:spChg>
        <pc:spChg chg="mod">
          <ac:chgData name="Tariq, Saman GIZ" userId="71e1a46f-f0a9-4839-94bf-71441c44cec8" providerId="ADAL" clId="{A27ADEAC-3F8A-421B-BBEE-8630B667FFE7}" dt="2022-10-10T16:11:51.366" v="2182"/>
          <ac:spMkLst>
            <pc:docMk/>
            <pc:sldMk cId="507274862" sldId="407"/>
            <ac:spMk id="29" creationId="{6444E0A4-DE08-4244-96C2-821466FAE3F2}"/>
          </ac:spMkLst>
        </pc:spChg>
        <pc:spChg chg="mod">
          <ac:chgData name="Tariq, Saman GIZ" userId="71e1a46f-f0a9-4839-94bf-71441c44cec8" providerId="ADAL" clId="{A27ADEAC-3F8A-421B-BBEE-8630B667FFE7}" dt="2022-10-10T16:11:51.366" v="2182"/>
          <ac:spMkLst>
            <pc:docMk/>
            <pc:sldMk cId="507274862" sldId="407"/>
            <ac:spMk id="30" creationId="{0F36136F-E69B-4305-907F-ED4E5715912F}"/>
          </ac:spMkLst>
        </pc:spChg>
        <pc:spChg chg="mod">
          <ac:chgData name="Tariq, Saman GIZ" userId="71e1a46f-f0a9-4839-94bf-71441c44cec8" providerId="ADAL" clId="{A27ADEAC-3F8A-421B-BBEE-8630B667FFE7}" dt="2022-10-10T16:11:51.366" v="2182"/>
          <ac:spMkLst>
            <pc:docMk/>
            <pc:sldMk cId="507274862" sldId="407"/>
            <ac:spMk id="31" creationId="{40E43AF5-1E6B-4871-81B5-A51AE4730F13}"/>
          </ac:spMkLst>
        </pc:spChg>
        <pc:spChg chg="mod">
          <ac:chgData name="Tariq, Saman GIZ" userId="71e1a46f-f0a9-4839-94bf-71441c44cec8" providerId="ADAL" clId="{A27ADEAC-3F8A-421B-BBEE-8630B667FFE7}" dt="2022-10-10T16:11:51.366" v="2182"/>
          <ac:spMkLst>
            <pc:docMk/>
            <pc:sldMk cId="507274862" sldId="407"/>
            <ac:spMk id="32" creationId="{449F7A95-8BA8-421A-A9D0-A0EF0562BA99}"/>
          </ac:spMkLst>
        </pc:spChg>
        <pc:spChg chg="mod">
          <ac:chgData name="Tariq, Saman GIZ" userId="71e1a46f-f0a9-4839-94bf-71441c44cec8" providerId="ADAL" clId="{A27ADEAC-3F8A-421B-BBEE-8630B667FFE7}" dt="2022-10-10T16:11:51.366" v="2182"/>
          <ac:spMkLst>
            <pc:docMk/>
            <pc:sldMk cId="507274862" sldId="407"/>
            <ac:spMk id="33" creationId="{76DF7162-154A-4C54-A831-896A28FCCF36}"/>
          </ac:spMkLst>
        </pc:spChg>
        <pc:spChg chg="mod">
          <ac:chgData name="Tariq, Saman GIZ" userId="71e1a46f-f0a9-4839-94bf-71441c44cec8" providerId="ADAL" clId="{A27ADEAC-3F8A-421B-BBEE-8630B667FFE7}" dt="2022-10-10T16:11:51.366" v="2182"/>
          <ac:spMkLst>
            <pc:docMk/>
            <pc:sldMk cId="507274862" sldId="407"/>
            <ac:spMk id="34" creationId="{69D50EE7-0666-41AF-BE8F-C424150E3BE6}"/>
          </ac:spMkLst>
        </pc:spChg>
        <pc:spChg chg="add mod">
          <ac:chgData name="Tariq, Saman GIZ" userId="71e1a46f-f0a9-4839-94bf-71441c44cec8" providerId="ADAL" clId="{A27ADEAC-3F8A-421B-BBEE-8630B667FFE7}" dt="2022-10-10T16:11:51.366" v="2182"/>
          <ac:spMkLst>
            <pc:docMk/>
            <pc:sldMk cId="507274862" sldId="407"/>
            <ac:spMk id="35" creationId="{106C859E-DF3E-49DE-B15C-734DB97B331F}"/>
          </ac:spMkLst>
        </pc:spChg>
        <pc:grpChg chg="add mod">
          <ac:chgData name="Tariq, Saman GIZ" userId="71e1a46f-f0a9-4839-94bf-71441c44cec8" providerId="ADAL" clId="{A27ADEAC-3F8A-421B-BBEE-8630B667FFE7}" dt="2022-10-10T16:11:51.366" v="2182"/>
          <ac:grpSpMkLst>
            <pc:docMk/>
            <pc:sldMk cId="507274862" sldId="407"/>
            <ac:grpSpMk id="13" creationId="{C5CE7AC6-C5FF-4F2D-B10C-F9FF1C2D847F}"/>
          </ac:grpSpMkLst>
        </pc:grpChg>
        <pc:picChg chg="del">
          <ac:chgData name="Tariq, Saman GIZ" userId="71e1a46f-f0a9-4839-94bf-71441c44cec8" providerId="ADAL" clId="{A27ADEAC-3F8A-421B-BBEE-8630B667FFE7}" dt="2022-10-09T17:32:41.171" v="315" actId="478"/>
          <ac:picMkLst>
            <pc:docMk/>
            <pc:sldMk cId="507274862" sldId="407"/>
            <ac:picMk id="18" creationId="{C63513C7-9E2E-4570-8515-CE2C5E94BC41}"/>
          </ac:picMkLst>
        </pc:picChg>
      </pc:sldChg>
      <pc:sldChg chg="addSp delSp modSp mod modNotesTx">
        <pc:chgData name="Tariq, Saman GIZ" userId="71e1a46f-f0a9-4839-94bf-71441c44cec8" providerId="ADAL" clId="{A27ADEAC-3F8A-421B-BBEE-8630B667FFE7}" dt="2022-10-19T20:38:35.645" v="8251" actId="948"/>
        <pc:sldMkLst>
          <pc:docMk/>
          <pc:sldMk cId="2457562929" sldId="408"/>
        </pc:sldMkLst>
        <pc:spChg chg="mod">
          <ac:chgData name="Tariq, Saman GIZ" userId="71e1a46f-f0a9-4839-94bf-71441c44cec8" providerId="ADAL" clId="{A27ADEAC-3F8A-421B-BBEE-8630B667FFE7}" dt="2022-10-09T17:31:19.599" v="295" actId="114"/>
          <ac:spMkLst>
            <pc:docMk/>
            <pc:sldMk cId="2457562929" sldId="408"/>
            <ac:spMk id="9" creationId="{46A4A0BE-08E6-41A8-BFD4-ACA74C846BAA}"/>
          </ac:spMkLst>
        </pc:spChg>
        <pc:spChg chg="mod">
          <ac:chgData name="Tariq, Saman GIZ" userId="71e1a46f-f0a9-4839-94bf-71441c44cec8" providerId="ADAL" clId="{A27ADEAC-3F8A-421B-BBEE-8630B667FFE7}" dt="2022-10-09T17:31:19.599" v="295" actId="114"/>
          <ac:spMkLst>
            <pc:docMk/>
            <pc:sldMk cId="2457562929" sldId="408"/>
            <ac:spMk id="11" creationId="{15B12494-8759-440C-B7BA-CCA043AA2B7A}"/>
          </ac:spMkLst>
        </pc:spChg>
        <pc:spChg chg="del">
          <ac:chgData name="Tariq, Saman GIZ" userId="71e1a46f-f0a9-4839-94bf-71441c44cec8" providerId="ADAL" clId="{A27ADEAC-3F8A-421B-BBEE-8630B667FFE7}" dt="2022-10-09T17:23:42.460" v="188" actId="478"/>
          <ac:spMkLst>
            <pc:docMk/>
            <pc:sldMk cId="2457562929" sldId="408"/>
            <ac:spMk id="12" creationId="{0781806F-F433-4F4F-888D-F8727967C393}"/>
          </ac:spMkLst>
        </pc:spChg>
        <pc:spChg chg="mod">
          <ac:chgData name="Tariq, Saman GIZ" userId="71e1a46f-f0a9-4839-94bf-71441c44cec8" providerId="ADAL" clId="{A27ADEAC-3F8A-421B-BBEE-8630B667FFE7}" dt="2022-10-10T16:11:49.903" v="2181"/>
          <ac:spMkLst>
            <pc:docMk/>
            <pc:sldMk cId="2457562929" sldId="408"/>
            <ac:spMk id="12" creationId="{1C5F4063-F195-4031-BE28-2239383200E9}"/>
          </ac:spMkLst>
        </pc:spChg>
        <pc:spChg chg="mod">
          <ac:chgData name="Tariq, Saman GIZ" userId="71e1a46f-f0a9-4839-94bf-71441c44cec8" providerId="ADAL" clId="{A27ADEAC-3F8A-421B-BBEE-8630B667FFE7}" dt="2022-10-10T16:11:49.903" v="2181"/>
          <ac:spMkLst>
            <pc:docMk/>
            <pc:sldMk cId="2457562929" sldId="408"/>
            <ac:spMk id="13" creationId="{8D74A434-2FCD-4E26-AF15-CCA102150487}"/>
          </ac:spMkLst>
        </pc:spChg>
        <pc:spChg chg="mod">
          <ac:chgData name="Tariq, Saman GIZ" userId="71e1a46f-f0a9-4839-94bf-71441c44cec8" providerId="ADAL" clId="{A27ADEAC-3F8A-421B-BBEE-8630B667FFE7}" dt="2022-10-10T16:11:49.903" v="2181"/>
          <ac:spMkLst>
            <pc:docMk/>
            <pc:sldMk cId="2457562929" sldId="408"/>
            <ac:spMk id="14" creationId="{69541BAE-00F6-415C-A4FA-4766C89E4E62}"/>
          </ac:spMkLst>
        </pc:spChg>
        <pc:spChg chg="mod">
          <ac:chgData name="Tariq, Saman GIZ" userId="71e1a46f-f0a9-4839-94bf-71441c44cec8" providerId="ADAL" clId="{A27ADEAC-3F8A-421B-BBEE-8630B667FFE7}" dt="2022-10-10T16:11:49.903" v="2181"/>
          <ac:spMkLst>
            <pc:docMk/>
            <pc:sldMk cId="2457562929" sldId="408"/>
            <ac:spMk id="15" creationId="{381226C5-FA7C-412D-A2F7-475A508AEA82}"/>
          </ac:spMkLst>
        </pc:spChg>
        <pc:spChg chg="mod">
          <ac:chgData name="Tariq, Saman GIZ" userId="71e1a46f-f0a9-4839-94bf-71441c44cec8" providerId="ADAL" clId="{A27ADEAC-3F8A-421B-BBEE-8630B667FFE7}" dt="2022-10-10T16:11:49.903" v="2181"/>
          <ac:spMkLst>
            <pc:docMk/>
            <pc:sldMk cId="2457562929" sldId="408"/>
            <ac:spMk id="16" creationId="{EF75A508-28F3-4D63-BCFE-0D6E46E5B6A3}"/>
          </ac:spMkLst>
        </pc:spChg>
        <pc:spChg chg="mod">
          <ac:chgData name="Tariq, Saman GIZ" userId="71e1a46f-f0a9-4839-94bf-71441c44cec8" providerId="ADAL" clId="{A27ADEAC-3F8A-421B-BBEE-8630B667FFE7}" dt="2022-10-10T16:11:49.903" v="2181"/>
          <ac:spMkLst>
            <pc:docMk/>
            <pc:sldMk cId="2457562929" sldId="408"/>
            <ac:spMk id="17" creationId="{A8911D5A-BDB6-4457-B967-693BF587C358}"/>
          </ac:spMkLst>
        </pc:spChg>
        <pc:spChg chg="mod">
          <ac:chgData name="Tariq, Saman GIZ" userId="71e1a46f-f0a9-4839-94bf-71441c44cec8" providerId="ADAL" clId="{A27ADEAC-3F8A-421B-BBEE-8630B667FFE7}" dt="2022-10-10T16:11:49.903" v="2181"/>
          <ac:spMkLst>
            <pc:docMk/>
            <pc:sldMk cId="2457562929" sldId="408"/>
            <ac:spMk id="18" creationId="{0035A680-86E5-4CB5-97AA-2616251A88FC}"/>
          </ac:spMkLst>
        </pc:spChg>
        <pc:spChg chg="mod">
          <ac:chgData name="Tariq, Saman GIZ" userId="71e1a46f-f0a9-4839-94bf-71441c44cec8" providerId="ADAL" clId="{A27ADEAC-3F8A-421B-BBEE-8630B667FFE7}" dt="2022-10-10T16:11:49.903" v="2181"/>
          <ac:spMkLst>
            <pc:docMk/>
            <pc:sldMk cId="2457562929" sldId="408"/>
            <ac:spMk id="19" creationId="{7994AD32-0CBD-4C64-AC63-6C4A0EC37DB2}"/>
          </ac:spMkLst>
        </pc:spChg>
        <pc:spChg chg="mod">
          <ac:chgData name="Tariq, Saman GIZ" userId="71e1a46f-f0a9-4839-94bf-71441c44cec8" providerId="ADAL" clId="{A27ADEAC-3F8A-421B-BBEE-8630B667FFE7}" dt="2022-10-10T16:11:49.903" v="2181"/>
          <ac:spMkLst>
            <pc:docMk/>
            <pc:sldMk cId="2457562929" sldId="408"/>
            <ac:spMk id="20" creationId="{F8EA8982-7073-4435-9BD8-D68AB3F8D9B6}"/>
          </ac:spMkLst>
        </pc:spChg>
        <pc:spChg chg="mod">
          <ac:chgData name="Tariq, Saman GIZ" userId="71e1a46f-f0a9-4839-94bf-71441c44cec8" providerId="ADAL" clId="{A27ADEAC-3F8A-421B-BBEE-8630B667FFE7}" dt="2022-10-10T16:11:49.903" v="2181"/>
          <ac:spMkLst>
            <pc:docMk/>
            <pc:sldMk cId="2457562929" sldId="408"/>
            <ac:spMk id="21" creationId="{E833C3F3-6CFF-4945-A637-56C82C931FC0}"/>
          </ac:spMkLst>
        </pc:spChg>
        <pc:spChg chg="mod">
          <ac:chgData name="Tariq, Saman GIZ" userId="71e1a46f-f0a9-4839-94bf-71441c44cec8" providerId="ADAL" clId="{A27ADEAC-3F8A-421B-BBEE-8630B667FFE7}" dt="2022-10-10T16:11:49.903" v="2181"/>
          <ac:spMkLst>
            <pc:docMk/>
            <pc:sldMk cId="2457562929" sldId="408"/>
            <ac:spMk id="22" creationId="{5CB201E2-424D-4E02-A6FC-07349A1256D8}"/>
          </ac:spMkLst>
        </pc:spChg>
        <pc:spChg chg="mod">
          <ac:chgData name="Tariq, Saman GIZ" userId="71e1a46f-f0a9-4839-94bf-71441c44cec8" providerId="ADAL" clId="{A27ADEAC-3F8A-421B-BBEE-8630B667FFE7}" dt="2022-10-10T16:11:49.903" v="2181"/>
          <ac:spMkLst>
            <pc:docMk/>
            <pc:sldMk cId="2457562929" sldId="408"/>
            <ac:spMk id="23" creationId="{6FD3B23E-A0BC-4CA2-B9D9-75AD57C56E27}"/>
          </ac:spMkLst>
        </pc:spChg>
        <pc:spChg chg="mod">
          <ac:chgData name="Tariq, Saman GIZ" userId="71e1a46f-f0a9-4839-94bf-71441c44cec8" providerId="ADAL" clId="{A27ADEAC-3F8A-421B-BBEE-8630B667FFE7}" dt="2022-10-10T16:11:49.903" v="2181"/>
          <ac:spMkLst>
            <pc:docMk/>
            <pc:sldMk cId="2457562929" sldId="408"/>
            <ac:spMk id="24" creationId="{983D154B-876F-4996-8DF7-56EDA8FADBD2}"/>
          </ac:spMkLst>
        </pc:spChg>
        <pc:spChg chg="mod">
          <ac:chgData name="Tariq, Saman GIZ" userId="71e1a46f-f0a9-4839-94bf-71441c44cec8" providerId="ADAL" clId="{A27ADEAC-3F8A-421B-BBEE-8630B667FFE7}" dt="2022-10-10T16:11:49.903" v="2181"/>
          <ac:spMkLst>
            <pc:docMk/>
            <pc:sldMk cId="2457562929" sldId="408"/>
            <ac:spMk id="25" creationId="{69AA8AE0-457F-4AE7-8C00-119D1C645839}"/>
          </ac:spMkLst>
        </pc:spChg>
        <pc:spChg chg="mod">
          <ac:chgData name="Tariq, Saman GIZ" userId="71e1a46f-f0a9-4839-94bf-71441c44cec8" providerId="ADAL" clId="{A27ADEAC-3F8A-421B-BBEE-8630B667FFE7}" dt="2022-10-10T16:11:49.903" v="2181"/>
          <ac:spMkLst>
            <pc:docMk/>
            <pc:sldMk cId="2457562929" sldId="408"/>
            <ac:spMk id="26" creationId="{52E6F101-EB5F-486C-99B4-21BB82293FAF}"/>
          </ac:spMkLst>
        </pc:spChg>
        <pc:spChg chg="mod">
          <ac:chgData name="Tariq, Saman GIZ" userId="71e1a46f-f0a9-4839-94bf-71441c44cec8" providerId="ADAL" clId="{A27ADEAC-3F8A-421B-BBEE-8630B667FFE7}" dt="2022-10-10T16:11:49.903" v="2181"/>
          <ac:spMkLst>
            <pc:docMk/>
            <pc:sldMk cId="2457562929" sldId="408"/>
            <ac:spMk id="27" creationId="{603BFEB0-5A85-4914-A765-6BB6C6F4BEF9}"/>
          </ac:spMkLst>
        </pc:spChg>
        <pc:spChg chg="mod">
          <ac:chgData name="Tariq, Saman GIZ" userId="71e1a46f-f0a9-4839-94bf-71441c44cec8" providerId="ADAL" clId="{A27ADEAC-3F8A-421B-BBEE-8630B667FFE7}" dt="2022-10-10T16:11:49.903" v="2181"/>
          <ac:spMkLst>
            <pc:docMk/>
            <pc:sldMk cId="2457562929" sldId="408"/>
            <ac:spMk id="28" creationId="{6A0EDDB0-FA31-4878-BD28-26EB1893FC02}"/>
          </ac:spMkLst>
        </pc:spChg>
        <pc:spChg chg="add mod">
          <ac:chgData name="Tariq, Saman GIZ" userId="71e1a46f-f0a9-4839-94bf-71441c44cec8" providerId="ADAL" clId="{A27ADEAC-3F8A-421B-BBEE-8630B667FFE7}" dt="2022-10-10T16:11:49.903" v="2181"/>
          <ac:spMkLst>
            <pc:docMk/>
            <pc:sldMk cId="2457562929" sldId="408"/>
            <ac:spMk id="29" creationId="{C4AEBD46-05AB-4EC7-8E4D-95EABEAD52AA}"/>
          </ac:spMkLst>
        </pc:spChg>
        <pc:grpChg chg="add mod">
          <ac:chgData name="Tariq, Saman GIZ" userId="71e1a46f-f0a9-4839-94bf-71441c44cec8" providerId="ADAL" clId="{A27ADEAC-3F8A-421B-BBEE-8630B667FFE7}" dt="2022-10-10T16:11:49.903" v="2181"/>
          <ac:grpSpMkLst>
            <pc:docMk/>
            <pc:sldMk cId="2457562929" sldId="408"/>
            <ac:grpSpMk id="7" creationId="{4872975F-60CB-4429-881C-67240A4F31CE}"/>
          </ac:grpSpMkLst>
        </pc:grpChg>
        <pc:picChg chg="del">
          <ac:chgData name="Tariq, Saman GIZ" userId="71e1a46f-f0a9-4839-94bf-71441c44cec8" providerId="ADAL" clId="{A27ADEAC-3F8A-421B-BBEE-8630B667FFE7}" dt="2022-10-09T17:32:39.349" v="314" actId="478"/>
          <ac:picMkLst>
            <pc:docMk/>
            <pc:sldMk cId="2457562929" sldId="408"/>
            <ac:picMk id="13" creationId="{ABE84A27-C5D0-4BDF-9ECA-813BAD53D89E}"/>
          </ac:picMkLst>
        </pc:picChg>
      </pc:sldChg>
      <pc:sldChg chg="addSp delSp modSp mod modNotesTx">
        <pc:chgData name="Tariq, Saman GIZ" userId="71e1a46f-f0a9-4839-94bf-71441c44cec8" providerId="ADAL" clId="{A27ADEAC-3F8A-421B-BBEE-8630B667FFE7}" dt="2022-10-19T20:38:56.562" v="8256" actId="5793"/>
        <pc:sldMkLst>
          <pc:docMk/>
          <pc:sldMk cId="620526866" sldId="409"/>
        </pc:sldMkLst>
        <pc:spChg chg="mod">
          <ac:chgData name="Tariq, Saman GIZ" userId="71e1a46f-f0a9-4839-94bf-71441c44cec8" providerId="ADAL" clId="{A27ADEAC-3F8A-421B-BBEE-8630B667FFE7}" dt="2022-10-09T17:28:42.443" v="281" actId="207"/>
          <ac:spMkLst>
            <pc:docMk/>
            <pc:sldMk cId="620526866" sldId="409"/>
            <ac:spMk id="10" creationId="{8226F162-4BCF-4992-9A0E-5A52A316F4E6}"/>
          </ac:spMkLst>
        </pc:spChg>
        <pc:spChg chg="mod">
          <ac:chgData name="Tariq, Saman GIZ" userId="71e1a46f-f0a9-4839-94bf-71441c44cec8" providerId="ADAL" clId="{A27ADEAC-3F8A-421B-BBEE-8630B667FFE7}" dt="2022-10-09T17:28:42.443" v="281" actId="207"/>
          <ac:spMkLst>
            <pc:docMk/>
            <pc:sldMk cId="620526866" sldId="409"/>
            <ac:spMk id="15" creationId="{4A1DA3CB-BDA5-4C7E-8B9D-A49CA3E69E9D}"/>
          </ac:spMkLst>
        </pc:spChg>
        <pc:spChg chg="del">
          <ac:chgData name="Tariq, Saman GIZ" userId="71e1a46f-f0a9-4839-94bf-71441c44cec8" providerId="ADAL" clId="{A27ADEAC-3F8A-421B-BBEE-8630B667FFE7}" dt="2022-10-09T17:23:40.156" v="187" actId="478"/>
          <ac:spMkLst>
            <pc:docMk/>
            <pc:sldMk cId="620526866" sldId="409"/>
            <ac:spMk id="16" creationId="{34F3C8BA-7AD9-46CF-B625-01BDA0BC36ED}"/>
          </ac:spMkLst>
        </pc:spChg>
        <pc:spChg chg="mod">
          <ac:chgData name="Tariq, Saman GIZ" userId="71e1a46f-f0a9-4839-94bf-71441c44cec8" providerId="ADAL" clId="{A27ADEAC-3F8A-421B-BBEE-8630B667FFE7}" dt="2022-10-10T16:11:47.597" v="2180"/>
          <ac:spMkLst>
            <pc:docMk/>
            <pc:sldMk cId="620526866" sldId="409"/>
            <ac:spMk id="16" creationId="{7F626A46-AFE7-4B11-A289-FCEBABDAF3D3}"/>
          </ac:spMkLst>
        </pc:spChg>
        <pc:spChg chg="mod">
          <ac:chgData name="Tariq, Saman GIZ" userId="71e1a46f-f0a9-4839-94bf-71441c44cec8" providerId="ADAL" clId="{A27ADEAC-3F8A-421B-BBEE-8630B667FFE7}" dt="2022-10-10T16:11:47.597" v="2180"/>
          <ac:spMkLst>
            <pc:docMk/>
            <pc:sldMk cId="620526866" sldId="409"/>
            <ac:spMk id="17" creationId="{4FD7D3A3-EDC4-4C39-BD15-156936B95616}"/>
          </ac:spMkLst>
        </pc:spChg>
        <pc:spChg chg="mod">
          <ac:chgData name="Tariq, Saman GIZ" userId="71e1a46f-f0a9-4839-94bf-71441c44cec8" providerId="ADAL" clId="{A27ADEAC-3F8A-421B-BBEE-8630B667FFE7}" dt="2022-10-10T16:11:47.597" v="2180"/>
          <ac:spMkLst>
            <pc:docMk/>
            <pc:sldMk cId="620526866" sldId="409"/>
            <ac:spMk id="18" creationId="{3A8626D2-AE31-46BB-B636-F3A584967CB2}"/>
          </ac:spMkLst>
        </pc:spChg>
        <pc:spChg chg="mod">
          <ac:chgData name="Tariq, Saman GIZ" userId="71e1a46f-f0a9-4839-94bf-71441c44cec8" providerId="ADAL" clId="{A27ADEAC-3F8A-421B-BBEE-8630B667FFE7}" dt="2022-10-10T16:11:47.597" v="2180"/>
          <ac:spMkLst>
            <pc:docMk/>
            <pc:sldMk cId="620526866" sldId="409"/>
            <ac:spMk id="19" creationId="{104C2AB6-3BA8-469B-87B4-96EEF55724E7}"/>
          </ac:spMkLst>
        </pc:spChg>
        <pc:spChg chg="mod">
          <ac:chgData name="Tariq, Saman GIZ" userId="71e1a46f-f0a9-4839-94bf-71441c44cec8" providerId="ADAL" clId="{A27ADEAC-3F8A-421B-BBEE-8630B667FFE7}" dt="2022-10-10T16:11:47.597" v="2180"/>
          <ac:spMkLst>
            <pc:docMk/>
            <pc:sldMk cId="620526866" sldId="409"/>
            <ac:spMk id="20" creationId="{C09C5B2E-31E2-4E2C-BE87-DB98F35DC637}"/>
          </ac:spMkLst>
        </pc:spChg>
        <pc:spChg chg="mod">
          <ac:chgData name="Tariq, Saman GIZ" userId="71e1a46f-f0a9-4839-94bf-71441c44cec8" providerId="ADAL" clId="{A27ADEAC-3F8A-421B-BBEE-8630B667FFE7}" dt="2022-10-10T16:11:47.597" v="2180"/>
          <ac:spMkLst>
            <pc:docMk/>
            <pc:sldMk cId="620526866" sldId="409"/>
            <ac:spMk id="21" creationId="{8EC7AA8D-CACF-4BAA-A27F-B97A4D150F9E}"/>
          </ac:spMkLst>
        </pc:spChg>
        <pc:spChg chg="mod">
          <ac:chgData name="Tariq, Saman GIZ" userId="71e1a46f-f0a9-4839-94bf-71441c44cec8" providerId="ADAL" clId="{A27ADEAC-3F8A-421B-BBEE-8630B667FFE7}" dt="2022-10-10T16:11:47.597" v="2180"/>
          <ac:spMkLst>
            <pc:docMk/>
            <pc:sldMk cId="620526866" sldId="409"/>
            <ac:spMk id="22" creationId="{29E77664-AC4D-49CC-BB6E-260491F9B64C}"/>
          </ac:spMkLst>
        </pc:spChg>
        <pc:spChg chg="mod">
          <ac:chgData name="Tariq, Saman GIZ" userId="71e1a46f-f0a9-4839-94bf-71441c44cec8" providerId="ADAL" clId="{A27ADEAC-3F8A-421B-BBEE-8630B667FFE7}" dt="2022-10-10T16:11:47.597" v="2180"/>
          <ac:spMkLst>
            <pc:docMk/>
            <pc:sldMk cId="620526866" sldId="409"/>
            <ac:spMk id="23" creationId="{2001786B-6A7F-4762-8F47-BDAC063D1EBF}"/>
          </ac:spMkLst>
        </pc:spChg>
        <pc:spChg chg="mod">
          <ac:chgData name="Tariq, Saman GIZ" userId="71e1a46f-f0a9-4839-94bf-71441c44cec8" providerId="ADAL" clId="{A27ADEAC-3F8A-421B-BBEE-8630B667FFE7}" dt="2022-10-10T16:11:47.597" v="2180"/>
          <ac:spMkLst>
            <pc:docMk/>
            <pc:sldMk cId="620526866" sldId="409"/>
            <ac:spMk id="24" creationId="{5029410C-C153-4B22-A959-6038B00F0A01}"/>
          </ac:spMkLst>
        </pc:spChg>
        <pc:spChg chg="mod">
          <ac:chgData name="Tariq, Saman GIZ" userId="71e1a46f-f0a9-4839-94bf-71441c44cec8" providerId="ADAL" clId="{A27ADEAC-3F8A-421B-BBEE-8630B667FFE7}" dt="2022-10-10T16:11:47.597" v="2180"/>
          <ac:spMkLst>
            <pc:docMk/>
            <pc:sldMk cId="620526866" sldId="409"/>
            <ac:spMk id="25" creationId="{27115B26-735F-4011-8DD1-BF418DCD27DD}"/>
          </ac:spMkLst>
        </pc:spChg>
        <pc:spChg chg="mod">
          <ac:chgData name="Tariq, Saman GIZ" userId="71e1a46f-f0a9-4839-94bf-71441c44cec8" providerId="ADAL" clId="{A27ADEAC-3F8A-421B-BBEE-8630B667FFE7}" dt="2022-10-10T16:11:47.597" v="2180"/>
          <ac:spMkLst>
            <pc:docMk/>
            <pc:sldMk cId="620526866" sldId="409"/>
            <ac:spMk id="26" creationId="{C9DCB4F3-2E4D-481F-8EAE-9620C1530DA5}"/>
          </ac:spMkLst>
        </pc:spChg>
        <pc:spChg chg="mod">
          <ac:chgData name="Tariq, Saman GIZ" userId="71e1a46f-f0a9-4839-94bf-71441c44cec8" providerId="ADAL" clId="{A27ADEAC-3F8A-421B-BBEE-8630B667FFE7}" dt="2022-10-10T16:11:47.597" v="2180"/>
          <ac:spMkLst>
            <pc:docMk/>
            <pc:sldMk cId="620526866" sldId="409"/>
            <ac:spMk id="27" creationId="{1C0B3717-C648-44E6-A2B3-AB25C57B9EC8}"/>
          </ac:spMkLst>
        </pc:spChg>
        <pc:spChg chg="mod">
          <ac:chgData name="Tariq, Saman GIZ" userId="71e1a46f-f0a9-4839-94bf-71441c44cec8" providerId="ADAL" clId="{A27ADEAC-3F8A-421B-BBEE-8630B667FFE7}" dt="2022-10-10T16:11:47.597" v="2180"/>
          <ac:spMkLst>
            <pc:docMk/>
            <pc:sldMk cId="620526866" sldId="409"/>
            <ac:spMk id="28" creationId="{877C867A-7B87-465D-855E-80784EC42B91}"/>
          </ac:spMkLst>
        </pc:spChg>
        <pc:spChg chg="mod">
          <ac:chgData name="Tariq, Saman GIZ" userId="71e1a46f-f0a9-4839-94bf-71441c44cec8" providerId="ADAL" clId="{A27ADEAC-3F8A-421B-BBEE-8630B667FFE7}" dt="2022-10-10T16:11:47.597" v="2180"/>
          <ac:spMkLst>
            <pc:docMk/>
            <pc:sldMk cId="620526866" sldId="409"/>
            <ac:spMk id="29" creationId="{7DC6D532-65C8-48B4-B12E-D5FAB1C7967F}"/>
          </ac:spMkLst>
        </pc:spChg>
        <pc:spChg chg="mod">
          <ac:chgData name="Tariq, Saman GIZ" userId="71e1a46f-f0a9-4839-94bf-71441c44cec8" providerId="ADAL" clId="{A27ADEAC-3F8A-421B-BBEE-8630B667FFE7}" dt="2022-10-10T16:11:47.597" v="2180"/>
          <ac:spMkLst>
            <pc:docMk/>
            <pc:sldMk cId="620526866" sldId="409"/>
            <ac:spMk id="30" creationId="{DA2854A0-3BA1-45EB-90EE-4C9A7EEAFE0D}"/>
          </ac:spMkLst>
        </pc:spChg>
        <pc:spChg chg="mod">
          <ac:chgData name="Tariq, Saman GIZ" userId="71e1a46f-f0a9-4839-94bf-71441c44cec8" providerId="ADAL" clId="{A27ADEAC-3F8A-421B-BBEE-8630B667FFE7}" dt="2022-10-10T16:11:47.597" v="2180"/>
          <ac:spMkLst>
            <pc:docMk/>
            <pc:sldMk cId="620526866" sldId="409"/>
            <ac:spMk id="31" creationId="{41C0AE0B-8B03-47A4-9674-9DA76DAD6C5F}"/>
          </ac:spMkLst>
        </pc:spChg>
        <pc:spChg chg="mod">
          <ac:chgData name="Tariq, Saman GIZ" userId="71e1a46f-f0a9-4839-94bf-71441c44cec8" providerId="ADAL" clId="{A27ADEAC-3F8A-421B-BBEE-8630B667FFE7}" dt="2022-10-10T16:11:47.597" v="2180"/>
          <ac:spMkLst>
            <pc:docMk/>
            <pc:sldMk cId="620526866" sldId="409"/>
            <ac:spMk id="32" creationId="{D27D3874-748B-4E77-8683-3D7B413A2F3E}"/>
          </ac:spMkLst>
        </pc:spChg>
        <pc:spChg chg="add mod">
          <ac:chgData name="Tariq, Saman GIZ" userId="71e1a46f-f0a9-4839-94bf-71441c44cec8" providerId="ADAL" clId="{A27ADEAC-3F8A-421B-BBEE-8630B667FFE7}" dt="2022-10-10T16:12:46.069" v="2205" actId="20577"/>
          <ac:spMkLst>
            <pc:docMk/>
            <pc:sldMk cId="620526866" sldId="409"/>
            <ac:spMk id="33" creationId="{23283DE6-03E0-4929-A379-2F10ED4C8BD1}"/>
          </ac:spMkLst>
        </pc:spChg>
        <pc:grpChg chg="mod">
          <ac:chgData name="Tariq, Saman GIZ" userId="71e1a46f-f0a9-4839-94bf-71441c44cec8" providerId="ADAL" clId="{A27ADEAC-3F8A-421B-BBEE-8630B667FFE7}" dt="2022-10-09T17:31:12.590" v="294" actId="14100"/>
          <ac:grpSpMkLst>
            <pc:docMk/>
            <pc:sldMk cId="620526866" sldId="409"/>
            <ac:grpSpMk id="11" creationId="{EFBF4C74-0FEF-4851-BE2F-C9FAE27BBF54}"/>
          </ac:grpSpMkLst>
        </pc:grpChg>
        <pc:grpChg chg="add mod">
          <ac:chgData name="Tariq, Saman GIZ" userId="71e1a46f-f0a9-4839-94bf-71441c44cec8" providerId="ADAL" clId="{A27ADEAC-3F8A-421B-BBEE-8630B667FFE7}" dt="2022-10-10T16:11:47.597" v="2180"/>
          <ac:grpSpMkLst>
            <pc:docMk/>
            <pc:sldMk cId="620526866" sldId="409"/>
            <ac:grpSpMk id="14" creationId="{3ECC9A98-41E2-47AF-8308-087E93AD1416}"/>
          </ac:grpSpMkLst>
        </pc:grpChg>
        <pc:picChg chg="del">
          <ac:chgData name="Tariq, Saman GIZ" userId="71e1a46f-f0a9-4839-94bf-71441c44cec8" providerId="ADAL" clId="{A27ADEAC-3F8A-421B-BBEE-8630B667FFE7}" dt="2022-10-09T17:32:35.740" v="312" actId="478"/>
          <ac:picMkLst>
            <pc:docMk/>
            <pc:sldMk cId="620526866" sldId="409"/>
            <ac:picMk id="17" creationId="{48BCA711-EDD4-42A4-AA93-8CC86CB5C2AF}"/>
          </ac:picMkLst>
        </pc:picChg>
      </pc:sldChg>
      <pc:sldChg chg="addSp delSp modSp mod modNotesTx">
        <pc:chgData name="Tariq, Saman GIZ" userId="71e1a46f-f0a9-4839-94bf-71441c44cec8" providerId="ADAL" clId="{A27ADEAC-3F8A-421B-BBEE-8630B667FFE7}" dt="2022-10-10T18:05:19.501" v="6814" actId="20577"/>
        <pc:sldMkLst>
          <pc:docMk/>
          <pc:sldMk cId="2764498668" sldId="410"/>
        </pc:sldMkLst>
        <pc:spChg chg="mod">
          <ac:chgData name="Tariq, Saman GIZ" userId="71e1a46f-f0a9-4839-94bf-71441c44cec8" providerId="ADAL" clId="{A27ADEAC-3F8A-421B-BBEE-8630B667FFE7}" dt="2022-10-09T17:30:56.565" v="292" actId="207"/>
          <ac:spMkLst>
            <pc:docMk/>
            <pc:sldMk cId="2764498668" sldId="410"/>
            <ac:spMk id="3" creationId="{C459A84E-C31C-4DF0-9538-433A4F273076}"/>
          </ac:spMkLst>
        </pc:spChg>
        <pc:spChg chg="mod">
          <ac:chgData name="Tariq, Saman GIZ" userId="71e1a46f-f0a9-4839-94bf-71441c44cec8" providerId="ADAL" clId="{A27ADEAC-3F8A-421B-BBEE-8630B667FFE7}" dt="2022-10-10T16:11:44.928" v="2179"/>
          <ac:spMkLst>
            <pc:docMk/>
            <pc:sldMk cId="2764498668" sldId="410"/>
            <ac:spMk id="15" creationId="{E4288D55-6A02-43CE-AC89-B15D3C110302}"/>
          </ac:spMkLst>
        </pc:spChg>
        <pc:spChg chg="del">
          <ac:chgData name="Tariq, Saman GIZ" userId="71e1a46f-f0a9-4839-94bf-71441c44cec8" providerId="ADAL" clId="{A27ADEAC-3F8A-421B-BBEE-8630B667FFE7}" dt="2022-10-09T17:23:37.553" v="186" actId="478"/>
          <ac:spMkLst>
            <pc:docMk/>
            <pc:sldMk cId="2764498668" sldId="410"/>
            <ac:spMk id="15" creationId="{E54EC38E-D1AB-410E-8528-F765AE8B94F0}"/>
          </ac:spMkLst>
        </pc:spChg>
        <pc:spChg chg="mod">
          <ac:chgData name="Tariq, Saman GIZ" userId="71e1a46f-f0a9-4839-94bf-71441c44cec8" providerId="ADAL" clId="{A27ADEAC-3F8A-421B-BBEE-8630B667FFE7}" dt="2022-10-10T16:11:44.928" v="2179"/>
          <ac:spMkLst>
            <pc:docMk/>
            <pc:sldMk cId="2764498668" sldId="410"/>
            <ac:spMk id="16" creationId="{47C3B9D0-75D9-4071-8E80-E0356460796C}"/>
          </ac:spMkLst>
        </pc:spChg>
        <pc:spChg chg="mod">
          <ac:chgData name="Tariq, Saman GIZ" userId="71e1a46f-f0a9-4839-94bf-71441c44cec8" providerId="ADAL" clId="{A27ADEAC-3F8A-421B-BBEE-8630B667FFE7}" dt="2022-10-10T16:11:44.928" v="2179"/>
          <ac:spMkLst>
            <pc:docMk/>
            <pc:sldMk cId="2764498668" sldId="410"/>
            <ac:spMk id="17" creationId="{3309F927-E6D7-43D0-924E-AC350EB89648}"/>
          </ac:spMkLst>
        </pc:spChg>
        <pc:spChg chg="mod">
          <ac:chgData name="Tariq, Saman GIZ" userId="71e1a46f-f0a9-4839-94bf-71441c44cec8" providerId="ADAL" clId="{A27ADEAC-3F8A-421B-BBEE-8630B667FFE7}" dt="2022-10-10T16:11:44.928" v="2179"/>
          <ac:spMkLst>
            <pc:docMk/>
            <pc:sldMk cId="2764498668" sldId="410"/>
            <ac:spMk id="18" creationId="{2FD8093B-D55A-484D-B265-617D6ACB0DF4}"/>
          </ac:spMkLst>
        </pc:spChg>
        <pc:spChg chg="mod">
          <ac:chgData name="Tariq, Saman GIZ" userId="71e1a46f-f0a9-4839-94bf-71441c44cec8" providerId="ADAL" clId="{A27ADEAC-3F8A-421B-BBEE-8630B667FFE7}" dt="2022-10-10T16:11:44.928" v="2179"/>
          <ac:spMkLst>
            <pc:docMk/>
            <pc:sldMk cId="2764498668" sldId="410"/>
            <ac:spMk id="19" creationId="{94C43252-2CE9-4A1D-8465-919742F14054}"/>
          </ac:spMkLst>
        </pc:spChg>
        <pc:spChg chg="mod">
          <ac:chgData name="Tariq, Saman GIZ" userId="71e1a46f-f0a9-4839-94bf-71441c44cec8" providerId="ADAL" clId="{A27ADEAC-3F8A-421B-BBEE-8630B667FFE7}" dt="2022-10-10T16:11:44.928" v="2179"/>
          <ac:spMkLst>
            <pc:docMk/>
            <pc:sldMk cId="2764498668" sldId="410"/>
            <ac:spMk id="20" creationId="{D2D9F63A-7A95-41AA-A547-80117D7B7841}"/>
          </ac:spMkLst>
        </pc:spChg>
        <pc:spChg chg="mod">
          <ac:chgData name="Tariq, Saman GIZ" userId="71e1a46f-f0a9-4839-94bf-71441c44cec8" providerId="ADAL" clId="{A27ADEAC-3F8A-421B-BBEE-8630B667FFE7}" dt="2022-10-10T16:11:44.928" v="2179"/>
          <ac:spMkLst>
            <pc:docMk/>
            <pc:sldMk cId="2764498668" sldId="410"/>
            <ac:spMk id="21" creationId="{8CB6F015-7D32-4E46-825C-1DC62847C5FF}"/>
          </ac:spMkLst>
        </pc:spChg>
        <pc:spChg chg="mod">
          <ac:chgData name="Tariq, Saman GIZ" userId="71e1a46f-f0a9-4839-94bf-71441c44cec8" providerId="ADAL" clId="{A27ADEAC-3F8A-421B-BBEE-8630B667FFE7}" dt="2022-10-10T16:11:44.928" v="2179"/>
          <ac:spMkLst>
            <pc:docMk/>
            <pc:sldMk cId="2764498668" sldId="410"/>
            <ac:spMk id="22" creationId="{2CBE49AE-082C-4462-8A32-415E19C92D61}"/>
          </ac:spMkLst>
        </pc:spChg>
        <pc:spChg chg="mod">
          <ac:chgData name="Tariq, Saman GIZ" userId="71e1a46f-f0a9-4839-94bf-71441c44cec8" providerId="ADAL" clId="{A27ADEAC-3F8A-421B-BBEE-8630B667FFE7}" dt="2022-10-10T16:11:44.928" v="2179"/>
          <ac:spMkLst>
            <pc:docMk/>
            <pc:sldMk cId="2764498668" sldId="410"/>
            <ac:spMk id="23" creationId="{D5A2AF00-F3DE-46D8-B0BB-C857BAD18BC4}"/>
          </ac:spMkLst>
        </pc:spChg>
        <pc:spChg chg="mod">
          <ac:chgData name="Tariq, Saman GIZ" userId="71e1a46f-f0a9-4839-94bf-71441c44cec8" providerId="ADAL" clId="{A27ADEAC-3F8A-421B-BBEE-8630B667FFE7}" dt="2022-10-10T16:11:44.928" v="2179"/>
          <ac:spMkLst>
            <pc:docMk/>
            <pc:sldMk cId="2764498668" sldId="410"/>
            <ac:spMk id="24" creationId="{2B84505E-1F03-472D-92F3-37BA171A3041}"/>
          </ac:spMkLst>
        </pc:spChg>
        <pc:spChg chg="mod">
          <ac:chgData name="Tariq, Saman GIZ" userId="71e1a46f-f0a9-4839-94bf-71441c44cec8" providerId="ADAL" clId="{A27ADEAC-3F8A-421B-BBEE-8630B667FFE7}" dt="2022-10-10T16:11:44.928" v="2179"/>
          <ac:spMkLst>
            <pc:docMk/>
            <pc:sldMk cId="2764498668" sldId="410"/>
            <ac:spMk id="25" creationId="{49B3AEBD-E8CA-42DF-8FFC-1BBB968B9846}"/>
          </ac:spMkLst>
        </pc:spChg>
        <pc:spChg chg="mod">
          <ac:chgData name="Tariq, Saman GIZ" userId="71e1a46f-f0a9-4839-94bf-71441c44cec8" providerId="ADAL" clId="{A27ADEAC-3F8A-421B-BBEE-8630B667FFE7}" dt="2022-10-10T16:11:44.928" v="2179"/>
          <ac:spMkLst>
            <pc:docMk/>
            <pc:sldMk cId="2764498668" sldId="410"/>
            <ac:spMk id="26" creationId="{3D6C411A-3A5D-4688-960A-295B5A48DC48}"/>
          </ac:spMkLst>
        </pc:spChg>
        <pc:spChg chg="mod">
          <ac:chgData name="Tariq, Saman GIZ" userId="71e1a46f-f0a9-4839-94bf-71441c44cec8" providerId="ADAL" clId="{A27ADEAC-3F8A-421B-BBEE-8630B667FFE7}" dt="2022-10-10T16:11:44.928" v="2179"/>
          <ac:spMkLst>
            <pc:docMk/>
            <pc:sldMk cId="2764498668" sldId="410"/>
            <ac:spMk id="27" creationId="{75B23038-5C46-41A3-BC91-1563DAA5AD43}"/>
          </ac:spMkLst>
        </pc:spChg>
        <pc:spChg chg="mod">
          <ac:chgData name="Tariq, Saman GIZ" userId="71e1a46f-f0a9-4839-94bf-71441c44cec8" providerId="ADAL" clId="{A27ADEAC-3F8A-421B-BBEE-8630B667FFE7}" dt="2022-10-10T16:11:44.928" v="2179"/>
          <ac:spMkLst>
            <pc:docMk/>
            <pc:sldMk cId="2764498668" sldId="410"/>
            <ac:spMk id="28" creationId="{A304C413-468F-4E1F-8568-1EEB0E271870}"/>
          </ac:spMkLst>
        </pc:spChg>
        <pc:spChg chg="mod">
          <ac:chgData name="Tariq, Saman GIZ" userId="71e1a46f-f0a9-4839-94bf-71441c44cec8" providerId="ADAL" clId="{A27ADEAC-3F8A-421B-BBEE-8630B667FFE7}" dt="2022-10-10T16:11:44.928" v="2179"/>
          <ac:spMkLst>
            <pc:docMk/>
            <pc:sldMk cId="2764498668" sldId="410"/>
            <ac:spMk id="29" creationId="{92E98A01-0EB3-40A3-AFC3-E2B15A508ED0}"/>
          </ac:spMkLst>
        </pc:spChg>
        <pc:spChg chg="mod">
          <ac:chgData name="Tariq, Saman GIZ" userId="71e1a46f-f0a9-4839-94bf-71441c44cec8" providerId="ADAL" clId="{A27ADEAC-3F8A-421B-BBEE-8630B667FFE7}" dt="2022-10-10T16:11:44.928" v="2179"/>
          <ac:spMkLst>
            <pc:docMk/>
            <pc:sldMk cId="2764498668" sldId="410"/>
            <ac:spMk id="30" creationId="{955A94CA-AC19-47E8-B01F-A8C88970F935}"/>
          </ac:spMkLst>
        </pc:spChg>
        <pc:spChg chg="mod">
          <ac:chgData name="Tariq, Saman GIZ" userId="71e1a46f-f0a9-4839-94bf-71441c44cec8" providerId="ADAL" clId="{A27ADEAC-3F8A-421B-BBEE-8630B667FFE7}" dt="2022-10-10T16:11:44.928" v="2179"/>
          <ac:spMkLst>
            <pc:docMk/>
            <pc:sldMk cId="2764498668" sldId="410"/>
            <ac:spMk id="31" creationId="{96809A2F-16AD-4E29-8C19-90ED2FA26631}"/>
          </ac:spMkLst>
        </pc:spChg>
        <pc:spChg chg="add mod">
          <ac:chgData name="Tariq, Saman GIZ" userId="71e1a46f-f0a9-4839-94bf-71441c44cec8" providerId="ADAL" clId="{A27ADEAC-3F8A-421B-BBEE-8630B667FFE7}" dt="2022-10-10T16:12:39.191" v="2204" actId="20577"/>
          <ac:spMkLst>
            <pc:docMk/>
            <pc:sldMk cId="2764498668" sldId="410"/>
            <ac:spMk id="32" creationId="{489DD31F-B684-4619-8782-C923720EF708}"/>
          </ac:spMkLst>
        </pc:spChg>
        <pc:grpChg chg="add mod">
          <ac:chgData name="Tariq, Saman GIZ" userId="71e1a46f-f0a9-4839-94bf-71441c44cec8" providerId="ADAL" clId="{A27ADEAC-3F8A-421B-BBEE-8630B667FFE7}" dt="2022-10-10T16:11:44.928" v="2179"/>
          <ac:grpSpMkLst>
            <pc:docMk/>
            <pc:sldMk cId="2764498668" sldId="410"/>
            <ac:grpSpMk id="13" creationId="{7D1B2F8C-95C7-4FD5-966B-15E0BF6D08D2}"/>
          </ac:grpSpMkLst>
        </pc:grpChg>
        <pc:picChg chg="del">
          <ac:chgData name="Tariq, Saman GIZ" userId="71e1a46f-f0a9-4839-94bf-71441c44cec8" providerId="ADAL" clId="{A27ADEAC-3F8A-421B-BBEE-8630B667FFE7}" dt="2022-10-09T17:32:37.168" v="313" actId="478"/>
          <ac:picMkLst>
            <pc:docMk/>
            <pc:sldMk cId="2764498668" sldId="410"/>
            <ac:picMk id="16" creationId="{51110961-5C4A-4CD5-BAC2-2AD69F302658}"/>
          </ac:picMkLst>
        </pc:picChg>
      </pc:sldChg>
      <pc:sldChg chg="addSp delSp modSp mod modNotesTx">
        <pc:chgData name="Tariq, Saman GIZ" userId="71e1a46f-f0a9-4839-94bf-71441c44cec8" providerId="ADAL" clId="{A27ADEAC-3F8A-421B-BBEE-8630B667FFE7}" dt="2022-10-19T21:14:15.773" v="8260" actId="1076"/>
        <pc:sldMkLst>
          <pc:docMk/>
          <pc:sldMk cId="143869480" sldId="411"/>
        </pc:sldMkLst>
        <pc:spChg chg="mod">
          <ac:chgData name="Tariq, Saman GIZ" userId="71e1a46f-f0a9-4839-94bf-71441c44cec8" providerId="ADAL" clId="{A27ADEAC-3F8A-421B-BBEE-8630B667FFE7}" dt="2022-10-09T17:28:52.922" v="282" actId="207"/>
          <ac:spMkLst>
            <pc:docMk/>
            <pc:sldMk cId="143869480" sldId="411"/>
            <ac:spMk id="2" creationId="{3BE4D29F-1931-46D5-84BC-0DC8212DDBC9}"/>
          </ac:spMkLst>
        </pc:spChg>
        <pc:spChg chg="mod">
          <ac:chgData name="Tariq, Saman GIZ" userId="71e1a46f-f0a9-4839-94bf-71441c44cec8" providerId="ADAL" clId="{A27ADEAC-3F8A-421B-BBEE-8630B667FFE7}" dt="2022-10-09T17:28:52.922" v="282" actId="207"/>
          <ac:spMkLst>
            <pc:docMk/>
            <pc:sldMk cId="143869480" sldId="411"/>
            <ac:spMk id="4" creationId="{E0E5B8B2-266C-410F-882B-36638E79CE8A}"/>
          </ac:spMkLst>
        </pc:spChg>
        <pc:spChg chg="mod">
          <ac:chgData name="Tariq, Saman GIZ" userId="71e1a46f-f0a9-4839-94bf-71441c44cec8" providerId="ADAL" clId="{A27ADEAC-3F8A-421B-BBEE-8630B667FFE7}" dt="2022-10-10T16:11:42.503" v="2178"/>
          <ac:spMkLst>
            <pc:docMk/>
            <pc:sldMk cId="143869480" sldId="411"/>
            <ac:spMk id="10" creationId="{9E5E0A9F-D7C0-4E4F-B356-ABDC473354C4}"/>
          </ac:spMkLst>
        </pc:spChg>
        <pc:spChg chg="del">
          <ac:chgData name="Tariq, Saman GIZ" userId="71e1a46f-f0a9-4839-94bf-71441c44cec8" providerId="ADAL" clId="{A27ADEAC-3F8A-421B-BBEE-8630B667FFE7}" dt="2022-10-09T17:23:35.373" v="185" actId="478"/>
          <ac:spMkLst>
            <pc:docMk/>
            <pc:sldMk cId="143869480" sldId="411"/>
            <ac:spMk id="10" creationId="{B32197F7-05D4-4CFE-A463-6557942440DF}"/>
          </ac:spMkLst>
        </pc:spChg>
        <pc:spChg chg="mod">
          <ac:chgData name="Tariq, Saman GIZ" userId="71e1a46f-f0a9-4839-94bf-71441c44cec8" providerId="ADAL" clId="{A27ADEAC-3F8A-421B-BBEE-8630B667FFE7}" dt="2022-10-10T16:11:42.503" v="2178"/>
          <ac:spMkLst>
            <pc:docMk/>
            <pc:sldMk cId="143869480" sldId="411"/>
            <ac:spMk id="11" creationId="{487032C6-8865-40C8-B196-7683B32DEA71}"/>
          </ac:spMkLst>
        </pc:spChg>
        <pc:spChg chg="mod">
          <ac:chgData name="Tariq, Saman GIZ" userId="71e1a46f-f0a9-4839-94bf-71441c44cec8" providerId="ADAL" clId="{A27ADEAC-3F8A-421B-BBEE-8630B667FFE7}" dt="2022-10-09T17:28:52.922" v="282" actId="207"/>
          <ac:spMkLst>
            <pc:docMk/>
            <pc:sldMk cId="143869480" sldId="411"/>
            <ac:spMk id="12" creationId="{8089025C-15E8-4787-A5CE-94EFAE11A247}"/>
          </ac:spMkLst>
        </pc:spChg>
        <pc:spChg chg="mod">
          <ac:chgData name="Tariq, Saman GIZ" userId="71e1a46f-f0a9-4839-94bf-71441c44cec8" providerId="ADAL" clId="{A27ADEAC-3F8A-421B-BBEE-8630B667FFE7}" dt="2022-10-10T16:11:42.503" v="2178"/>
          <ac:spMkLst>
            <pc:docMk/>
            <pc:sldMk cId="143869480" sldId="411"/>
            <ac:spMk id="13" creationId="{2A929950-DA6E-4F47-8246-6A6612738227}"/>
          </ac:spMkLst>
        </pc:spChg>
        <pc:spChg chg="mod">
          <ac:chgData name="Tariq, Saman GIZ" userId="71e1a46f-f0a9-4839-94bf-71441c44cec8" providerId="ADAL" clId="{A27ADEAC-3F8A-421B-BBEE-8630B667FFE7}" dt="2022-10-10T16:11:42.503" v="2178"/>
          <ac:spMkLst>
            <pc:docMk/>
            <pc:sldMk cId="143869480" sldId="411"/>
            <ac:spMk id="15" creationId="{932A8D60-1C44-48DE-B0FE-2AB75C2A0660}"/>
          </ac:spMkLst>
        </pc:spChg>
        <pc:spChg chg="mod">
          <ac:chgData name="Tariq, Saman GIZ" userId="71e1a46f-f0a9-4839-94bf-71441c44cec8" providerId="ADAL" clId="{A27ADEAC-3F8A-421B-BBEE-8630B667FFE7}" dt="2022-10-10T16:11:42.503" v="2178"/>
          <ac:spMkLst>
            <pc:docMk/>
            <pc:sldMk cId="143869480" sldId="411"/>
            <ac:spMk id="16" creationId="{16B2BBA3-C443-4FB4-B654-4F8ADD63D033}"/>
          </ac:spMkLst>
        </pc:spChg>
        <pc:spChg chg="mod">
          <ac:chgData name="Tariq, Saman GIZ" userId="71e1a46f-f0a9-4839-94bf-71441c44cec8" providerId="ADAL" clId="{A27ADEAC-3F8A-421B-BBEE-8630B667FFE7}" dt="2022-10-09T17:28:52.922" v="282" actId="207"/>
          <ac:spMkLst>
            <pc:docMk/>
            <pc:sldMk cId="143869480" sldId="411"/>
            <ac:spMk id="17" creationId="{BE64A448-4AA7-4FDF-81BE-7D53855E36F0}"/>
          </ac:spMkLst>
        </pc:spChg>
        <pc:spChg chg="mod">
          <ac:chgData name="Tariq, Saman GIZ" userId="71e1a46f-f0a9-4839-94bf-71441c44cec8" providerId="ADAL" clId="{A27ADEAC-3F8A-421B-BBEE-8630B667FFE7}" dt="2022-10-19T21:14:15.773" v="8260" actId="1076"/>
          <ac:spMkLst>
            <pc:docMk/>
            <pc:sldMk cId="143869480" sldId="411"/>
            <ac:spMk id="18" creationId="{2029822F-C7F4-40DA-AD39-460FF80F1906}"/>
          </ac:spMkLst>
        </pc:spChg>
        <pc:spChg chg="mod">
          <ac:chgData name="Tariq, Saman GIZ" userId="71e1a46f-f0a9-4839-94bf-71441c44cec8" providerId="ADAL" clId="{A27ADEAC-3F8A-421B-BBEE-8630B667FFE7}" dt="2022-10-10T16:11:42.503" v="2178"/>
          <ac:spMkLst>
            <pc:docMk/>
            <pc:sldMk cId="143869480" sldId="411"/>
            <ac:spMk id="19" creationId="{9537E6CF-59DE-4F6E-AA18-E3E81CD2D253}"/>
          </ac:spMkLst>
        </pc:spChg>
        <pc:spChg chg="mod">
          <ac:chgData name="Tariq, Saman GIZ" userId="71e1a46f-f0a9-4839-94bf-71441c44cec8" providerId="ADAL" clId="{A27ADEAC-3F8A-421B-BBEE-8630B667FFE7}" dt="2022-10-10T16:11:42.503" v="2178"/>
          <ac:spMkLst>
            <pc:docMk/>
            <pc:sldMk cId="143869480" sldId="411"/>
            <ac:spMk id="20" creationId="{AB2D43F9-01F6-4402-ADA1-FA683815FD97}"/>
          </ac:spMkLst>
        </pc:spChg>
        <pc:spChg chg="mod">
          <ac:chgData name="Tariq, Saman GIZ" userId="71e1a46f-f0a9-4839-94bf-71441c44cec8" providerId="ADAL" clId="{A27ADEAC-3F8A-421B-BBEE-8630B667FFE7}" dt="2022-10-10T16:11:42.503" v="2178"/>
          <ac:spMkLst>
            <pc:docMk/>
            <pc:sldMk cId="143869480" sldId="411"/>
            <ac:spMk id="21" creationId="{CD3FB0B9-B835-40F7-AD05-A2C969F7C1E6}"/>
          </ac:spMkLst>
        </pc:spChg>
        <pc:spChg chg="mod">
          <ac:chgData name="Tariq, Saman GIZ" userId="71e1a46f-f0a9-4839-94bf-71441c44cec8" providerId="ADAL" clId="{A27ADEAC-3F8A-421B-BBEE-8630B667FFE7}" dt="2022-10-10T16:11:42.503" v="2178"/>
          <ac:spMkLst>
            <pc:docMk/>
            <pc:sldMk cId="143869480" sldId="411"/>
            <ac:spMk id="22" creationId="{E01A247C-FF9F-4433-9297-E39E2E21C048}"/>
          </ac:spMkLst>
        </pc:spChg>
        <pc:spChg chg="mod">
          <ac:chgData name="Tariq, Saman GIZ" userId="71e1a46f-f0a9-4839-94bf-71441c44cec8" providerId="ADAL" clId="{A27ADEAC-3F8A-421B-BBEE-8630B667FFE7}" dt="2022-10-10T16:11:42.503" v="2178"/>
          <ac:spMkLst>
            <pc:docMk/>
            <pc:sldMk cId="143869480" sldId="411"/>
            <ac:spMk id="23" creationId="{4AA5AC56-CE87-431F-A1AF-E8D267919DA3}"/>
          </ac:spMkLst>
        </pc:spChg>
        <pc:spChg chg="mod">
          <ac:chgData name="Tariq, Saman GIZ" userId="71e1a46f-f0a9-4839-94bf-71441c44cec8" providerId="ADAL" clId="{A27ADEAC-3F8A-421B-BBEE-8630B667FFE7}" dt="2022-10-10T16:11:42.503" v="2178"/>
          <ac:spMkLst>
            <pc:docMk/>
            <pc:sldMk cId="143869480" sldId="411"/>
            <ac:spMk id="24" creationId="{D19CA7B8-7951-45E1-9C15-E1E3AEAC254C}"/>
          </ac:spMkLst>
        </pc:spChg>
        <pc:spChg chg="mod">
          <ac:chgData name="Tariq, Saman GIZ" userId="71e1a46f-f0a9-4839-94bf-71441c44cec8" providerId="ADAL" clId="{A27ADEAC-3F8A-421B-BBEE-8630B667FFE7}" dt="2022-10-10T16:11:42.503" v="2178"/>
          <ac:spMkLst>
            <pc:docMk/>
            <pc:sldMk cId="143869480" sldId="411"/>
            <ac:spMk id="25" creationId="{C69ACC5D-58A7-49FB-AC45-E51916CF098B}"/>
          </ac:spMkLst>
        </pc:spChg>
        <pc:spChg chg="mod">
          <ac:chgData name="Tariq, Saman GIZ" userId="71e1a46f-f0a9-4839-94bf-71441c44cec8" providerId="ADAL" clId="{A27ADEAC-3F8A-421B-BBEE-8630B667FFE7}" dt="2022-10-10T16:11:42.503" v="2178"/>
          <ac:spMkLst>
            <pc:docMk/>
            <pc:sldMk cId="143869480" sldId="411"/>
            <ac:spMk id="26" creationId="{FD6DC172-EF5F-474F-92D3-E92B1752E256}"/>
          </ac:spMkLst>
        </pc:spChg>
        <pc:spChg chg="mod">
          <ac:chgData name="Tariq, Saman GIZ" userId="71e1a46f-f0a9-4839-94bf-71441c44cec8" providerId="ADAL" clId="{A27ADEAC-3F8A-421B-BBEE-8630B667FFE7}" dt="2022-10-10T16:11:42.503" v="2178"/>
          <ac:spMkLst>
            <pc:docMk/>
            <pc:sldMk cId="143869480" sldId="411"/>
            <ac:spMk id="27" creationId="{787FC093-D07E-4AAC-9932-1EC6EE272769}"/>
          </ac:spMkLst>
        </pc:spChg>
        <pc:spChg chg="mod">
          <ac:chgData name="Tariq, Saman GIZ" userId="71e1a46f-f0a9-4839-94bf-71441c44cec8" providerId="ADAL" clId="{A27ADEAC-3F8A-421B-BBEE-8630B667FFE7}" dt="2022-10-10T16:11:42.503" v="2178"/>
          <ac:spMkLst>
            <pc:docMk/>
            <pc:sldMk cId="143869480" sldId="411"/>
            <ac:spMk id="28" creationId="{231F43E8-4270-4BB7-8366-8416C77B4ED4}"/>
          </ac:spMkLst>
        </pc:spChg>
        <pc:spChg chg="mod">
          <ac:chgData name="Tariq, Saman GIZ" userId="71e1a46f-f0a9-4839-94bf-71441c44cec8" providerId="ADAL" clId="{A27ADEAC-3F8A-421B-BBEE-8630B667FFE7}" dt="2022-10-10T16:11:42.503" v="2178"/>
          <ac:spMkLst>
            <pc:docMk/>
            <pc:sldMk cId="143869480" sldId="411"/>
            <ac:spMk id="29" creationId="{9B56E085-5459-4AEB-8833-1F3B83446B61}"/>
          </ac:spMkLst>
        </pc:spChg>
        <pc:spChg chg="mod">
          <ac:chgData name="Tariq, Saman GIZ" userId="71e1a46f-f0a9-4839-94bf-71441c44cec8" providerId="ADAL" clId="{A27ADEAC-3F8A-421B-BBEE-8630B667FFE7}" dt="2022-10-10T16:11:42.503" v="2178"/>
          <ac:spMkLst>
            <pc:docMk/>
            <pc:sldMk cId="143869480" sldId="411"/>
            <ac:spMk id="30" creationId="{28932044-F990-4688-B8DF-94E5D90EC51F}"/>
          </ac:spMkLst>
        </pc:spChg>
        <pc:spChg chg="add mod">
          <ac:chgData name="Tariq, Saman GIZ" userId="71e1a46f-f0a9-4839-94bf-71441c44cec8" providerId="ADAL" clId="{A27ADEAC-3F8A-421B-BBEE-8630B667FFE7}" dt="2022-10-10T16:11:42.503" v="2178"/>
          <ac:spMkLst>
            <pc:docMk/>
            <pc:sldMk cId="143869480" sldId="411"/>
            <ac:spMk id="31" creationId="{5CF7C54B-74BB-47F1-BAD5-72424CC27BD8}"/>
          </ac:spMkLst>
        </pc:spChg>
        <pc:grpChg chg="add mod">
          <ac:chgData name="Tariq, Saman GIZ" userId="71e1a46f-f0a9-4839-94bf-71441c44cec8" providerId="ADAL" clId="{A27ADEAC-3F8A-421B-BBEE-8630B667FFE7}" dt="2022-10-10T16:11:42.503" v="2178"/>
          <ac:grpSpMkLst>
            <pc:docMk/>
            <pc:sldMk cId="143869480" sldId="411"/>
            <ac:grpSpMk id="9" creationId="{47A601C8-119E-4A20-928F-67FD571C80E9}"/>
          </ac:grpSpMkLst>
        </pc:grpChg>
        <pc:picChg chg="del">
          <ac:chgData name="Tariq, Saman GIZ" userId="71e1a46f-f0a9-4839-94bf-71441c44cec8" providerId="ADAL" clId="{A27ADEAC-3F8A-421B-BBEE-8630B667FFE7}" dt="2022-10-09T17:32:32.733" v="311" actId="478"/>
          <ac:picMkLst>
            <pc:docMk/>
            <pc:sldMk cId="143869480" sldId="411"/>
            <ac:picMk id="11" creationId="{DE923D5F-9355-46BB-AC4F-A605BA22EC4B}"/>
          </ac:picMkLst>
        </pc:picChg>
      </pc:sldChg>
      <pc:sldChg chg="addSp delSp modSp mod modNotesTx">
        <pc:chgData name="Tariq, Saman GIZ" userId="71e1a46f-f0a9-4839-94bf-71441c44cec8" providerId="ADAL" clId="{A27ADEAC-3F8A-421B-BBEE-8630B667FFE7}" dt="2022-10-10T17:54:26.180" v="6094" actId="20577"/>
        <pc:sldMkLst>
          <pc:docMk/>
          <pc:sldMk cId="2550729235" sldId="412"/>
        </pc:sldMkLst>
        <pc:spChg chg="mod">
          <ac:chgData name="Tariq, Saman GIZ" userId="71e1a46f-f0a9-4839-94bf-71441c44cec8" providerId="ADAL" clId="{A27ADEAC-3F8A-421B-BBEE-8630B667FFE7}" dt="2022-10-09T17:28:58.586" v="283" actId="207"/>
          <ac:spMkLst>
            <pc:docMk/>
            <pc:sldMk cId="2550729235" sldId="412"/>
            <ac:spMk id="7" creationId="{CADAE776-A90A-47C4-8741-38DDA0B08129}"/>
          </ac:spMkLst>
        </pc:spChg>
        <pc:spChg chg="mod">
          <ac:chgData name="Tariq, Saman GIZ" userId="71e1a46f-f0a9-4839-94bf-71441c44cec8" providerId="ADAL" clId="{A27ADEAC-3F8A-421B-BBEE-8630B667FFE7}" dt="2022-10-09T17:30:47.046" v="290" actId="14100"/>
          <ac:spMkLst>
            <pc:docMk/>
            <pc:sldMk cId="2550729235" sldId="412"/>
            <ac:spMk id="29" creationId="{BC5F28D0-016D-46A2-BE8A-3F9BD9E61ECA}"/>
          </ac:spMkLst>
        </pc:spChg>
        <pc:spChg chg="del">
          <ac:chgData name="Tariq, Saman GIZ" userId="71e1a46f-f0a9-4839-94bf-71441c44cec8" providerId="ADAL" clId="{A27ADEAC-3F8A-421B-BBEE-8630B667FFE7}" dt="2022-10-09T17:23:33.316" v="184" actId="478"/>
          <ac:spMkLst>
            <pc:docMk/>
            <pc:sldMk cId="2550729235" sldId="412"/>
            <ac:spMk id="30" creationId="{B31F0F8A-CCB0-4BF3-B207-717AE4EABC2B}"/>
          </ac:spMkLst>
        </pc:spChg>
        <pc:spChg chg="mod">
          <ac:chgData name="Tariq, Saman GIZ" userId="71e1a46f-f0a9-4839-94bf-71441c44cec8" providerId="ADAL" clId="{A27ADEAC-3F8A-421B-BBEE-8630B667FFE7}" dt="2022-10-10T16:11:33.414" v="2176"/>
          <ac:spMkLst>
            <pc:docMk/>
            <pc:sldMk cId="2550729235" sldId="412"/>
            <ac:spMk id="31" creationId="{C6E06288-53CC-4417-ADA7-1749A2E9129D}"/>
          </ac:spMkLst>
        </pc:spChg>
        <pc:spChg chg="mod">
          <ac:chgData name="Tariq, Saman GIZ" userId="71e1a46f-f0a9-4839-94bf-71441c44cec8" providerId="ADAL" clId="{A27ADEAC-3F8A-421B-BBEE-8630B667FFE7}" dt="2022-10-10T16:11:33.414" v="2176"/>
          <ac:spMkLst>
            <pc:docMk/>
            <pc:sldMk cId="2550729235" sldId="412"/>
            <ac:spMk id="32" creationId="{E6F7F96B-9AD4-4C06-93C8-69450A98374B}"/>
          </ac:spMkLst>
        </pc:spChg>
        <pc:spChg chg="mod">
          <ac:chgData name="Tariq, Saman GIZ" userId="71e1a46f-f0a9-4839-94bf-71441c44cec8" providerId="ADAL" clId="{A27ADEAC-3F8A-421B-BBEE-8630B667FFE7}" dt="2022-10-10T16:11:33.414" v="2176"/>
          <ac:spMkLst>
            <pc:docMk/>
            <pc:sldMk cId="2550729235" sldId="412"/>
            <ac:spMk id="33" creationId="{364EBF3B-6A88-42A3-8A21-D4D138274938}"/>
          </ac:spMkLst>
        </pc:spChg>
        <pc:spChg chg="mod">
          <ac:chgData name="Tariq, Saman GIZ" userId="71e1a46f-f0a9-4839-94bf-71441c44cec8" providerId="ADAL" clId="{A27ADEAC-3F8A-421B-BBEE-8630B667FFE7}" dt="2022-10-10T16:11:33.414" v="2176"/>
          <ac:spMkLst>
            <pc:docMk/>
            <pc:sldMk cId="2550729235" sldId="412"/>
            <ac:spMk id="34" creationId="{B4F4811D-8856-4506-B22D-4AABD6EE452B}"/>
          </ac:spMkLst>
        </pc:spChg>
        <pc:spChg chg="mod">
          <ac:chgData name="Tariq, Saman GIZ" userId="71e1a46f-f0a9-4839-94bf-71441c44cec8" providerId="ADAL" clId="{A27ADEAC-3F8A-421B-BBEE-8630B667FFE7}" dt="2022-10-10T16:11:33.414" v="2176"/>
          <ac:spMkLst>
            <pc:docMk/>
            <pc:sldMk cId="2550729235" sldId="412"/>
            <ac:spMk id="35" creationId="{DF6FCD6F-D54B-4205-A97D-A5A5715D49AD}"/>
          </ac:spMkLst>
        </pc:spChg>
        <pc:spChg chg="mod">
          <ac:chgData name="Tariq, Saman GIZ" userId="71e1a46f-f0a9-4839-94bf-71441c44cec8" providerId="ADAL" clId="{A27ADEAC-3F8A-421B-BBEE-8630B667FFE7}" dt="2022-10-10T16:11:33.414" v="2176"/>
          <ac:spMkLst>
            <pc:docMk/>
            <pc:sldMk cId="2550729235" sldId="412"/>
            <ac:spMk id="36" creationId="{6AE90700-605E-49B3-A996-428B979665A7}"/>
          </ac:spMkLst>
        </pc:spChg>
        <pc:spChg chg="mod">
          <ac:chgData name="Tariq, Saman GIZ" userId="71e1a46f-f0a9-4839-94bf-71441c44cec8" providerId="ADAL" clId="{A27ADEAC-3F8A-421B-BBEE-8630B667FFE7}" dt="2022-10-10T16:11:33.414" v="2176"/>
          <ac:spMkLst>
            <pc:docMk/>
            <pc:sldMk cId="2550729235" sldId="412"/>
            <ac:spMk id="37" creationId="{6A83DBC3-AF26-40B4-843F-B6F7D5BBB20C}"/>
          </ac:spMkLst>
        </pc:spChg>
        <pc:spChg chg="mod">
          <ac:chgData name="Tariq, Saman GIZ" userId="71e1a46f-f0a9-4839-94bf-71441c44cec8" providerId="ADAL" clId="{A27ADEAC-3F8A-421B-BBEE-8630B667FFE7}" dt="2022-10-10T16:11:33.414" v="2176"/>
          <ac:spMkLst>
            <pc:docMk/>
            <pc:sldMk cId="2550729235" sldId="412"/>
            <ac:spMk id="38" creationId="{8C45C1BB-9E7C-4AFE-8A17-3866874BCBB8}"/>
          </ac:spMkLst>
        </pc:spChg>
        <pc:spChg chg="mod">
          <ac:chgData name="Tariq, Saman GIZ" userId="71e1a46f-f0a9-4839-94bf-71441c44cec8" providerId="ADAL" clId="{A27ADEAC-3F8A-421B-BBEE-8630B667FFE7}" dt="2022-10-10T16:11:33.414" v="2176"/>
          <ac:spMkLst>
            <pc:docMk/>
            <pc:sldMk cId="2550729235" sldId="412"/>
            <ac:spMk id="39" creationId="{8EFBBFF7-BDC1-4A45-A3C9-FA996480771F}"/>
          </ac:spMkLst>
        </pc:spChg>
        <pc:spChg chg="mod">
          <ac:chgData name="Tariq, Saman GIZ" userId="71e1a46f-f0a9-4839-94bf-71441c44cec8" providerId="ADAL" clId="{A27ADEAC-3F8A-421B-BBEE-8630B667FFE7}" dt="2022-10-10T16:11:33.414" v="2176"/>
          <ac:spMkLst>
            <pc:docMk/>
            <pc:sldMk cId="2550729235" sldId="412"/>
            <ac:spMk id="40" creationId="{CA1D6F0D-FC46-4137-8724-31D692CC7893}"/>
          </ac:spMkLst>
        </pc:spChg>
        <pc:spChg chg="mod">
          <ac:chgData name="Tariq, Saman GIZ" userId="71e1a46f-f0a9-4839-94bf-71441c44cec8" providerId="ADAL" clId="{A27ADEAC-3F8A-421B-BBEE-8630B667FFE7}" dt="2022-10-10T16:11:33.414" v="2176"/>
          <ac:spMkLst>
            <pc:docMk/>
            <pc:sldMk cId="2550729235" sldId="412"/>
            <ac:spMk id="41" creationId="{9984AA67-8FCD-4525-9D1A-12213E66ED41}"/>
          </ac:spMkLst>
        </pc:spChg>
        <pc:spChg chg="mod">
          <ac:chgData name="Tariq, Saman GIZ" userId="71e1a46f-f0a9-4839-94bf-71441c44cec8" providerId="ADAL" clId="{A27ADEAC-3F8A-421B-BBEE-8630B667FFE7}" dt="2022-10-10T16:11:33.414" v="2176"/>
          <ac:spMkLst>
            <pc:docMk/>
            <pc:sldMk cId="2550729235" sldId="412"/>
            <ac:spMk id="42" creationId="{0CEF3BB2-CDFC-41E9-B335-87D47CB46339}"/>
          </ac:spMkLst>
        </pc:spChg>
        <pc:spChg chg="mod">
          <ac:chgData name="Tariq, Saman GIZ" userId="71e1a46f-f0a9-4839-94bf-71441c44cec8" providerId="ADAL" clId="{A27ADEAC-3F8A-421B-BBEE-8630B667FFE7}" dt="2022-10-10T16:11:33.414" v="2176"/>
          <ac:spMkLst>
            <pc:docMk/>
            <pc:sldMk cId="2550729235" sldId="412"/>
            <ac:spMk id="43" creationId="{CC458FE0-189C-480F-A062-1F4B0159EF2B}"/>
          </ac:spMkLst>
        </pc:spChg>
        <pc:spChg chg="mod">
          <ac:chgData name="Tariq, Saman GIZ" userId="71e1a46f-f0a9-4839-94bf-71441c44cec8" providerId="ADAL" clId="{A27ADEAC-3F8A-421B-BBEE-8630B667FFE7}" dt="2022-10-10T16:11:33.414" v="2176"/>
          <ac:spMkLst>
            <pc:docMk/>
            <pc:sldMk cId="2550729235" sldId="412"/>
            <ac:spMk id="44" creationId="{BDD22749-1200-48A1-A496-0A3838665812}"/>
          </ac:spMkLst>
        </pc:spChg>
        <pc:spChg chg="mod">
          <ac:chgData name="Tariq, Saman GIZ" userId="71e1a46f-f0a9-4839-94bf-71441c44cec8" providerId="ADAL" clId="{A27ADEAC-3F8A-421B-BBEE-8630B667FFE7}" dt="2022-10-10T16:11:33.414" v="2176"/>
          <ac:spMkLst>
            <pc:docMk/>
            <pc:sldMk cId="2550729235" sldId="412"/>
            <ac:spMk id="45" creationId="{F610F108-82A3-4042-89BA-995E48212109}"/>
          </ac:spMkLst>
        </pc:spChg>
        <pc:spChg chg="mod">
          <ac:chgData name="Tariq, Saman GIZ" userId="71e1a46f-f0a9-4839-94bf-71441c44cec8" providerId="ADAL" clId="{A27ADEAC-3F8A-421B-BBEE-8630B667FFE7}" dt="2022-10-10T16:11:33.414" v="2176"/>
          <ac:spMkLst>
            <pc:docMk/>
            <pc:sldMk cId="2550729235" sldId="412"/>
            <ac:spMk id="46" creationId="{297B8DAF-03EB-4CF5-BE3E-9ECE24737178}"/>
          </ac:spMkLst>
        </pc:spChg>
        <pc:spChg chg="mod">
          <ac:chgData name="Tariq, Saman GIZ" userId="71e1a46f-f0a9-4839-94bf-71441c44cec8" providerId="ADAL" clId="{A27ADEAC-3F8A-421B-BBEE-8630B667FFE7}" dt="2022-10-10T16:11:33.414" v="2176"/>
          <ac:spMkLst>
            <pc:docMk/>
            <pc:sldMk cId="2550729235" sldId="412"/>
            <ac:spMk id="47" creationId="{48CC3B13-DC4D-4EB2-87E7-0BB6A4A3248C}"/>
          </ac:spMkLst>
        </pc:spChg>
        <pc:spChg chg="add mod">
          <ac:chgData name="Tariq, Saman GIZ" userId="71e1a46f-f0a9-4839-94bf-71441c44cec8" providerId="ADAL" clId="{A27ADEAC-3F8A-421B-BBEE-8630B667FFE7}" dt="2022-10-10T16:11:35.741" v="2177" actId="20577"/>
          <ac:spMkLst>
            <pc:docMk/>
            <pc:sldMk cId="2550729235" sldId="412"/>
            <ac:spMk id="48" creationId="{F166F372-BEC6-40D1-8676-ABC9A54E9069}"/>
          </ac:spMkLst>
        </pc:spChg>
        <pc:grpChg chg="add mod">
          <ac:chgData name="Tariq, Saman GIZ" userId="71e1a46f-f0a9-4839-94bf-71441c44cec8" providerId="ADAL" clId="{A27ADEAC-3F8A-421B-BBEE-8630B667FFE7}" dt="2022-10-10T16:11:33.414" v="2176"/>
          <ac:grpSpMkLst>
            <pc:docMk/>
            <pc:sldMk cId="2550729235" sldId="412"/>
            <ac:grpSpMk id="30" creationId="{3681BE21-E44F-4C4E-BA16-36E361D2C6C2}"/>
          </ac:grpSpMkLst>
        </pc:grpChg>
        <pc:picChg chg="del">
          <ac:chgData name="Tariq, Saman GIZ" userId="71e1a46f-f0a9-4839-94bf-71441c44cec8" providerId="ADAL" clId="{A27ADEAC-3F8A-421B-BBEE-8630B667FFE7}" dt="2022-10-09T17:32:30.644" v="310" actId="478"/>
          <ac:picMkLst>
            <pc:docMk/>
            <pc:sldMk cId="2550729235" sldId="412"/>
            <ac:picMk id="31" creationId="{036F8C09-2E79-46B7-B03E-C095C56CED9C}"/>
          </ac:picMkLst>
        </pc:picChg>
      </pc:sldChg>
      <pc:sldChg chg="delSp del mod ord">
        <pc:chgData name="Tariq, Saman GIZ" userId="71e1a46f-f0a9-4839-94bf-71441c44cec8" providerId="ADAL" clId="{A27ADEAC-3F8A-421B-BBEE-8630B667FFE7}" dt="2022-10-09T20:15:57.904" v="914" actId="47"/>
        <pc:sldMkLst>
          <pc:docMk/>
          <pc:sldMk cId="1550229450" sldId="413"/>
        </pc:sldMkLst>
        <pc:spChg chg="del">
          <ac:chgData name="Tariq, Saman GIZ" userId="71e1a46f-f0a9-4839-94bf-71441c44cec8" providerId="ADAL" clId="{A27ADEAC-3F8A-421B-BBEE-8630B667FFE7}" dt="2022-10-09T20:15:12.307" v="870" actId="478"/>
          <ac:spMkLst>
            <pc:docMk/>
            <pc:sldMk cId="1550229450" sldId="413"/>
            <ac:spMk id="12" creationId="{E2C72411-EA47-4FAF-8A5C-CB5B63BA8E89}"/>
          </ac:spMkLst>
        </pc:spChg>
      </pc:sldChg>
      <pc:sldChg chg="addSp delSp modSp mod ord modNotesTx">
        <pc:chgData name="Tariq, Saman GIZ" userId="71e1a46f-f0a9-4839-94bf-71441c44cec8" providerId="ADAL" clId="{A27ADEAC-3F8A-421B-BBEE-8630B667FFE7}" dt="2022-10-20T09:28:39.014" v="8266" actId="20577"/>
        <pc:sldMkLst>
          <pc:docMk/>
          <pc:sldMk cId="2552746727" sldId="414"/>
        </pc:sldMkLst>
        <pc:spChg chg="mod">
          <ac:chgData name="Tariq, Saman GIZ" userId="71e1a46f-f0a9-4839-94bf-71441c44cec8" providerId="ADAL" clId="{A27ADEAC-3F8A-421B-BBEE-8630B667FFE7}" dt="2022-10-10T16:09:46.248" v="2113"/>
          <ac:spMkLst>
            <pc:docMk/>
            <pc:sldMk cId="2552746727" sldId="414"/>
            <ac:spMk id="12" creationId="{4CDD995A-7753-4677-BFCB-CA0ED6BD3FC5}"/>
          </ac:spMkLst>
        </pc:spChg>
        <pc:spChg chg="del">
          <ac:chgData name="Tariq, Saman GIZ" userId="71e1a46f-f0a9-4839-94bf-71441c44cec8" providerId="ADAL" clId="{A27ADEAC-3F8A-421B-BBEE-8630B667FFE7}" dt="2022-10-09T17:23:29.733" v="183" actId="478"/>
          <ac:spMkLst>
            <pc:docMk/>
            <pc:sldMk cId="2552746727" sldId="414"/>
            <ac:spMk id="12" creationId="{C043BD9A-FA74-4278-B0CE-40094B2F8631}"/>
          </ac:spMkLst>
        </pc:spChg>
        <pc:spChg chg="mod">
          <ac:chgData name="Tariq, Saman GIZ" userId="71e1a46f-f0a9-4839-94bf-71441c44cec8" providerId="ADAL" clId="{A27ADEAC-3F8A-421B-BBEE-8630B667FFE7}" dt="2022-10-10T16:09:46.248" v="2113"/>
          <ac:spMkLst>
            <pc:docMk/>
            <pc:sldMk cId="2552746727" sldId="414"/>
            <ac:spMk id="13" creationId="{432DF7B9-58B5-4E0D-BEB7-76BA5FDDDCA6}"/>
          </ac:spMkLst>
        </pc:spChg>
        <pc:spChg chg="mod">
          <ac:chgData name="Tariq, Saman GIZ" userId="71e1a46f-f0a9-4839-94bf-71441c44cec8" providerId="ADAL" clId="{A27ADEAC-3F8A-421B-BBEE-8630B667FFE7}" dt="2022-10-10T16:09:46.248" v="2113"/>
          <ac:spMkLst>
            <pc:docMk/>
            <pc:sldMk cId="2552746727" sldId="414"/>
            <ac:spMk id="14" creationId="{A27B3772-33AD-4A6F-8F0A-ED3F419FAF4A}"/>
          </ac:spMkLst>
        </pc:spChg>
        <pc:spChg chg="mod">
          <ac:chgData name="Tariq, Saman GIZ" userId="71e1a46f-f0a9-4839-94bf-71441c44cec8" providerId="ADAL" clId="{A27ADEAC-3F8A-421B-BBEE-8630B667FFE7}" dt="2022-10-10T16:09:46.248" v="2113"/>
          <ac:spMkLst>
            <pc:docMk/>
            <pc:sldMk cId="2552746727" sldId="414"/>
            <ac:spMk id="15" creationId="{CABBCF91-5F0C-4694-BC23-CD8BEEFD212B}"/>
          </ac:spMkLst>
        </pc:spChg>
        <pc:spChg chg="mod">
          <ac:chgData name="Tariq, Saman GIZ" userId="71e1a46f-f0a9-4839-94bf-71441c44cec8" providerId="ADAL" clId="{A27ADEAC-3F8A-421B-BBEE-8630B667FFE7}" dt="2022-10-10T16:09:46.248" v="2113"/>
          <ac:spMkLst>
            <pc:docMk/>
            <pc:sldMk cId="2552746727" sldId="414"/>
            <ac:spMk id="16" creationId="{3018F54C-4DE0-44CF-BB8A-FEAEDB5D4074}"/>
          </ac:spMkLst>
        </pc:spChg>
        <pc:spChg chg="mod">
          <ac:chgData name="Tariq, Saman GIZ" userId="71e1a46f-f0a9-4839-94bf-71441c44cec8" providerId="ADAL" clId="{A27ADEAC-3F8A-421B-BBEE-8630B667FFE7}" dt="2022-10-10T16:09:46.248" v="2113"/>
          <ac:spMkLst>
            <pc:docMk/>
            <pc:sldMk cId="2552746727" sldId="414"/>
            <ac:spMk id="17" creationId="{8BDB0DC3-B082-48F6-BC18-E1BBF611697C}"/>
          </ac:spMkLst>
        </pc:spChg>
        <pc:spChg chg="mod">
          <ac:chgData name="Tariq, Saman GIZ" userId="71e1a46f-f0a9-4839-94bf-71441c44cec8" providerId="ADAL" clId="{A27ADEAC-3F8A-421B-BBEE-8630B667FFE7}" dt="2022-10-10T16:09:46.248" v="2113"/>
          <ac:spMkLst>
            <pc:docMk/>
            <pc:sldMk cId="2552746727" sldId="414"/>
            <ac:spMk id="18" creationId="{C47A72A9-DED8-442A-A1DB-7C70A4916BF1}"/>
          </ac:spMkLst>
        </pc:spChg>
        <pc:spChg chg="mod">
          <ac:chgData name="Tariq, Saman GIZ" userId="71e1a46f-f0a9-4839-94bf-71441c44cec8" providerId="ADAL" clId="{A27ADEAC-3F8A-421B-BBEE-8630B667FFE7}" dt="2022-10-10T16:09:46.248" v="2113"/>
          <ac:spMkLst>
            <pc:docMk/>
            <pc:sldMk cId="2552746727" sldId="414"/>
            <ac:spMk id="19" creationId="{25464F83-0C18-4A17-AAFD-A28A40DD6E03}"/>
          </ac:spMkLst>
        </pc:spChg>
        <pc:spChg chg="mod">
          <ac:chgData name="Tariq, Saman GIZ" userId="71e1a46f-f0a9-4839-94bf-71441c44cec8" providerId="ADAL" clId="{A27ADEAC-3F8A-421B-BBEE-8630B667FFE7}" dt="2022-10-10T16:09:46.248" v="2113"/>
          <ac:spMkLst>
            <pc:docMk/>
            <pc:sldMk cId="2552746727" sldId="414"/>
            <ac:spMk id="20" creationId="{1CDDF7F8-BEFD-49E8-B737-231607E8AC4E}"/>
          </ac:spMkLst>
        </pc:spChg>
        <pc:spChg chg="mod">
          <ac:chgData name="Tariq, Saman GIZ" userId="71e1a46f-f0a9-4839-94bf-71441c44cec8" providerId="ADAL" clId="{A27ADEAC-3F8A-421B-BBEE-8630B667FFE7}" dt="2022-10-10T16:09:46.248" v="2113"/>
          <ac:spMkLst>
            <pc:docMk/>
            <pc:sldMk cId="2552746727" sldId="414"/>
            <ac:spMk id="21" creationId="{CD6EC4EA-8184-401D-9A6A-B7F4DC232EA4}"/>
          </ac:spMkLst>
        </pc:spChg>
        <pc:spChg chg="mod">
          <ac:chgData name="Tariq, Saman GIZ" userId="71e1a46f-f0a9-4839-94bf-71441c44cec8" providerId="ADAL" clId="{A27ADEAC-3F8A-421B-BBEE-8630B667FFE7}" dt="2022-10-10T16:09:46.248" v="2113"/>
          <ac:spMkLst>
            <pc:docMk/>
            <pc:sldMk cId="2552746727" sldId="414"/>
            <ac:spMk id="22" creationId="{46C1188E-A3CF-4B7A-AE67-789EB215B3F2}"/>
          </ac:spMkLst>
        </pc:spChg>
        <pc:spChg chg="mod">
          <ac:chgData name="Tariq, Saman GIZ" userId="71e1a46f-f0a9-4839-94bf-71441c44cec8" providerId="ADAL" clId="{A27ADEAC-3F8A-421B-BBEE-8630B667FFE7}" dt="2022-10-10T16:09:46.248" v="2113"/>
          <ac:spMkLst>
            <pc:docMk/>
            <pc:sldMk cId="2552746727" sldId="414"/>
            <ac:spMk id="23" creationId="{B30A7ABF-13FC-4CCD-B2E0-40434E796E34}"/>
          </ac:spMkLst>
        </pc:spChg>
        <pc:spChg chg="mod">
          <ac:chgData name="Tariq, Saman GIZ" userId="71e1a46f-f0a9-4839-94bf-71441c44cec8" providerId="ADAL" clId="{A27ADEAC-3F8A-421B-BBEE-8630B667FFE7}" dt="2022-10-10T16:09:46.248" v="2113"/>
          <ac:spMkLst>
            <pc:docMk/>
            <pc:sldMk cId="2552746727" sldId="414"/>
            <ac:spMk id="24" creationId="{E3B60ACF-194C-44F3-A903-ECC2C2F24C92}"/>
          </ac:spMkLst>
        </pc:spChg>
        <pc:spChg chg="mod">
          <ac:chgData name="Tariq, Saman GIZ" userId="71e1a46f-f0a9-4839-94bf-71441c44cec8" providerId="ADAL" clId="{A27ADEAC-3F8A-421B-BBEE-8630B667FFE7}" dt="2022-10-10T16:09:46.248" v="2113"/>
          <ac:spMkLst>
            <pc:docMk/>
            <pc:sldMk cId="2552746727" sldId="414"/>
            <ac:spMk id="25" creationId="{80EF07B7-ACEB-44FE-977C-A8FDFCBDDDF0}"/>
          </ac:spMkLst>
        </pc:spChg>
        <pc:spChg chg="mod">
          <ac:chgData name="Tariq, Saman GIZ" userId="71e1a46f-f0a9-4839-94bf-71441c44cec8" providerId="ADAL" clId="{A27ADEAC-3F8A-421B-BBEE-8630B667FFE7}" dt="2022-10-10T16:09:46.248" v="2113"/>
          <ac:spMkLst>
            <pc:docMk/>
            <pc:sldMk cId="2552746727" sldId="414"/>
            <ac:spMk id="26" creationId="{1A3CEFEC-649A-4A2C-9298-A3D5ED09AF06}"/>
          </ac:spMkLst>
        </pc:spChg>
        <pc:spChg chg="mod">
          <ac:chgData name="Tariq, Saman GIZ" userId="71e1a46f-f0a9-4839-94bf-71441c44cec8" providerId="ADAL" clId="{A27ADEAC-3F8A-421B-BBEE-8630B667FFE7}" dt="2022-10-10T16:09:46.248" v="2113"/>
          <ac:spMkLst>
            <pc:docMk/>
            <pc:sldMk cId="2552746727" sldId="414"/>
            <ac:spMk id="27" creationId="{5AD3E461-5683-409C-9F6F-6BB85185F83C}"/>
          </ac:spMkLst>
        </pc:spChg>
        <pc:spChg chg="mod">
          <ac:chgData name="Tariq, Saman GIZ" userId="71e1a46f-f0a9-4839-94bf-71441c44cec8" providerId="ADAL" clId="{A27ADEAC-3F8A-421B-BBEE-8630B667FFE7}" dt="2022-10-10T16:09:46.248" v="2113"/>
          <ac:spMkLst>
            <pc:docMk/>
            <pc:sldMk cId="2552746727" sldId="414"/>
            <ac:spMk id="28" creationId="{EC33E3B2-EF0F-4538-9B12-E69DE280FD6E}"/>
          </ac:spMkLst>
        </pc:spChg>
        <pc:spChg chg="add mod">
          <ac:chgData name="Tariq, Saman GIZ" userId="71e1a46f-f0a9-4839-94bf-71441c44cec8" providerId="ADAL" clId="{A27ADEAC-3F8A-421B-BBEE-8630B667FFE7}" dt="2022-10-20T09:28:39.014" v="8266" actId="20577"/>
          <ac:spMkLst>
            <pc:docMk/>
            <pc:sldMk cId="2552746727" sldId="414"/>
            <ac:spMk id="29" creationId="{65C02148-7C20-4B46-A193-2E3F2D2A675E}"/>
          </ac:spMkLst>
        </pc:spChg>
        <pc:grpChg chg="add mod">
          <ac:chgData name="Tariq, Saman GIZ" userId="71e1a46f-f0a9-4839-94bf-71441c44cec8" providerId="ADAL" clId="{A27ADEAC-3F8A-421B-BBEE-8630B667FFE7}" dt="2022-10-10T16:09:46.248" v="2113"/>
          <ac:grpSpMkLst>
            <pc:docMk/>
            <pc:sldMk cId="2552746727" sldId="414"/>
            <ac:grpSpMk id="11" creationId="{1DD5D657-F31F-444E-80A8-6F800B47BC72}"/>
          </ac:grpSpMkLst>
        </pc:grpChg>
        <pc:picChg chg="del">
          <ac:chgData name="Tariq, Saman GIZ" userId="71e1a46f-f0a9-4839-94bf-71441c44cec8" providerId="ADAL" clId="{A27ADEAC-3F8A-421B-BBEE-8630B667FFE7}" dt="2022-10-09T17:32:27.784" v="309" actId="478"/>
          <ac:picMkLst>
            <pc:docMk/>
            <pc:sldMk cId="2552746727" sldId="414"/>
            <ac:picMk id="13" creationId="{7CFAB01C-40B2-4847-84EF-DDA871A6121C}"/>
          </ac:picMkLst>
        </pc:picChg>
      </pc:sldChg>
      <pc:sldChg chg="addSp delSp modSp mod ord modNotesTx">
        <pc:chgData name="Tariq, Saman GIZ" userId="71e1a46f-f0a9-4839-94bf-71441c44cec8" providerId="ADAL" clId="{A27ADEAC-3F8A-421B-BBEE-8630B667FFE7}" dt="2022-10-10T17:31:57.046" v="4678" actId="20577"/>
        <pc:sldMkLst>
          <pc:docMk/>
          <pc:sldMk cId="450341607" sldId="415"/>
        </pc:sldMkLst>
        <pc:spChg chg="mod">
          <ac:chgData name="Tariq, Saman GIZ" userId="71e1a46f-f0a9-4839-94bf-71441c44cec8" providerId="ADAL" clId="{A27ADEAC-3F8A-421B-BBEE-8630B667FFE7}" dt="2022-10-10T16:09:45.154" v="2112"/>
          <ac:spMkLst>
            <pc:docMk/>
            <pc:sldMk cId="450341607" sldId="415"/>
            <ac:spMk id="9" creationId="{5CC56717-4A17-4D4A-9E68-39F222A359BA}"/>
          </ac:spMkLst>
        </pc:spChg>
        <pc:spChg chg="del">
          <ac:chgData name="Tariq, Saman GIZ" userId="71e1a46f-f0a9-4839-94bf-71441c44cec8" providerId="ADAL" clId="{A27ADEAC-3F8A-421B-BBEE-8630B667FFE7}" dt="2022-10-09T17:23:27.478" v="182" actId="478"/>
          <ac:spMkLst>
            <pc:docMk/>
            <pc:sldMk cId="450341607" sldId="415"/>
            <ac:spMk id="9" creationId="{CFBA934A-0C8A-42A6-BC40-085A1A30C97F}"/>
          </ac:spMkLst>
        </pc:spChg>
        <pc:spChg chg="mod">
          <ac:chgData name="Tariq, Saman GIZ" userId="71e1a46f-f0a9-4839-94bf-71441c44cec8" providerId="ADAL" clId="{A27ADEAC-3F8A-421B-BBEE-8630B667FFE7}" dt="2022-10-10T16:09:45.154" v="2112"/>
          <ac:spMkLst>
            <pc:docMk/>
            <pc:sldMk cId="450341607" sldId="415"/>
            <ac:spMk id="10" creationId="{3AF59E4B-FBF2-4270-921A-877249AA23A5}"/>
          </ac:spMkLst>
        </pc:spChg>
        <pc:spChg chg="mod">
          <ac:chgData name="Tariq, Saman GIZ" userId="71e1a46f-f0a9-4839-94bf-71441c44cec8" providerId="ADAL" clId="{A27ADEAC-3F8A-421B-BBEE-8630B667FFE7}" dt="2022-10-10T16:09:45.154" v="2112"/>
          <ac:spMkLst>
            <pc:docMk/>
            <pc:sldMk cId="450341607" sldId="415"/>
            <ac:spMk id="11" creationId="{4F921436-D05B-42D3-A9FC-D0E230182B99}"/>
          </ac:spMkLst>
        </pc:spChg>
        <pc:spChg chg="mod">
          <ac:chgData name="Tariq, Saman GIZ" userId="71e1a46f-f0a9-4839-94bf-71441c44cec8" providerId="ADAL" clId="{A27ADEAC-3F8A-421B-BBEE-8630B667FFE7}" dt="2022-10-10T16:09:45.154" v="2112"/>
          <ac:spMkLst>
            <pc:docMk/>
            <pc:sldMk cId="450341607" sldId="415"/>
            <ac:spMk id="12" creationId="{6AB53301-03D9-4E78-81F4-FE12F6A7340A}"/>
          </ac:spMkLst>
        </pc:spChg>
        <pc:spChg chg="mod">
          <ac:chgData name="Tariq, Saman GIZ" userId="71e1a46f-f0a9-4839-94bf-71441c44cec8" providerId="ADAL" clId="{A27ADEAC-3F8A-421B-BBEE-8630B667FFE7}" dt="2022-10-10T16:09:45.154" v="2112"/>
          <ac:spMkLst>
            <pc:docMk/>
            <pc:sldMk cId="450341607" sldId="415"/>
            <ac:spMk id="13" creationId="{EA4F78F8-7FD9-4E08-AE89-94BC0879A714}"/>
          </ac:spMkLst>
        </pc:spChg>
        <pc:spChg chg="mod">
          <ac:chgData name="Tariq, Saman GIZ" userId="71e1a46f-f0a9-4839-94bf-71441c44cec8" providerId="ADAL" clId="{A27ADEAC-3F8A-421B-BBEE-8630B667FFE7}" dt="2022-10-10T16:09:45.154" v="2112"/>
          <ac:spMkLst>
            <pc:docMk/>
            <pc:sldMk cId="450341607" sldId="415"/>
            <ac:spMk id="14" creationId="{751A04A7-6B4C-4BFE-8E86-DFA19FE5A63C}"/>
          </ac:spMkLst>
        </pc:spChg>
        <pc:spChg chg="mod">
          <ac:chgData name="Tariq, Saman GIZ" userId="71e1a46f-f0a9-4839-94bf-71441c44cec8" providerId="ADAL" clId="{A27ADEAC-3F8A-421B-BBEE-8630B667FFE7}" dt="2022-10-10T16:09:45.154" v="2112"/>
          <ac:spMkLst>
            <pc:docMk/>
            <pc:sldMk cId="450341607" sldId="415"/>
            <ac:spMk id="15" creationId="{8C89D241-CE7B-4868-B912-164B2C817896}"/>
          </ac:spMkLst>
        </pc:spChg>
        <pc:spChg chg="mod">
          <ac:chgData name="Tariq, Saman GIZ" userId="71e1a46f-f0a9-4839-94bf-71441c44cec8" providerId="ADAL" clId="{A27ADEAC-3F8A-421B-BBEE-8630B667FFE7}" dt="2022-10-10T16:09:45.154" v="2112"/>
          <ac:spMkLst>
            <pc:docMk/>
            <pc:sldMk cId="450341607" sldId="415"/>
            <ac:spMk id="16" creationId="{DB54003C-CDBA-4006-881F-707DB3D47371}"/>
          </ac:spMkLst>
        </pc:spChg>
        <pc:spChg chg="mod">
          <ac:chgData name="Tariq, Saman GIZ" userId="71e1a46f-f0a9-4839-94bf-71441c44cec8" providerId="ADAL" clId="{A27ADEAC-3F8A-421B-BBEE-8630B667FFE7}" dt="2022-10-10T16:09:45.154" v="2112"/>
          <ac:spMkLst>
            <pc:docMk/>
            <pc:sldMk cId="450341607" sldId="415"/>
            <ac:spMk id="17" creationId="{E7901D7F-B6C6-48F3-9BC9-4E3667BDDEDF}"/>
          </ac:spMkLst>
        </pc:spChg>
        <pc:spChg chg="mod">
          <ac:chgData name="Tariq, Saman GIZ" userId="71e1a46f-f0a9-4839-94bf-71441c44cec8" providerId="ADAL" clId="{A27ADEAC-3F8A-421B-BBEE-8630B667FFE7}" dt="2022-10-10T16:09:45.154" v="2112"/>
          <ac:spMkLst>
            <pc:docMk/>
            <pc:sldMk cId="450341607" sldId="415"/>
            <ac:spMk id="18" creationId="{D9FF07C6-C47A-4047-8023-A1784D9B90E8}"/>
          </ac:spMkLst>
        </pc:spChg>
        <pc:spChg chg="mod">
          <ac:chgData name="Tariq, Saman GIZ" userId="71e1a46f-f0a9-4839-94bf-71441c44cec8" providerId="ADAL" clId="{A27ADEAC-3F8A-421B-BBEE-8630B667FFE7}" dt="2022-10-10T16:09:45.154" v="2112"/>
          <ac:spMkLst>
            <pc:docMk/>
            <pc:sldMk cId="450341607" sldId="415"/>
            <ac:spMk id="19" creationId="{B8F169CE-7CEC-446C-9594-DC6A46A3AD95}"/>
          </ac:spMkLst>
        </pc:spChg>
        <pc:spChg chg="mod">
          <ac:chgData name="Tariq, Saman GIZ" userId="71e1a46f-f0a9-4839-94bf-71441c44cec8" providerId="ADAL" clId="{A27ADEAC-3F8A-421B-BBEE-8630B667FFE7}" dt="2022-10-10T16:09:45.154" v="2112"/>
          <ac:spMkLst>
            <pc:docMk/>
            <pc:sldMk cId="450341607" sldId="415"/>
            <ac:spMk id="20" creationId="{BABB9AE6-49FD-4A0D-B89E-7E62D8D741A8}"/>
          </ac:spMkLst>
        </pc:spChg>
        <pc:spChg chg="mod">
          <ac:chgData name="Tariq, Saman GIZ" userId="71e1a46f-f0a9-4839-94bf-71441c44cec8" providerId="ADAL" clId="{A27ADEAC-3F8A-421B-BBEE-8630B667FFE7}" dt="2022-10-10T16:09:45.154" v="2112"/>
          <ac:spMkLst>
            <pc:docMk/>
            <pc:sldMk cId="450341607" sldId="415"/>
            <ac:spMk id="21" creationId="{2C78CCF7-A0B9-4985-A354-197C94238167}"/>
          </ac:spMkLst>
        </pc:spChg>
        <pc:spChg chg="mod">
          <ac:chgData name="Tariq, Saman GIZ" userId="71e1a46f-f0a9-4839-94bf-71441c44cec8" providerId="ADAL" clId="{A27ADEAC-3F8A-421B-BBEE-8630B667FFE7}" dt="2022-10-10T16:09:45.154" v="2112"/>
          <ac:spMkLst>
            <pc:docMk/>
            <pc:sldMk cId="450341607" sldId="415"/>
            <ac:spMk id="22" creationId="{CFEF5982-BD9A-46F5-984B-A46F74995941}"/>
          </ac:spMkLst>
        </pc:spChg>
        <pc:spChg chg="mod">
          <ac:chgData name="Tariq, Saman GIZ" userId="71e1a46f-f0a9-4839-94bf-71441c44cec8" providerId="ADAL" clId="{A27ADEAC-3F8A-421B-BBEE-8630B667FFE7}" dt="2022-10-10T16:09:45.154" v="2112"/>
          <ac:spMkLst>
            <pc:docMk/>
            <pc:sldMk cId="450341607" sldId="415"/>
            <ac:spMk id="23" creationId="{F4266ECF-8E6F-45E8-9AC8-E4DA091D7E57}"/>
          </ac:spMkLst>
        </pc:spChg>
        <pc:spChg chg="mod">
          <ac:chgData name="Tariq, Saman GIZ" userId="71e1a46f-f0a9-4839-94bf-71441c44cec8" providerId="ADAL" clId="{A27ADEAC-3F8A-421B-BBEE-8630B667FFE7}" dt="2022-10-10T16:09:45.154" v="2112"/>
          <ac:spMkLst>
            <pc:docMk/>
            <pc:sldMk cId="450341607" sldId="415"/>
            <ac:spMk id="24" creationId="{C4378BBA-CE9E-4CF6-9CC6-0CA262E61B41}"/>
          </ac:spMkLst>
        </pc:spChg>
        <pc:spChg chg="mod">
          <ac:chgData name="Tariq, Saman GIZ" userId="71e1a46f-f0a9-4839-94bf-71441c44cec8" providerId="ADAL" clId="{A27ADEAC-3F8A-421B-BBEE-8630B667FFE7}" dt="2022-10-10T16:09:45.154" v="2112"/>
          <ac:spMkLst>
            <pc:docMk/>
            <pc:sldMk cId="450341607" sldId="415"/>
            <ac:spMk id="25" creationId="{9BB08156-48FF-4674-8C1B-B014547244B4}"/>
          </ac:spMkLst>
        </pc:spChg>
        <pc:spChg chg="add mod">
          <ac:chgData name="Tariq, Saman GIZ" userId="71e1a46f-f0a9-4839-94bf-71441c44cec8" providerId="ADAL" clId="{A27ADEAC-3F8A-421B-BBEE-8630B667FFE7}" dt="2022-10-10T16:10:18.439" v="2170" actId="20577"/>
          <ac:spMkLst>
            <pc:docMk/>
            <pc:sldMk cId="450341607" sldId="415"/>
            <ac:spMk id="26" creationId="{9C889C23-F099-42C8-A41A-BD8A0D626151}"/>
          </ac:spMkLst>
        </pc:spChg>
        <pc:grpChg chg="add mod">
          <ac:chgData name="Tariq, Saman GIZ" userId="71e1a46f-f0a9-4839-94bf-71441c44cec8" providerId="ADAL" clId="{A27ADEAC-3F8A-421B-BBEE-8630B667FFE7}" dt="2022-10-10T16:09:45.154" v="2112"/>
          <ac:grpSpMkLst>
            <pc:docMk/>
            <pc:sldMk cId="450341607" sldId="415"/>
            <ac:grpSpMk id="8" creationId="{4F9308D1-88A7-4941-9665-7711E7CC15FB}"/>
          </ac:grpSpMkLst>
        </pc:grpChg>
        <pc:graphicFrameChg chg="mod">
          <ac:chgData name="Tariq, Saman GIZ" userId="71e1a46f-f0a9-4839-94bf-71441c44cec8" providerId="ADAL" clId="{A27ADEAC-3F8A-421B-BBEE-8630B667FFE7}" dt="2022-10-09T17:34:36.428" v="344" actId="113"/>
          <ac:graphicFrameMkLst>
            <pc:docMk/>
            <pc:sldMk cId="450341607" sldId="415"/>
            <ac:graphicFrameMk id="7" creationId="{434F16ED-20A3-4404-8D53-CC2A9F1AC6F6}"/>
          </ac:graphicFrameMkLst>
        </pc:graphicFrameChg>
        <pc:picChg chg="del">
          <ac:chgData name="Tariq, Saman GIZ" userId="71e1a46f-f0a9-4839-94bf-71441c44cec8" providerId="ADAL" clId="{A27ADEAC-3F8A-421B-BBEE-8630B667FFE7}" dt="2022-10-09T17:32:25.070" v="308" actId="478"/>
          <ac:picMkLst>
            <pc:docMk/>
            <pc:sldMk cId="450341607" sldId="415"/>
            <ac:picMk id="10" creationId="{BFE0F884-CC7B-47B1-A7EA-419F9E8451DC}"/>
          </ac:picMkLst>
        </pc:picChg>
      </pc:sldChg>
      <pc:sldChg chg="addSp delSp modSp mod ord modNotesTx">
        <pc:chgData name="Tariq, Saman GIZ" userId="71e1a46f-f0a9-4839-94bf-71441c44cec8" providerId="ADAL" clId="{A27ADEAC-3F8A-421B-BBEE-8630B667FFE7}" dt="2022-10-10T17:15:06.268" v="3420" actId="20577"/>
        <pc:sldMkLst>
          <pc:docMk/>
          <pc:sldMk cId="3447470958" sldId="416"/>
        </pc:sldMkLst>
        <pc:spChg chg="mod">
          <ac:chgData name="Tariq, Saman GIZ" userId="71e1a46f-f0a9-4839-94bf-71441c44cec8" providerId="ADAL" clId="{A27ADEAC-3F8A-421B-BBEE-8630B667FFE7}" dt="2022-10-10T17:14:35.913" v="3389" actId="20577"/>
          <ac:spMkLst>
            <pc:docMk/>
            <pc:sldMk cId="3447470958" sldId="416"/>
            <ac:spMk id="7" creationId="{C745ECC2-74C6-47BA-B4CB-17B529F2DF2B}"/>
          </ac:spMkLst>
        </pc:spChg>
        <pc:spChg chg="mod">
          <ac:chgData name="Tariq, Saman GIZ" userId="71e1a46f-f0a9-4839-94bf-71441c44cec8" providerId="ADAL" clId="{A27ADEAC-3F8A-421B-BBEE-8630B667FFE7}" dt="2022-10-10T16:09:44.263" v="2111"/>
          <ac:spMkLst>
            <pc:docMk/>
            <pc:sldMk cId="3447470958" sldId="416"/>
            <ac:spMk id="10" creationId="{B17EC048-DBB3-4A30-A5BE-F37C441941E6}"/>
          </ac:spMkLst>
        </pc:spChg>
        <pc:spChg chg="mod">
          <ac:chgData name="Tariq, Saman GIZ" userId="71e1a46f-f0a9-4839-94bf-71441c44cec8" providerId="ADAL" clId="{A27ADEAC-3F8A-421B-BBEE-8630B667FFE7}" dt="2022-10-10T16:09:44.263" v="2111"/>
          <ac:spMkLst>
            <pc:docMk/>
            <pc:sldMk cId="3447470958" sldId="416"/>
            <ac:spMk id="11" creationId="{2FDC35DA-DF50-4E3C-B893-3A93C71E2445}"/>
          </ac:spMkLst>
        </pc:spChg>
        <pc:spChg chg="del">
          <ac:chgData name="Tariq, Saman GIZ" userId="71e1a46f-f0a9-4839-94bf-71441c44cec8" providerId="ADAL" clId="{A27ADEAC-3F8A-421B-BBEE-8630B667FFE7}" dt="2022-10-09T17:23:23.125" v="181" actId="478"/>
          <ac:spMkLst>
            <pc:docMk/>
            <pc:sldMk cId="3447470958" sldId="416"/>
            <ac:spMk id="11" creationId="{BA3144D1-13B9-4DFB-A530-FA50FAAE9E00}"/>
          </ac:spMkLst>
        </pc:spChg>
        <pc:spChg chg="mod">
          <ac:chgData name="Tariq, Saman GIZ" userId="71e1a46f-f0a9-4839-94bf-71441c44cec8" providerId="ADAL" clId="{A27ADEAC-3F8A-421B-BBEE-8630B667FFE7}" dt="2022-10-10T16:09:44.263" v="2111"/>
          <ac:spMkLst>
            <pc:docMk/>
            <pc:sldMk cId="3447470958" sldId="416"/>
            <ac:spMk id="12" creationId="{E84F0956-7747-4126-B424-A4F97CD0560C}"/>
          </ac:spMkLst>
        </pc:spChg>
        <pc:spChg chg="mod">
          <ac:chgData name="Tariq, Saman GIZ" userId="71e1a46f-f0a9-4839-94bf-71441c44cec8" providerId="ADAL" clId="{A27ADEAC-3F8A-421B-BBEE-8630B667FFE7}" dt="2022-10-10T16:09:44.263" v="2111"/>
          <ac:spMkLst>
            <pc:docMk/>
            <pc:sldMk cId="3447470958" sldId="416"/>
            <ac:spMk id="13" creationId="{3A8E8564-E519-44F5-BAD5-DB336EB35BDC}"/>
          </ac:spMkLst>
        </pc:spChg>
        <pc:spChg chg="mod">
          <ac:chgData name="Tariq, Saman GIZ" userId="71e1a46f-f0a9-4839-94bf-71441c44cec8" providerId="ADAL" clId="{A27ADEAC-3F8A-421B-BBEE-8630B667FFE7}" dt="2022-10-10T16:09:44.263" v="2111"/>
          <ac:spMkLst>
            <pc:docMk/>
            <pc:sldMk cId="3447470958" sldId="416"/>
            <ac:spMk id="14" creationId="{190A2D5F-3DCC-4376-955F-E81DE4A17CA0}"/>
          </ac:spMkLst>
        </pc:spChg>
        <pc:spChg chg="mod">
          <ac:chgData name="Tariq, Saman GIZ" userId="71e1a46f-f0a9-4839-94bf-71441c44cec8" providerId="ADAL" clId="{A27ADEAC-3F8A-421B-BBEE-8630B667FFE7}" dt="2022-10-10T16:09:44.263" v="2111"/>
          <ac:spMkLst>
            <pc:docMk/>
            <pc:sldMk cId="3447470958" sldId="416"/>
            <ac:spMk id="15" creationId="{E7FB6B97-1C96-4436-9301-0418551039B2}"/>
          </ac:spMkLst>
        </pc:spChg>
        <pc:spChg chg="mod">
          <ac:chgData name="Tariq, Saman GIZ" userId="71e1a46f-f0a9-4839-94bf-71441c44cec8" providerId="ADAL" clId="{A27ADEAC-3F8A-421B-BBEE-8630B667FFE7}" dt="2022-10-10T16:09:44.263" v="2111"/>
          <ac:spMkLst>
            <pc:docMk/>
            <pc:sldMk cId="3447470958" sldId="416"/>
            <ac:spMk id="16" creationId="{FA75DC95-6787-4097-88C3-8BE73883ED7B}"/>
          </ac:spMkLst>
        </pc:spChg>
        <pc:spChg chg="mod">
          <ac:chgData name="Tariq, Saman GIZ" userId="71e1a46f-f0a9-4839-94bf-71441c44cec8" providerId="ADAL" clId="{A27ADEAC-3F8A-421B-BBEE-8630B667FFE7}" dt="2022-10-10T16:09:44.263" v="2111"/>
          <ac:spMkLst>
            <pc:docMk/>
            <pc:sldMk cId="3447470958" sldId="416"/>
            <ac:spMk id="17" creationId="{CA94CD63-D6E8-4450-9B01-5F425D3EE608}"/>
          </ac:spMkLst>
        </pc:spChg>
        <pc:spChg chg="mod">
          <ac:chgData name="Tariq, Saman GIZ" userId="71e1a46f-f0a9-4839-94bf-71441c44cec8" providerId="ADAL" clId="{A27ADEAC-3F8A-421B-BBEE-8630B667FFE7}" dt="2022-10-10T16:09:44.263" v="2111"/>
          <ac:spMkLst>
            <pc:docMk/>
            <pc:sldMk cId="3447470958" sldId="416"/>
            <ac:spMk id="18" creationId="{2A18EBE9-3D0F-41AC-A7A9-739DA9B48D6E}"/>
          </ac:spMkLst>
        </pc:spChg>
        <pc:spChg chg="mod">
          <ac:chgData name="Tariq, Saman GIZ" userId="71e1a46f-f0a9-4839-94bf-71441c44cec8" providerId="ADAL" clId="{A27ADEAC-3F8A-421B-BBEE-8630B667FFE7}" dt="2022-10-10T16:09:44.263" v="2111"/>
          <ac:spMkLst>
            <pc:docMk/>
            <pc:sldMk cId="3447470958" sldId="416"/>
            <ac:spMk id="19" creationId="{3CEF77C1-607F-4202-8056-C671A6719C63}"/>
          </ac:spMkLst>
        </pc:spChg>
        <pc:spChg chg="mod">
          <ac:chgData name="Tariq, Saman GIZ" userId="71e1a46f-f0a9-4839-94bf-71441c44cec8" providerId="ADAL" clId="{A27ADEAC-3F8A-421B-BBEE-8630B667FFE7}" dt="2022-10-10T16:09:44.263" v="2111"/>
          <ac:spMkLst>
            <pc:docMk/>
            <pc:sldMk cId="3447470958" sldId="416"/>
            <ac:spMk id="20" creationId="{0751B1D0-8BEF-4F1D-AE11-CA98356520D7}"/>
          </ac:spMkLst>
        </pc:spChg>
        <pc:spChg chg="mod">
          <ac:chgData name="Tariq, Saman GIZ" userId="71e1a46f-f0a9-4839-94bf-71441c44cec8" providerId="ADAL" clId="{A27ADEAC-3F8A-421B-BBEE-8630B667FFE7}" dt="2022-10-10T16:09:44.263" v="2111"/>
          <ac:spMkLst>
            <pc:docMk/>
            <pc:sldMk cId="3447470958" sldId="416"/>
            <ac:spMk id="21" creationId="{C48187E6-6461-4CF4-B188-5F9E67FD8BB3}"/>
          </ac:spMkLst>
        </pc:spChg>
        <pc:spChg chg="mod">
          <ac:chgData name="Tariq, Saman GIZ" userId="71e1a46f-f0a9-4839-94bf-71441c44cec8" providerId="ADAL" clId="{A27ADEAC-3F8A-421B-BBEE-8630B667FFE7}" dt="2022-10-10T16:09:44.263" v="2111"/>
          <ac:spMkLst>
            <pc:docMk/>
            <pc:sldMk cId="3447470958" sldId="416"/>
            <ac:spMk id="22" creationId="{E3D8FE8E-AE49-47BD-B326-DA28F1FC8C0B}"/>
          </ac:spMkLst>
        </pc:spChg>
        <pc:spChg chg="mod">
          <ac:chgData name="Tariq, Saman GIZ" userId="71e1a46f-f0a9-4839-94bf-71441c44cec8" providerId="ADAL" clId="{A27ADEAC-3F8A-421B-BBEE-8630B667FFE7}" dt="2022-10-10T16:09:44.263" v="2111"/>
          <ac:spMkLst>
            <pc:docMk/>
            <pc:sldMk cId="3447470958" sldId="416"/>
            <ac:spMk id="23" creationId="{4FCE6DAD-0AF9-44D9-92F7-3533446B743F}"/>
          </ac:spMkLst>
        </pc:spChg>
        <pc:spChg chg="mod">
          <ac:chgData name="Tariq, Saman GIZ" userId="71e1a46f-f0a9-4839-94bf-71441c44cec8" providerId="ADAL" clId="{A27ADEAC-3F8A-421B-BBEE-8630B667FFE7}" dt="2022-10-10T16:09:44.263" v="2111"/>
          <ac:spMkLst>
            <pc:docMk/>
            <pc:sldMk cId="3447470958" sldId="416"/>
            <ac:spMk id="24" creationId="{37B9653F-DF8B-4A57-B19B-FC8A8D83CC6F}"/>
          </ac:spMkLst>
        </pc:spChg>
        <pc:spChg chg="mod">
          <ac:chgData name="Tariq, Saman GIZ" userId="71e1a46f-f0a9-4839-94bf-71441c44cec8" providerId="ADAL" clId="{A27ADEAC-3F8A-421B-BBEE-8630B667FFE7}" dt="2022-10-10T16:09:44.263" v="2111"/>
          <ac:spMkLst>
            <pc:docMk/>
            <pc:sldMk cId="3447470958" sldId="416"/>
            <ac:spMk id="25" creationId="{622CA76A-1262-4C25-B85D-45FCA4E0FDC2}"/>
          </ac:spMkLst>
        </pc:spChg>
        <pc:spChg chg="mod">
          <ac:chgData name="Tariq, Saman GIZ" userId="71e1a46f-f0a9-4839-94bf-71441c44cec8" providerId="ADAL" clId="{A27ADEAC-3F8A-421B-BBEE-8630B667FFE7}" dt="2022-10-10T16:09:44.263" v="2111"/>
          <ac:spMkLst>
            <pc:docMk/>
            <pc:sldMk cId="3447470958" sldId="416"/>
            <ac:spMk id="26" creationId="{4A79458A-DA3A-4DCA-8CE8-007D7882AB5A}"/>
          </ac:spMkLst>
        </pc:spChg>
        <pc:spChg chg="add del mod">
          <ac:chgData name="Tariq, Saman GIZ" userId="71e1a46f-f0a9-4839-94bf-71441c44cec8" providerId="ADAL" clId="{A27ADEAC-3F8A-421B-BBEE-8630B667FFE7}" dt="2022-10-10T16:10:46.623" v="2173" actId="478"/>
          <ac:spMkLst>
            <pc:docMk/>
            <pc:sldMk cId="3447470958" sldId="416"/>
            <ac:spMk id="27" creationId="{BC7F34D9-B6EA-4739-BE00-3CD89B8E096B}"/>
          </ac:spMkLst>
        </pc:spChg>
        <pc:spChg chg="mod">
          <ac:chgData name="Tariq, Saman GIZ" userId="71e1a46f-f0a9-4839-94bf-71441c44cec8" providerId="ADAL" clId="{A27ADEAC-3F8A-421B-BBEE-8630B667FFE7}" dt="2022-10-10T16:10:47.462" v="2174"/>
          <ac:spMkLst>
            <pc:docMk/>
            <pc:sldMk cId="3447470958" sldId="416"/>
            <ac:spMk id="29" creationId="{13F21B62-F2C1-4011-A9C1-522D5858266E}"/>
          </ac:spMkLst>
        </pc:spChg>
        <pc:spChg chg="mod">
          <ac:chgData name="Tariq, Saman GIZ" userId="71e1a46f-f0a9-4839-94bf-71441c44cec8" providerId="ADAL" clId="{A27ADEAC-3F8A-421B-BBEE-8630B667FFE7}" dt="2022-10-10T16:10:47.462" v="2174"/>
          <ac:spMkLst>
            <pc:docMk/>
            <pc:sldMk cId="3447470958" sldId="416"/>
            <ac:spMk id="30" creationId="{C07D9F2A-78BD-4A65-B65E-154A782B68E2}"/>
          </ac:spMkLst>
        </pc:spChg>
        <pc:spChg chg="mod">
          <ac:chgData name="Tariq, Saman GIZ" userId="71e1a46f-f0a9-4839-94bf-71441c44cec8" providerId="ADAL" clId="{A27ADEAC-3F8A-421B-BBEE-8630B667FFE7}" dt="2022-10-10T16:10:47.462" v="2174"/>
          <ac:spMkLst>
            <pc:docMk/>
            <pc:sldMk cId="3447470958" sldId="416"/>
            <ac:spMk id="31" creationId="{C3194824-AC7C-47E3-9736-4E1B85207961}"/>
          </ac:spMkLst>
        </pc:spChg>
        <pc:spChg chg="mod">
          <ac:chgData name="Tariq, Saman GIZ" userId="71e1a46f-f0a9-4839-94bf-71441c44cec8" providerId="ADAL" clId="{A27ADEAC-3F8A-421B-BBEE-8630B667FFE7}" dt="2022-10-10T16:10:47.462" v="2174"/>
          <ac:spMkLst>
            <pc:docMk/>
            <pc:sldMk cId="3447470958" sldId="416"/>
            <ac:spMk id="32" creationId="{DF66AE4B-0E91-4DEB-8BD3-A6162C84878A}"/>
          </ac:spMkLst>
        </pc:spChg>
        <pc:spChg chg="mod">
          <ac:chgData name="Tariq, Saman GIZ" userId="71e1a46f-f0a9-4839-94bf-71441c44cec8" providerId="ADAL" clId="{A27ADEAC-3F8A-421B-BBEE-8630B667FFE7}" dt="2022-10-10T16:10:47.462" v="2174"/>
          <ac:spMkLst>
            <pc:docMk/>
            <pc:sldMk cId="3447470958" sldId="416"/>
            <ac:spMk id="33" creationId="{DD4801AC-745D-4849-9211-E5569E891E6C}"/>
          </ac:spMkLst>
        </pc:spChg>
        <pc:spChg chg="mod">
          <ac:chgData name="Tariq, Saman GIZ" userId="71e1a46f-f0a9-4839-94bf-71441c44cec8" providerId="ADAL" clId="{A27ADEAC-3F8A-421B-BBEE-8630B667FFE7}" dt="2022-10-10T16:10:47.462" v="2174"/>
          <ac:spMkLst>
            <pc:docMk/>
            <pc:sldMk cId="3447470958" sldId="416"/>
            <ac:spMk id="34" creationId="{45200087-4DF3-41FB-8443-D59225B5CEBE}"/>
          </ac:spMkLst>
        </pc:spChg>
        <pc:spChg chg="mod">
          <ac:chgData name="Tariq, Saman GIZ" userId="71e1a46f-f0a9-4839-94bf-71441c44cec8" providerId="ADAL" clId="{A27ADEAC-3F8A-421B-BBEE-8630B667FFE7}" dt="2022-10-10T16:10:47.462" v="2174"/>
          <ac:spMkLst>
            <pc:docMk/>
            <pc:sldMk cId="3447470958" sldId="416"/>
            <ac:spMk id="35" creationId="{20BE7434-148A-43D9-8FC9-291488C227A9}"/>
          </ac:spMkLst>
        </pc:spChg>
        <pc:spChg chg="mod">
          <ac:chgData name="Tariq, Saman GIZ" userId="71e1a46f-f0a9-4839-94bf-71441c44cec8" providerId="ADAL" clId="{A27ADEAC-3F8A-421B-BBEE-8630B667FFE7}" dt="2022-10-10T16:10:47.462" v="2174"/>
          <ac:spMkLst>
            <pc:docMk/>
            <pc:sldMk cId="3447470958" sldId="416"/>
            <ac:spMk id="36" creationId="{2137A3A8-8E6E-41E8-AD49-044327B1A771}"/>
          </ac:spMkLst>
        </pc:spChg>
        <pc:spChg chg="mod">
          <ac:chgData name="Tariq, Saman GIZ" userId="71e1a46f-f0a9-4839-94bf-71441c44cec8" providerId="ADAL" clId="{A27ADEAC-3F8A-421B-BBEE-8630B667FFE7}" dt="2022-10-10T16:10:47.462" v="2174"/>
          <ac:spMkLst>
            <pc:docMk/>
            <pc:sldMk cId="3447470958" sldId="416"/>
            <ac:spMk id="37" creationId="{64788376-6FB8-48C2-ADA7-E06C9BBE89E2}"/>
          </ac:spMkLst>
        </pc:spChg>
        <pc:spChg chg="mod">
          <ac:chgData name="Tariq, Saman GIZ" userId="71e1a46f-f0a9-4839-94bf-71441c44cec8" providerId="ADAL" clId="{A27ADEAC-3F8A-421B-BBEE-8630B667FFE7}" dt="2022-10-10T16:10:47.462" v="2174"/>
          <ac:spMkLst>
            <pc:docMk/>
            <pc:sldMk cId="3447470958" sldId="416"/>
            <ac:spMk id="38" creationId="{AD704AAF-737E-45F6-865C-56F0CCAC522E}"/>
          </ac:spMkLst>
        </pc:spChg>
        <pc:spChg chg="mod">
          <ac:chgData name="Tariq, Saman GIZ" userId="71e1a46f-f0a9-4839-94bf-71441c44cec8" providerId="ADAL" clId="{A27ADEAC-3F8A-421B-BBEE-8630B667FFE7}" dt="2022-10-10T16:10:47.462" v="2174"/>
          <ac:spMkLst>
            <pc:docMk/>
            <pc:sldMk cId="3447470958" sldId="416"/>
            <ac:spMk id="39" creationId="{4736D6ED-9EEE-40F9-8579-50A5E2C57335}"/>
          </ac:spMkLst>
        </pc:spChg>
        <pc:spChg chg="mod">
          <ac:chgData name="Tariq, Saman GIZ" userId="71e1a46f-f0a9-4839-94bf-71441c44cec8" providerId="ADAL" clId="{A27ADEAC-3F8A-421B-BBEE-8630B667FFE7}" dt="2022-10-10T16:10:47.462" v="2174"/>
          <ac:spMkLst>
            <pc:docMk/>
            <pc:sldMk cId="3447470958" sldId="416"/>
            <ac:spMk id="40" creationId="{850653E5-CB5F-4C95-B4C1-7EEB209810EA}"/>
          </ac:spMkLst>
        </pc:spChg>
        <pc:spChg chg="mod">
          <ac:chgData name="Tariq, Saman GIZ" userId="71e1a46f-f0a9-4839-94bf-71441c44cec8" providerId="ADAL" clId="{A27ADEAC-3F8A-421B-BBEE-8630B667FFE7}" dt="2022-10-10T16:10:47.462" v="2174"/>
          <ac:spMkLst>
            <pc:docMk/>
            <pc:sldMk cId="3447470958" sldId="416"/>
            <ac:spMk id="41" creationId="{F4EF7E98-226D-434A-86AB-00DA1DB497BB}"/>
          </ac:spMkLst>
        </pc:spChg>
        <pc:spChg chg="mod">
          <ac:chgData name="Tariq, Saman GIZ" userId="71e1a46f-f0a9-4839-94bf-71441c44cec8" providerId="ADAL" clId="{A27ADEAC-3F8A-421B-BBEE-8630B667FFE7}" dt="2022-10-10T16:10:47.462" v="2174"/>
          <ac:spMkLst>
            <pc:docMk/>
            <pc:sldMk cId="3447470958" sldId="416"/>
            <ac:spMk id="42" creationId="{DC3A7684-D402-4178-8CCE-C78B2C197271}"/>
          </ac:spMkLst>
        </pc:spChg>
        <pc:spChg chg="mod">
          <ac:chgData name="Tariq, Saman GIZ" userId="71e1a46f-f0a9-4839-94bf-71441c44cec8" providerId="ADAL" clId="{A27ADEAC-3F8A-421B-BBEE-8630B667FFE7}" dt="2022-10-10T16:10:47.462" v="2174"/>
          <ac:spMkLst>
            <pc:docMk/>
            <pc:sldMk cId="3447470958" sldId="416"/>
            <ac:spMk id="43" creationId="{F7234315-D38B-4232-B232-A5315381DEBC}"/>
          </ac:spMkLst>
        </pc:spChg>
        <pc:spChg chg="mod">
          <ac:chgData name="Tariq, Saman GIZ" userId="71e1a46f-f0a9-4839-94bf-71441c44cec8" providerId="ADAL" clId="{A27ADEAC-3F8A-421B-BBEE-8630B667FFE7}" dt="2022-10-10T16:10:47.462" v="2174"/>
          <ac:spMkLst>
            <pc:docMk/>
            <pc:sldMk cId="3447470958" sldId="416"/>
            <ac:spMk id="44" creationId="{6B9B03B6-2F61-439A-BD08-630BFA59DBDD}"/>
          </ac:spMkLst>
        </pc:spChg>
        <pc:spChg chg="mod">
          <ac:chgData name="Tariq, Saman GIZ" userId="71e1a46f-f0a9-4839-94bf-71441c44cec8" providerId="ADAL" clId="{A27ADEAC-3F8A-421B-BBEE-8630B667FFE7}" dt="2022-10-10T16:10:47.462" v="2174"/>
          <ac:spMkLst>
            <pc:docMk/>
            <pc:sldMk cId="3447470958" sldId="416"/>
            <ac:spMk id="45" creationId="{1D2B2434-49BA-4B0F-9AD7-5C4A9B573CFC}"/>
          </ac:spMkLst>
        </pc:spChg>
        <pc:spChg chg="add mod">
          <ac:chgData name="Tariq, Saman GIZ" userId="71e1a46f-f0a9-4839-94bf-71441c44cec8" providerId="ADAL" clId="{A27ADEAC-3F8A-421B-BBEE-8630B667FFE7}" dt="2022-10-10T16:10:47.462" v="2174"/>
          <ac:spMkLst>
            <pc:docMk/>
            <pc:sldMk cId="3447470958" sldId="416"/>
            <ac:spMk id="46" creationId="{BBDAD4F3-9273-45BF-B673-FC9E70F567CF}"/>
          </ac:spMkLst>
        </pc:spChg>
        <pc:grpChg chg="add del mod">
          <ac:chgData name="Tariq, Saman GIZ" userId="71e1a46f-f0a9-4839-94bf-71441c44cec8" providerId="ADAL" clId="{A27ADEAC-3F8A-421B-BBEE-8630B667FFE7}" dt="2022-10-10T16:10:46.623" v="2173" actId="478"/>
          <ac:grpSpMkLst>
            <pc:docMk/>
            <pc:sldMk cId="3447470958" sldId="416"/>
            <ac:grpSpMk id="9" creationId="{D4E5ACBD-24C4-43D8-9EBB-3A34FDB140C6}"/>
          </ac:grpSpMkLst>
        </pc:grpChg>
        <pc:grpChg chg="add mod">
          <ac:chgData name="Tariq, Saman GIZ" userId="71e1a46f-f0a9-4839-94bf-71441c44cec8" providerId="ADAL" clId="{A27ADEAC-3F8A-421B-BBEE-8630B667FFE7}" dt="2022-10-10T16:10:47.462" v="2174"/>
          <ac:grpSpMkLst>
            <pc:docMk/>
            <pc:sldMk cId="3447470958" sldId="416"/>
            <ac:grpSpMk id="28" creationId="{C97AD431-1345-4099-AA0A-FA7685A1AA7D}"/>
          </ac:grpSpMkLst>
        </pc:grpChg>
        <pc:picChg chg="del">
          <ac:chgData name="Tariq, Saman GIZ" userId="71e1a46f-f0a9-4839-94bf-71441c44cec8" providerId="ADAL" clId="{A27ADEAC-3F8A-421B-BBEE-8630B667FFE7}" dt="2022-10-09T17:32:22.673" v="307" actId="478"/>
          <ac:picMkLst>
            <pc:docMk/>
            <pc:sldMk cId="3447470958" sldId="416"/>
            <ac:picMk id="12" creationId="{9948D3DD-8368-4763-B99C-269372D93A3E}"/>
          </ac:picMkLst>
        </pc:picChg>
      </pc:sldChg>
      <pc:sldChg chg="addSp delSp modSp del mod modClrScheme chgLayout">
        <pc:chgData name="Tariq, Saman GIZ" userId="71e1a46f-f0a9-4839-94bf-71441c44cec8" providerId="ADAL" clId="{A27ADEAC-3F8A-421B-BBEE-8630B667FFE7}" dt="2022-10-09T19:47:38.912" v="747" actId="47"/>
        <pc:sldMkLst>
          <pc:docMk/>
          <pc:sldMk cId="2172718136" sldId="417"/>
        </pc:sldMkLst>
        <pc:spChg chg="add del mod ord">
          <ac:chgData name="Tariq, Saman GIZ" userId="71e1a46f-f0a9-4839-94bf-71441c44cec8" providerId="ADAL" clId="{A27ADEAC-3F8A-421B-BBEE-8630B667FFE7}" dt="2022-10-09T17:18:48.649" v="65" actId="478"/>
          <ac:spMkLst>
            <pc:docMk/>
            <pc:sldMk cId="2172718136" sldId="417"/>
            <ac:spMk id="2" creationId="{15BFFAF0-689E-49D9-AD32-F022389A7551}"/>
          </ac:spMkLst>
        </pc:spChg>
        <pc:spChg chg="mod ord">
          <ac:chgData name="Tariq, Saman GIZ" userId="71e1a46f-f0a9-4839-94bf-71441c44cec8" providerId="ADAL" clId="{A27ADEAC-3F8A-421B-BBEE-8630B667FFE7}" dt="2022-10-09T17:18:52.588" v="67" actId="1076"/>
          <ac:spMkLst>
            <pc:docMk/>
            <pc:sldMk cId="2172718136" sldId="417"/>
            <ac:spMk id="3" creationId="{33483D42-2E21-40A1-8962-CCCBDE5CA580}"/>
          </ac:spMkLst>
        </pc:spChg>
        <pc:spChg chg="add del mod ord">
          <ac:chgData name="Tariq, Saman GIZ" userId="71e1a46f-f0a9-4839-94bf-71441c44cec8" providerId="ADAL" clId="{A27ADEAC-3F8A-421B-BBEE-8630B667FFE7}" dt="2022-10-09T17:18:55.760" v="68" actId="478"/>
          <ac:spMkLst>
            <pc:docMk/>
            <pc:sldMk cId="2172718136" sldId="417"/>
            <ac:spMk id="4" creationId="{11400633-C473-4108-A484-B6AFACF8FB2D}"/>
          </ac:spMkLst>
        </pc:spChg>
        <pc:spChg chg="mod">
          <ac:chgData name="Tariq, Saman GIZ" userId="71e1a46f-f0a9-4839-94bf-71441c44cec8" providerId="ADAL" clId="{A27ADEAC-3F8A-421B-BBEE-8630B667FFE7}" dt="2022-10-09T19:47:12.764" v="741" actId="1076"/>
          <ac:spMkLst>
            <pc:docMk/>
            <pc:sldMk cId="2172718136" sldId="417"/>
            <ac:spMk id="7" creationId="{0A4AD7CD-FDFA-4549-B5AA-5F5723EF94E4}"/>
          </ac:spMkLst>
        </pc:spChg>
        <pc:picChg chg="mod ord modCrop">
          <ac:chgData name="Tariq, Saman GIZ" userId="71e1a46f-f0a9-4839-94bf-71441c44cec8" providerId="ADAL" clId="{A27ADEAC-3F8A-421B-BBEE-8630B667FFE7}" dt="2022-10-09T17:18:31.058" v="29" actId="700"/>
          <ac:picMkLst>
            <pc:docMk/>
            <pc:sldMk cId="2172718136" sldId="417"/>
            <ac:picMk id="6" creationId="{C33CB95C-8E3F-4BEC-9E43-7C46FC03CE3B}"/>
          </ac:picMkLst>
        </pc:picChg>
        <pc:picChg chg="del">
          <ac:chgData name="Tariq, Saman GIZ" userId="71e1a46f-f0a9-4839-94bf-71441c44cec8" providerId="ADAL" clId="{A27ADEAC-3F8A-421B-BBEE-8630B667FFE7}" dt="2022-10-09T17:32:21.214" v="306" actId="478"/>
          <ac:picMkLst>
            <pc:docMk/>
            <pc:sldMk cId="2172718136" sldId="417"/>
            <ac:picMk id="8" creationId="{0CAFC7CA-5863-47C4-BF50-07A2A30B3475}"/>
          </ac:picMkLst>
        </pc:picChg>
      </pc:sldChg>
      <pc:sldChg chg="addSp delSp modSp mod ord addCm modCm chgLayout">
        <pc:chgData name="Tariq, Saman GIZ" userId="71e1a46f-f0a9-4839-94bf-71441c44cec8" providerId="ADAL" clId="{A27ADEAC-3F8A-421B-BBEE-8630B667FFE7}" dt="2022-10-10T16:09:22.481" v="2109" actId="20577"/>
        <pc:sldMkLst>
          <pc:docMk/>
          <pc:sldMk cId="2968935989" sldId="418"/>
        </pc:sldMkLst>
        <pc:spChg chg="mod ord">
          <ac:chgData name="Tariq, Saman GIZ" userId="71e1a46f-f0a9-4839-94bf-71441c44cec8" providerId="ADAL" clId="{A27ADEAC-3F8A-421B-BBEE-8630B667FFE7}" dt="2022-10-09T17:15:41.331" v="22" actId="700"/>
          <ac:spMkLst>
            <pc:docMk/>
            <pc:sldMk cId="2968935989" sldId="418"/>
            <ac:spMk id="2" creationId="{5581E2CA-F466-4E7D-85A1-95B385AD7CB8}"/>
          </ac:spMkLst>
        </pc:spChg>
        <pc:spChg chg="mod ord">
          <ac:chgData name="Tariq, Saman GIZ" userId="71e1a46f-f0a9-4839-94bf-71441c44cec8" providerId="ADAL" clId="{A27ADEAC-3F8A-421B-BBEE-8630B667FFE7}" dt="2022-10-09T20:12:02.740" v="803" actId="20577"/>
          <ac:spMkLst>
            <pc:docMk/>
            <pc:sldMk cId="2968935989" sldId="418"/>
            <ac:spMk id="3" creationId="{F69410C4-EAF5-43CF-B994-F4AA6B2D51FA}"/>
          </ac:spMkLst>
        </pc:spChg>
        <pc:spChg chg="del mod ord">
          <ac:chgData name="Tariq, Saman GIZ" userId="71e1a46f-f0a9-4839-94bf-71441c44cec8" providerId="ADAL" clId="{A27ADEAC-3F8A-421B-BBEE-8630B667FFE7}" dt="2022-10-09T19:36:54.730" v="679" actId="478"/>
          <ac:spMkLst>
            <pc:docMk/>
            <pc:sldMk cId="2968935989" sldId="418"/>
            <ac:spMk id="4" creationId="{11B08514-FA48-492D-BF40-EE900990D937}"/>
          </ac:spMkLst>
        </pc:spChg>
        <pc:spChg chg="add del mod ord">
          <ac:chgData name="Tariq, Saman GIZ" userId="71e1a46f-f0a9-4839-94bf-71441c44cec8" providerId="ADAL" clId="{A27ADEAC-3F8A-421B-BBEE-8630B667FFE7}" dt="2022-10-09T17:15:41.331" v="22" actId="700"/>
          <ac:spMkLst>
            <pc:docMk/>
            <pc:sldMk cId="2968935989" sldId="418"/>
            <ac:spMk id="5" creationId="{E9B22F95-D0BA-4BCF-9C83-B03E7DC693B3}"/>
          </ac:spMkLst>
        </pc:spChg>
        <pc:spChg chg="mod ord">
          <ac:chgData name="Tariq, Saman GIZ" userId="71e1a46f-f0a9-4839-94bf-71441c44cec8" providerId="ADAL" clId="{A27ADEAC-3F8A-421B-BBEE-8630B667FFE7}" dt="2022-10-09T19:37:01.867" v="681" actId="14100"/>
          <ac:spMkLst>
            <pc:docMk/>
            <pc:sldMk cId="2968935989" sldId="418"/>
            <ac:spMk id="6" creationId="{F3006CA7-626A-4760-8A2D-50A082FB6FE3}"/>
          </ac:spMkLst>
        </pc:spChg>
        <pc:spChg chg="mod">
          <ac:chgData name="Tariq, Saman GIZ" userId="71e1a46f-f0a9-4839-94bf-71441c44cec8" providerId="ADAL" clId="{A27ADEAC-3F8A-421B-BBEE-8630B667FFE7}" dt="2022-10-10T16:09:14.983" v="2107"/>
          <ac:spMkLst>
            <pc:docMk/>
            <pc:sldMk cId="2968935989" sldId="418"/>
            <ac:spMk id="7" creationId="{7468ADE3-7F8B-43BD-97B2-38DB65F74FB3}"/>
          </ac:spMkLst>
        </pc:spChg>
        <pc:spChg chg="del mod ord">
          <ac:chgData name="Tariq, Saman GIZ" userId="71e1a46f-f0a9-4839-94bf-71441c44cec8" providerId="ADAL" clId="{A27ADEAC-3F8A-421B-BBEE-8630B667FFE7}" dt="2022-10-09T19:36:54.730" v="679" actId="478"/>
          <ac:spMkLst>
            <pc:docMk/>
            <pc:sldMk cId="2968935989" sldId="418"/>
            <ac:spMk id="7" creationId="{D58AA5B6-4148-4B11-89B3-89F2687A04DB}"/>
          </ac:spMkLst>
        </pc:spChg>
        <pc:spChg chg="mod">
          <ac:chgData name="Tariq, Saman GIZ" userId="71e1a46f-f0a9-4839-94bf-71441c44cec8" providerId="ADAL" clId="{A27ADEAC-3F8A-421B-BBEE-8630B667FFE7}" dt="2022-10-10T16:09:14.983" v="2107"/>
          <ac:spMkLst>
            <pc:docMk/>
            <pc:sldMk cId="2968935989" sldId="418"/>
            <ac:spMk id="8" creationId="{715114F7-338C-4EC0-9505-E945F06D042B}"/>
          </ac:spMkLst>
        </pc:spChg>
        <pc:spChg chg="del">
          <ac:chgData name="Tariq, Saman GIZ" userId="71e1a46f-f0a9-4839-94bf-71441c44cec8" providerId="ADAL" clId="{A27ADEAC-3F8A-421B-BBEE-8630B667FFE7}" dt="2022-10-09T17:23:18.024" v="180" actId="478"/>
          <ac:spMkLst>
            <pc:docMk/>
            <pc:sldMk cId="2968935989" sldId="418"/>
            <ac:spMk id="8" creationId="{859C91BE-9967-4177-BC22-161D5ECCC13A}"/>
          </ac:spMkLst>
        </pc:spChg>
        <pc:spChg chg="mod">
          <ac:chgData name="Tariq, Saman GIZ" userId="71e1a46f-f0a9-4839-94bf-71441c44cec8" providerId="ADAL" clId="{A27ADEAC-3F8A-421B-BBEE-8630B667FFE7}" dt="2022-10-10T16:09:14.983" v="2107"/>
          <ac:spMkLst>
            <pc:docMk/>
            <pc:sldMk cId="2968935989" sldId="418"/>
            <ac:spMk id="9" creationId="{F0084245-67CA-4DF1-B4FB-303A63FE4C50}"/>
          </ac:spMkLst>
        </pc:spChg>
        <pc:spChg chg="mod">
          <ac:chgData name="Tariq, Saman GIZ" userId="71e1a46f-f0a9-4839-94bf-71441c44cec8" providerId="ADAL" clId="{A27ADEAC-3F8A-421B-BBEE-8630B667FFE7}" dt="2022-10-10T16:09:14.983" v="2107"/>
          <ac:spMkLst>
            <pc:docMk/>
            <pc:sldMk cId="2968935989" sldId="418"/>
            <ac:spMk id="10" creationId="{5B38C3F0-A84C-4A93-B707-D0E8E39DE7E1}"/>
          </ac:spMkLst>
        </pc:spChg>
        <pc:spChg chg="add del mod">
          <ac:chgData name="Tariq, Saman GIZ" userId="71e1a46f-f0a9-4839-94bf-71441c44cec8" providerId="ADAL" clId="{A27ADEAC-3F8A-421B-BBEE-8630B667FFE7}" dt="2022-10-09T19:36:58.570" v="680" actId="478"/>
          <ac:spMkLst>
            <pc:docMk/>
            <pc:sldMk cId="2968935989" sldId="418"/>
            <ac:spMk id="10" creationId="{D4AD4E11-BDF9-4CE9-BAFF-DF88BBE63D11}"/>
          </ac:spMkLst>
        </pc:spChg>
        <pc:spChg chg="mod">
          <ac:chgData name="Tariq, Saman GIZ" userId="71e1a46f-f0a9-4839-94bf-71441c44cec8" providerId="ADAL" clId="{A27ADEAC-3F8A-421B-BBEE-8630B667FFE7}" dt="2022-10-10T16:09:14.983" v="2107"/>
          <ac:spMkLst>
            <pc:docMk/>
            <pc:sldMk cId="2968935989" sldId="418"/>
            <ac:spMk id="11" creationId="{7B77327E-4A91-4128-8938-0F7057956B20}"/>
          </ac:spMkLst>
        </pc:spChg>
        <pc:spChg chg="mod">
          <ac:chgData name="Tariq, Saman GIZ" userId="71e1a46f-f0a9-4839-94bf-71441c44cec8" providerId="ADAL" clId="{A27ADEAC-3F8A-421B-BBEE-8630B667FFE7}" dt="2022-10-10T16:09:14.983" v="2107"/>
          <ac:spMkLst>
            <pc:docMk/>
            <pc:sldMk cId="2968935989" sldId="418"/>
            <ac:spMk id="12" creationId="{B54D799F-5378-44D4-8C24-B7B7344243A8}"/>
          </ac:spMkLst>
        </pc:spChg>
        <pc:spChg chg="mod">
          <ac:chgData name="Tariq, Saman GIZ" userId="71e1a46f-f0a9-4839-94bf-71441c44cec8" providerId="ADAL" clId="{A27ADEAC-3F8A-421B-BBEE-8630B667FFE7}" dt="2022-10-10T16:09:14.983" v="2107"/>
          <ac:spMkLst>
            <pc:docMk/>
            <pc:sldMk cId="2968935989" sldId="418"/>
            <ac:spMk id="13" creationId="{65115551-75A8-47F8-92A1-A77598BFEB69}"/>
          </ac:spMkLst>
        </pc:spChg>
        <pc:spChg chg="add del mod">
          <ac:chgData name="Tariq, Saman GIZ" userId="71e1a46f-f0a9-4839-94bf-71441c44cec8" providerId="ADAL" clId="{A27ADEAC-3F8A-421B-BBEE-8630B667FFE7}" dt="2022-10-09T19:36:58.570" v="680" actId="478"/>
          <ac:spMkLst>
            <pc:docMk/>
            <pc:sldMk cId="2968935989" sldId="418"/>
            <ac:spMk id="13" creationId="{7DC59BCB-D876-47D9-B9DF-42E4E9CC9562}"/>
          </ac:spMkLst>
        </pc:spChg>
        <pc:spChg chg="mod">
          <ac:chgData name="Tariq, Saman GIZ" userId="71e1a46f-f0a9-4839-94bf-71441c44cec8" providerId="ADAL" clId="{A27ADEAC-3F8A-421B-BBEE-8630B667FFE7}" dt="2022-10-10T16:09:14.983" v="2107"/>
          <ac:spMkLst>
            <pc:docMk/>
            <pc:sldMk cId="2968935989" sldId="418"/>
            <ac:spMk id="14" creationId="{3AE42D56-16C8-4227-B25A-E411D374813C}"/>
          </ac:spMkLst>
        </pc:spChg>
        <pc:spChg chg="mod">
          <ac:chgData name="Tariq, Saman GIZ" userId="71e1a46f-f0a9-4839-94bf-71441c44cec8" providerId="ADAL" clId="{A27ADEAC-3F8A-421B-BBEE-8630B667FFE7}" dt="2022-10-10T16:09:14.983" v="2107"/>
          <ac:spMkLst>
            <pc:docMk/>
            <pc:sldMk cId="2968935989" sldId="418"/>
            <ac:spMk id="15" creationId="{00EFA1AB-B85A-4562-9EAA-1686DA72D75F}"/>
          </ac:spMkLst>
        </pc:spChg>
        <pc:spChg chg="mod">
          <ac:chgData name="Tariq, Saman GIZ" userId="71e1a46f-f0a9-4839-94bf-71441c44cec8" providerId="ADAL" clId="{A27ADEAC-3F8A-421B-BBEE-8630B667FFE7}" dt="2022-10-10T16:09:14.983" v="2107"/>
          <ac:spMkLst>
            <pc:docMk/>
            <pc:sldMk cId="2968935989" sldId="418"/>
            <ac:spMk id="16" creationId="{47A33DFD-EBAE-4098-B311-14E7A6F0AC9D}"/>
          </ac:spMkLst>
        </pc:spChg>
        <pc:spChg chg="mod">
          <ac:chgData name="Tariq, Saman GIZ" userId="71e1a46f-f0a9-4839-94bf-71441c44cec8" providerId="ADAL" clId="{A27ADEAC-3F8A-421B-BBEE-8630B667FFE7}" dt="2022-10-10T16:09:14.983" v="2107"/>
          <ac:spMkLst>
            <pc:docMk/>
            <pc:sldMk cId="2968935989" sldId="418"/>
            <ac:spMk id="17" creationId="{CA257096-2F3B-4B9C-8E2E-F7188C0FC793}"/>
          </ac:spMkLst>
        </pc:spChg>
        <pc:spChg chg="mod">
          <ac:chgData name="Tariq, Saman GIZ" userId="71e1a46f-f0a9-4839-94bf-71441c44cec8" providerId="ADAL" clId="{A27ADEAC-3F8A-421B-BBEE-8630B667FFE7}" dt="2022-10-10T16:09:14.983" v="2107"/>
          <ac:spMkLst>
            <pc:docMk/>
            <pc:sldMk cId="2968935989" sldId="418"/>
            <ac:spMk id="18" creationId="{5A03D99F-2090-49A0-87C8-9B9FDB426AF8}"/>
          </ac:spMkLst>
        </pc:spChg>
        <pc:spChg chg="mod">
          <ac:chgData name="Tariq, Saman GIZ" userId="71e1a46f-f0a9-4839-94bf-71441c44cec8" providerId="ADAL" clId="{A27ADEAC-3F8A-421B-BBEE-8630B667FFE7}" dt="2022-10-10T16:09:14.983" v="2107"/>
          <ac:spMkLst>
            <pc:docMk/>
            <pc:sldMk cId="2968935989" sldId="418"/>
            <ac:spMk id="19" creationId="{F4A3B48A-A787-412E-B5F4-66E8B588AB14}"/>
          </ac:spMkLst>
        </pc:spChg>
        <pc:spChg chg="mod">
          <ac:chgData name="Tariq, Saman GIZ" userId="71e1a46f-f0a9-4839-94bf-71441c44cec8" providerId="ADAL" clId="{A27ADEAC-3F8A-421B-BBEE-8630B667FFE7}" dt="2022-10-10T16:09:14.983" v="2107"/>
          <ac:spMkLst>
            <pc:docMk/>
            <pc:sldMk cId="2968935989" sldId="418"/>
            <ac:spMk id="20" creationId="{EAE50041-905F-4C2C-AD38-1B8F37BE1453}"/>
          </ac:spMkLst>
        </pc:spChg>
        <pc:spChg chg="mod">
          <ac:chgData name="Tariq, Saman GIZ" userId="71e1a46f-f0a9-4839-94bf-71441c44cec8" providerId="ADAL" clId="{A27ADEAC-3F8A-421B-BBEE-8630B667FFE7}" dt="2022-10-10T16:09:14.983" v="2107"/>
          <ac:spMkLst>
            <pc:docMk/>
            <pc:sldMk cId="2968935989" sldId="418"/>
            <ac:spMk id="21" creationId="{F16B6419-19FF-4E5B-A83C-37ACDD09CA83}"/>
          </ac:spMkLst>
        </pc:spChg>
        <pc:spChg chg="mod">
          <ac:chgData name="Tariq, Saman GIZ" userId="71e1a46f-f0a9-4839-94bf-71441c44cec8" providerId="ADAL" clId="{A27ADEAC-3F8A-421B-BBEE-8630B667FFE7}" dt="2022-10-10T16:09:14.983" v="2107"/>
          <ac:spMkLst>
            <pc:docMk/>
            <pc:sldMk cId="2968935989" sldId="418"/>
            <ac:spMk id="22" creationId="{366BEE7C-5E08-4B2C-A510-7A07F0FFE8AF}"/>
          </ac:spMkLst>
        </pc:spChg>
        <pc:spChg chg="mod">
          <ac:chgData name="Tariq, Saman GIZ" userId="71e1a46f-f0a9-4839-94bf-71441c44cec8" providerId="ADAL" clId="{A27ADEAC-3F8A-421B-BBEE-8630B667FFE7}" dt="2022-10-10T16:09:14.983" v="2107"/>
          <ac:spMkLst>
            <pc:docMk/>
            <pc:sldMk cId="2968935989" sldId="418"/>
            <ac:spMk id="23" creationId="{F6E7400B-551C-4FC4-AB39-451428ADFA04}"/>
          </ac:spMkLst>
        </pc:spChg>
        <pc:spChg chg="add mod">
          <ac:chgData name="Tariq, Saman GIZ" userId="71e1a46f-f0a9-4839-94bf-71441c44cec8" providerId="ADAL" clId="{A27ADEAC-3F8A-421B-BBEE-8630B667FFE7}" dt="2022-10-10T16:09:22.481" v="2109" actId="20577"/>
          <ac:spMkLst>
            <pc:docMk/>
            <pc:sldMk cId="2968935989" sldId="418"/>
            <ac:spMk id="24" creationId="{8A43069D-F0CC-4AA2-A767-2CA8FBA050FA}"/>
          </ac:spMkLst>
        </pc:spChg>
        <pc:grpChg chg="add mod">
          <ac:chgData name="Tariq, Saman GIZ" userId="71e1a46f-f0a9-4839-94bf-71441c44cec8" providerId="ADAL" clId="{A27ADEAC-3F8A-421B-BBEE-8630B667FFE7}" dt="2022-10-10T16:09:14.983" v="2107"/>
          <ac:grpSpMkLst>
            <pc:docMk/>
            <pc:sldMk cId="2968935989" sldId="418"/>
            <ac:grpSpMk id="5" creationId="{16B268C3-217F-40A0-98B9-55D46207027A}"/>
          </ac:grpSpMkLst>
        </pc:grpChg>
        <pc:picChg chg="del">
          <ac:chgData name="Tariq, Saman GIZ" userId="71e1a46f-f0a9-4839-94bf-71441c44cec8" providerId="ADAL" clId="{A27ADEAC-3F8A-421B-BBEE-8630B667FFE7}" dt="2022-10-09T17:32:07.331" v="298" actId="478"/>
          <ac:picMkLst>
            <pc:docMk/>
            <pc:sldMk cId="2968935989" sldId="418"/>
            <ac:picMk id="11" creationId="{CA0A2A26-9150-4747-A85E-211EBCFE462C}"/>
          </ac:picMkLst>
        </pc:picChg>
      </pc:sldChg>
      <pc:sldChg chg="addSp delSp modSp mod modClrScheme chgLayout modNotesTx">
        <pc:chgData name="Tariq, Saman GIZ" userId="71e1a46f-f0a9-4839-94bf-71441c44cec8" providerId="ADAL" clId="{A27ADEAC-3F8A-421B-BBEE-8630B667FFE7}" dt="2022-10-10T17:10:16.135" v="3124" actId="20577"/>
        <pc:sldMkLst>
          <pc:docMk/>
          <pc:sldMk cId="125730561" sldId="419"/>
        </pc:sldMkLst>
        <pc:spChg chg="add del mod">
          <ac:chgData name="Tariq, Saman GIZ" userId="71e1a46f-f0a9-4839-94bf-71441c44cec8" providerId="ADAL" clId="{A27ADEAC-3F8A-421B-BBEE-8630B667FFE7}" dt="2022-10-09T17:15:30.214" v="20" actId="6264"/>
          <ac:spMkLst>
            <pc:docMk/>
            <pc:sldMk cId="125730561" sldId="419"/>
            <ac:spMk id="2" creationId="{9A01D3AD-EAF0-4FC4-9B6B-C063D9DA28DB}"/>
          </ac:spMkLst>
        </pc:spChg>
        <pc:spChg chg="mod ord">
          <ac:chgData name="Tariq, Saman GIZ" userId="71e1a46f-f0a9-4839-94bf-71441c44cec8" providerId="ADAL" clId="{A27ADEAC-3F8A-421B-BBEE-8630B667FFE7}" dt="2022-10-09T17:22:04.953" v="141" actId="1076"/>
          <ac:spMkLst>
            <pc:docMk/>
            <pc:sldMk cId="125730561" sldId="419"/>
            <ac:spMk id="3" creationId="{4B4A5E59-D991-439F-BADC-B6957ADBD6B9}"/>
          </ac:spMkLst>
        </pc:spChg>
        <pc:spChg chg="mod ord">
          <ac:chgData name="Tariq, Saman GIZ" userId="71e1a46f-f0a9-4839-94bf-71441c44cec8" providerId="ADAL" clId="{A27ADEAC-3F8A-421B-BBEE-8630B667FFE7}" dt="2022-10-09T17:22:04.953" v="141" actId="1076"/>
          <ac:spMkLst>
            <pc:docMk/>
            <pc:sldMk cId="125730561" sldId="419"/>
            <ac:spMk id="4" creationId="{EA1D07B0-5522-467D-9DFE-FC10411DC255}"/>
          </ac:spMkLst>
        </pc:spChg>
        <pc:spChg chg="mod ord">
          <ac:chgData name="Tariq, Saman GIZ" userId="71e1a46f-f0a9-4839-94bf-71441c44cec8" providerId="ADAL" clId="{A27ADEAC-3F8A-421B-BBEE-8630B667FFE7}" dt="2022-10-09T20:02:24.806" v="752" actId="20577"/>
          <ac:spMkLst>
            <pc:docMk/>
            <pc:sldMk cId="125730561" sldId="419"/>
            <ac:spMk id="5" creationId="{1C8134EA-C80C-4351-ADFE-2E38CDB2254F}"/>
          </ac:spMkLst>
        </pc:spChg>
        <pc:spChg chg="add del mod">
          <ac:chgData name="Tariq, Saman GIZ" userId="71e1a46f-f0a9-4839-94bf-71441c44cec8" providerId="ADAL" clId="{A27ADEAC-3F8A-421B-BBEE-8630B667FFE7}" dt="2022-10-09T17:15:30.214" v="20" actId="6264"/>
          <ac:spMkLst>
            <pc:docMk/>
            <pc:sldMk cId="125730561" sldId="419"/>
            <ac:spMk id="6" creationId="{6E1812BD-91D7-44E2-8C1B-1E0D7FBAA88E}"/>
          </ac:spMkLst>
        </pc:spChg>
        <pc:spChg chg="mod">
          <ac:chgData name="Tariq, Saman GIZ" userId="71e1a46f-f0a9-4839-94bf-71441c44cec8" providerId="ADAL" clId="{A27ADEAC-3F8A-421B-BBEE-8630B667FFE7}" dt="2022-10-09T17:29:51.733" v="287" actId="207"/>
          <ac:spMkLst>
            <pc:docMk/>
            <pc:sldMk cId="125730561" sldId="419"/>
            <ac:spMk id="8" creationId="{33FFAC54-5BD6-48F5-B675-5B948E266644}"/>
          </ac:spMkLst>
        </pc:spChg>
        <pc:spChg chg="mod">
          <ac:chgData name="Tariq, Saman GIZ" userId="71e1a46f-f0a9-4839-94bf-71441c44cec8" providerId="ADAL" clId="{A27ADEAC-3F8A-421B-BBEE-8630B667FFE7}" dt="2022-10-09T17:29:51.733" v="287" actId="207"/>
          <ac:spMkLst>
            <pc:docMk/>
            <pc:sldMk cId="125730561" sldId="419"/>
            <ac:spMk id="9" creationId="{EAE28A2F-2162-45F4-A417-83698390F7D8}"/>
          </ac:spMkLst>
        </pc:spChg>
        <pc:spChg chg="mod">
          <ac:chgData name="Tariq, Saman GIZ" userId="71e1a46f-f0a9-4839-94bf-71441c44cec8" providerId="ADAL" clId="{A27ADEAC-3F8A-421B-BBEE-8630B667FFE7}" dt="2022-10-09T17:29:51.733" v="287" actId="207"/>
          <ac:spMkLst>
            <pc:docMk/>
            <pc:sldMk cId="125730561" sldId="419"/>
            <ac:spMk id="10" creationId="{8B6375F0-D5D5-42F1-BEBB-608A67526DC7}"/>
          </ac:spMkLst>
        </pc:spChg>
        <pc:spChg chg="mod">
          <ac:chgData name="Tariq, Saman GIZ" userId="71e1a46f-f0a9-4839-94bf-71441c44cec8" providerId="ADAL" clId="{A27ADEAC-3F8A-421B-BBEE-8630B667FFE7}" dt="2022-10-09T17:21:59.212" v="139" actId="1076"/>
          <ac:spMkLst>
            <pc:docMk/>
            <pc:sldMk cId="125730561" sldId="419"/>
            <ac:spMk id="29" creationId="{DC28DC9D-7AF8-4886-B401-9E15A1C82B10}"/>
          </ac:spMkLst>
        </pc:spChg>
        <pc:spChg chg="mod">
          <ac:chgData name="Tariq, Saman GIZ" userId="71e1a46f-f0a9-4839-94bf-71441c44cec8" providerId="ADAL" clId="{A27ADEAC-3F8A-421B-BBEE-8630B667FFE7}" dt="2022-10-09T17:21:59.212" v="139" actId="1076"/>
          <ac:spMkLst>
            <pc:docMk/>
            <pc:sldMk cId="125730561" sldId="419"/>
            <ac:spMk id="30" creationId="{E870C47F-F487-490A-AAA6-F7B2BC8B2748}"/>
          </ac:spMkLst>
        </pc:spChg>
        <pc:spChg chg="mod">
          <ac:chgData name="Tariq, Saman GIZ" userId="71e1a46f-f0a9-4839-94bf-71441c44cec8" providerId="ADAL" clId="{A27ADEAC-3F8A-421B-BBEE-8630B667FFE7}" dt="2022-10-09T17:21:59.212" v="139" actId="1076"/>
          <ac:spMkLst>
            <pc:docMk/>
            <pc:sldMk cId="125730561" sldId="419"/>
            <ac:spMk id="31" creationId="{B0487F6C-8675-4B34-A098-F64165DE43AB}"/>
          </ac:spMkLst>
        </pc:spChg>
        <pc:spChg chg="mod">
          <ac:chgData name="Tariq, Saman GIZ" userId="71e1a46f-f0a9-4839-94bf-71441c44cec8" providerId="ADAL" clId="{A27ADEAC-3F8A-421B-BBEE-8630B667FFE7}" dt="2022-10-09T17:21:59.212" v="139" actId="1076"/>
          <ac:spMkLst>
            <pc:docMk/>
            <pc:sldMk cId="125730561" sldId="419"/>
            <ac:spMk id="34" creationId="{44359FDD-C158-4FEA-ACF1-74AD8D7EC349}"/>
          </ac:spMkLst>
        </pc:spChg>
        <pc:spChg chg="mod">
          <ac:chgData name="Tariq, Saman GIZ" userId="71e1a46f-f0a9-4839-94bf-71441c44cec8" providerId="ADAL" clId="{A27ADEAC-3F8A-421B-BBEE-8630B667FFE7}" dt="2022-10-09T17:21:59.212" v="139" actId="1076"/>
          <ac:spMkLst>
            <pc:docMk/>
            <pc:sldMk cId="125730561" sldId="419"/>
            <ac:spMk id="35" creationId="{B783466A-1572-4DB8-8B04-9EBB4D665AC2}"/>
          </ac:spMkLst>
        </pc:spChg>
        <pc:spChg chg="del">
          <ac:chgData name="Tariq, Saman GIZ" userId="71e1a46f-f0a9-4839-94bf-71441c44cec8" providerId="ADAL" clId="{A27ADEAC-3F8A-421B-BBEE-8630B667FFE7}" dt="2022-10-09T17:23:11.807" v="178" actId="478"/>
          <ac:spMkLst>
            <pc:docMk/>
            <pc:sldMk cId="125730561" sldId="419"/>
            <ac:spMk id="37" creationId="{4ED70755-EAE3-4D90-B5DA-425C19A44A9B}"/>
          </ac:spMkLst>
        </pc:spChg>
        <pc:spChg chg="mod">
          <ac:chgData name="Tariq, Saman GIZ" userId="71e1a46f-f0a9-4839-94bf-71441c44cec8" providerId="ADAL" clId="{A27ADEAC-3F8A-421B-BBEE-8630B667FFE7}" dt="2022-10-09T17:22:01.845" v="140" actId="1076"/>
          <ac:spMkLst>
            <pc:docMk/>
            <pc:sldMk cId="125730561" sldId="419"/>
            <ac:spMk id="38" creationId="{C380BA70-8251-4E52-A5E7-E72CC4EB9350}"/>
          </ac:spMkLst>
        </pc:spChg>
        <pc:spChg chg="mod">
          <ac:chgData name="Tariq, Saman GIZ" userId="71e1a46f-f0a9-4839-94bf-71441c44cec8" providerId="ADAL" clId="{A27ADEAC-3F8A-421B-BBEE-8630B667FFE7}" dt="2022-10-10T16:09:04.904" v="2104"/>
          <ac:spMkLst>
            <pc:docMk/>
            <pc:sldMk cId="125730561" sldId="419"/>
            <ac:spMk id="39" creationId="{8A793187-0A00-42BB-8239-87089C3AB0F4}"/>
          </ac:spMkLst>
        </pc:spChg>
        <pc:spChg chg="add del mod">
          <ac:chgData name="Tariq, Saman GIZ" userId="71e1a46f-f0a9-4839-94bf-71441c44cec8" providerId="ADAL" clId="{A27ADEAC-3F8A-421B-BBEE-8630B667FFE7}" dt="2022-10-09T17:15:30.214" v="20" actId="6264"/>
          <ac:spMkLst>
            <pc:docMk/>
            <pc:sldMk cId="125730561" sldId="419"/>
            <ac:spMk id="40" creationId="{9D039B77-01D1-461D-AAB2-43C26EC8E5C8}"/>
          </ac:spMkLst>
        </pc:spChg>
        <pc:spChg chg="mod">
          <ac:chgData name="Tariq, Saman GIZ" userId="71e1a46f-f0a9-4839-94bf-71441c44cec8" providerId="ADAL" clId="{A27ADEAC-3F8A-421B-BBEE-8630B667FFE7}" dt="2022-10-10T16:09:04.904" v="2104"/>
          <ac:spMkLst>
            <pc:docMk/>
            <pc:sldMk cId="125730561" sldId="419"/>
            <ac:spMk id="40" creationId="{FE475A77-4CAD-4F4B-97AE-1DF980A5E7C5}"/>
          </ac:spMkLst>
        </pc:spChg>
        <pc:spChg chg="add del mod ord">
          <ac:chgData name="Tariq, Saman GIZ" userId="71e1a46f-f0a9-4839-94bf-71441c44cec8" providerId="ADAL" clId="{A27ADEAC-3F8A-421B-BBEE-8630B667FFE7}" dt="2022-10-09T17:15:30.214" v="20" actId="6264"/>
          <ac:spMkLst>
            <pc:docMk/>
            <pc:sldMk cId="125730561" sldId="419"/>
            <ac:spMk id="41" creationId="{00C97AFF-BE2C-47B3-9789-87188F172D53}"/>
          </ac:spMkLst>
        </pc:spChg>
        <pc:spChg chg="mod">
          <ac:chgData name="Tariq, Saman GIZ" userId="71e1a46f-f0a9-4839-94bf-71441c44cec8" providerId="ADAL" clId="{A27ADEAC-3F8A-421B-BBEE-8630B667FFE7}" dt="2022-10-10T16:09:04.904" v="2104"/>
          <ac:spMkLst>
            <pc:docMk/>
            <pc:sldMk cId="125730561" sldId="419"/>
            <ac:spMk id="41" creationId="{C7839406-AD9E-4187-B43F-46920F132D1C}"/>
          </ac:spMkLst>
        </pc:spChg>
        <pc:spChg chg="mod">
          <ac:chgData name="Tariq, Saman GIZ" userId="71e1a46f-f0a9-4839-94bf-71441c44cec8" providerId="ADAL" clId="{A27ADEAC-3F8A-421B-BBEE-8630B667FFE7}" dt="2022-10-10T16:09:04.904" v="2104"/>
          <ac:spMkLst>
            <pc:docMk/>
            <pc:sldMk cId="125730561" sldId="419"/>
            <ac:spMk id="42" creationId="{97E9DBA5-687B-4B7B-BFF8-B4CEBD6C6382}"/>
          </ac:spMkLst>
        </pc:spChg>
        <pc:spChg chg="add del mod ord">
          <ac:chgData name="Tariq, Saman GIZ" userId="71e1a46f-f0a9-4839-94bf-71441c44cec8" providerId="ADAL" clId="{A27ADEAC-3F8A-421B-BBEE-8630B667FFE7}" dt="2022-10-09T17:15:30.214" v="20" actId="6264"/>
          <ac:spMkLst>
            <pc:docMk/>
            <pc:sldMk cId="125730561" sldId="419"/>
            <ac:spMk id="42" creationId="{EFEA8709-D44F-401B-98C3-99E89FB07DA1}"/>
          </ac:spMkLst>
        </pc:spChg>
        <pc:spChg chg="mod">
          <ac:chgData name="Tariq, Saman GIZ" userId="71e1a46f-f0a9-4839-94bf-71441c44cec8" providerId="ADAL" clId="{A27ADEAC-3F8A-421B-BBEE-8630B667FFE7}" dt="2022-10-10T16:09:04.904" v="2104"/>
          <ac:spMkLst>
            <pc:docMk/>
            <pc:sldMk cId="125730561" sldId="419"/>
            <ac:spMk id="43" creationId="{6688B5EB-0C76-40EA-9561-48088D4196FF}"/>
          </ac:spMkLst>
        </pc:spChg>
        <pc:spChg chg="mod">
          <ac:chgData name="Tariq, Saman GIZ" userId="71e1a46f-f0a9-4839-94bf-71441c44cec8" providerId="ADAL" clId="{A27ADEAC-3F8A-421B-BBEE-8630B667FFE7}" dt="2022-10-10T16:09:04.904" v="2104"/>
          <ac:spMkLst>
            <pc:docMk/>
            <pc:sldMk cId="125730561" sldId="419"/>
            <ac:spMk id="44" creationId="{B34C9D38-2862-4E7F-8DED-454B55D1783F}"/>
          </ac:spMkLst>
        </pc:spChg>
        <pc:spChg chg="mod">
          <ac:chgData name="Tariq, Saman GIZ" userId="71e1a46f-f0a9-4839-94bf-71441c44cec8" providerId="ADAL" clId="{A27ADEAC-3F8A-421B-BBEE-8630B667FFE7}" dt="2022-10-10T16:09:04.904" v="2104"/>
          <ac:spMkLst>
            <pc:docMk/>
            <pc:sldMk cId="125730561" sldId="419"/>
            <ac:spMk id="45" creationId="{BB057AC0-2BBA-4079-B5FA-1E7EF74ECA19}"/>
          </ac:spMkLst>
        </pc:spChg>
        <pc:spChg chg="mod">
          <ac:chgData name="Tariq, Saman GIZ" userId="71e1a46f-f0a9-4839-94bf-71441c44cec8" providerId="ADAL" clId="{A27ADEAC-3F8A-421B-BBEE-8630B667FFE7}" dt="2022-10-10T16:09:04.904" v="2104"/>
          <ac:spMkLst>
            <pc:docMk/>
            <pc:sldMk cId="125730561" sldId="419"/>
            <ac:spMk id="46" creationId="{D1EAF62E-1C04-4916-98C7-50012115E87D}"/>
          </ac:spMkLst>
        </pc:spChg>
        <pc:spChg chg="mod">
          <ac:chgData name="Tariq, Saman GIZ" userId="71e1a46f-f0a9-4839-94bf-71441c44cec8" providerId="ADAL" clId="{A27ADEAC-3F8A-421B-BBEE-8630B667FFE7}" dt="2022-10-10T16:09:04.904" v="2104"/>
          <ac:spMkLst>
            <pc:docMk/>
            <pc:sldMk cId="125730561" sldId="419"/>
            <ac:spMk id="47" creationId="{B2DDE595-B5F1-43D1-AF08-F79E5264FCC0}"/>
          </ac:spMkLst>
        </pc:spChg>
        <pc:spChg chg="mod">
          <ac:chgData name="Tariq, Saman GIZ" userId="71e1a46f-f0a9-4839-94bf-71441c44cec8" providerId="ADAL" clId="{A27ADEAC-3F8A-421B-BBEE-8630B667FFE7}" dt="2022-10-10T16:09:04.904" v="2104"/>
          <ac:spMkLst>
            <pc:docMk/>
            <pc:sldMk cId="125730561" sldId="419"/>
            <ac:spMk id="48" creationId="{A85A74F3-4286-4BE1-8A48-0E6B3BCDFC5C}"/>
          </ac:spMkLst>
        </pc:spChg>
        <pc:spChg chg="mod">
          <ac:chgData name="Tariq, Saman GIZ" userId="71e1a46f-f0a9-4839-94bf-71441c44cec8" providerId="ADAL" clId="{A27ADEAC-3F8A-421B-BBEE-8630B667FFE7}" dt="2022-10-10T16:09:04.904" v="2104"/>
          <ac:spMkLst>
            <pc:docMk/>
            <pc:sldMk cId="125730561" sldId="419"/>
            <ac:spMk id="49" creationId="{3C503D8B-3817-47FD-817A-3F483F1976C2}"/>
          </ac:spMkLst>
        </pc:spChg>
        <pc:spChg chg="mod">
          <ac:chgData name="Tariq, Saman GIZ" userId="71e1a46f-f0a9-4839-94bf-71441c44cec8" providerId="ADAL" clId="{A27ADEAC-3F8A-421B-BBEE-8630B667FFE7}" dt="2022-10-10T16:09:04.904" v="2104"/>
          <ac:spMkLst>
            <pc:docMk/>
            <pc:sldMk cId="125730561" sldId="419"/>
            <ac:spMk id="50" creationId="{055F33BB-1C54-4B0A-984D-755920BB8DF5}"/>
          </ac:spMkLst>
        </pc:spChg>
        <pc:spChg chg="mod">
          <ac:chgData name="Tariq, Saman GIZ" userId="71e1a46f-f0a9-4839-94bf-71441c44cec8" providerId="ADAL" clId="{A27ADEAC-3F8A-421B-BBEE-8630B667FFE7}" dt="2022-10-10T16:09:04.904" v="2104"/>
          <ac:spMkLst>
            <pc:docMk/>
            <pc:sldMk cId="125730561" sldId="419"/>
            <ac:spMk id="51" creationId="{117368AA-7463-4D62-A34A-F4507925BC0B}"/>
          </ac:spMkLst>
        </pc:spChg>
        <pc:spChg chg="mod">
          <ac:chgData name="Tariq, Saman GIZ" userId="71e1a46f-f0a9-4839-94bf-71441c44cec8" providerId="ADAL" clId="{A27ADEAC-3F8A-421B-BBEE-8630B667FFE7}" dt="2022-10-10T16:09:04.904" v="2104"/>
          <ac:spMkLst>
            <pc:docMk/>
            <pc:sldMk cId="125730561" sldId="419"/>
            <ac:spMk id="52" creationId="{8D4B9D90-BE8D-47C1-AFEC-B25E66BF1875}"/>
          </ac:spMkLst>
        </pc:spChg>
        <pc:spChg chg="mod">
          <ac:chgData name="Tariq, Saman GIZ" userId="71e1a46f-f0a9-4839-94bf-71441c44cec8" providerId="ADAL" clId="{A27ADEAC-3F8A-421B-BBEE-8630B667FFE7}" dt="2022-10-10T16:09:04.904" v="2104"/>
          <ac:spMkLst>
            <pc:docMk/>
            <pc:sldMk cId="125730561" sldId="419"/>
            <ac:spMk id="53" creationId="{6FD6C7A4-183C-45E5-9D4D-B556D713FAFE}"/>
          </ac:spMkLst>
        </pc:spChg>
        <pc:spChg chg="mod">
          <ac:chgData name="Tariq, Saman GIZ" userId="71e1a46f-f0a9-4839-94bf-71441c44cec8" providerId="ADAL" clId="{A27ADEAC-3F8A-421B-BBEE-8630B667FFE7}" dt="2022-10-10T16:09:04.904" v="2104"/>
          <ac:spMkLst>
            <pc:docMk/>
            <pc:sldMk cId="125730561" sldId="419"/>
            <ac:spMk id="54" creationId="{13C8D6C5-ADCE-4245-BE86-186020666B06}"/>
          </ac:spMkLst>
        </pc:spChg>
        <pc:spChg chg="mod">
          <ac:chgData name="Tariq, Saman GIZ" userId="71e1a46f-f0a9-4839-94bf-71441c44cec8" providerId="ADAL" clId="{A27ADEAC-3F8A-421B-BBEE-8630B667FFE7}" dt="2022-10-10T16:09:04.904" v="2104"/>
          <ac:spMkLst>
            <pc:docMk/>
            <pc:sldMk cId="125730561" sldId="419"/>
            <ac:spMk id="55" creationId="{EADD3994-9EA2-4A4B-BB9F-A0455044E797}"/>
          </ac:spMkLst>
        </pc:spChg>
        <pc:spChg chg="add mod">
          <ac:chgData name="Tariq, Saman GIZ" userId="71e1a46f-f0a9-4839-94bf-71441c44cec8" providerId="ADAL" clId="{A27ADEAC-3F8A-421B-BBEE-8630B667FFE7}" dt="2022-10-10T16:09:11.736" v="2106" actId="1076"/>
          <ac:spMkLst>
            <pc:docMk/>
            <pc:sldMk cId="125730561" sldId="419"/>
            <ac:spMk id="56" creationId="{186C0609-8686-48BB-AC0A-F24B1DA7D25D}"/>
          </ac:spMkLst>
        </pc:spChg>
        <pc:grpChg chg="mod">
          <ac:chgData name="Tariq, Saman GIZ" userId="71e1a46f-f0a9-4839-94bf-71441c44cec8" providerId="ADAL" clId="{A27ADEAC-3F8A-421B-BBEE-8630B667FFE7}" dt="2022-10-09T17:21:45.859" v="135" actId="1076"/>
          <ac:grpSpMkLst>
            <pc:docMk/>
            <pc:sldMk cId="125730561" sldId="419"/>
            <ac:grpSpMk id="7" creationId="{9D0343F4-CB0B-4C99-AC2A-8AC090CED9D6}"/>
          </ac:grpSpMkLst>
        </pc:grpChg>
        <pc:grpChg chg="add mod">
          <ac:chgData name="Tariq, Saman GIZ" userId="71e1a46f-f0a9-4839-94bf-71441c44cec8" providerId="ADAL" clId="{A27ADEAC-3F8A-421B-BBEE-8630B667FFE7}" dt="2022-10-10T16:09:11.736" v="2106" actId="1076"/>
          <ac:grpSpMkLst>
            <pc:docMk/>
            <pc:sldMk cId="125730561" sldId="419"/>
            <ac:grpSpMk id="37" creationId="{A362FF7F-4865-4E46-B111-D902DCBD1ACA}"/>
          </ac:grpSpMkLst>
        </pc:grpChg>
        <pc:picChg chg="del mod">
          <ac:chgData name="Tariq, Saman GIZ" userId="71e1a46f-f0a9-4839-94bf-71441c44cec8" providerId="ADAL" clId="{A27ADEAC-3F8A-421B-BBEE-8630B667FFE7}" dt="2022-10-09T17:32:19.151" v="305" actId="478"/>
          <ac:picMkLst>
            <pc:docMk/>
            <pc:sldMk cId="125730561" sldId="419"/>
            <ac:picMk id="39" creationId="{3003D514-A87E-43FF-8A0E-FA574661CED4}"/>
          </ac:picMkLst>
        </pc:picChg>
        <pc:cxnChg chg="mod">
          <ac:chgData name="Tariq, Saman GIZ" userId="71e1a46f-f0a9-4839-94bf-71441c44cec8" providerId="ADAL" clId="{A27ADEAC-3F8A-421B-BBEE-8630B667FFE7}" dt="2022-10-09T17:21:59.212" v="139" actId="1076"/>
          <ac:cxnSpMkLst>
            <pc:docMk/>
            <pc:sldMk cId="125730561" sldId="419"/>
            <ac:cxnSpMk id="32" creationId="{EAB249C0-528C-43C2-8F74-F467BAEC767F}"/>
          </ac:cxnSpMkLst>
        </pc:cxnChg>
        <pc:cxnChg chg="mod">
          <ac:chgData name="Tariq, Saman GIZ" userId="71e1a46f-f0a9-4839-94bf-71441c44cec8" providerId="ADAL" clId="{A27ADEAC-3F8A-421B-BBEE-8630B667FFE7}" dt="2022-10-09T17:21:59.212" v="139" actId="1076"/>
          <ac:cxnSpMkLst>
            <pc:docMk/>
            <pc:sldMk cId="125730561" sldId="419"/>
            <ac:cxnSpMk id="33" creationId="{F76A7D07-5736-4D0B-9AE1-189825FF8895}"/>
          </ac:cxnSpMkLst>
        </pc:cxnChg>
        <pc:cxnChg chg="mod">
          <ac:chgData name="Tariq, Saman GIZ" userId="71e1a46f-f0a9-4839-94bf-71441c44cec8" providerId="ADAL" clId="{A27ADEAC-3F8A-421B-BBEE-8630B667FFE7}" dt="2022-10-09T17:21:59.212" v="139" actId="1076"/>
          <ac:cxnSpMkLst>
            <pc:docMk/>
            <pc:sldMk cId="125730561" sldId="419"/>
            <ac:cxnSpMk id="36" creationId="{32C3CF8F-563D-49C0-9860-5526724EAD3C}"/>
          </ac:cxnSpMkLst>
        </pc:cxnChg>
      </pc:sldChg>
      <pc:sldChg chg="addSp delSp modSp mod ord chgLayout">
        <pc:chgData name="Tariq, Saman GIZ" userId="71e1a46f-f0a9-4839-94bf-71441c44cec8" providerId="ADAL" clId="{A27ADEAC-3F8A-421B-BBEE-8630B667FFE7}" dt="2022-10-10T16:09:00.897" v="2103" actId="20577"/>
        <pc:sldMkLst>
          <pc:docMk/>
          <pc:sldMk cId="1592898526" sldId="420"/>
        </pc:sldMkLst>
        <pc:spChg chg="mod ord">
          <ac:chgData name="Tariq, Saman GIZ" userId="71e1a46f-f0a9-4839-94bf-71441c44cec8" providerId="ADAL" clId="{A27ADEAC-3F8A-421B-BBEE-8630B667FFE7}" dt="2022-10-09T17:14:54.929" v="11" actId="700"/>
          <ac:spMkLst>
            <pc:docMk/>
            <pc:sldMk cId="1592898526" sldId="420"/>
            <ac:spMk id="2" creationId="{038C4F23-CFAC-4BFC-BEAC-74CF6DB3148A}"/>
          </ac:spMkLst>
        </pc:spChg>
        <pc:spChg chg="del">
          <ac:chgData name="Tariq, Saman GIZ" userId="71e1a46f-f0a9-4839-94bf-71441c44cec8" providerId="ADAL" clId="{A27ADEAC-3F8A-421B-BBEE-8630B667FFE7}" dt="2022-10-09T17:23:15.446" v="179" actId="478"/>
          <ac:spMkLst>
            <pc:docMk/>
            <pc:sldMk cId="1592898526" sldId="420"/>
            <ac:spMk id="5" creationId="{BDD95CA4-2BA5-4B87-B393-9DC8BB6B59AF}"/>
          </ac:spMkLst>
        </pc:spChg>
        <pc:spChg chg="mod">
          <ac:chgData name="Tariq, Saman GIZ" userId="71e1a46f-f0a9-4839-94bf-71441c44cec8" providerId="ADAL" clId="{A27ADEAC-3F8A-421B-BBEE-8630B667FFE7}" dt="2022-10-10T16:08:51" v="2087"/>
          <ac:spMkLst>
            <pc:docMk/>
            <pc:sldMk cId="1592898526" sldId="420"/>
            <ac:spMk id="6" creationId="{A4B4C221-B3D9-4009-A77C-FC47CEE62590}"/>
          </ac:spMkLst>
        </pc:spChg>
        <pc:spChg chg="mod">
          <ac:chgData name="Tariq, Saman GIZ" userId="71e1a46f-f0a9-4839-94bf-71441c44cec8" providerId="ADAL" clId="{A27ADEAC-3F8A-421B-BBEE-8630B667FFE7}" dt="2022-10-10T16:08:51" v="2087"/>
          <ac:spMkLst>
            <pc:docMk/>
            <pc:sldMk cId="1592898526" sldId="420"/>
            <ac:spMk id="7" creationId="{2087ADBB-B17B-4CA9-9756-79B7456110EB}"/>
          </ac:spMkLst>
        </pc:spChg>
        <pc:spChg chg="add del mod ord">
          <ac:chgData name="Tariq, Saman GIZ" userId="71e1a46f-f0a9-4839-94bf-71441c44cec8" providerId="ADAL" clId="{A27ADEAC-3F8A-421B-BBEE-8630B667FFE7}" dt="2022-10-09T17:14:58.039" v="12" actId="478"/>
          <ac:spMkLst>
            <pc:docMk/>
            <pc:sldMk cId="1592898526" sldId="420"/>
            <ac:spMk id="7" creationId="{3561FBA0-64EC-4BCA-A7FD-01A463C10366}"/>
          </ac:spMkLst>
        </pc:spChg>
        <pc:spChg chg="mod">
          <ac:chgData name="Tariq, Saman GIZ" userId="71e1a46f-f0a9-4839-94bf-71441c44cec8" providerId="ADAL" clId="{A27ADEAC-3F8A-421B-BBEE-8630B667FFE7}" dt="2022-10-10T16:08:51" v="2087"/>
          <ac:spMkLst>
            <pc:docMk/>
            <pc:sldMk cId="1592898526" sldId="420"/>
            <ac:spMk id="8" creationId="{339EFBDB-0152-457A-9991-78A9378FB230}"/>
          </ac:spMkLst>
        </pc:spChg>
        <pc:spChg chg="mod">
          <ac:chgData name="Tariq, Saman GIZ" userId="71e1a46f-f0a9-4839-94bf-71441c44cec8" providerId="ADAL" clId="{A27ADEAC-3F8A-421B-BBEE-8630B667FFE7}" dt="2022-10-10T16:08:51" v="2087"/>
          <ac:spMkLst>
            <pc:docMk/>
            <pc:sldMk cId="1592898526" sldId="420"/>
            <ac:spMk id="9" creationId="{37DD13C9-5486-48F5-A90F-561E80B81BEF}"/>
          </ac:spMkLst>
        </pc:spChg>
        <pc:spChg chg="mod">
          <ac:chgData name="Tariq, Saman GIZ" userId="71e1a46f-f0a9-4839-94bf-71441c44cec8" providerId="ADAL" clId="{A27ADEAC-3F8A-421B-BBEE-8630B667FFE7}" dt="2022-10-10T16:08:51" v="2087"/>
          <ac:spMkLst>
            <pc:docMk/>
            <pc:sldMk cId="1592898526" sldId="420"/>
            <ac:spMk id="10" creationId="{4172053B-444F-4BDD-A5A8-9DB4FD12E8CD}"/>
          </ac:spMkLst>
        </pc:spChg>
        <pc:spChg chg="mod">
          <ac:chgData name="Tariq, Saman GIZ" userId="71e1a46f-f0a9-4839-94bf-71441c44cec8" providerId="ADAL" clId="{A27ADEAC-3F8A-421B-BBEE-8630B667FFE7}" dt="2022-10-10T16:08:51" v="2087"/>
          <ac:spMkLst>
            <pc:docMk/>
            <pc:sldMk cId="1592898526" sldId="420"/>
            <ac:spMk id="11" creationId="{3E3BE975-BA15-4E60-A511-A7AFE8B12A0A}"/>
          </ac:spMkLst>
        </pc:spChg>
        <pc:spChg chg="mod">
          <ac:chgData name="Tariq, Saman GIZ" userId="71e1a46f-f0a9-4839-94bf-71441c44cec8" providerId="ADAL" clId="{A27ADEAC-3F8A-421B-BBEE-8630B667FFE7}" dt="2022-10-10T16:08:51" v="2087"/>
          <ac:spMkLst>
            <pc:docMk/>
            <pc:sldMk cId="1592898526" sldId="420"/>
            <ac:spMk id="12" creationId="{228F0207-7516-41BD-8888-BEE339E3C793}"/>
          </ac:spMkLst>
        </pc:spChg>
        <pc:spChg chg="mod">
          <ac:chgData name="Tariq, Saman GIZ" userId="71e1a46f-f0a9-4839-94bf-71441c44cec8" providerId="ADAL" clId="{A27ADEAC-3F8A-421B-BBEE-8630B667FFE7}" dt="2022-10-10T16:08:51" v="2087"/>
          <ac:spMkLst>
            <pc:docMk/>
            <pc:sldMk cId="1592898526" sldId="420"/>
            <ac:spMk id="13" creationId="{B31F0957-F090-44DF-80D7-ACFEFD8BCE87}"/>
          </ac:spMkLst>
        </pc:spChg>
        <pc:spChg chg="mod">
          <ac:chgData name="Tariq, Saman GIZ" userId="71e1a46f-f0a9-4839-94bf-71441c44cec8" providerId="ADAL" clId="{A27ADEAC-3F8A-421B-BBEE-8630B667FFE7}" dt="2022-10-10T16:08:51" v="2087"/>
          <ac:spMkLst>
            <pc:docMk/>
            <pc:sldMk cId="1592898526" sldId="420"/>
            <ac:spMk id="14" creationId="{4D06BC6A-34F9-4DF7-BA4A-5AD4679406AD}"/>
          </ac:spMkLst>
        </pc:spChg>
        <pc:spChg chg="mod">
          <ac:chgData name="Tariq, Saman GIZ" userId="71e1a46f-f0a9-4839-94bf-71441c44cec8" providerId="ADAL" clId="{A27ADEAC-3F8A-421B-BBEE-8630B667FFE7}" dt="2022-10-10T16:08:51" v="2087"/>
          <ac:spMkLst>
            <pc:docMk/>
            <pc:sldMk cId="1592898526" sldId="420"/>
            <ac:spMk id="15" creationId="{FF5F166D-7E15-4550-9624-69E49FF62E68}"/>
          </ac:spMkLst>
        </pc:spChg>
        <pc:spChg chg="mod">
          <ac:chgData name="Tariq, Saman GIZ" userId="71e1a46f-f0a9-4839-94bf-71441c44cec8" providerId="ADAL" clId="{A27ADEAC-3F8A-421B-BBEE-8630B667FFE7}" dt="2022-10-10T16:08:51" v="2087"/>
          <ac:spMkLst>
            <pc:docMk/>
            <pc:sldMk cId="1592898526" sldId="420"/>
            <ac:spMk id="16" creationId="{47DBD29F-9B13-49DE-A0E5-A95B25A0E813}"/>
          </ac:spMkLst>
        </pc:spChg>
        <pc:spChg chg="mod">
          <ac:chgData name="Tariq, Saman GIZ" userId="71e1a46f-f0a9-4839-94bf-71441c44cec8" providerId="ADAL" clId="{A27ADEAC-3F8A-421B-BBEE-8630B667FFE7}" dt="2022-10-10T16:08:51" v="2087"/>
          <ac:spMkLst>
            <pc:docMk/>
            <pc:sldMk cId="1592898526" sldId="420"/>
            <ac:spMk id="17" creationId="{64ED95F9-9606-406A-8126-6B8EA08EBB4E}"/>
          </ac:spMkLst>
        </pc:spChg>
        <pc:spChg chg="mod">
          <ac:chgData name="Tariq, Saman GIZ" userId="71e1a46f-f0a9-4839-94bf-71441c44cec8" providerId="ADAL" clId="{A27ADEAC-3F8A-421B-BBEE-8630B667FFE7}" dt="2022-10-10T16:08:51" v="2087"/>
          <ac:spMkLst>
            <pc:docMk/>
            <pc:sldMk cId="1592898526" sldId="420"/>
            <ac:spMk id="18" creationId="{0F0DE464-E525-49BF-9BC9-C4B3ABD3CA3C}"/>
          </ac:spMkLst>
        </pc:spChg>
        <pc:spChg chg="mod">
          <ac:chgData name="Tariq, Saman GIZ" userId="71e1a46f-f0a9-4839-94bf-71441c44cec8" providerId="ADAL" clId="{A27ADEAC-3F8A-421B-BBEE-8630B667FFE7}" dt="2022-10-10T16:08:51" v="2087"/>
          <ac:spMkLst>
            <pc:docMk/>
            <pc:sldMk cId="1592898526" sldId="420"/>
            <ac:spMk id="19" creationId="{2F8611B3-E872-4702-A729-8284B0D1EA17}"/>
          </ac:spMkLst>
        </pc:spChg>
        <pc:spChg chg="mod">
          <ac:chgData name="Tariq, Saman GIZ" userId="71e1a46f-f0a9-4839-94bf-71441c44cec8" providerId="ADAL" clId="{A27ADEAC-3F8A-421B-BBEE-8630B667FFE7}" dt="2022-10-10T16:08:51" v="2087"/>
          <ac:spMkLst>
            <pc:docMk/>
            <pc:sldMk cId="1592898526" sldId="420"/>
            <ac:spMk id="20" creationId="{BDF46D10-ED78-4B25-BC2F-DE29FF4B18DA}"/>
          </ac:spMkLst>
        </pc:spChg>
        <pc:spChg chg="mod">
          <ac:chgData name="Tariq, Saman GIZ" userId="71e1a46f-f0a9-4839-94bf-71441c44cec8" providerId="ADAL" clId="{A27ADEAC-3F8A-421B-BBEE-8630B667FFE7}" dt="2022-10-10T16:08:51" v="2087"/>
          <ac:spMkLst>
            <pc:docMk/>
            <pc:sldMk cId="1592898526" sldId="420"/>
            <ac:spMk id="21" creationId="{0BF63824-B911-4BA4-9143-C88B3228066C}"/>
          </ac:spMkLst>
        </pc:spChg>
        <pc:spChg chg="mod">
          <ac:chgData name="Tariq, Saman GIZ" userId="71e1a46f-f0a9-4839-94bf-71441c44cec8" providerId="ADAL" clId="{A27ADEAC-3F8A-421B-BBEE-8630B667FFE7}" dt="2022-10-10T16:08:51" v="2087"/>
          <ac:spMkLst>
            <pc:docMk/>
            <pc:sldMk cId="1592898526" sldId="420"/>
            <ac:spMk id="22" creationId="{582C8924-7F94-4D58-9562-732EE07A4985}"/>
          </ac:spMkLst>
        </pc:spChg>
        <pc:spChg chg="add mod">
          <ac:chgData name="Tariq, Saman GIZ" userId="71e1a46f-f0a9-4839-94bf-71441c44cec8" providerId="ADAL" clId="{A27ADEAC-3F8A-421B-BBEE-8630B667FFE7}" dt="2022-10-10T16:09:00.897" v="2103" actId="20577"/>
          <ac:spMkLst>
            <pc:docMk/>
            <pc:sldMk cId="1592898526" sldId="420"/>
            <ac:spMk id="23" creationId="{44A22150-1F6F-402D-8035-3C48CB188C1C}"/>
          </ac:spMkLst>
        </pc:spChg>
        <pc:grpChg chg="add mod">
          <ac:chgData name="Tariq, Saman GIZ" userId="71e1a46f-f0a9-4839-94bf-71441c44cec8" providerId="ADAL" clId="{A27ADEAC-3F8A-421B-BBEE-8630B667FFE7}" dt="2022-10-10T16:08:51" v="2087"/>
          <ac:grpSpMkLst>
            <pc:docMk/>
            <pc:sldMk cId="1592898526" sldId="420"/>
            <ac:grpSpMk id="5" creationId="{E9B85D32-24F0-4264-9973-51765E69B82B}"/>
          </ac:grpSpMkLst>
        </pc:grpChg>
        <pc:graphicFrameChg chg="mod modGraphic">
          <ac:chgData name="Tariq, Saman GIZ" userId="71e1a46f-f0a9-4839-94bf-71441c44cec8" providerId="ADAL" clId="{A27ADEAC-3F8A-421B-BBEE-8630B667FFE7}" dt="2022-10-09T17:21:00.528" v="126" actId="207"/>
          <ac:graphicFrameMkLst>
            <pc:docMk/>
            <pc:sldMk cId="1592898526" sldId="420"/>
            <ac:graphicFrameMk id="4" creationId="{36796FD6-10AD-4B39-8B0D-FA7DFF39E110}"/>
          </ac:graphicFrameMkLst>
        </pc:graphicFrameChg>
        <pc:picChg chg="del">
          <ac:chgData name="Tariq, Saman GIZ" userId="71e1a46f-f0a9-4839-94bf-71441c44cec8" providerId="ADAL" clId="{A27ADEAC-3F8A-421B-BBEE-8630B667FFE7}" dt="2022-10-09T17:32:16.566" v="304" actId="478"/>
          <ac:picMkLst>
            <pc:docMk/>
            <pc:sldMk cId="1592898526" sldId="420"/>
            <ac:picMk id="6" creationId="{A052F237-B6FE-4ADC-ADCE-FCAEF12627F8}"/>
          </ac:picMkLst>
        </pc:picChg>
      </pc:sldChg>
      <pc:sldChg chg="addSp delSp modSp mod chgLayout">
        <pc:chgData name="Tariq, Saman GIZ" userId="71e1a46f-f0a9-4839-94bf-71441c44cec8" providerId="ADAL" clId="{A27ADEAC-3F8A-421B-BBEE-8630B667FFE7}" dt="2022-10-21T10:28:39.335" v="8279"/>
        <pc:sldMkLst>
          <pc:docMk/>
          <pc:sldMk cId="745248110" sldId="421"/>
        </pc:sldMkLst>
        <pc:spChg chg="add del mod">
          <ac:chgData name="Tariq, Saman GIZ" userId="71e1a46f-f0a9-4839-94bf-71441c44cec8" providerId="ADAL" clId="{A27ADEAC-3F8A-421B-BBEE-8630B667FFE7}" dt="2022-10-09T19:05:21.754" v="522" actId="478"/>
          <ac:spMkLst>
            <pc:docMk/>
            <pc:sldMk cId="745248110" sldId="421"/>
            <ac:spMk id="3" creationId="{DC165314-4CD9-45B3-9DD4-9533FA3E4C08}"/>
          </ac:spMkLst>
        </pc:spChg>
        <pc:spChg chg="add del mod">
          <ac:chgData name="Tariq, Saman GIZ" userId="71e1a46f-f0a9-4839-94bf-71441c44cec8" providerId="ADAL" clId="{A27ADEAC-3F8A-421B-BBEE-8630B667FFE7}" dt="2022-10-09T19:05:43.391" v="533" actId="478"/>
          <ac:spMkLst>
            <pc:docMk/>
            <pc:sldMk cId="745248110" sldId="421"/>
            <ac:spMk id="5" creationId="{4DC2BC82-0300-4636-896C-2392DA641474}"/>
          </ac:spMkLst>
        </pc:spChg>
        <pc:spChg chg="add mod ord">
          <ac:chgData name="Tariq, Saman GIZ" userId="71e1a46f-f0a9-4839-94bf-71441c44cec8" providerId="ADAL" clId="{A27ADEAC-3F8A-421B-BBEE-8630B667FFE7}" dt="2022-10-10T15:54:33.026" v="1976" actId="1076"/>
          <ac:spMkLst>
            <pc:docMk/>
            <pc:sldMk cId="745248110" sldId="421"/>
            <ac:spMk id="6" creationId="{93F8EF96-61E5-4346-AB2F-46DAC67FDE03}"/>
          </ac:spMkLst>
        </pc:spChg>
        <pc:spChg chg="del mod ord">
          <ac:chgData name="Tariq, Saman GIZ" userId="71e1a46f-f0a9-4839-94bf-71441c44cec8" providerId="ADAL" clId="{A27ADEAC-3F8A-421B-BBEE-8630B667FFE7}" dt="2022-10-09T19:43:19.213" v="699" actId="700"/>
          <ac:spMkLst>
            <pc:docMk/>
            <pc:sldMk cId="745248110" sldId="421"/>
            <ac:spMk id="7" creationId="{04FA3324-586C-4A4C-8CC3-5761E1988F82}"/>
          </ac:spMkLst>
        </pc:spChg>
        <pc:spChg chg="del mod ord">
          <ac:chgData name="Tariq, Saman GIZ" userId="71e1a46f-f0a9-4839-94bf-71441c44cec8" providerId="ADAL" clId="{A27ADEAC-3F8A-421B-BBEE-8630B667FFE7}" dt="2022-10-09T19:43:19.213" v="699" actId="700"/>
          <ac:spMkLst>
            <pc:docMk/>
            <pc:sldMk cId="745248110" sldId="421"/>
            <ac:spMk id="8" creationId="{AD3C5005-C00B-4F81-A2C4-AC7DE0CF5CED}"/>
          </ac:spMkLst>
        </pc:spChg>
        <pc:spChg chg="mod ord">
          <ac:chgData name="Tariq, Saman GIZ" userId="71e1a46f-f0a9-4839-94bf-71441c44cec8" providerId="ADAL" clId="{A27ADEAC-3F8A-421B-BBEE-8630B667FFE7}" dt="2022-10-21T10:28:39.335" v="8279"/>
          <ac:spMkLst>
            <pc:docMk/>
            <pc:sldMk cId="745248110" sldId="421"/>
            <ac:spMk id="34" creationId="{8EB54ACE-4946-4DB4-9468-2ADA4BBA99B8}"/>
          </ac:spMkLst>
        </pc:spChg>
        <pc:spChg chg="add del">
          <ac:chgData name="Tariq, Saman GIZ" userId="71e1a46f-f0a9-4839-94bf-71441c44cec8" providerId="ADAL" clId="{A27ADEAC-3F8A-421B-BBEE-8630B667FFE7}" dt="2022-10-10T15:53:21.612" v="1968" actId="22"/>
          <ac:spMkLst>
            <pc:docMk/>
            <pc:sldMk cId="745248110" sldId="421"/>
            <ac:spMk id="35" creationId="{462D57E5-A1AA-4E48-BC5C-2B2731B30CD0}"/>
          </ac:spMkLst>
        </pc:spChg>
        <pc:spChg chg="add del mod ord">
          <ac:chgData name="Tariq, Saman GIZ" userId="71e1a46f-f0a9-4839-94bf-71441c44cec8" providerId="ADAL" clId="{A27ADEAC-3F8A-421B-BBEE-8630B667FFE7}" dt="2022-10-09T19:05:41.907" v="532" actId="478"/>
          <ac:spMkLst>
            <pc:docMk/>
            <pc:sldMk cId="745248110" sldId="421"/>
            <ac:spMk id="36" creationId="{1D3C3CE5-53CF-469C-B64D-721E70FA06AD}"/>
          </ac:spMkLst>
        </pc:spChg>
        <pc:spChg chg="add del mod">
          <ac:chgData name="Tariq, Saman GIZ" userId="71e1a46f-f0a9-4839-94bf-71441c44cec8" providerId="ADAL" clId="{A27ADEAC-3F8A-421B-BBEE-8630B667FFE7}" dt="2022-10-10T15:53:38.430" v="1972" actId="22"/>
          <ac:spMkLst>
            <pc:docMk/>
            <pc:sldMk cId="745248110" sldId="421"/>
            <ac:spMk id="36" creationId="{C7D30EA6-67BC-4163-BDA9-DAAC5FC70A93}"/>
          </ac:spMkLst>
        </pc:spChg>
        <pc:spChg chg="add del">
          <ac:chgData name="Tariq, Saman GIZ" userId="71e1a46f-f0a9-4839-94bf-71441c44cec8" providerId="ADAL" clId="{A27ADEAC-3F8A-421B-BBEE-8630B667FFE7}" dt="2022-10-10T15:54:16.716" v="1974" actId="22"/>
          <ac:spMkLst>
            <pc:docMk/>
            <pc:sldMk cId="745248110" sldId="421"/>
            <ac:spMk id="37" creationId="{7D9A5AF6-6CBA-4C98-A56D-4BE155D9515A}"/>
          </ac:spMkLst>
        </pc:spChg>
        <pc:spChg chg="add mod ord">
          <ac:chgData name="Tariq, Saman GIZ" userId="71e1a46f-f0a9-4839-94bf-71441c44cec8" providerId="ADAL" clId="{A27ADEAC-3F8A-421B-BBEE-8630B667FFE7}" dt="2022-10-09T19:43:19.213" v="699" actId="700"/>
          <ac:spMkLst>
            <pc:docMk/>
            <pc:sldMk cId="745248110" sldId="421"/>
            <ac:spMk id="38" creationId="{291D80B4-5386-42BA-BC3E-03FCFD189F30}"/>
          </ac:spMkLst>
        </pc:spChg>
        <pc:spChg chg="add mod ord">
          <ac:chgData name="Tariq, Saman GIZ" userId="71e1a46f-f0a9-4839-94bf-71441c44cec8" providerId="ADAL" clId="{A27ADEAC-3F8A-421B-BBEE-8630B667FFE7}" dt="2022-10-09T19:43:19.213" v="699" actId="700"/>
          <ac:spMkLst>
            <pc:docMk/>
            <pc:sldMk cId="745248110" sldId="421"/>
            <ac:spMk id="39" creationId="{D287C190-FF56-4A62-8BBB-DE6FD346843F}"/>
          </ac:spMkLst>
        </pc:spChg>
        <pc:spChg chg="add mod">
          <ac:chgData name="Tariq, Saman GIZ" userId="71e1a46f-f0a9-4839-94bf-71441c44cec8" providerId="ADAL" clId="{A27ADEAC-3F8A-421B-BBEE-8630B667FFE7}" dt="2022-10-20T09:27:13.944" v="8261" actId="14100"/>
          <ac:spMkLst>
            <pc:docMk/>
            <pc:sldMk cId="745248110" sldId="421"/>
            <ac:spMk id="40" creationId="{F1F6042D-50D1-4ADD-AFD1-6705BCD88884}"/>
          </ac:spMkLst>
        </pc:spChg>
        <pc:spChg chg="mod">
          <ac:chgData name="Tariq, Saman GIZ" userId="71e1a46f-f0a9-4839-94bf-71441c44cec8" providerId="ADAL" clId="{A27ADEAC-3F8A-421B-BBEE-8630B667FFE7}" dt="2022-10-10T15:55:20.664" v="2002"/>
          <ac:spMkLst>
            <pc:docMk/>
            <pc:sldMk cId="745248110" sldId="421"/>
            <ac:spMk id="42" creationId="{1E313006-10CA-4554-97DB-5E4701F666AC}"/>
          </ac:spMkLst>
        </pc:spChg>
        <pc:spChg chg="mod">
          <ac:chgData name="Tariq, Saman GIZ" userId="71e1a46f-f0a9-4839-94bf-71441c44cec8" providerId="ADAL" clId="{A27ADEAC-3F8A-421B-BBEE-8630B667FFE7}" dt="2022-10-10T15:55:20.664" v="2002"/>
          <ac:spMkLst>
            <pc:docMk/>
            <pc:sldMk cId="745248110" sldId="421"/>
            <ac:spMk id="43" creationId="{7134704E-EB34-4E34-88C2-D5E82E844984}"/>
          </ac:spMkLst>
        </pc:spChg>
        <pc:grpChg chg="add mod">
          <ac:chgData name="Tariq, Saman GIZ" userId="71e1a46f-f0a9-4839-94bf-71441c44cec8" providerId="ADAL" clId="{A27ADEAC-3F8A-421B-BBEE-8630B667FFE7}" dt="2022-10-10T15:55:20.664" v="2002"/>
          <ac:grpSpMkLst>
            <pc:docMk/>
            <pc:sldMk cId="745248110" sldId="421"/>
            <ac:grpSpMk id="41" creationId="{116F0019-ED6F-4A52-ACF4-AEF2E2CC0DC2}"/>
          </ac:grpSpMkLst>
        </pc:grpChg>
        <pc:picChg chg="del mod">
          <ac:chgData name="Tariq, Saman GIZ" userId="71e1a46f-f0a9-4839-94bf-71441c44cec8" providerId="ADAL" clId="{A27ADEAC-3F8A-421B-BBEE-8630B667FFE7}" dt="2022-10-09T17:32:14.617" v="303" actId="478"/>
          <ac:picMkLst>
            <pc:docMk/>
            <pc:sldMk cId="745248110" sldId="421"/>
            <ac:picMk id="35" creationId="{6160DD2C-15A9-47A0-AE5B-7E750283C5B9}"/>
          </ac:picMkLst>
        </pc:picChg>
        <pc:picChg chg="add del mod">
          <ac:chgData name="Tariq, Saman GIZ" userId="71e1a46f-f0a9-4839-94bf-71441c44cec8" providerId="ADAL" clId="{A27ADEAC-3F8A-421B-BBEE-8630B667FFE7}" dt="2022-10-09T17:32:13.672" v="301" actId="478"/>
          <ac:picMkLst>
            <pc:docMk/>
            <pc:sldMk cId="745248110" sldId="421"/>
            <ac:picMk id="37" creationId="{85DF4730-3C4D-4E9B-B67D-8E8EBBF7298D}"/>
          </ac:picMkLst>
        </pc:picChg>
      </pc:sldChg>
      <pc:sldChg chg="modSp add mod ord modNotesTx">
        <pc:chgData name="Tariq, Saman GIZ" userId="71e1a46f-f0a9-4839-94bf-71441c44cec8" providerId="ADAL" clId="{A27ADEAC-3F8A-421B-BBEE-8630B667FFE7}" dt="2022-10-10T17:00:31.081" v="3057" actId="113"/>
        <pc:sldMkLst>
          <pc:docMk/>
          <pc:sldMk cId="2329277811" sldId="1210"/>
        </pc:sldMkLst>
        <pc:spChg chg="mod">
          <ac:chgData name="Tariq, Saman GIZ" userId="71e1a46f-f0a9-4839-94bf-71441c44cec8" providerId="ADAL" clId="{A27ADEAC-3F8A-421B-BBEE-8630B667FFE7}" dt="2022-10-10T16:49:18.747" v="2969" actId="20577"/>
          <ac:spMkLst>
            <pc:docMk/>
            <pc:sldMk cId="2329277811" sldId="1210"/>
            <ac:spMk id="2" creationId="{61E67F5F-D045-4D92-A98A-532E92D1105E}"/>
          </ac:spMkLst>
        </pc:spChg>
      </pc:sldChg>
      <pc:sldChg chg="modSp add mod modNotesTx">
        <pc:chgData name="Tariq, Saman GIZ" userId="71e1a46f-f0a9-4839-94bf-71441c44cec8" providerId="ADAL" clId="{A27ADEAC-3F8A-421B-BBEE-8630B667FFE7}" dt="2022-10-20T09:27:38.858" v="8264" actId="113"/>
        <pc:sldMkLst>
          <pc:docMk/>
          <pc:sldMk cId="526226719" sldId="1213"/>
        </pc:sldMkLst>
        <pc:spChg chg="mod">
          <ac:chgData name="Tariq, Saman GIZ" userId="71e1a46f-f0a9-4839-94bf-71441c44cec8" providerId="ADAL" clId="{A27ADEAC-3F8A-421B-BBEE-8630B667FFE7}" dt="2022-10-09T19:07:08.170" v="538" actId="1076"/>
          <ac:spMkLst>
            <pc:docMk/>
            <pc:sldMk cId="526226719" sldId="1213"/>
            <ac:spMk id="3" creationId="{20BB8824-8C6F-43F6-9315-588798F32BC2}"/>
          </ac:spMkLst>
        </pc:spChg>
        <pc:picChg chg="mod">
          <ac:chgData name="Tariq, Saman GIZ" userId="71e1a46f-f0a9-4839-94bf-71441c44cec8" providerId="ADAL" clId="{A27ADEAC-3F8A-421B-BBEE-8630B667FFE7}" dt="2022-10-09T18:45:49.400" v="391" actId="1076"/>
          <ac:picMkLst>
            <pc:docMk/>
            <pc:sldMk cId="526226719" sldId="1213"/>
            <ac:picMk id="42" creationId="{B3E6B757-623D-4A74-AB6F-4332ECD31E5D}"/>
          </ac:picMkLst>
        </pc:picChg>
      </pc:sldChg>
      <pc:sldChg chg="delSp modSp add del mod modNotesTx">
        <pc:chgData name="Tariq, Saman GIZ" userId="71e1a46f-f0a9-4839-94bf-71441c44cec8" providerId="ADAL" clId="{A27ADEAC-3F8A-421B-BBEE-8630B667FFE7}" dt="2022-10-10T13:48:10.799" v="1547" actId="47"/>
        <pc:sldMkLst>
          <pc:docMk/>
          <pc:sldMk cId="1207578902" sldId="1216"/>
        </pc:sldMkLst>
        <pc:spChg chg="del mod">
          <ac:chgData name="Tariq, Saman GIZ" userId="71e1a46f-f0a9-4839-94bf-71441c44cec8" providerId="ADAL" clId="{A27ADEAC-3F8A-421B-BBEE-8630B667FFE7}" dt="2022-10-10T13:46:02.287" v="1512" actId="478"/>
          <ac:spMkLst>
            <pc:docMk/>
            <pc:sldMk cId="1207578902" sldId="1216"/>
            <ac:spMk id="9" creationId="{64A1196B-D6AE-4C0D-9B39-D1808B4709DC}"/>
          </ac:spMkLst>
        </pc:spChg>
      </pc:sldChg>
      <pc:sldChg chg="addSp modSp add mod ord">
        <pc:chgData name="Tariq, Saman GIZ" userId="71e1a46f-f0a9-4839-94bf-71441c44cec8" providerId="ADAL" clId="{A27ADEAC-3F8A-421B-BBEE-8630B667FFE7}" dt="2022-10-21T09:07:43.913" v="8270" actId="1076"/>
        <pc:sldMkLst>
          <pc:docMk/>
          <pc:sldMk cId="1294229781" sldId="1219"/>
        </pc:sldMkLst>
        <pc:spChg chg="mod">
          <ac:chgData name="Tariq, Saman GIZ" userId="71e1a46f-f0a9-4839-94bf-71441c44cec8" providerId="ADAL" clId="{A27ADEAC-3F8A-421B-BBEE-8630B667FFE7}" dt="2022-10-10T16:05:12.905" v="2052"/>
          <ac:spMkLst>
            <pc:docMk/>
            <pc:sldMk cId="1294229781" sldId="1219"/>
            <ac:spMk id="14" creationId="{102BA151-49E0-4F08-9776-944C839C9447}"/>
          </ac:spMkLst>
        </pc:spChg>
        <pc:spChg chg="mod">
          <ac:chgData name="Tariq, Saman GIZ" userId="71e1a46f-f0a9-4839-94bf-71441c44cec8" providerId="ADAL" clId="{A27ADEAC-3F8A-421B-BBEE-8630B667FFE7}" dt="2022-10-10T16:05:12.905" v="2052"/>
          <ac:spMkLst>
            <pc:docMk/>
            <pc:sldMk cId="1294229781" sldId="1219"/>
            <ac:spMk id="16" creationId="{998A9407-6DE3-4479-A1FF-AD170146CE7A}"/>
          </ac:spMkLst>
        </pc:spChg>
        <pc:spChg chg="mod">
          <ac:chgData name="Tariq, Saman GIZ" userId="71e1a46f-f0a9-4839-94bf-71441c44cec8" providerId="ADAL" clId="{A27ADEAC-3F8A-421B-BBEE-8630B667FFE7}" dt="2022-10-10T16:05:12.905" v="2052"/>
          <ac:spMkLst>
            <pc:docMk/>
            <pc:sldMk cId="1294229781" sldId="1219"/>
            <ac:spMk id="18" creationId="{0A24922B-E2F5-4FF6-B203-C897D496E75F}"/>
          </ac:spMkLst>
        </pc:spChg>
        <pc:spChg chg="mod">
          <ac:chgData name="Tariq, Saman GIZ" userId="71e1a46f-f0a9-4839-94bf-71441c44cec8" providerId="ADAL" clId="{A27ADEAC-3F8A-421B-BBEE-8630B667FFE7}" dt="2022-10-10T16:05:12.905" v="2052"/>
          <ac:spMkLst>
            <pc:docMk/>
            <pc:sldMk cId="1294229781" sldId="1219"/>
            <ac:spMk id="19" creationId="{8BBD134B-D436-4D5C-B37B-A66D502D0DFD}"/>
          </ac:spMkLst>
        </pc:spChg>
        <pc:spChg chg="mod">
          <ac:chgData name="Tariq, Saman GIZ" userId="71e1a46f-f0a9-4839-94bf-71441c44cec8" providerId="ADAL" clId="{A27ADEAC-3F8A-421B-BBEE-8630B667FFE7}" dt="2022-10-10T16:05:12.905" v="2052"/>
          <ac:spMkLst>
            <pc:docMk/>
            <pc:sldMk cId="1294229781" sldId="1219"/>
            <ac:spMk id="20" creationId="{4EEFDED6-D842-4747-AE1C-A0152CB648EF}"/>
          </ac:spMkLst>
        </pc:spChg>
        <pc:spChg chg="mod">
          <ac:chgData name="Tariq, Saman GIZ" userId="71e1a46f-f0a9-4839-94bf-71441c44cec8" providerId="ADAL" clId="{A27ADEAC-3F8A-421B-BBEE-8630B667FFE7}" dt="2022-10-10T16:05:12.905" v="2052"/>
          <ac:spMkLst>
            <pc:docMk/>
            <pc:sldMk cId="1294229781" sldId="1219"/>
            <ac:spMk id="21" creationId="{FD58C3BB-D3DF-4560-B061-39AA04328028}"/>
          </ac:spMkLst>
        </pc:spChg>
        <pc:spChg chg="mod">
          <ac:chgData name="Tariq, Saman GIZ" userId="71e1a46f-f0a9-4839-94bf-71441c44cec8" providerId="ADAL" clId="{A27ADEAC-3F8A-421B-BBEE-8630B667FFE7}" dt="2022-10-10T16:05:12.905" v="2052"/>
          <ac:spMkLst>
            <pc:docMk/>
            <pc:sldMk cId="1294229781" sldId="1219"/>
            <ac:spMk id="22" creationId="{21749A97-4331-4D02-9035-E27890865B5D}"/>
          </ac:spMkLst>
        </pc:spChg>
        <pc:spChg chg="mod">
          <ac:chgData name="Tariq, Saman GIZ" userId="71e1a46f-f0a9-4839-94bf-71441c44cec8" providerId="ADAL" clId="{A27ADEAC-3F8A-421B-BBEE-8630B667FFE7}" dt="2022-10-10T16:05:12.905" v="2052"/>
          <ac:spMkLst>
            <pc:docMk/>
            <pc:sldMk cId="1294229781" sldId="1219"/>
            <ac:spMk id="23" creationId="{C93D57A1-1A34-44BC-B236-13D23EDFF725}"/>
          </ac:spMkLst>
        </pc:spChg>
        <pc:spChg chg="mod">
          <ac:chgData name="Tariq, Saman GIZ" userId="71e1a46f-f0a9-4839-94bf-71441c44cec8" providerId="ADAL" clId="{A27ADEAC-3F8A-421B-BBEE-8630B667FFE7}" dt="2022-10-10T16:05:12.905" v="2052"/>
          <ac:spMkLst>
            <pc:docMk/>
            <pc:sldMk cId="1294229781" sldId="1219"/>
            <ac:spMk id="24" creationId="{34295A98-84A6-413E-B7DC-8E982A36031C}"/>
          </ac:spMkLst>
        </pc:spChg>
        <pc:spChg chg="mod">
          <ac:chgData name="Tariq, Saman GIZ" userId="71e1a46f-f0a9-4839-94bf-71441c44cec8" providerId="ADAL" clId="{A27ADEAC-3F8A-421B-BBEE-8630B667FFE7}" dt="2022-10-10T16:05:12.905" v="2052"/>
          <ac:spMkLst>
            <pc:docMk/>
            <pc:sldMk cId="1294229781" sldId="1219"/>
            <ac:spMk id="25" creationId="{1558644B-C5EC-497D-ADF1-4464E127D33D}"/>
          </ac:spMkLst>
        </pc:spChg>
        <pc:spChg chg="mod">
          <ac:chgData name="Tariq, Saman GIZ" userId="71e1a46f-f0a9-4839-94bf-71441c44cec8" providerId="ADAL" clId="{A27ADEAC-3F8A-421B-BBEE-8630B667FFE7}" dt="2022-10-10T16:05:12.905" v="2052"/>
          <ac:spMkLst>
            <pc:docMk/>
            <pc:sldMk cId="1294229781" sldId="1219"/>
            <ac:spMk id="26" creationId="{A27FC570-0DE7-4B0E-9C03-AD6DC3287F6A}"/>
          </ac:spMkLst>
        </pc:spChg>
        <pc:spChg chg="mod">
          <ac:chgData name="Tariq, Saman GIZ" userId="71e1a46f-f0a9-4839-94bf-71441c44cec8" providerId="ADAL" clId="{A27ADEAC-3F8A-421B-BBEE-8630B667FFE7}" dt="2022-10-10T16:05:12.905" v="2052"/>
          <ac:spMkLst>
            <pc:docMk/>
            <pc:sldMk cId="1294229781" sldId="1219"/>
            <ac:spMk id="27" creationId="{C05E14F8-18DA-4A2D-8510-0328AE3876C5}"/>
          </ac:spMkLst>
        </pc:spChg>
        <pc:spChg chg="mod">
          <ac:chgData name="Tariq, Saman GIZ" userId="71e1a46f-f0a9-4839-94bf-71441c44cec8" providerId="ADAL" clId="{A27ADEAC-3F8A-421B-BBEE-8630B667FFE7}" dt="2022-10-10T16:05:12.905" v="2052"/>
          <ac:spMkLst>
            <pc:docMk/>
            <pc:sldMk cId="1294229781" sldId="1219"/>
            <ac:spMk id="28" creationId="{C91CD600-B716-4B5C-98CB-9B85681864F7}"/>
          </ac:spMkLst>
        </pc:spChg>
        <pc:spChg chg="mod">
          <ac:chgData name="Tariq, Saman GIZ" userId="71e1a46f-f0a9-4839-94bf-71441c44cec8" providerId="ADAL" clId="{A27ADEAC-3F8A-421B-BBEE-8630B667FFE7}" dt="2022-10-10T16:05:12.905" v="2052"/>
          <ac:spMkLst>
            <pc:docMk/>
            <pc:sldMk cId="1294229781" sldId="1219"/>
            <ac:spMk id="29" creationId="{5A47F294-CD73-4F8F-BBDB-924798C4C2DB}"/>
          </ac:spMkLst>
        </pc:spChg>
        <pc:spChg chg="mod">
          <ac:chgData name="Tariq, Saman GIZ" userId="71e1a46f-f0a9-4839-94bf-71441c44cec8" providerId="ADAL" clId="{A27ADEAC-3F8A-421B-BBEE-8630B667FFE7}" dt="2022-10-10T16:05:12.905" v="2052"/>
          <ac:spMkLst>
            <pc:docMk/>
            <pc:sldMk cId="1294229781" sldId="1219"/>
            <ac:spMk id="30" creationId="{01988C66-72D7-4DDF-B658-4B887F483FAD}"/>
          </ac:spMkLst>
        </pc:spChg>
        <pc:spChg chg="mod">
          <ac:chgData name="Tariq, Saman GIZ" userId="71e1a46f-f0a9-4839-94bf-71441c44cec8" providerId="ADAL" clId="{A27ADEAC-3F8A-421B-BBEE-8630B667FFE7}" dt="2022-10-10T16:05:12.905" v="2052"/>
          <ac:spMkLst>
            <pc:docMk/>
            <pc:sldMk cId="1294229781" sldId="1219"/>
            <ac:spMk id="31" creationId="{AE48FF6E-D80E-45F1-BB76-8B213C3DA52D}"/>
          </ac:spMkLst>
        </pc:spChg>
        <pc:spChg chg="mod">
          <ac:chgData name="Tariq, Saman GIZ" userId="71e1a46f-f0a9-4839-94bf-71441c44cec8" providerId="ADAL" clId="{A27ADEAC-3F8A-421B-BBEE-8630B667FFE7}" dt="2022-10-10T16:05:12.905" v="2052"/>
          <ac:spMkLst>
            <pc:docMk/>
            <pc:sldMk cId="1294229781" sldId="1219"/>
            <ac:spMk id="32" creationId="{EDB2D0B4-4695-439E-A60D-AAC2F299F7F2}"/>
          </ac:spMkLst>
        </pc:spChg>
        <pc:spChg chg="add mod">
          <ac:chgData name="Tariq, Saman GIZ" userId="71e1a46f-f0a9-4839-94bf-71441c44cec8" providerId="ADAL" clId="{A27ADEAC-3F8A-421B-BBEE-8630B667FFE7}" dt="2022-10-10T16:05:58.672" v="2071" actId="20577"/>
          <ac:spMkLst>
            <pc:docMk/>
            <pc:sldMk cId="1294229781" sldId="1219"/>
            <ac:spMk id="33" creationId="{295FA4CE-B1D9-44A8-ABC8-BBFEA6CFAE4B}"/>
          </ac:spMkLst>
        </pc:spChg>
        <pc:spChg chg="mod">
          <ac:chgData name="Tariq, Saman GIZ" userId="71e1a46f-f0a9-4839-94bf-71441c44cec8" providerId="ADAL" clId="{A27ADEAC-3F8A-421B-BBEE-8630B667FFE7}" dt="2022-10-10T16:05:12.905" v="2052"/>
          <ac:spMkLst>
            <pc:docMk/>
            <pc:sldMk cId="1294229781" sldId="1219"/>
            <ac:spMk id="35" creationId="{B0958EE8-1198-4282-86FE-34A5C4C32040}"/>
          </ac:spMkLst>
        </pc:spChg>
        <pc:spChg chg="mod">
          <ac:chgData name="Tariq, Saman GIZ" userId="71e1a46f-f0a9-4839-94bf-71441c44cec8" providerId="ADAL" clId="{A27ADEAC-3F8A-421B-BBEE-8630B667FFE7}" dt="2022-10-10T16:05:12.905" v="2052"/>
          <ac:spMkLst>
            <pc:docMk/>
            <pc:sldMk cId="1294229781" sldId="1219"/>
            <ac:spMk id="36" creationId="{E22237BF-BEF2-4BED-A47B-1488901ECFEF}"/>
          </ac:spMkLst>
        </pc:spChg>
        <pc:spChg chg="add mod">
          <ac:chgData name="Tariq, Saman GIZ" userId="71e1a46f-f0a9-4839-94bf-71441c44cec8" providerId="ADAL" clId="{A27ADEAC-3F8A-421B-BBEE-8630B667FFE7}" dt="2022-10-21T09:07:43.913" v="8270" actId="1076"/>
          <ac:spMkLst>
            <pc:docMk/>
            <pc:sldMk cId="1294229781" sldId="1219"/>
            <ac:spMk id="37" creationId="{3B3E5C83-2EAB-4EC4-971B-7F17EACF2EA5}"/>
          </ac:spMkLst>
        </pc:spChg>
        <pc:spChg chg="add mod">
          <ac:chgData name="Tariq, Saman GIZ" userId="71e1a46f-f0a9-4839-94bf-71441c44cec8" providerId="ADAL" clId="{A27ADEAC-3F8A-421B-BBEE-8630B667FFE7}" dt="2022-10-10T17:01:07.215" v="3058" actId="14100"/>
          <ac:spMkLst>
            <pc:docMk/>
            <pc:sldMk cId="1294229781" sldId="1219"/>
            <ac:spMk id="38" creationId="{148EA91D-C90A-4730-AE02-C22BC4F7FEC6}"/>
          </ac:spMkLst>
        </pc:spChg>
        <pc:spChg chg="add mod">
          <ac:chgData name="Tariq, Saman GIZ" userId="71e1a46f-f0a9-4839-94bf-71441c44cec8" providerId="ADAL" clId="{A27ADEAC-3F8A-421B-BBEE-8630B667FFE7}" dt="2022-10-10T16:06:12.152" v="2072"/>
          <ac:spMkLst>
            <pc:docMk/>
            <pc:sldMk cId="1294229781" sldId="1219"/>
            <ac:spMk id="39" creationId="{97652546-6234-4F99-B34B-E4D2D23274C0}"/>
          </ac:spMkLst>
        </pc:spChg>
        <pc:spChg chg="mod">
          <ac:chgData name="Tariq, Saman GIZ" userId="71e1a46f-f0a9-4839-94bf-71441c44cec8" providerId="ADAL" clId="{A27ADEAC-3F8A-421B-BBEE-8630B667FFE7}" dt="2022-10-10T16:06:12.152" v="2072"/>
          <ac:spMkLst>
            <pc:docMk/>
            <pc:sldMk cId="1294229781" sldId="1219"/>
            <ac:spMk id="41" creationId="{4D11C7B2-8D58-43AF-9450-4FE4F990B9F3}"/>
          </ac:spMkLst>
        </pc:spChg>
        <pc:spChg chg="mod">
          <ac:chgData name="Tariq, Saman GIZ" userId="71e1a46f-f0a9-4839-94bf-71441c44cec8" providerId="ADAL" clId="{A27ADEAC-3F8A-421B-BBEE-8630B667FFE7}" dt="2022-10-10T16:06:12.152" v="2072"/>
          <ac:spMkLst>
            <pc:docMk/>
            <pc:sldMk cId="1294229781" sldId="1219"/>
            <ac:spMk id="42" creationId="{32CFA824-2922-4D85-9AA0-1E04B6802C6E}"/>
          </ac:spMkLst>
        </pc:spChg>
        <pc:spChg chg="mod">
          <ac:chgData name="Tariq, Saman GIZ" userId="71e1a46f-f0a9-4839-94bf-71441c44cec8" providerId="ADAL" clId="{A27ADEAC-3F8A-421B-BBEE-8630B667FFE7}" dt="2022-10-10T16:06:12.152" v="2072"/>
          <ac:spMkLst>
            <pc:docMk/>
            <pc:sldMk cId="1294229781" sldId="1219"/>
            <ac:spMk id="43" creationId="{D13C641A-4232-4D28-9C4E-6910F4B72F8B}"/>
          </ac:spMkLst>
        </pc:spChg>
        <pc:spChg chg="mod">
          <ac:chgData name="Tariq, Saman GIZ" userId="71e1a46f-f0a9-4839-94bf-71441c44cec8" providerId="ADAL" clId="{A27ADEAC-3F8A-421B-BBEE-8630B667FFE7}" dt="2022-10-10T16:06:12.152" v="2072"/>
          <ac:spMkLst>
            <pc:docMk/>
            <pc:sldMk cId="1294229781" sldId="1219"/>
            <ac:spMk id="44" creationId="{293C51AE-31DE-4DBB-8807-6FA61B014323}"/>
          </ac:spMkLst>
        </pc:spChg>
        <pc:spChg chg="mod">
          <ac:chgData name="Tariq, Saman GIZ" userId="71e1a46f-f0a9-4839-94bf-71441c44cec8" providerId="ADAL" clId="{A27ADEAC-3F8A-421B-BBEE-8630B667FFE7}" dt="2022-10-10T16:06:12.152" v="2072"/>
          <ac:spMkLst>
            <pc:docMk/>
            <pc:sldMk cId="1294229781" sldId="1219"/>
            <ac:spMk id="45" creationId="{BCB942DE-C995-4893-A20D-57C09AC77DFB}"/>
          </ac:spMkLst>
        </pc:spChg>
        <pc:spChg chg="mod">
          <ac:chgData name="Tariq, Saman GIZ" userId="71e1a46f-f0a9-4839-94bf-71441c44cec8" providerId="ADAL" clId="{A27ADEAC-3F8A-421B-BBEE-8630B667FFE7}" dt="2022-10-10T16:06:12.152" v="2072"/>
          <ac:spMkLst>
            <pc:docMk/>
            <pc:sldMk cId="1294229781" sldId="1219"/>
            <ac:spMk id="46" creationId="{FD3255E6-5399-48F9-ACD7-78B35F1ADA3B}"/>
          </ac:spMkLst>
        </pc:spChg>
        <pc:spChg chg="mod">
          <ac:chgData name="Tariq, Saman GIZ" userId="71e1a46f-f0a9-4839-94bf-71441c44cec8" providerId="ADAL" clId="{A27ADEAC-3F8A-421B-BBEE-8630B667FFE7}" dt="2022-10-10T16:06:12.152" v="2072"/>
          <ac:spMkLst>
            <pc:docMk/>
            <pc:sldMk cId="1294229781" sldId="1219"/>
            <ac:spMk id="48" creationId="{AAFF9AD8-BB07-4E22-9CC6-C1D0203119C1}"/>
          </ac:spMkLst>
        </pc:spChg>
        <pc:spChg chg="mod">
          <ac:chgData name="Tariq, Saman GIZ" userId="71e1a46f-f0a9-4839-94bf-71441c44cec8" providerId="ADAL" clId="{A27ADEAC-3F8A-421B-BBEE-8630B667FFE7}" dt="2022-10-10T16:06:12.152" v="2072"/>
          <ac:spMkLst>
            <pc:docMk/>
            <pc:sldMk cId="1294229781" sldId="1219"/>
            <ac:spMk id="49" creationId="{475DE42D-FB36-4901-9A03-727513D2E5F0}"/>
          </ac:spMkLst>
        </pc:spChg>
        <pc:spChg chg="mod">
          <ac:chgData name="Tariq, Saman GIZ" userId="71e1a46f-f0a9-4839-94bf-71441c44cec8" providerId="ADAL" clId="{A27ADEAC-3F8A-421B-BBEE-8630B667FFE7}" dt="2022-10-10T16:06:12.152" v="2072"/>
          <ac:spMkLst>
            <pc:docMk/>
            <pc:sldMk cId="1294229781" sldId="1219"/>
            <ac:spMk id="50" creationId="{142D3D24-2DAC-46DB-ADF7-B0C6BA3CBC1C}"/>
          </ac:spMkLst>
        </pc:spChg>
        <pc:spChg chg="mod">
          <ac:chgData name="Tariq, Saman GIZ" userId="71e1a46f-f0a9-4839-94bf-71441c44cec8" providerId="ADAL" clId="{A27ADEAC-3F8A-421B-BBEE-8630B667FFE7}" dt="2022-10-10T16:06:24.360" v="2077" actId="1076"/>
          <ac:spMkLst>
            <pc:docMk/>
            <pc:sldMk cId="1294229781" sldId="1219"/>
            <ac:spMk id="51" creationId="{7A37F59B-632E-4D99-A0DA-79D51429F703}"/>
          </ac:spMkLst>
        </pc:spChg>
        <pc:grpChg chg="add mod">
          <ac:chgData name="Tariq, Saman GIZ" userId="71e1a46f-f0a9-4839-94bf-71441c44cec8" providerId="ADAL" clId="{A27ADEAC-3F8A-421B-BBEE-8630B667FFE7}" dt="2022-10-10T16:05:12.905" v="2052"/>
          <ac:grpSpMkLst>
            <pc:docMk/>
            <pc:sldMk cId="1294229781" sldId="1219"/>
            <ac:grpSpMk id="12" creationId="{9401A887-CF8E-4D4F-A0F7-3E5F417B1C26}"/>
          </ac:grpSpMkLst>
        </pc:grpChg>
        <pc:grpChg chg="add mod">
          <ac:chgData name="Tariq, Saman GIZ" userId="71e1a46f-f0a9-4839-94bf-71441c44cec8" providerId="ADAL" clId="{A27ADEAC-3F8A-421B-BBEE-8630B667FFE7}" dt="2022-10-10T16:07:52.028" v="2086" actId="1076"/>
          <ac:grpSpMkLst>
            <pc:docMk/>
            <pc:sldMk cId="1294229781" sldId="1219"/>
            <ac:grpSpMk id="34" creationId="{BF4CE1E5-BF4D-4A1E-9A0C-B57265AF5FCE}"/>
          </ac:grpSpMkLst>
        </pc:grpChg>
        <pc:grpChg chg="add mod">
          <ac:chgData name="Tariq, Saman GIZ" userId="71e1a46f-f0a9-4839-94bf-71441c44cec8" providerId="ADAL" clId="{A27ADEAC-3F8A-421B-BBEE-8630B667FFE7}" dt="2022-10-10T16:06:12.152" v="2072"/>
          <ac:grpSpMkLst>
            <pc:docMk/>
            <pc:sldMk cId="1294229781" sldId="1219"/>
            <ac:grpSpMk id="40" creationId="{5E3D2681-3E07-44FA-B86D-7F786C7C4B6C}"/>
          </ac:grpSpMkLst>
        </pc:grpChg>
        <pc:grpChg chg="add mod">
          <ac:chgData name="Tariq, Saman GIZ" userId="71e1a46f-f0a9-4839-94bf-71441c44cec8" providerId="ADAL" clId="{A27ADEAC-3F8A-421B-BBEE-8630B667FFE7}" dt="2022-10-10T16:06:27.105" v="2078" actId="1076"/>
          <ac:grpSpMkLst>
            <pc:docMk/>
            <pc:sldMk cId="1294229781" sldId="1219"/>
            <ac:grpSpMk id="47" creationId="{FAFBB3B4-CBA6-43B9-B9AE-D9531037C403}"/>
          </ac:grpSpMkLst>
        </pc:grpChg>
        <pc:picChg chg="mod">
          <ac:chgData name="Tariq, Saman GIZ" userId="71e1a46f-f0a9-4839-94bf-71441c44cec8" providerId="ADAL" clId="{A27ADEAC-3F8A-421B-BBEE-8630B667FFE7}" dt="2022-10-09T18:56:26.738" v="490" actId="14100"/>
          <ac:picMkLst>
            <pc:docMk/>
            <pc:sldMk cId="1294229781" sldId="1219"/>
            <ac:picMk id="6" creationId="{DF04B868-3DDD-40B2-A571-B58BD9ECA3FA}"/>
          </ac:picMkLst>
        </pc:picChg>
      </pc:sldChg>
      <pc:sldChg chg="addSp delSp modSp add mod modClrScheme chgLayout modNotesTx">
        <pc:chgData name="Tariq, Saman GIZ" userId="71e1a46f-f0a9-4839-94bf-71441c44cec8" providerId="ADAL" clId="{A27ADEAC-3F8A-421B-BBEE-8630B667FFE7}" dt="2022-10-10T16:43:48.274" v="2771" actId="20577"/>
        <pc:sldMkLst>
          <pc:docMk/>
          <pc:sldMk cId="1270421140" sldId="1242"/>
        </pc:sldMkLst>
        <pc:spChg chg="add del mod ord">
          <ac:chgData name="Tariq, Saman GIZ" userId="71e1a46f-f0a9-4839-94bf-71441c44cec8" providerId="ADAL" clId="{A27ADEAC-3F8A-421B-BBEE-8630B667FFE7}" dt="2022-10-09T18:48:44.992" v="408" actId="700"/>
          <ac:spMkLst>
            <pc:docMk/>
            <pc:sldMk cId="1270421140" sldId="1242"/>
            <ac:spMk id="2" creationId="{06C17356-1A46-4F21-BFD9-FCDDD81B989B}"/>
          </ac:spMkLst>
        </pc:spChg>
        <pc:spChg chg="add del mod ord">
          <ac:chgData name="Tariq, Saman GIZ" userId="71e1a46f-f0a9-4839-94bf-71441c44cec8" providerId="ADAL" clId="{A27ADEAC-3F8A-421B-BBEE-8630B667FFE7}" dt="2022-10-09T18:48:44.992" v="408" actId="700"/>
          <ac:spMkLst>
            <pc:docMk/>
            <pc:sldMk cId="1270421140" sldId="1242"/>
            <ac:spMk id="3" creationId="{255341A6-AEA4-4415-ABB2-72EB2DE83772}"/>
          </ac:spMkLst>
        </pc:spChg>
        <pc:spChg chg="del mod ord">
          <ac:chgData name="Tariq, Saman GIZ" userId="71e1a46f-f0a9-4839-94bf-71441c44cec8" providerId="ADAL" clId="{A27ADEAC-3F8A-421B-BBEE-8630B667FFE7}" dt="2022-10-09T18:49:47.383" v="419" actId="478"/>
          <ac:spMkLst>
            <pc:docMk/>
            <pc:sldMk cId="1270421140" sldId="1242"/>
            <ac:spMk id="4" creationId="{8FBCA987-DF06-486C-8907-3657D9CFF493}"/>
          </ac:spMkLst>
        </pc:spChg>
        <pc:spChg chg="add del mod ord">
          <ac:chgData name="Tariq, Saman GIZ" userId="71e1a46f-f0a9-4839-94bf-71441c44cec8" providerId="ADAL" clId="{A27ADEAC-3F8A-421B-BBEE-8630B667FFE7}" dt="2022-10-09T18:48:44.992" v="408" actId="700"/>
          <ac:spMkLst>
            <pc:docMk/>
            <pc:sldMk cId="1270421140" sldId="1242"/>
            <ac:spMk id="5" creationId="{90B7628B-59AD-4355-8B26-078F08E444B1}"/>
          </ac:spMkLst>
        </pc:spChg>
        <pc:spChg chg="add del mod ord">
          <ac:chgData name="Tariq, Saman GIZ" userId="71e1a46f-f0a9-4839-94bf-71441c44cec8" providerId="ADAL" clId="{A27ADEAC-3F8A-421B-BBEE-8630B667FFE7}" dt="2022-10-09T18:48:44.992" v="408" actId="700"/>
          <ac:spMkLst>
            <pc:docMk/>
            <pc:sldMk cId="1270421140" sldId="1242"/>
            <ac:spMk id="6" creationId="{EF155D8E-C8AB-4329-8EDE-D6217265A36F}"/>
          </ac:spMkLst>
        </pc:spChg>
        <pc:spChg chg="add del mod ord">
          <ac:chgData name="Tariq, Saman GIZ" userId="71e1a46f-f0a9-4839-94bf-71441c44cec8" providerId="ADAL" clId="{A27ADEAC-3F8A-421B-BBEE-8630B667FFE7}" dt="2022-10-09T18:48:44.992" v="408" actId="700"/>
          <ac:spMkLst>
            <pc:docMk/>
            <pc:sldMk cId="1270421140" sldId="1242"/>
            <ac:spMk id="7" creationId="{B5E8ED88-012B-413E-830C-4793F71FA4E6}"/>
          </ac:spMkLst>
        </pc:spChg>
        <pc:spChg chg="add del mod ord">
          <ac:chgData name="Tariq, Saman GIZ" userId="71e1a46f-f0a9-4839-94bf-71441c44cec8" providerId="ADAL" clId="{A27ADEAC-3F8A-421B-BBEE-8630B667FFE7}" dt="2022-10-09T18:48:44.992" v="408" actId="700"/>
          <ac:spMkLst>
            <pc:docMk/>
            <pc:sldMk cId="1270421140" sldId="1242"/>
            <ac:spMk id="8" creationId="{126D41F2-3A91-4CB8-A2A0-FE44667F6DE5}"/>
          </ac:spMkLst>
        </pc:spChg>
        <pc:spChg chg="add del mod ord">
          <ac:chgData name="Tariq, Saman GIZ" userId="71e1a46f-f0a9-4839-94bf-71441c44cec8" providerId="ADAL" clId="{A27ADEAC-3F8A-421B-BBEE-8630B667FFE7}" dt="2022-10-09T18:48:44.992" v="408" actId="700"/>
          <ac:spMkLst>
            <pc:docMk/>
            <pc:sldMk cId="1270421140" sldId="1242"/>
            <ac:spMk id="9" creationId="{0506C175-01FD-42FC-81FE-92821B06DDEA}"/>
          </ac:spMkLst>
        </pc:spChg>
        <pc:spChg chg="add del mod ord">
          <ac:chgData name="Tariq, Saman GIZ" userId="71e1a46f-f0a9-4839-94bf-71441c44cec8" providerId="ADAL" clId="{A27ADEAC-3F8A-421B-BBEE-8630B667FFE7}" dt="2022-10-09T18:48:44.992" v="408" actId="700"/>
          <ac:spMkLst>
            <pc:docMk/>
            <pc:sldMk cId="1270421140" sldId="1242"/>
            <ac:spMk id="10" creationId="{DAFC2145-CA0F-4DE8-9D1A-150E33BFE8FC}"/>
          </ac:spMkLst>
        </pc:spChg>
        <pc:spChg chg="del">
          <ac:chgData name="Tariq, Saman GIZ" userId="71e1a46f-f0a9-4839-94bf-71441c44cec8" providerId="ADAL" clId="{A27ADEAC-3F8A-421B-BBEE-8630B667FFE7}" dt="2022-10-09T18:48:35.118" v="407" actId="700"/>
          <ac:spMkLst>
            <pc:docMk/>
            <pc:sldMk cId="1270421140" sldId="1242"/>
            <ac:spMk id="11" creationId="{837B8367-A8AC-497C-B4D6-C59633206247}"/>
          </ac:spMkLst>
        </pc:spChg>
        <pc:spChg chg="del">
          <ac:chgData name="Tariq, Saman GIZ" userId="71e1a46f-f0a9-4839-94bf-71441c44cec8" providerId="ADAL" clId="{A27ADEAC-3F8A-421B-BBEE-8630B667FFE7}" dt="2022-10-09T18:48:35.118" v="407" actId="700"/>
          <ac:spMkLst>
            <pc:docMk/>
            <pc:sldMk cId="1270421140" sldId="1242"/>
            <ac:spMk id="12" creationId="{D2020EA6-EA19-400E-9D48-C70216C28A39}"/>
          </ac:spMkLst>
        </pc:spChg>
        <pc:spChg chg="del">
          <ac:chgData name="Tariq, Saman GIZ" userId="71e1a46f-f0a9-4839-94bf-71441c44cec8" providerId="ADAL" clId="{A27ADEAC-3F8A-421B-BBEE-8630B667FFE7}" dt="2022-10-09T18:48:35.118" v="407" actId="700"/>
          <ac:spMkLst>
            <pc:docMk/>
            <pc:sldMk cId="1270421140" sldId="1242"/>
            <ac:spMk id="13" creationId="{5A180C43-CA10-4B10-A2F9-74BA2FED2E88}"/>
          </ac:spMkLst>
        </pc:spChg>
        <pc:spChg chg="del">
          <ac:chgData name="Tariq, Saman GIZ" userId="71e1a46f-f0a9-4839-94bf-71441c44cec8" providerId="ADAL" clId="{A27ADEAC-3F8A-421B-BBEE-8630B667FFE7}" dt="2022-10-09T18:48:35.118" v="407" actId="700"/>
          <ac:spMkLst>
            <pc:docMk/>
            <pc:sldMk cId="1270421140" sldId="1242"/>
            <ac:spMk id="33" creationId="{DBFD1BA1-6282-4D48-AAC6-4A7A44C73FE8}"/>
          </ac:spMkLst>
        </pc:spChg>
        <pc:spChg chg="del">
          <ac:chgData name="Tariq, Saman GIZ" userId="71e1a46f-f0a9-4839-94bf-71441c44cec8" providerId="ADAL" clId="{A27ADEAC-3F8A-421B-BBEE-8630B667FFE7}" dt="2022-10-09T18:48:35.118" v="407" actId="700"/>
          <ac:spMkLst>
            <pc:docMk/>
            <pc:sldMk cId="1270421140" sldId="1242"/>
            <ac:spMk id="34" creationId="{88BBD36B-282D-490F-ADD6-048EAF871F77}"/>
          </ac:spMkLst>
        </pc:spChg>
        <pc:spChg chg="del">
          <ac:chgData name="Tariq, Saman GIZ" userId="71e1a46f-f0a9-4839-94bf-71441c44cec8" providerId="ADAL" clId="{A27ADEAC-3F8A-421B-BBEE-8630B667FFE7}" dt="2022-10-09T18:48:35.118" v="407" actId="700"/>
          <ac:spMkLst>
            <pc:docMk/>
            <pc:sldMk cId="1270421140" sldId="1242"/>
            <ac:spMk id="35" creationId="{0CB473F3-F70D-441A-B766-80901197344A}"/>
          </ac:spMkLst>
        </pc:spChg>
        <pc:spChg chg="del">
          <ac:chgData name="Tariq, Saman GIZ" userId="71e1a46f-f0a9-4839-94bf-71441c44cec8" providerId="ADAL" clId="{A27ADEAC-3F8A-421B-BBEE-8630B667FFE7}" dt="2022-10-09T18:48:35.118" v="407" actId="700"/>
          <ac:spMkLst>
            <pc:docMk/>
            <pc:sldMk cId="1270421140" sldId="1242"/>
            <ac:spMk id="36" creationId="{E867FA51-21C3-4D07-9C53-EA9FFBCB3CC9}"/>
          </ac:spMkLst>
        </pc:spChg>
        <pc:spChg chg="del">
          <ac:chgData name="Tariq, Saman GIZ" userId="71e1a46f-f0a9-4839-94bf-71441c44cec8" providerId="ADAL" clId="{A27ADEAC-3F8A-421B-BBEE-8630B667FFE7}" dt="2022-10-09T18:48:35.118" v="407" actId="700"/>
          <ac:spMkLst>
            <pc:docMk/>
            <pc:sldMk cId="1270421140" sldId="1242"/>
            <ac:spMk id="37" creationId="{D2688EE1-E640-417C-A9E7-45BD2671AC6F}"/>
          </ac:spMkLst>
        </pc:spChg>
        <pc:spChg chg="add mod ord">
          <ac:chgData name="Tariq, Saman GIZ" userId="71e1a46f-f0a9-4839-94bf-71441c44cec8" providerId="ADAL" clId="{A27ADEAC-3F8A-421B-BBEE-8630B667FFE7}" dt="2022-10-09T18:48:44.992" v="408" actId="700"/>
          <ac:spMkLst>
            <pc:docMk/>
            <pc:sldMk cId="1270421140" sldId="1242"/>
            <ac:spMk id="38" creationId="{37E312D4-B676-4328-8DD9-05DE4F5CF025}"/>
          </ac:spMkLst>
        </pc:spChg>
        <pc:spChg chg="add mod ord">
          <ac:chgData name="Tariq, Saman GIZ" userId="71e1a46f-f0a9-4839-94bf-71441c44cec8" providerId="ADAL" clId="{A27ADEAC-3F8A-421B-BBEE-8630B667FFE7}" dt="2022-10-09T18:48:44.992" v="408" actId="700"/>
          <ac:spMkLst>
            <pc:docMk/>
            <pc:sldMk cId="1270421140" sldId="1242"/>
            <ac:spMk id="39" creationId="{6937BEF8-7A75-43DA-BE4D-5C191CEF09B8}"/>
          </ac:spMkLst>
        </pc:spChg>
        <pc:spChg chg="add mod ord">
          <ac:chgData name="Tariq, Saman GIZ" userId="71e1a46f-f0a9-4839-94bf-71441c44cec8" providerId="ADAL" clId="{A27ADEAC-3F8A-421B-BBEE-8630B667FFE7}" dt="2022-10-09T18:48:44.992" v="408" actId="700"/>
          <ac:spMkLst>
            <pc:docMk/>
            <pc:sldMk cId="1270421140" sldId="1242"/>
            <ac:spMk id="40" creationId="{617336C5-1F8F-4618-8A9E-19CF0F28D6C8}"/>
          </ac:spMkLst>
        </pc:spChg>
        <pc:spChg chg="add mod ord">
          <ac:chgData name="Tariq, Saman GIZ" userId="71e1a46f-f0a9-4839-94bf-71441c44cec8" providerId="ADAL" clId="{A27ADEAC-3F8A-421B-BBEE-8630B667FFE7}" dt="2022-10-09T18:48:44.992" v="408" actId="700"/>
          <ac:spMkLst>
            <pc:docMk/>
            <pc:sldMk cId="1270421140" sldId="1242"/>
            <ac:spMk id="41" creationId="{FF84F8B0-8F5A-48E2-B448-C7DA5B83B995}"/>
          </ac:spMkLst>
        </pc:spChg>
        <pc:spChg chg="add mod ord">
          <ac:chgData name="Tariq, Saman GIZ" userId="71e1a46f-f0a9-4839-94bf-71441c44cec8" providerId="ADAL" clId="{A27ADEAC-3F8A-421B-BBEE-8630B667FFE7}" dt="2022-10-09T18:48:44.992" v="408" actId="700"/>
          <ac:spMkLst>
            <pc:docMk/>
            <pc:sldMk cId="1270421140" sldId="1242"/>
            <ac:spMk id="48" creationId="{EE74F881-6CFB-4AD0-8809-58FCEE23F92A}"/>
          </ac:spMkLst>
        </pc:spChg>
        <pc:spChg chg="add mod ord">
          <ac:chgData name="Tariq, Saman GIZ" userId="71e1a46f-f0a9-4839-94bf-71441c44cec8" providerId="ADAL" clId="{A27ADEAC-3F8A-421B-BBEE-8630B667FFE7}" dt="2022-10-09T18:48:44.992" v="408" actId="700"/>
          <ac:spMkLst>
            <pc:docMk/>
            <pc:sldMk cId="1270421140" sldId="1242"/>
            <ac:spMk id="49" creationId="{DFAA22A3-4915-436A-992D-40963E47A20B}"/>
          </ac:spMkLst>
        </pc:spChg>
        <pc:spChg chg="add mod ord">
          <ac:chgData name="Tariq, Saman GIZ" userId="71e1a46f-f0a9-4839-94bf-71441c44cec8" providerId="ADAL" clId="{A27ADEAC-3F8A-421B-BBEE-8630B667FFE7}" dt="2022-10-09T18:48:44.992" v="408" actId="700"/>
          <ac:spMkLst>
            <pc:docMk/>
            <pc:sldMk cId="1270421140" sldId="1242"/>
            <ac:spMk id="50" creationId="{1F84C027-A1AC-47E1-8773-80D703E2C3E1}"/>
          </ac:spMkLst>
        </pc:spChg>
        <pc:spChg chg="add mod ord">
          <ac:chgData name="Tariq, Saman GIZ" userId="71e1a46f-f0a9-4839-94bf-71441c44cec8" providerId="ADAL" clId="{A27ADEAC-3F8A-421B-BBEE-8630B667FFE7}" dt="2022-10-09T18:48:44.992" v="408" actId="700"/>
          <ac:spMkLst>
            <pc:docMk/>
            <pc:sldMk cId="1270421140" sldId="1242"/>
            <ac:spMk id="51" creationId="{62B4A5FC-5576-4D3E-AD53-04CC346890BB}"/>
          </ac:spMkLst>
        </pc:spChg>
        <pc:spChg chg="add mod">
          <ac:chgData name="Tariq, Saman GIZ" userId="71e1a46f-f0a9-4839-94bf-71441c44cec8" providerId="ADAL" clId="{A27ADEAC-3F8A-421B-BBEE-8630B667FFE7}" dt="2022-10-09T18:49:53.458" v="437" actId="20577"/>
          <ac:spMkLst>
            <pc:docMk/>
            <pc:sldMk cId="1270421140" sldId="1242"/>
            <ac:spMk id="53" creationId="{0B958D13-3007-4456-9A73-58BF64659734}"/>
          </ac:spMkLst>
        </pc:spChg>
      </pc:sldChg>
      <pc:sldChg chg="addSp delSp modSp add del mod modClrScheme chgLayout">
        <pc:chgData name="Tariq, Saman GIZ" userId="71e1a46f-f0a9-4839-94bf-71441c44cec8" providerId="ADAL" clId="{A27ADEAC-3F8A-421B-BBEE-8630B667FFE7}" dt="2022-10-10T13:36:35.125" v="1447" actId="47"/>
        <pc:sldMkLst>
          <pc:docMk/>
          <pc:sldMk cId="1768356132" sldId="1243"/>
        </pc:sldMkLst>
        <pc:spChg chg="del mod ord">
          <ac:chgData name="Tariq, Saman GIZ" userId="71e1a46f-f0a9-4839-94bf-71441c44cec8" providerId="ADAL" clId="{A27ADEAC-3F8A-421B-BBEE-8630B667FFE7}" dt="2022-10-09T18:45:11.041" v="380" actId="700"/>
          <ac:spMkLst>
            <pc:docMk/>
            <pc:sldMk cId="1768356132" sldId="1243"/>
            <ac:spMk id="2" creationId="{A63DB881-7A0D-4391-9144-0613A0F0DD93}"/>
          </ac:spMkLst>
        </pc:spChg>
        <pc:spChg chg="add del mod ord">
          <ac:chgData name="Tariq, Saman GIZ" userId="71e1a46f-f0a9-4839-94bf-71441c44cec8" providerId="ADAL" clId="{A27ADEAC-3F8A-421B-BBEE-8630B667FFE7}" dt="2022-10-09T18:45:15.427" v="381" actId="26606"/>
          <ac:spMkLst>
            <pc:docMk/>
            <pc:sldMk cId="1768356132" sldId="1243"/>
            <ac:spMk id="3" creationId="{4793FB4E-4B93-41CF-8729-9C28A39D6245}"/>
          </ac:spMkLst>
        </pc:spChg>
        <pc:spChg chg="del mod ord">
          <ac:chgData name="Tariq, Saman GIZ" userId="71e1a46f-f0a9-4839-94bf-71441c44cec8" providerId="ADAL" clId="{A27ADEAC-3F8A-421B-BBEE-8630B667FFE7}" dt="2022-10-09T18:45:11.041" v="380" actId="700"/>
          <ac:spMkLst>
            <pc:docMk/>
            <pc:sldMk cId="1768356132" sldId="1243"/>
            <ac:spMk id="4" creationId="{193E6FBD-6140-4399-8704-CA91ADF22D99}"/>
          </ac:spMkLst>
        </pc:spChg>
        <pc:spChg chg="mod ord">
          <ac:chgData name="Tariq, Saman GIZ" userId="71e1a46f-f0a9-4839-94bf-71441c44cec8" providerId="ADAL" clId="{A27ADEAC-3F8A-421B-BBEE-8630B667FFE7}" dt="2022-10-09T18:45:30.838" v="385" actId="20577"/>
          <ac:spMkLst>
            <pc:docMk/>
            <pc:sldMk cId="1768356132" sldId="1243"/>
            <ac:spMk id="5" creationId="{686962F8-24A5-46BE-AC8B-F6428C24FB57}"/>
          </ac:spMkLst>
        </pc:spChg>
        <pc:spChg chg="del mod ord">
          <ac:chgData name="Tariq, Saman GIZ" userId="71e1a46f-f0a9-4839-94bf-71441c44cec8" providerId="ADAL" clId="{A27ADEAC-3F8A-421B-BBEE-8630B667FFE7}" dt="2022-10-09T18:45:11.041" v="380" actId="700"/>
          <ac:spMkLst>
            <pc:docMk/>
            <pc:sldMk cId="1768356132" sldId="1243"/>
            <ac:spMk id="6" creationId="{F73E0D44-33E9-4CF6-8D2F-6F5F1AF326AE}"/>
          </ac:spMkLst>
        </pc:spChg>
        <pc:spChg chg="mod ord">
          <ac:chgData name="Tariq, Saman GIZ" userId="71e1a46f-f0a9-4839-94bf-71441c44cec8" providerId="ADAL" clId="{A27ADEAC-3F8A-421B-BBEE-8630B667FFE7}" dt="2022-10-10T13:32:36.784" v="1359" actId="14100"/>
          <ac:spMkLst>
            <pc:docMk/>
            <pc:sldMk cId="1768356132" sldId="1243"/>
            <ac:spMk id="7" creationId="{687AF893-A039-447A-ACAB-EAA59D4B4C0F}"/>
          </ac:spMkLst>
        </pc:spChg>
        <pc:spChg chg="del mod ord">
          <ac:chgData name="Tariq, Saman GIZ" userId="71e1a46f-f0a9-4839-94bf-71441c44cec8" providerId="ADAL" clId="{A27ADEAC-3F8A-421B-BBEE-8630B667FFE7}" dt="2022-10-09T18:45:11.041" v="380" actId="700"/>
          <ac:spMkLst>
            <pc:docMk/>
            <pc:sldMk cId="1768356132" sldId="1243"/>
            <ac:spMk id="8" creationId="{E045F44B-312B-4686-8CE8-6F49375548E5}"/>
          </ac:spMkLst>
        </pc:spChg>
        <pc:spChg chg="mod ord">
          <ac:chgData name="Tariq, Saman GIZ" userId="71e1a46f-f0a9-4839-94bf-71441c44cec8" providerId="ADAL" clId="{A27ADEAC-3F8A-421B-BBEE-8630B667FFE7}" dt="2022-10-10T13:32:36.784" v="1359" actId="14100"/>
          <ac:spMkLst>
            <pc:docMk/>
            <pc:sldMk cId="1768356132" sldId="1243"/>
            <ac:spMk id="9" creationId="{3BECB6F2-EA34-45AD-872F-1246942782F7}"/>
          </ac:spMkLst>
        </pc:spChg>
        <pc:spChg chg="del mod ord">
          <ac:chgData name="Tariq, Saman GIZ" userId="71e1a46f-f0a9-4839-94bf-71441c44cec8" providerId="ADAL" clId="{A27ADEAC-3F8A-421B-BBEE-8630B667FFE7}" dt="2022-10-09T18:45:11.041" v="380" actId="700"/>
          <ac:spMkLst>
            <pc:docMk/>
            <pc:sldMk cId="1768356132" sldId="1243"/>
            <ac:spMk id="10" creationId="{55C308AD-6BC3-4EF4-84D7-ABFDE13D11FE}"/>
          </ac:spMkLst>
        </pc:spChg>
        <pc:spChg chg="mod ord">
          <ac:chgData name="Tariq, Saman GIZ" userId="71e1a46f-f0a9-4839-94bf-71441c44cec8" providerId="ADAL" clId="{A27ADEAC-3F8A-421B-BBEE-8630B667FFE7}" dt="2022-10-10T13:32:36.784" v="1359" actId="14100"/>
          <ac:spMkLst>
            <pc:docMk/>
            <pc:sldMk cId="1768356132" sldId="1243"/>
            <ac:spMk id="11" creationId="{D0709C0E-0CD9-499F-81B9-644ED479189A}"/>
          </ac:spMkLst>
        </pc:spChg>
        <pc:spChg chg="del mod ord">
          <ac:chgData name="Tariq, Saman GIZ" userId="71e1a46f-f0a9-4839-94bf-71441c44cec8" providerId="ADAL" clId="{A27ADEAC-3F8A-421B-BBEE-8630B667FFE7}" dt="2022-10-09T18:45:11.041" v="380" actId="700"/>
          <ac:spMkLst>
            <pc:docMk/>
            <pc:sldMk cId="1768356132" sldId="1243"/>
            <ac:spMk id="12" creationId="{CB882CAA-FBFF-4E15-B162-61931AD1DA31}"/>
          </ac:spMkLst>
        </pc:spChg>
        <pc:spChg chg="mod ord">
          <ac:chgData name="Tariq, Saman GIZ" userId="71e1a46f-f0a9-4839-94bf-71441c44cec8" providerId="ADAL" clId="{A27ADEAC-3F8A-421B-BBEE-8630B667FFE7}" dt="2022-10-10T13:32:36.784" v="1359" actId="14100"/>
          <ac:spMkLst>
            <pc:docMk/>
            <pc:sldMk cId="1768356132" sldId="1243"/>
            <ac:spMk id="13" creationId="{A8739EC3-FD32-48C6-ACBE-2DF4BC5305F6}"/>
          </ac:spMkLst>
        </pc:spChg>
        <pc:spChg chg="del mod">
          <ac:chgData name="Tariq, Saman GIZ" userId="71e1a46f-f0a9-4839-94bf-71441c44cec8" providerId="ADAL" clId="{A27ADEAC-3F8A-421B-BBEE-8630B667FFE7}" dt="2022-10-09T18:45:11.041" v="380" actId="700"/>
          <ac:spMkLst>
            <pc:docMk/>
            <pc:sldMk cId="1768356132" sldId="1243"/>
            <ac:spMk id="14" creationId="{6B4E6A47-5468-4F3E-90A0-F3925186C301}"/>
          </ac:spMkLst>
        </pc:spChg>
        <pc:spChg chg="del mod ord">
          <ac:chgData name="Tariq, Saman GIZ" userId="71e1a46f-f0a9-4839-94bf-71441c44cec8" providerId="ADAL" clId="{A27ADEAC-3F8A-421B-BBEE-8630B667FFE7}" dt="2022-10-09T18:45:21.151" v="383" actId="700"/>
          <ac:spMkLst>
            <pc:docMk/>
            <pc:sldMk cId="1768356132" sldId="1243"/>
            <ac:spMk id="15" creationId="{6F8BE18E-59FB-4D61-9BDD-63F7F9DF8DFF}"/>
          </ac:spMkLst>
        </pc:spChg>
        <pc:spChg chg="del mod">
          <ac:chgData name="Tariq, Saman GIZ" userId="71e1a46f-f0a9-4839-94bf-71441c44cec8" providerId="ADAL" clId="{A27ADEAC-3F8A-421B-BBEE-8630B667FFE7}" dt="2022-10-09T18:45:11.041" v="380" actId="700"/>
          <ac:spMkLst>
            <pc:docMk/>
            <pc:sldMk cId="1768356132" sldId="1243"/>
            <ac:spMk id="16" creationId="{BF138099-8F7D-4A69-A884-F85CD421CE1F}"/>
          </ac:spMkLst>
        </pc:spChg>
        <pc:spChg chg="mod ord">
          <ac:chgData name="Tariq, Saman GIZ" userId="71e1a46f-f0a9-4839-94bf-71441c44cec8" providerId="ADAL" clId="{A27ADEAC-3F8A-421B-BBEE-8630B667FFE7}" dt="2022-10-09T18:45:27.440" v="384" actId="20577"/>
          <ac:spMkLst>
            <pc:docMk/>
            <pc:sldMk cId="1768356132" sldId="1243"/>
            <ac:spMk id="17" creationId="{2B021ECB-8DB9-47B9-AA18-48A519736FC7}"/>
          </ac:spMkLst>
        </pc:spChg>
        <pc:spChg chg="del mod ord">
          <ac:chgData name="Tariq, Saman GIZ" userId="71e1a46f-f0a9-4839-94bf-71441c44cec8" providerId="ADAL" clId="{A27ADEAC-3F8A-421B-BBEE-8630B667FFE7}" dt="2022-10-09T18:45:11.041" v="380" actId="700"/>
          <ac:spMkLst>
            <pc:docMk/>
            <pc:sldMk cId="1768356132" sldId="1243"/>
            <ac:spMk id="18" creationId="{0A1ECE2E-0AAE-4628-920C-9740D3BE9E39}"/>
          </ac:spMkLst>
        </pc:spChg>
        <pc:spChg chg="add del mod ord">
          <ac:chgData name="Tariq, Saman GIZ" userId="71e1a46f-f0a9-4839-94bf-71441c44cec8" providerId="ADAL" clId="{A27ADEAC-3F8A-421B-BBEE-8630B667FFE7}" dt="2022-10-09T18:45:15.427" v="381" actId="26606"/>
          <ac:spMkLst>
            <pc:docMk/>
            <pc:sldMk cId="1768356132" sldId="1243"/>
            <ac:spMk id="19" creationId="{6D597799-9F7D-4615-AAC5-45760D08BA2D}"/>
          </ac:spMkLst>
        </pc:spChg>
        <pc:spChg chg="add del mod ord">
          <ac:chgData name="Tariq, Saman GIZ" userId="71e1a46f-f0a9-4839-94bf-71441c44cec8" providerId="ADAL" clId="{A27ADEAC-3F8A-421B-BBEE-8630B667FFE7}" dt="2022-10-09T18:45:15.427" v="381" actId="26606"/>
          <ac:spMkLst>
            <pc:docMk/>
            <pc:sldMk cId="1768356132" sldId="1243"/>
            <ac:spMk id="20" creationId="{55E41E69-C8F1-4A7C-BD1B-53CD2C7848D1}"/>
          </ac:spMkLst>
        </pc:spChg>
        <pc:spChg chg="mod">
          <ac:chgData name="Tariq, Saman GIZ" userId="71e1a46f-f0a9-4839-94bf-71441c44cec8" providerId="ADAL" clId="{A27ADEAC-3F8A-421B-BBEE-8630B667FFE7}" dt="2022-10-09T18:45:15.427" v="381" actId="26606"/>
          <ac:spMkLst>
            <pc:docMk/>
            <pc:sldMk cId="1768356132" sldId="1243"/>
            <ac:spMk id="39" creationId="{7086375D-49EB-408C-9B47-EC65EAF43497}"/>
          </ac:spMkLst>
        </pc:spChg>
        <pc:spChg chg="add del mod ord">
          <ac:chgData name="Tariq, Saman GIZ" userId="71e1a46f-f0a9-4839-94bf-71441c44cec8" providerId="ADAL" clId="{A27ADEAC-3F8A-421B-BBEE-8630B667FFE7}" dt="2022-10-09T18:45:15.427" v="381" actId="26606"/>
          <ac:spMkLst>
            <pc:docMk/>
            <pc:sldMk cId="1768356132" sldId="1243"/>
            <ac:spMk id="40" creationId="{84E12205-E3C1-413F-A01A-90554EBBDBEA}"/>
          </ac:spMkLst>
        </pc:spChg>
        <pc:spChg chg="add del mod">
          <ac:chgData name="Tariq, Saman GIZ" userId="71e1a46f-f0a9-4839-94bf-71441c44cec8" providerId="ADAL" clId="{A27ADEAC-3F8A-421B-BBEE-8630B667FFE7}" dt="2022-10-10T13:33:01.478" v="1363" actId="478"/>
          <ac:spMkLst>
            <pc:docMk/>
            <pc:sldMk cId="1768356132" sldId="1243"/>
            <ac:spMk id="40" creationId="{B39AF04C-6391-43E3-B201-7862E609F801}"/>
          </ac:spMkLst>
        </pc:spChg>
        <pc:spChg chg="add del mod">
          <ac:chgData name="Tariq, Saman GIZ" userId="71e1a46f-f0a9-4839-94bf-71441c44cec8" providerId="ADAL" clId="{A27ADEAC-3F8A-421B-BBEE-8630B667FFE7}" dt="2022-10-10T13:33:00.822" v="1362" actId="478"/>
          <ac:spMkLst>
            <pc:docMk/>
            <pc:sldMk cId="1768356132" sldId="1243"/>
            <ac:spMk id="41" creationId="{985ACD60-FDB6-4BF0-A385-B425F19B01D0}"/>
          </ac:spMkLst>
        </pc:spChg>
        <pc:spChg chg="add del mod ord">
          <ac:chgData name="Tariq, Saman GIZ" userId="71e1a46f-f0a9-4839-94bf-71441c44cec8" providerId="ADAL" clId="{A27ADEAC-3F8A-421B-BBEE-8630B667FFE7}" dt="2022-10-09T18:45:15.427" v="381" actId="26606"/>
          <ac:spMkLst>
            <pc:docMk/>
            <pc:sldMk cId="1768356132" sldId="1243"/>
            <ac:spMk id="41" creationId="{CF932210-E9CB-449F-A72D-180626F34484}"/>
          </ac:spMkLst>
        </pc:spChg>
        <pc:spChg chg="add mod ord">
          <ac:chgData name="Tariq, Saman GIZ" userId="71e1a46f-f0a9-4839-94bf-71441c44cec8" providerId="ADAL" clId="{A27ADEAC-3F8A-421B-BBEE-8630B667FFE7}" dt="2022-10-10T13:32:36.784" v="1359" actId="14100"/>
          <ac:spMkLst>
            <pc:docMk/>
            <pc:sldMk cId="1768356132" sldId="1243"/>
            <ac:spMk id="42" creationId="{569D3D68-9F89-41DA-A860-58F01F5A6CCA}"/>
          </ac:spMkLst>
        </pc:spChg>
        <pc:spChg chg="add mod ord">
          <ac:chgData name="Tariq, Saman GIZ" userId="71e1a46f-f0a9-4839-94bf-71441c44cec8" providerId="ADAL" clId="{A27ADEAC-3F8A-421B-BBEE-8630B667FFE7}" dt="2022-10-10T13:32:36.784" v="1359" actId="14100"/>
          <ac:spMkLst>
            <pc:docMk/>
            <pc:sldMk cId="1768356132" sldId="1243"/>
            <ac:spMk id="43" creationId="{761F10E3-53D7-4613-A223-4F180F0FAF3C}"/>
          </ac:spMkLst>
        </pc:spChg>
        <pc:spChg chg="add mod ord">
          <ac:chgData name="Tariq, Saman GIZ" userId="71e1a46f-f0a9-4839-94bf-71441c44cec8" providerId="ADAL" clId="{A27ADEAC-3F8A-421B-BBEE-8630B667FFE7}" dt="2022-10-10T13:32:36.784" v="1359" actId="14100"/>
          <ac:spMkLst>
            <pc:docMk/>
            <pc:sldMk cId="1768356132" sldId="1243"/>
            <ac:spMk id="44" creationId="{B40F5724-A9C5-427C-942A-B70A1E98EBC7}"/>
          </ac:spMkLst>
        </pc:spChg>
        <pc:spChg chg="add mod ord">
          <ac:chgData name="Tariq, Saman GIZ" userId="71e1a46f-f0a9-4839-94bf-71441c44cec8" providerId="ADAL" clId="{A27ADEAC-3F8A-421B-BBEE-8630B667FFE7}" dt="2022-10-10T13:32:36.784" v="1359" actId="14100"/>
          <ac:spMkLst>
            <pc:docMk/>
            <pc:sldMk cId="1768356132" sldId="1243"/>
            <ac:spMk id="45" creationId="{6D6D15D3-CCF7-45E1-89A1-E7F9FF34638D}"/>
          </ac:spMkLst>
        </pc:spChg>
        <pc:spChg chg="add mod ord">
          <ac:chgData name="Tariq, Saman GIZ" userId="71e1a46f-f0a9-4839-94bf-71441c44cec8" providerId="ADAL" clId="{A27ADEAC-3F8A-421B-BBEE-8630B667FFE7}" dt="2022-10-10T13:32:36.784" v="1359" actId="14100"/>
          <ac:spMkLst>
            <pc:docMk/>
            <pc:sldMk cId="1768356132" sldId="1243"/>
            <ac:spMk id="46" creationId="{DF9D00D6-E8E6-491E-98BB-C6610D3C9EFB}"/>
          </ac:spMkLst>
        </pc:spChg>
        <pc:spChg chg="add mod ord">
          <ac:chgData name="Tariq, Saman GIZ" userId="71e1a46f-f0a9-4839-94bf-71441c44cec8" providerId="ADAL" clId="{A27ADEAC-3F8A-421B-BBEE-8630B667FFE7}" dt="2022-10-10T13:32:36.784" v="1359" actId="14100"/>
          <ac:spMkLst>
            <pc:docMk/>
            <pc:sldMk cId="1768356132" sldId="1243"/>
            <ac:spMk id="47" creationId="{12232292-DC71-4099-8830-5A7ADE8B5851}"/>
          </ac:spMkLst>
        </pc:spChg>
        <pc:spChg chg="mod">
          <ac:chgData name="Tariq, Saman GIZ" userId="71e1a46f-f0a9-4839-94bf-71441c44cec8" providerId="ADAL" clId="{A27ADEAC-3F8A-421B-BBEE-8630B667FFE7}" dt="2022-10-09T18:45:15.427" v="381" actId="26606"/>
          <ac:spMkLst>
            <pc:docMk/>
            <pc:sldMk cId="1768356132" sldId="1243"/>
            <ac:spMk id="49" creationId="{9FC36BC9-1926-4FB0-A533-42D530432C10}"/>
          </ac:spMkLst>
        </pc:spChg>
        <pc:spChg chg="add del mod ord">
          <ac:chgData name="Tariq, Saman GIZ" userId="71e1a46f-f0a9-4839-94bf-71441c44cec8" providerId="ADAL" clId="{A27ADEAC-3F8A-421B-BBEE-8630B667FFE7}" dt="2022-10-09T18:45:21.151" v="383" actId="700"/>
          <ac:spMkLst>
            <pc:docMk/>
            <pc:sldMk cId="1768356132" sldId="1243"/>
            <ac:spMk id="59" creationId="{F3DC9109-1942-25AF-D84B-BF2703CA381F}"/>
          </ac:spMkLst>
        </pc:spChg>
        <pc:spChg chg="add del mod ord">
          <ac:chgData name="Tariq, Saman GIZ" userId="71e1a46f-f0a9-4839-94bf-71441c44cec8" providerId="ADAL" clId="{A27ADEAC-3F8A-421B-BBEE-8630B667FFE7}" dt="2022-10-09T18:45:21.151" v="383" actId="700"/>
          <ac:spMkLst>
            <pc:docMk/>
            <pc:sldMk cId="1768356132" sldId="1243"/>
            <ac:spMk id="61" creationId="{8EA730D8-DFA3-4B09-C3B3-D94630F89820}"/>
          </ac:spMkLst>
        </pc:spChg>
        <pc:spChg chg="add del mod ord">
          <ac:chgData name="Tariq, Saman GIZ" userId="71e1a46f-f0a9-4839-94bf-71441c44cec8" providerId="ADAL" clId="{A27ADEAC-3F8A-421B-BBEE-8630B667FFE7}" dt="2022-10-09T18:45:21.151" v="383" actId="700"/>
          <ac:spMkLst>
            <pc:docMk/>
            <pc:sldMk cId="1768356132" sldId="1243"/>
            <ac:spMk id="63" creationId="{87F5CA51-9A28-E4E2-F1FE-9EEC52DB3D40}"/>
          </ac:spMkLst>
        </pc:spChg>
        <pc:spChg chg="add del mod ord">
          <ac:chgData name="Tariq, Saman GIZ" userId="71e1a46f-f0a9-4839-94bf-71441c44cec8" providerId="ADAL" clId="{A27ADEAC-3F8A-421B-BBEE-8630B667FFE7}" dt="2022-10-09T18:45:21.151" v="383" actId="700"/>
          <ac:spMkLst>
            <pc:docMk/>
            <pc:sldMk cId="1768356132" sldId="1243"/>
            <ac:spMk id="65" creationId="{C167BC93-8891-6337-EE15-53A65E1B3821}"/>
          </ac:spMkLst>
        </pc:spChg>
        <pc:spChg chg="add del mod ord">
          <ac:chgData name="Tariq, Saman GIZ" userId="71e1a46f-f0a9-4839-94bf-71441c44cec8" providerId="ADAL" clId="{A27ADEAC-3F8A-421B-BBEE-8630B667FFE7}" dt="2022-10-09T18:45:21.151" v="383" actId="700"/>
          <ac:spMkLst>
            <pc:docMk/>
            <pc:sldMk cId="1768356132" sldId="1243"/>
            <ac:spMk id="67" creationId="{452B791B-F2A0-BC1F-B798-804E6B306F7F}"/>
          </ac:spMkLst>
        </pc:spChg>
        <pc:spChg chg="add del mod">
          <ac:chgData name="Tariq, Saman GIZ" userId="71e1a46f-f0a9-4839-94bf-71441c44cec8" providerId="ADAL" clId="{A27ADEAC-3F8A-421B-BBEE-8630B667FFE7}" dt="2022-10-09T18:45:21.151" v="383" actId="700"/>
          <ac:spMkLst>
            <pc:docMk/>
            <pc:sldMk cId="1768356132" sldId="1243"/>
            <ac:spMk id="69" creationId="{AF19512D-0277-37A4-8E40-BCBBFD86C139}"/>
          </ac:spMkLst>
        </pc:spChg>
        <pc:spChg chg="add del mod">
          <ac:chgData name="Tariq, Saman GIZ" userId="71e1a46f-f0a9-4839-94bf-71441c44cec8" providerId="ADAL" clId="{A27ADEAC-3F8A-421B-BBEE-8630B667FFE7}" dt="2022-10-09T18:45:21.151" v="383" actId="700"/>
          <ac:spMkLst>
            <pc:docMk/>
            <pc:sldMk cId="1768356132" sldId="1243"/>
            <ac:spMk id="71" creationId="{AE6A58C6-5F83-F8AA-877D-8B8C9A4C4667}"/>
          </ac:spMkLst>
        </pc:spChg>
        <pc:spChg chg="add del mod">
          <ac:chgData name="Tariq, Saman GIZ" userId="71e1a46f-f0a9-4839-94bf-71441c44cec8" providerId="ADAL" clId="{A27ADEAC-3F8A-421B-BBEE-8630B667FFE7}" dt="2022-10-09T18:45:21.151" v="383" actId="700"/>
          <ac:spMkLst>
            <pc:docMk/>
            <pc:sldMk cId="1768356132" sldId="1243"/>
            <ac:spMk id="73" creationId="{AFE0DF56-8240-FA32-9AB6-0ABD4513486A}"/>
          </ac:spMkLst>
        </pc:spChg>
        <pc:spChg chg="add del mod">
          <ac:chgData name="Tariq, Saman GIZ" userId="71e1a46f-f0a9-4839-94bf-71441c44cec8" providerId="ADAL" clId="{A27ADEAC-3F8A-421B-BBEE-8630B667FFE7}" dt="2022-10-09T18:45:21.151" v="383" actId="700"/>
          <ac:spMkLst>
            <pc:docMk/>
            <pc:sldMk cId="1768356132" sldId="1243"/>
            <ac:spMk id="75" creationId="{AC0E3E38-E850-6C18-CE47-0148EC1AC058}"/>
          </ac:spMkLst>
        </pc:spChg>
      </pc:sldChg>
      <pc:sldChg chg="modSp add mod ord delCm modCm">
        <pc:chgData name="Tariq, Saman GIZ" userId="71e1a46f-f0a9-4839-94bf-71441c44cec8" providerId="ADAL" clId="{A27ADEAC-3F8A-421B-BBEE-8630B667FFE7}" dt="2022-10-19T20:37:07.874" v="8241" actId="1076"/>
        <pc:sldMkLst>
          <pc:docMk/>
          <pc:sldMk cId="2695301812" sldId="1246"/>
        </pc:sldMkLst>
        <pc:spChg chg="mod">
          <ac:chgData name="Tariq, Saman GIZ" userId="71e1a46f-f0a9-4839-94bf-71441c44cec8" providerId="ADAL" clId="{A27ADEAC-3F8A-421B-BBEE-8630B667FFE7}" dt="2022-10-19T20:36:55.118" v="8237" actId="207"/>
          <ac:spMkLst>
            <pc:docMk/>
            <pc:sldMk cId="2695301812" sldId="1246"/>
            <ac:spMk id="8" creationId="{8C96B145-2D4C-E1E5-9673-837FD190178B}"/>
          </ac:spMkLst>
        </pc:spChg>
        <pc:spChg chg="mod">
          <ac:chgData name="Tariq, Saman GIZ" userId="71e1a46f-f0a9-4839-94bf-71441c44cec8" providerId="ADAL" clId="{A27ADEAC-3F8A-421B-BBEE-8630B667FFE7}" dt="2022-10-19T20:36:46.152" v="8236" actId="207"/>
          <ac:spMkLst>
            <pc:docMk/>
            <pc:sldMk cId="2695301812" sldId="1246"/>
            <ac:spMk id="20" creationId="{A939D0F6-EDCB-EE31-0932-0288E1A29B6A}"/>
          </ac:spMkLst>
        </pc:spChg>
        <pc:grpChg chg="mod">
          <ac:chgData name="Tariq, Saman GIZ" userId="71e1a46f-f0a9-4839-94bf-71441c44cec8" providerId="ADAL" clId="{A27ADEAC-3F8A-421B-BBEE-8630B667FFE7}" dt="2022-10-19T20:36:46.152" v="8236" actId="207"/>
          <ac:grpSpMkLst>
            <pc:docMk/>
            <pc:sldMk cId="2695301812" sldId="1246"/>
            <ac:grpSpMk id="24" creationId="{36E184F5-F765-0355-7203-1FC3F3E78366}"/>
          </ac:grpSpMkLst>
        </pc:grpChg>
        <pc:picChg chg="mod">
          <ac:chgData name="Tariq, Saman GIZ" userId="71e1a46f-f0a9-4839-94bf-71441c44cec8" providerId="ADAL" clId="{A27ADEAC-3F8A-421B-BBEE-8630B667FFE7}" dt="2022-10-19T20:37:03.243" v="8239" actId="1076"/>
          <ac:picMkLst>
            <pc:docMk/>
            <pc:sldMk cId="2695301812" sldId="1246"/>
            <ac:picMk id="14" creationId="{977AC09C-964A-BCBC-46BD-175CCB0943C7}"/>
          </ac:picMkLst>
        </pc:picChg>
        <pc:picChg chg="mod">
          <ac:chgData name="Tariq, Saman GIZ" userId="71e1a46f-f0a9-4839-94bf-71441c44cec8" providerId="ADAL" clId="{A27ADEAC-3F8A-421B-BBEE-8630B667FFE7}" dt="2022-10-19T20:37:07.874" v="8241" actId="1076"/>
          <ac:picMkLst>
            <pc:docMk/>
            <pc:sldMk cId="2695301812" sldId="1246"/>
            <ac:picMk id="15" creationId="{4B89672A-AB4B-FCF2-7D0F-49335B9A2577}"/>
          </ac:picMkLst>
        </pc:picChg>
        <pc:picChg chg="mod">
          <ac:chgData name="Tariq, Saman GIZ" userId="71e1a46f-f0a9-4839-94bf-71441c44cec8" providerId="ADAL" clId="{A27ADEAC-3F8A-421B-BBEE-8630B667FFE7}" dt="2022-10-19T20:37:07.874" v="8241" actId="1076"/>
          <ac:picMkLst>
            <pc:docMk/>
            <pc:sldMk cId="2695301812" sldId="1246"/>
            <ac:picMk id="16" creationId="{9484710B-0B94-5CD3-2EBE-86C97C35661E}"/>
          </ac:picMkLst>
        </pc:picChg>
        <pc:picChg chg="mod">
          <ac:chgData name="Tariq, Saman GIZ" userId="71e1a46f-f0a9-4839-94bf-71441c44cec8" providerId="ADAL" clId="{A27ADEAC-3F8A-421B-BBEE-8630B667FFE7}" dt="2022-10-19T20:37:03.243" v="8239" actId="1076"/>
          <ac:picMkLst>
            <pc:docMk/>
            <pc:sldMk cId="2695301812" sldId="1246"/>
            <ac:picMk id="17" creationId="{F04BD318-D97B-D4C8-4CD6-2E2B5F372CE3}"/>
          </ac:picMkLst>
        </pc:picChg>
      </pc:sldChg>
      <pc:sldChg chg="add del">
        <pc:chgData name="Tariq, Saman GIZ" userId="71e1a46f-f0a9-4839-94bf-71441c44cec8" providerId="ADAL" clId="{A27ADEAC-3F8A-421B-BBEE-8630B667FFE7}" dt="2022-10-09T18:53:13.475" v="465" actId="47"/>
        <pc:sldMkLst>
          <pc:docMk/>
          <pc:sldMk cId="342989737" sldId="1289"/>
        </pc:sldMkLst>
      </pc:sldChg>
      <pc:sldChg chg="modSp add del mod modClrScheme chgLayout">
        <pc:chgData name="Tariq, Saman GIZ" userId="71e1a46f-f0a9-4839-94bf-71441c44cec8" providerId="ADAL" clId="{A27ADEAC-3F8A-421B-BBEE-8630B667FFE7}" dt="2022-10-09T18:53:13.475" v="465" actId="47"/>
        <pc:sldMkLst>
          <pc:docMk/>
          <pc:sldMk cId="2752002284" sldId="1292"/>
        </pc:sldMkLst>
        <pc:spChg chg="mod ord">
          <ac:chgData name="Tariq, Saman GIZ" userId="71e1a46f-f0a9-4839-94bf-71441c44cec8" providerId="ADAL" clId="{A27ADEAC-3F8A-421B-BBEE-8630B667FFE7}" dt="2022-10-09T18:52:29.040" v="463" actId="700"/>
          <ac:spMkLst>
            <pc:docMk/>
            <pc:sldMk cId="2752002284" sldId="1292"/>
            <ac:spMk id="5" creationId="{39FAECC1-39B3-49B2-80C3-46A5302CFAEE}"/>
          </ac:spMkLst>
        </pc:spChg>
        <pc:spChg chg="mod ord">
          <ac:chgData name="Tariq, Saman GIZ" userId="71e1a46f-f0a9-4839-94bf-71441c44cec8" providerId="ADAL" clId="{A27ADEAC-3F8A-421B-BBEE-8630B667FFE7}" dt="2022-10-09T18:52:29.040" v="463" actId="700"/>
          <ac:spMkLst>
            <pc:docMk/>
            <pc:sldMk cId="2752002284" sldId="1292"/>
            <ac:spMk id="7" creationId="{A51CAC35-CA29-4701-8320-B66F1F21D0F9}"/>
          </ac:spMkLst>
        </pc:spChg>
        <pc:spChg chg="mod ord">
          <ac:chgData name="Tariq, Saman GIZ" userId="71e1a46f-f0a9-4839-94bf-71441c44cec8" providerId="ADAL" clId="{A27ADEAC-3F8A-421B-BBEE-8630B667FFE7}" dt="2022-10-09T18:52:29.040" v="463" actId="700"/>
          <ac:spMkLst>
            <pc:docMk/>
            <pc:sldMk cId="2752002284" sldId="1292"/>
            <ac:spMk id="8" creationId="{F70B1587-49AE-4DAA-8D16-CE77694DB3E6}"/>
          </ac:spMkLst>
        </pc:spChg>
        <pc:spChg chg="mod ord">
          <ac:chgData name="Tariq, Saman GIZ" userId="71e1a46f-f0a9-4839-94bf-71441c44cec8" providerId="ADAL" clId="{A27ADEAC-3F8A-421B-BBEE-8630B667FFE7}" dt="2022-10-09T18:52:29.040" v="463" actId="700"/>
          <ac:spMkLst>
            <pc:docMk/>
            <pc:sldMk cId="2752002284" sldId="1292"/>
            <ac:spMk id="59" creationId="{EF535F3B-E711-44E2-9612-136C61269CF9}"/>
          </ac:spMkLst>
        </pc:spChg>
      </pc:sldChg>
      <pc:sldChg chg="add del">
        <pc:chgData name="Tariq, Saman GIZ" userId="71e1a46f-f0a9-4839-94bf-71441c44cec8" providerId="ADAL" clId="{A27ADEAC-3F8A-421B-BBEE-8630B667FFE7}" dt="2022-10-09T18:53:13.475" v="465" actId="47"/>
        <pc:sldMkLst>
          <pc:docMk/>
          <pc:sldMk cId="303904221" sldId="1293"/>
        </pc:sldMkLst>
      </pc:sldChg>
      <pc:sldChg chg="new del">
        <pc:chgData name="Tariq, Saman GIZ" userId="71e1a46f-f0a9-4839-94bf-71441c44cec8" providerId="ADAL" clId="{A27ADEAC-3F8A-421B-BBEE-8630B667FFE7}" dt="2022-10-09T18:44:06.871" v="372" actId="680"/>
        <pc:sldMkLst>
          <pc:docMk/>
          <pc:sldMk cId="883710594" sldId="1294"/>
        </pc:sldMkLst>
      </pc:sldChg>
      <pc:sldChg chg="addSp delSp modSp new mod modClrScheme chgLayout">
        <pc:chgData name="Tariq, Saman GIZ" userId="71e1a46f-f0a9-4839-94bf-71441c44cec8" providerId="ADAL" clId="{A27ADEAC-3F8A-421B-BBEE-8630B667FFE7}" dt="2022-10-10T16:04:42.094" v="2051" actId="108"/>
        <pc:sldMkLst>
          <pc:docMk/>
          <pc:sldMk cId="1532577051" sldId="1294"/>
        </pc:sldMkLst>
        <pc:spChg chg="del mod ord">
          <ac:chgData name="Tariq, Saman GIZ" userId="71e1a46f-f0a9-4839-94bf-71441c44cec8" providerId="ADAL" clId="{A27ADEAC-3F8A-421B-BBEE-8630B667FFE7}" dt="2022-10-09T18:51:14.774" v="446" actId="700"/>
          <ac:spMkLst>
            <pc:docMk/>
            <pc:sldMk cId="1532577051" sldId="1294"/>
            <ac:spMk id="2" creationId="{AFD84DF5-AFD2-40FA-851F-83E50545908F}"/>
          </ac:spMkLst>
        </pc:spChg>
        <pc:spChg chg="del mod ord">
          <ac:chgData name="Tariq, Saman GIZ" userId="71e1a46f-f0a9-4839-94bf-71441c44cec8" providerId="ADAL" clId="{A27ADEAC-3F8A-421B-BBEE-8630B667FFE7}" dt="2022-10-09T18:51:14.774" v="446" actId="700"/>
          <ac:spMkLst>
            <pc:docMk/>
            <pc:sldMk cId="1532577051" sldId="1294"/>
            <ac:spMk id="3" creationId="{ABA92827-E97C-4368-8B68-C53A68B6A9F3}"/>
          </ac:spMkLst>
        </pc:spChg>
        <pc:spChg chg="add mod ord">
          <ac:chgData name="Tariq, Saman GIZ" userId="71e1a46f-f0a9-4839-94bf-71441c44cec8" providerId="ADAL" clId="{A27ADEAC-3F8A-421B-BBEE-8630B667FFE7}" dt="2022-10-09T18:51:22.002" v="457" actId="20577"/>
          <ac:spMkLst>
            <pc:docMk/>
            <pc:sldMk cId="1532577051" sldId="1294"/>
            <ac:spMk id="4" creationId="{980E8B03-615F-478E-8488-DCF3BA07375F}"/>
          </ac:spMkLst>
        </pc:spChg>
        <pc:spChg chg="add del">
          <ac:chgData name="Tariq, Saman GIZ" userId="71e1a46f-f0a9-4839-94bf-71441c44cec8" providerId="ADAL" clId="{A27ADEAC-3F8A-421B-BBEE-8630B667FFE7}" dt="2022-10-10T16:03:54.572" v="2047" actId="22"/>
          <ac:spMkLst>
            <pc:docMk/>
            <pc:sldMk cId="1532577051" sldId="1294"/>
            <ac:spMk id="5" creationId="{0D4EC0DA-8145-4572-BAB3-5DBA31D72933}"/>
          </ac:spMkLst>
        </pc:spChg>
        <pc:spChg chg="add del mod ord">
          <ac:chgData name="Tariq, Saman GIZ" userId="71e1a46f-f0a9-4839-94bf-71441c44cec8" providerId="ADAL" clId="{A27ADEAC-3F8A-421B-BBEE-8630B667FFE7}" dt="2022-10-09T18:51:24.451" v="458" actId="478"/>
          <ac:spMkLst>
            <pc:docMk/>
            <pc:sldMk cId="1532577051" sldId="1294"/>
            <ac:spMk id="5" creationId="{4590D4B3-E15F-4C80-B46A-C107F47C1AA6}"/>
          </ac:spMkLst>
        </pc:spChg>
        <pc:spChg chg="add mod ord">
          <ac:chgData name="Tariq, Saman GIZ" userId="71e1a46f-f0a9-4839-94bf-71441c44cec8" providerId="ADAL" clId="{A27ADEAC-3F8A-421B-BBEE-8630B667FFE7}" dt="2022-10-09T18:51:17.372" v="447" actId="20577"/>
          <ac:spMkLst>
            <pc:docMk/>
            <pc:sldMk cId="1532577051" sldId="1294"/>
            <ac:spMk id="6" creationId="{D8E6092D-A74E-4D50-9EF3-BC684460CADE}"/>
          </ac:spMkLst>
        </pc:spChg>
        <pc:spChg chg="add del mod ord">
          <ac:chgData name="Tariq, Saman GIZ" userId="71e1a46f-f0a9-4839-94bf-71441c44cec8" providerId="ADAL" clId="{A27ADEAC-3F8A-421B-BBEE-8630B667FFE7}" dt="2022-10-09T18:51:26.841" v="459" actId="478"/>
          <ac:spMkLst>
            <pc:docMk/>
            <pc:sldMk cId="1532577051" sldId="1294"/>
            <ac:spMk id="7" creationId="{442FBD1B-71D5-47BD-8722-C0D94C8232E3}"/>
          </ac:spMkLst>
        </pc:spChg>
        <pc:spChg chg="mod">
          <ac:chgData name="Tariq, Saman GIZ" userId="71e1a46f-f0a9-4839-94bf-71441c44cec8" providerId="ADAL" clId="{A27ADEAC-3F8A-421B-BBEE-8630B667FFE7}" dt="2022-10-10T16:04:24.487" v="2048"/>
          <ac:spMkLst>
            <pc:docMk/>
            <pc:sldMk cId="1532577051" sldId="1294"/>
            <ac:spMk id="8" creationId="{D92311C5-EE29-4C6B-A181-B8C11378C1D6}"/>
          </ac:spMkLst>
        </pc:spChg>
        <pc:spChg chg="add del mod ord">
          <ac:chgData name="Tariq, Saman GIZ" userId="71e1a46f-f0a9-4839-94bf-71441c44cec8" providerId="ADAL" clId="{A27ADEAC-3F8A-421B-BBEE-8630B667FFE7}" dt="2022-10-09T18:51:26.841" v="459" actId="478"/>
          <ac:spMkLst>
            <pc:docMk/>
            <pc:sldMk cId="1532577051" sldId="1294"/>
            <ac:spMk id="8" creationId="{FBCC4C91-7DB5-444B-A606-67934A438061}"/>
          </ac:spMkLst>
        </pc:spChg>
        <pc:spChg chg="add del mod ord">
          <ac:chgData name="Tariq, Saman GIZ" userId="71e1a46f-f0a9-4839-94bf-71441c44cec8" providerId="ADAL" clId="{A27ADEAC-3F8A-421B-BBEE-8630B667FFE7}" dt="2022-10-09T18:51:26.841" v="459" actId="478"/>
          <ac:spMkLst>
            <pc:docMk/>
            <pc:sldMk cId="1532577051" sldId="1294"/>
            <ac:spMk id="9" creationId="{59247957-F1C0-4F04-898C-DAA44AFF120C}"/>
          </ac:spMkLst>
        </pc:spChg>
        <pc:spChg chg="mod">
          <ac:chgData name="Tariq, Saman GIZ" userId="71e1a46f-f0a9-4839-94bf-71441c44cec8" providerId="ADAL" clId="{A27ADEAC-3F8A-421B-BBEE-8630B667FFE7}" dt="2022-10-10T16:04:24.487" v="2048"/>
          <ac:spMkLst>
            <pc:docMk/>
            <pc:sldMk cId="1532577051" sldId="1294"/>
            <ac:spMk id="9" creationId="{A8597C24-EA9D-49DC-8357-F6B798519BC5}"/>
          </ac:spMkLst>
        </pc:spChg>
        <pc:spChg chg="mod">
          <ac:chgData name="Tariq, Saman GIZ" userId="71e1a46f-f0a9-4839-94bf-71441c44cec8" providerId="ADAL" clId="{A27ADEAC-3F8A-421B-BBEE-8630B667FFE7}" dt="2022-10-10T16:04:24.487" v="2048"/>
          <ac:spMkLst>
            <pc:docMk/>
            <pc:sldMk cId="1532577051" sldId="1294"/>
            <ac:spMk id="10" creationId="{B91128F1-9FC6-4698-98A9-15A058C34E55}"/>
          </ac:spMkLst>
        </pc:spChg>
        <pc:spChg chg="mod">
          <ac:chgData name="Tariq, Saman GIZ" userId="71e1a46f-f0a9-4839-94bf-71441c44cec8" providerId="ADAL" clId="{A27ADEAC-3F8A-421B-BBEE-8630B667FFE7}" dt="2022-10-10T16:04:24.487" v="2048"/>
          <ac:spMkLst>
            <pc:docMk/>
            <pc:sldMk cId="1532577051" sldId="1294"/>
            <ac:spMk id="11" creationId="{ED98657A-78FC-4A1E-9155-03B5F942B08E}"/>
          </ac:spMkLst>
        </pc:spChg>
        <pc:spChg chg="mod">
          <ac:chgData name="Tariq, Saman GIZ" userId="71e1a46f-f0a9-4839-94bf-71441c44cec8" providerId="ADAL" clId="{A27ADEAC-3F8A-421B-BBEE-8630B667FFE7}" dt="2022-10-10T16:04:24.487" v="2048"/>
          <ac:spMkLst>
            <pc:docMk/>
            <pc:sldMk cId="1532577051" sldId="1294"/>
            <ac:spMk id="12" creationId="{60E5BA4D-6BEA-45E4-A293-A23F33CA2656}"/>
          </ac:spMkLst>
        </pc:spChg>
        <pc:spChg chg="mod">
          <ac:chgData name="Tariq, Saman GIZ" userId="71e1a46f-f0a9-4839-94bf-71441c44cec8" providerId="ADAL" clId="{A27ADEAC-3F8A-421B-BBEE-8630B667FFE7}" dt="2022-10-10T16:04:24.487" v="2048"/>
          <ac:spMkLst>
            <pc:docMk/>
            <pc:sldMk cId="1532577051" sldId="1294"/>
            <ac:spMk id="13" creationId="{25570D18-1CBF-42B1-98CC-306F824AFB04}"/>
          </ac:spMkLst>
        </pc:spChg>
        <pc:spChg chg="mod">
          <ac:chgData name="Tariq, Saman GIZ" userId="71e1a46f-f0a9-4839-94bf-71441c44cec8" providerId="ADAL" clId="{A27ADEAC-3F8A-421B-BBEE-8630B667FFE7}" dt="2022-10-10T16:04:24.487" v="2048"/>
          <ac:spMkLst>
            <pc:docMk/>
            <pc:sldMk cId="1532577051" sldId="1294"/>
            <ac:spMk id="14" creationId="{069EB946-AB51-4FF5-A0B1-B10B63813884}"/>
          </ac:spMkLst>
        </pc:spChg>
        <pc:spChg chg="mod">
          <ac:chgData name="Tariq, Saman GIZ" userId="71e1a46f-f0a9-4839-94bf-71441c44cec8" providerId="ADAL" clId="{A27ADEAC-3F8A-421B-BBEE-8630B667FFE7}" dt="2022-10-10T16:04:24.487" v="2048"/>
          <ac:spMkLst>
            <pc:docMk/>
            <pc:sldMk cId="1532577051" sldId="1294"/>
            <ac:spMk id="15" creationId="{FA573F1B-495A-4205-889E-04F7FC3A7437}"/>
          </ac:spMkLst>
        </pc:spChg>
        <pc:spChg chg="mod">
          <ac:chgData name="Tariq, Saman GIZ" userId="71e1a46f-f0a9-4839-94bf-71441c44cec8" providerId="ADAL" clId="{A27ADEAC-3F8A-421B-BBEE-8630B667FFE7}" dt="2022-10-10T16:04:24.487" v="2048"/>
          <ac:spMkLst>
            <pc:docMk/>
            <pc:sldMk cId="1532577051" sldId="1294"/>
            <ac:spMk id="16" creationId="{FBCB24B8-D448-444D-B832-8DE43AEEBC32}"/>
          </ac:spMkLst>
        </pc:spChg>
        <pc:spChg chg="mod">
          <ac:chgData name="Tariq, Saman GIZ" userId="71e1a46f-f0a9-4839-94bf-71441c44cec8" providerId="ADAL" clId="{A27ADEAC-3F8A-421B-BBEE-8630B667FFE7}" dt="2022-10-10T16:04:24.487" v="2048"/>
          <ac:spMkLst>
            <pc:docMk/>
            <pc:sldMk cId="1532577051" sldId="1294"/>
            <ac:spMk id="17" creationId="{2D33E1FF-F19F-4E4A-8BDE-B5523BC25CCA}"/>
          </ac:spMkLst>
        </pc:spChg>
        <pc:spChg chg="mod">
          <ac:chgData name="Tariq, Saman GIZ" userId="71e1a46f-f0a9-4839-94bf-71441c44cec8" providerId="ADAL" clId="{A27ADEAC-3F8A-421B-BBEE-8630B667FFE7}" dt="2022-10-10T16:04:24.487" v="2048"/>
          <ac:spMkLst>
            <pc:docMk/>
            <pc:sldMk cId="1532577051" sldId="1294"/>
            <ac:spMk id="18" creationId="{9C11CFDE-3D54-425D-A76E-7A3EE3111445}"/>
          </ac:spMkLst>
        </pc:spChg>
        <pc:spChg chg="mod">
          <ac:chgData name="Tariq, Saman GIZ" userId="71e1a46f-f0a9-4839-94bf-71441c44cec8" providerId="ADAL" clId="{A27ADEAC-3F8A-421B-BBEE-8630B667FFE7}" dt="2022-10-10T16:04:24.487" v="2048"/>
          <ac:spMkLst>
            <pc:docMk/>
            <pc:sldMk cId="1532577051" sldId="1294"/>
            <ac:spMk id="19" creationId="{48F0F344-967A-4D8F-AD24-D5E6BD1BEB51}"/>
          </ac:spMkLst>
        </pc:spChg>
        <pc:spChg chg="mod">
          <ac:chgData name="Tariq, Saman GIZ" userId="71e1a46f-f0a9-4839-94bf-71441c44cec8" providerId="ADAL" clId="{A27ADEAC-3F8A-421B-BBEE-8630B667FFE7}" dt="2022-10-10T16:04:24.487" v="2048"/>
          <ac:spMkLst>
            <pc:docMk/>
            <pc:sldMk cId="1532577051" sldId="1294"/>
            <ac:spMk id="20" creationId="{5A2391E4-7F72-423E-974F-3ED3BA99071F}"/>
          </ac:spMkLst>
        </pc:spChg>
        <pc:spChg chg="mod">
          <ac:chgData name="Tariq, Saman GIZ" userId="71e1a46f-f0a9-4839-94bf-71441c44cec8" providerId="ADAL" clId="{A27ADEAC-3F8A-421B-BBEE-8630B667FFE7}" dt="2022-10-10T16:04:24.487" v="2048"/>
          <ac:spMkLst>
            <pc:docMk/>
            <pc:sldMk cId="1532577051" sldId="1294"/>
            <ac:spMk id="21" creationId="{57624754-CE3F-43AF-B412-D34824299013}"/>
          </ac:spMkLst>
        </pc:spChg>
        <pc:spChg chg="mod">
          <ac:chgData name="Tariq, Saman GIZ" userId="71e1a46f-f0a9-4839-94bf-71441c44cec8" providerId="ADAL" clId="{A27ADEAC-3F8A-421B-BBEE-8630B667FFE7}" dt="2022-10-10T16:04:24.487" v="2048"/>
          <ac:spMkLst>
            <pc:docMk/>
            <pc:sldMk cId="1532577051" sldId="1294"/>
            <ac:spMk id="22" creationId="{0D3D4415-8607-4902-9FF9-27F9518FAA3B}"/>
          </ac:spMkLst>
        </pc:spChg>
        <pc:spChg chg="mod">
          <ac:chgData name="Tariq, Saman GIZ" userId="71e1a46f-f0a9-4839-94bf-71441c44cec8" providerId="ADAL" clId="{A27ADEAC-3F8A-421B-BBEE-8630B667FFE7}" dt="2022-10-10T16:04:24.487" v="2048"/>
          <ac:spMkLst>
            <pc:docMk/>
            <pc:sldMk cId="1532577051" sldId="1294"/>
            <ac:spMk id="23" creationId="{A7B43EAC-EA41-4CF3-A038-784A2389B894}"/>
          </ac:spMkLst>
        </pc:spChg>
        <pc:spChg chg="mod">
          <ac:chgData name="Tariq, Saman GIZ" userId="71e1a46f-f0a9-4839-94bf-71441c44cec8" providerId="ADAL" clId="{A27ADEAC-3F8A-421B-BBEE-8630B667FFE7}" dt="2022-10-10T16:04:24.487" v="2048"/>
          <ac:spMkLst>
            <pc:docMk/>
            <pc:sldMk cId="1532577051" sldId="1294"/>
            <ac:spMk id="24" creationId="{67FE3D7B-79CF-40B7-850E-65BD4329CD1A}"/>
          </ac:spMkLst>
        </pc:spChg>
        <pc:spChg chg="add mod">
          <ac:chgData name="Tariq, Saman GIZ" userId="71e1a46f-f0a9-4839-94bf-71441c44cec8" providerId="ADAL" clId="{A27ADEAC-3F8A-421B-BBEE-8630B667FFE7}" dt="2022-10-10T16:04:42.094" v="2051" actId="108"/>
          <ac:spMkLst>
            <pc:docMk/>
            <pc:sldMk cId="1532577051" sldId="1294"/>
            <ac:spMk id="25" creationId="{E091B503-F9AE-437E-A545-3C0536058AC7}"/>
          </ac:spMkLst>
        </pc:spChg>
        <pc:grpChg chg="add mod">
          <ac:chgData name="Tariq, Saman GIZ" userId="71e1a46f-f0a9-4839-94bf-71441c44cec8" providerId="ADAL" clId="{A27ADEAC-3F8A-421B-BBEE-8630B667FFE7}" dt="2022-10-10T16:04:24.487" v="2048"/>
          <ac:grpSpMkLst>
            <pc:docMk/>
            <pc:sldMk cId="1532577051" sldId="1294"/>
            <ac:grpSpMk id="7" creationId="{C38AF993-D8D0-4919-8E13-4638020526B6}"/>
          </ac:grpSpMkLst>
        </pc:grpChg>
      </pc:sldChg>
      <pc:sldChg chg="addSp delSp modSp new del mod ord modClrScheme chgLayout">
        <pc:chgData name="Tariq, Saman GIZ" userId="71e1a46f-f0a9-4839-94bf-71441c44cec8" providerId="ADAL" clId="{A27ADEAC-3F8A-421B-BBEE-8630B667FFE7}" dt="2022-10-09T18:55:58.562" v="487" actId="47"/>
        <pc:sldMkLst>
          <pc:docMk/>
          <pc:sldMk cId="1845459653" sldId="1295"/>
        </pc:sldMkLst>
        <pc:spChg chg="del mod ord">
          <ac:chgData name="Tariq, Saman GIZ" userId="71e1a46f-f0a9-4839-94bf-71441c44cec8" providerId="ADAL" clId="{A27ADEAC-3F8A-421B-BBEE-8630B667FFE7}" dt="2022-10-09T18:51:57.417" v="461" actId="700"/>
          <ac:spMkLst>
            <pc:docMk/>
            <pc:sldMk cId="1845459653" sldId="1295"/>
            <ac:spMk id="2" creationId="{71A9B373-646A-4AD1-A574-74F3CDC7C5BD}"/>
          </ac:spMkLst>
        </pc:spChg>
        <pc:spChg chg="del mod ord">
          <ac:chgData name="Tariq, Saman GIZ" userId="71e1a46f-f0a9-4839-94bf-71441c44cec8" providerId="ADAL" clId="{A27ADEAC-3F8A-421B-BBEE-8630B667FFE7}" dt="2022-10-09T18:51:57.417" v="461" actId="700"/>
          <ac:spMkLst>
            <pc:docMk/>
            <pc:sldMk cId="1845459653" sldId="1295"/>
            <ac:spMk id="3" creationId="{6B28DE46-AB5D-4934-89B5-F140C32A4167}"/>
          </ac:spMkLst>
        </pc:spChg>
        <pc:spChg chg="del">
          <ac:chgData name="Tariq, Saman GIZ" userId="71e1a46f-f0a9-4839-94bf-71441c44cec8" providerId="ADAL" clId="{A27ADEAC-3F8A-421B-BBEE-8630B667FFE7}" dt="2022-10-09T18:51:57.417" v="461" actId="700"/>
          <ac:spMkLst>
            <pc:docMk/>
            <pc:sldMk cId="1845459653" sldId="1295"/>
            <ac:spMk id="4" creationId="{4F20D3D9-F7F3-461C-8851-F9AE44135ECA}"/>
          </ac:spMkLst>
        </pc:spChg>
        <pc:spChg chg="del">
          <ac:chgData name="Tariq, Saman GIZ" userId="71e1a46f-f0a9-4839-94bf-71441c44cec8" providerId="ADAL" clId="{A27ADEAC-3F8A-421B-BBEE-8630B667FFE7}" dt="2022-10-09T18:51:57.417" v="461" actId="700"/>
          <ac:spMkLst>
            <pc:docMk/>
            <pc:sldMk cId="1845459653" sldId="1295"/>
            <ac:spMk id="5" creationId="{20936F37-4F60-4063-8EAB-1797D9D346B5}"/>
          </ac:spMkLst>
        </pc:spChg>
        <pc:spChg chg="del">
          <ac:chgData name="Tariq, Saman GIZ" userId="71e1a46f-f0a9-4839-94bf-71441c44cec8" providerId="ADAL" clId="{A27ADEAC-3F8A-421B-BBEE-8630B667FFE7}" dt="2022-10-09T18:51:57.417" v="461" actId="700"/>
          <ac:spMkLst>
            <pc:docMk/>
            <pc:sldMk cId="1845459653" sldId="1295"/>
            <ac:spMk id="6" creationId="{447EEDFA-5415-4808-A900-D141DDDB3F5C}"/>
          </ac:spMkLst>
        </pc:spChg>
        <pc:spChg chg="del">
          <ac:chgData name="Tariq, Saman GIZ" userId="71e1a46f-f0a9-4839-94bf-71441c44cec8" providerId="ADAL" clId="{A27ADEAC-3F8A-421B-BBEE-8630B667FFE7}" dt="2022-10-09T18:51:57.417" v="461" actId="700"/>
          <ac:spMkLst>
            <pc:docMk/>
            <pc:sldMk cId="1845459653" sldId="1295"/>
            <ac:spMk id="7" creationId="{2E58E11B-6D41-4280-8191-56244C90BDCC}"/>
          </ac:spMkLst>
        </pc:spChg>
        <pc:spChg chg="add del mod ord">
          <ac:chgData name="Tariq, Saman GIZ" userId="71e1a46f-f0a9-4839-94bf-71441c44cec8" providerId="ADAL" clId="{A27ADEAC-3F8A-421B-BBEE-8630B667FFE7}" dt="2022-10-09T18:54:25.328" v="470" actId="700"/>
          <ac:spMkLst>
            <pc:docMk/>
            <pc:sldMk cId="1845459653" sldId="1295"/>
            <ac:spMk id="8" creationId="{DA3125E7-3044-45CC-AC9C-8D0AA26E7945}"/>
          </ac:spMkLst>
        </pc:spChg>
        <pc:spChg chg="add del mod ord">
          <ac:chgData name="Tariq, Saman GIZ" userId="71e1a46f-f0a9-4839-94bf-71441c44cec8" providerId="ADAL" clId="{A27ADEAC-3F8A-421B-BBEE-8630B667FFE7}" dt="2022-10-09T18:54:25.328" v="470" actId="700"/>
          <ac:spMkLst>
            <pc:docMk/>
            <pc:sldMk cId="1845459653" sldId="1295"/>
            <ac:spMk id="9" creationId="{979952B7-1039-4247-B50F-7FCA045FBFEE}"/>
          </ac:spMkLst>
        </pc:spChg>
        <pc:spChg chg="add mod ord">
          <ac:chgData name="Tariq, Saman GIZ" userId="71e1a46f-f0a9-4839-94bf-71441c44cec8" providerId="ADAL" clId="{A27ADEAC-3F8A-421B-BBEE-8630B667FFE7}" dt="2022-10-09T18:55:23.517" v="482" actId="14100"/>
          <ac:spMkLst>
            <pc:docMk/>
            <pc:sldMk cId="1845459653" sldId="1295"/>
            <ac:spMk id="10" creationId="{2A0E6910-3A81-4EA1-B71E-57C8B617A7C8}"/>
          </ac:spMkLst>
        </pc:spChg>
        <pc:spChg chg="add mod ord">
          <ac:chgData name="Tariq, Saman GIZ" userId="71e1a46f-f0a9-4839-94bf-71441c44cec8" providerId="ADAL" clId="{A27ADEAC-3F8A-421B-BBEE-8630B667FFE7}" dt="2022-10-09T18:54:33.518" v="473" actId="1076"/>
          <ac:spMkLst>
            <pc:docMk/>
            <pc:sldMk cId="1845459653" sldId="1295"/>
            <ac:spMk id="11" creationId="{2DE0A502-2406-4432-A3A7-F7F2656CC5ED}"/>
          </ac:spMkLst>
        </pc:spChg>
        <pc:spChg chg="add mod ord">
          <ac:chgData name="Tariq, Saman GIZ" userId="71e1a46f-f0a9-4839-94bf-71441c44cec8" providerId="ADAL" clId="{A27ADEAC-3F8A-421B-BBEE-8630B667FFE7}" dt="2022-10-09T18:54:25.328" v="470" actId="700"/>
          <ac:spMkLst>
            <pc:docMk/>
            <pc:sldMk cId="1845459653" sldId="1295"/>
            <ac:spMk id="12" creationId="{0A8C46EC-BF2D-4613-ADB1-40D7860E812F}"/>
          </ac:spMkLst>
        </pc:spChg>
        <pc:picChg chg="add mod">
          <ac:chgData name="Tariq, Saman GIZ" userId="71e1a46f-f0a9-4839-94bf-71441c44cec8" providerId="ADAL" clId="{A27ADEAC-3F8A-421B-BBEE-8630B667FFE7}" dt="2022-10-09T18:55:50.220" v="486" actId="1076"/>
          <ac:picMkLst>
            <pc:docMk/>
            <pc:sldMk cId="1845459653" sldId="1295"/>
            <ac:picMk id="1026" creationId="{EF738889-CACC-4A68-A5B8-B6975F8A6FFB}"/>
          </ac:picMkLst>
        </pc:picChg>
        <pc:picChg chg="add mod">
          <ac:chgData name="Tariq, Saman GIZ" userId="71e1a46f-f0a9-4839-94bf-71441c44cec8" providerId="ADAL" clId="{A27ADEAC-3F8A-421B-BBEE-8630B667FFE7}" dt="2022-10-09T18:55:50.220" v="486" actId="1076"/>
          <ac:picMkLst>
            <pc:docMk/>
            <pc:sldMk cId="1845459653" sldId="1295"/>
            <ac:picMk id="1027" creationId="{BD3A70DB-58C4-40D9-907E-349749CD0986}"/>
          </ac:picMkLst>
        </pc:picChg>
        <pc:picChg chg="add mod">
          <ac:chgData name="Tariq, Saman GIZ" userId="71e1a46f-f0a9-4839-94bf-71441c44cec8" providerId="ADAL" clId="{A27ADEAC-3F8A-421B-BBEE-8630B667FFE7}" dt="2022-10-09T18:55:50.220" v="486" actId="1076"/>
          <ac:picMkLst>
            <pc:docMk/>
            <pc:sldMk cId="1845459653" sldId="1295"/>
            <ac:picMk id="1028" creationId="{D902C32B-078B-42BF-9553-A9330B8D9F97}"/>
          </ac:picMkLst>
        </pc:picChg>
        <pc:picChg chg="add mod">
          <ac:chgData name="Tariq, Saman GIZ" userId="71e1a46f-f0a9-4839-94bf-71441c44cec8" providerId="ADAL" clId="{A27ADEAC-3F8A-421B-BBEE-8630B667FFE7}" dt="2022-10-09T18:55:50.220" v="486" actId="1076"/>
          <ac:picMkLst>
            <pc:docMk/>
            <pc:sldMk cId="1845459653" sldId="1295"/>
            <ac:picMk id="1029" creationId="{F0AF58A6-0A4A-4AF7-AC02-16613DA6BC21}"/>
          </ac:picMkLst>
        </pc:picChg>
        <pc:picChg chg="add mod">
          <ac:chgData name="Tariq, Saman GIZ" userId="71e1a46f-f0a9-4839-94bf-71441c44cec8" providerId="ADAL" clId="{A27ADEAC-3F8A-421B-BBEE-8630B667FFE7}" dt="2022-10-09T18:55:50.220" v="486" actId="1076"/>
          <ac:picMkLst>
            <pc:docMk/>
            <pc:sldMk cId="1845459653" sldId="1295"/>
            <ac:picMk id="1030" creationId="{6A196B2A-B52B-47E0-9EFC-3665FB68C032}"/>
          </ac:picMkLst>
        </pc:picChg>
        <pc:picChg chg="add mod">
          <ac:chgData name="Tariq, Saman GIZ" userId="71e1a46f-f0a9-4839-94bf-71441c44cec8" providerId="ADAL" clId="{A27ADEAC-3F8A-421B-BBEE-8630B667FFE7}" dt="2022-10-09T18:55:50.220" v="486" actId="1076"/>
          <ac:picMkLst>
            <pc:docMk/>
            <pc:sldMk cId="1845459653" sldId="1295"/>
            <ac:picMk id="1031" creationId="{9CCCFA63-DF96-48BD-97EE-B4AF6055CC58}"/>
          </ac:picMkLst>
        </pc:picChg>
      </pc:sldChg>
      <pc:sldChg chg="modSp add mod">
        <pc:chgData name="Tariq, Saman GIZ" userId="71e1a46f-f0a9-4839-94bf-71441c44cec8" providerId="ADAL" clId="{A27ADEAC-3F8A-421B-BBEE-8630B667FFE7}" dt="2022-10-19T20:37:44.108" v="8250" actId="113"/>
        <pc:sldMkLst>
          <pc:docMk/>
          <pc:sldMk cId="1690019246" sldId="1296"/>
        </pc:sldMkLst>
        <pc:spChg chg="mod">
          <ac:chgData name="Tariq, Saman GIZ" userId="71e1a46f-f0a9-4839-94bf-71441c44cec8" providerId="ADAL" clId="{A27ADEAC-3F8A-421B-BBEE-8630B667FFE7}" dt="2022-10-19T20:37:44.108" v="8250" actId="113"/>
          <ac:spMkLst>
            <pc:docMk/>
            <pc:sldMk cId="1690019246" sldId="1296"/>
            <ac:spMk id="41" creationId="{FC76060A-9C51-4922-885C-1C1C8CC700C0}"/>
          </ac:spMkLst>
        </pc:spChg>
      </pc:sldChg>
      <pc:sldChg chg="modSp add mod modNotesTx">
        <pc:chgData name="Tariq, Saman GIZ" userId="71e1a46f-f0a9-4839-94bf-71441c44cec8" providerId="ADAL" clId="{A27ADEAC-3F8A-421B-BBEE-8630B667FFE7}" dt="2022-10-21T08:52:38.030" v="8268" actId="1076"/>
        <pc:sldMkLst>
          <pc:docMk/>
          <pc:sldMk cId="3697156434" sldId="1297"/>
        </pc:sldMkLst>
        <pc:spChg chg="mod">
          <ac:chgData name="Tariq, Saman GIZ" userId="71e1a46f-f0a9-4839-94bf-71441c44cec8" providerId="ADAL" clId="{A27ADEAC-3F8A-421B-BBEE-8630B667FFE7}" dt="2022-10-19T20:36:17.922" v="8229" actId="20577"/>
          <ac:spMkLst>
            <pc:docMk/>
            <pc:sldMk cId="3697156434" sldId="1297"/>
            <ac:spMk id="56" creationId="{520F12CA-962C-4F2E-8161-027EAB8B41DA}"/>
          </ac:spMkLst>
        </pc:spChg>
        <pc:spChg chg="mod">
          <ac:chgData name="Tariq, Saman GIZ" userId="71e1a46f-f0a9-4839-94bf-71441c44cec8" providerId="ADAL" clId="{A27ADEAC-3F8A-421B-BBEE-8630B667FFE7}" dt="2022-10-21T08:52:38.030" v="8268" actId="1076"/>
          <ac:spMkLst>
            <pc:docMk/>
            <pc:sldMk cId="3697156434" sldId="1297"/>
            <ac:spMk id="64" creationId="{9F4EE180-AFF3-4398-ADB3-C5646D4E8A12}"/>
          </ac:spMkLst>
        </pc:spChg>
      </pc:sldChg>
      <pc:sldChg chg="addSp delSp modSp add mod modNotesTx">
        <pc:chgData name="Tariq, Saman GIZ" userId="71e1a46f-f0a9-4839-94bf-71441c44cec8" providerId="ADAL" clId="{A27ADEAC-3F8A-421B-BBEE-8630B667FFE7}" dt="2022-10-21T08:56:05.007" v="8269" actId="20577"/>
        <pc:sldMkLst>
          <pc:docMk/>
          <pc:sldMk cId="584962963" sldId="1298"/>
        </pc:sldMkLst>
        <pc:spChg chg="del">
          <ac:chgData name="Tariq, Saman GIZ" userId="71e1a46f-f0a9-4839-94bf-71441c44cec8" providerId="ADAL" clId="{A27ADEAC-3F8A-421B-BBEE-8630B667FFE7}" dt="2022-10-19T20:35:41.144" v="8220" actId="478"/>
          <ac:spMkLst>
            <pc:docMk/>
            <pc:sldMk cId="584962963" sldId="1298"/>
            <ac:spMk id="43" creationId="{AEBA4E64-8DCC-4B51-9542-C9F1726EC37B}"/>
          </ac:spMkLst>
        </pc:spChg>
        <pc:spChg chg="add del mod">
          <ac:chgData name="Tariq, Saman GIZ" userId="71e1a46f-f0a9-4839-94bf-71441c44cec8" providerId="ADAL" clId="{A27ADEAC-3F8A-421B-BBEE-8630B667FFE7}" dt="2022-10-19T20:35:10.778" v="8216"/>
          <ac:spMkLst>
            <pc:docMk/>
            <pc:sldMk cId="584962963" sldId="1298"/>
            <ac:spMk id="44" creationId="{5D4AEFA0-406D-4CC0-AD61-1F9BEEA1B11E}"/>
          </ac:spMkLst>
        </pc:spChg>
        <pc:spChg chg="add del mod">
          <ac:chgData name="Tariq, Saman GIZ" userId="71e1a46f-f0a9-4839-94bf-71441c44cec8" providerId="ADAL" clId="{A27ADEAC-3F8A-421B-BBEE-8630B667FFE7}" dt="2022-10-19T20:35:10.778" v="8216"/>
          <ac:spMkLst>
            <pc:docMk/>
            <pc:sldMk cId="584962963" sldId="1298"/>
            <ac:spMk id="45" creationId="{E896F4B5-61B7-4428-ADEC-8CF7F3ED7CCB}"/>
          </ac:spMkLst>
        </pc:spChg>
        <pc:spChg chg="add del mod">
          <ac:chgData name="Tariq, Saman GIZ" userId="71e1a46f-f0a9-4839-94bf-71441c44cec8" providerId="ADAL" clId="{A27ADEAC-3F8A-421B-BBEE-8630B667FFE7}" dt="2022-10-19T20:35:10.778" v="8216"/>
          <ac:spMkLst>
            <pc:docMk/>
            <pc:sldMk cId="584962963" sldId="1298"/>
            <ac:spMk id="46" creationId="{F911CDBB-45A5-4606-83CB-16BA4AABCC7C}"/>
          </ac:spMkLst>
        </pc:spChg>
        <pc:spChg chg="add del mod">
          <ac:chgData name="Tariq, Saman GIZ" userId="71e1a46f-f0a9-4839-94bf-71441c44cec8" providerId="ADAL" clId="{A27ADEAC-3F8A-421B-BBEE-8630B667FFE7}" dt="2022-10-19T20:35:10.778" v="8216"/>
          <ac:spMkLst>
            <pc:docMk/>
            <pc:sldMk cId="584962963" sldId="1298"/>
            <ac:spMk id="47" creationId="{A29FEC47-A883-4845-970B-121FAB8074BB}"/>
          </ac:spMkLst>
        </pc:spChg>
        <pc:spChg chg="add del mod">
          <ac:chgData name="Tariq, Saman GIZ" userId="71e1a46f-f0a9-4839-94bf-71441c44cec8" providerId="ADAL" clId="{A27ADEAC-3F8A-421B-BBEE-8630B667FFE7}" dt="2022-10-19T20:35:10.778" v="8216"/>
          <ac:spMkLst>
            <pc:docMk/>
            <pc:sldMk cId="584962963" sldId="1298"/>
            <ac:spMk id="48" creationId="{2A0740DE-3A4E-4FC1-AC7F-14B17A7DFD2A}"/>
          </ac:spMkLst>
        </pc:spChg>
        <pc:spChg chg="del">
          <ac:chgData name="Tariq, Saman GIZ" userId="71e1a46f-f0a9-4839-94bf-71441c44cec8" providerId="ADAL" clId="{A27ADEAC-3F8A-421B-BBEE-8630B667FFE7}" dt="2022-10-19T20:35:00.354" v="8211" actId="478"/>
          <ac:spMkLst>
            <pc:docMk/>
            <pc:sldMk cId="584962963" sldId="1298"/>
            <ac:spMk id="49" creationId="{A27D621D-8395-4891-A617-AF60C47659AB}"/>
          </ac:spMkLst>
        </pc:spChg>
        <pc:spChg chg="del">
          <ac:chgData name="Tariq, Saman GIZ" userId="71e1a46f-f0a9-4839-94bf-71441c44cec8" providerId="ADAL" clId="{A27ADEAC-3F8A-421B-BBEE-8630B667FFE7}" dt="2022-10-19T20:35:00.354" v="8211" actId="478"/>
          <ac:spMkLst>
            <pc:docMk/>
            <pc:sldMk cId="584962963" sldId="1298"/>
            <ac:spMk id="50" creationId="{CE771771-77F4-4027-9694-0F41FEAA2FF9}"/>
          </ac:spMkLst>
        </pc:spChg>
        <pc:spChg chg="del">
          <ac:chgData name="Tariq, Saman GIZ" userId="71e1a46f-f0a9-4839-94bf-71441c44cec8" providerId="ADAL" clId="{A27ADEAC-3F8A-421B-BBEE-8630B667FFE7}" dt="2022-10-19T20:35:00.354" v="8211" actId="478"/>
          <ac:spMkLst>
            <pc:docMk/>
            <pc:sldMk cId="584962963" sldId="1298"/>
            <ac:spMk id="51" creationId="{D25F6824-103D-4C7E-901D-DBE909A27EEF}"/>
          </ac:spMkLst>
        </pc:spChg>
        <pc:spChg chg="del">
          <ac:chgData name="Tariq, Saman GIZ" userId="71e1a46f-f0a9-4839-94bf-71441c44cec8" providerId="ADAL" clId="{A27ADEAC-3F8A-421B-BBEE-8630B667FFE7}" dt="2022-10-19T20:35:00.354" v="8211" actId="478"/>
          <ac:spMkLst>
            <pc:docMk/>
            <pc:sldMk cId="584962963" sldId="1298"/>
            <ac:spMk id="52" creationId="{3E4284B4-9B4D-4AD2-9AEB-52B4875C2F24}"/>
          </ac:spMkLst>
        </pc:spChg>
        <pc:spChg chg="del">
          <ac:chgData name="Tariq, Saman GIZ" userId="71e1a46f-f0a9-4839-94bf-71441c44cec8" providerId="ADAL" clId="{A27ADEAC-3F8A-421B-BBEE-8630B667FFE7}" dt="2022-10-19T20:35:00.354" v="8211" actId="478"/>
          <ac:spMkLst>
            <pc:docMk/>
            <pc:sldMk cId="584962963" sldId="1298"/>
            <ac:spMk id="53" creationId="{475BF7AA-CA20-4305-8B21-1B848D9A261A}"/>
          </ac:spMkLst>
        </pc:spChg>
        <pc:spChg chg="del">
          <ac:chgData name="Tariq, Saman GIZ" userId="71e1a46f-f0a9-4839-94bf-71441c44cec8" providerId="ADAL" clId="{A27ADEAC-3F8A-421B-BBEE-8630B667FFE7}" dt="2022-10-19T20:35:00.354" v="8211" actId="478"/>
          <ac:spMkLst>
            <pc:docMk/>
            <pc:sldMk cId="584962963" sldId="1298"/>
            <ac:spMk id="54" creationId="{F14D78C9-0D4A-4E70-AC3A-4700BD40C463}"/>
          </ac:spMkLst>
        </pc:spChg>
        <pc:spChg chg="add del mod">
          <ac:chgData name="Tariq, Saman GIZ" userId="71e1a46f-f0a9-4839-94bf-71441c44cec8" providerId="ADAL" clId="{A27ADEAC-3F8A-421B-BBEE-8630B667FFE7}" dt="2022-10-19T20:35:10.778" v="8216"/>
          <ac:spMkLst>
            <pc:docMk/>
            <pc:sldMk cId="584962963" sldId="1298"/>
            <ac:spMk id="55" creationId="{C30A376E-05DA-41BA-8486-AC16799272B1}"/>
          </ac:spMkLst>
        </pc:spChg>
        <pc:spChg chg="del">
          <ac:chgData name="Tariq, Saman GIZ" userId="71e1a46f-f0a9-4839-94bf-71441c44cec8" providerId="ADAL" clId="{A27ADEAC-3F8A-421B-BBEE-8630B667FFE7}" dt="2022-10-19T20:35:43.328" v="8222" actId="478"/>
          <ac:spMkLst>
            <pc:docMk/>
            <pc:sldMk cId="584962963" sldId="1298"/>
            <ac:spMk id="56" creationId="{520F12CA-962C-4F2E-8161-027EAB8B41DA}"/>
          </ac:spMkLst>
        </pc:spChg>
        <pc:spChg chg="add del mod">
          <ac:chgData name="Tariq, Saman GIZ" userId="71e1a46f-f0a9-4839-94bf-71441c44cec8" providerId="ADAL" clId="{A27ADEAC-3F8A-421B-BBEE-8630B667FFE7}" dt="2022-10-19T20:35:10.778" v="8216"/>
          <ac:spMkLst>
            <pc:docMk/>
            <pc:sldMk cId="584962963" sldId="1298"/>
            <ac:spMk id="64" creationId="{09C2E0DC-DF9C-4032-AE38-CF68B1484AB5}"/>
          </ac:spMkLst>
        </pc:spChg>
        <pc:spChg chg="del">
          <ac:chgData name="Tariq, Saman GIZ" userId="71e1a46f-f0a9-4839-94bf-71441c44cec8" providerId="ADAL" clId="{A27ADEAC-3F8A-421B-BBEE-8630B667FFE7}" dt="2022-10-19T20:35:00.354" v="8211" actId="478"/>
          <ac:spMkLst>
            <pc:docMk/>
            <pc:sldMk cId="584962963" sldId="1298"/>
            <ac:spMk id="65" creationId="{6BCC1EED-B8B0-4458-B671-9A10B45C33CE}"/>
          </ac:spMkLst>
        </pc:spChg>
        <pc:spChg chg="del">
          <ac:chgData name="Tariq, Saman GIZ" userId="71e1a46f-f0a9-4839-94bf-71441c44cec8" providerId="ADAL" clId="{A27ADEAC-3F8A-421B-BBEE-8630B667FFE7}" dt="2022-10-19T20:35:00.354" v="8211" actId="478"/>
          <ac:spMkLst>
            <pc:docMk/>
            <pc:sldMk cId="584962963" sldId="1298"/>
            <ac:spMk id="66" creationId="{26F5B4B6-1D1E-421B-9C2A-22D6E08CEB25}"/>
          </ac:spMkLst>
        </pc:spChg>
        <pc:spChg chg="del">
          <ac:chgData name="Tariq, Saman GIZ" userId="71e1a46f-f0a9-4839-94bf-71441c44cec8" providerId="ADAL" clId="{A27ADEAC-3F8A-421B-BBEE-8630B667FFE7}" dt="2022-10-19T20:35:00.354" v="8211" actId="478"/>
          <ac:spMkLst>
            <pc:docMk/>
            <pc:sldMk cId="584962963" sldId="1298"/>
            <ac:spMk id="67" creationId="{02215827-B306-4B3D-BBCD-A511BB661D7A}"/>
          </ac:spMkLst>
        </pc:spChg>
        <pc:spChg chg="del">
          <ac:chgData name="Tariq, Saman GIZ" userId="71e1a46f-f0a9-4839-94bf-71441c44cec8" providerId="ADAL" clId="{A27ADEAC-3F8A-421B-BBEE-8630B667FFE7}" dt="2022-10-19T20:35:00.354" v="8211" actId="478"/>
          <ac:spMkLst>
            <pc:docMk/>
            <pc:sldMk cId="584962963" sldId="1298"/>
            <ac:spMk id="68" creationId="{85C0628A-5616-444D-B0D7-298CAC111B64}"/>
          </ac:spMkLst>
        </pc:spChg>
        <pc:spChg chg="del">
          <ac:chgData name="Tariq, Saman GIZ" userId="71e1a46f-f0a9-4839-94bf-71441c44cec8" providerId="ADAL" clId="{A27ADEAC-3F8A-421B-BBEE-8630B667FFE7}" dt="2022-10-19T20:35:00.354" v="8211" actId="478"/>
          <ac:spMkLst>
            <pc:docMk/>
            <pc:sldMk cId="584962963" sldId="1298"/>
            <ac:spMk id="69" creationId="{E9D46CBA-5DBE-43EF-8746-7061E1388150}"/>
          </ac:spMkLst>
        </pc:spChg>
        <pc:spChg chg="del">
          <ac:chgData name="Tariq, Saman GIZ" userId="71e1a46f-f0a9-4839-94bf-71441c44cec8" providerId="ADAL" clId="{A27ADEAC-3F8A-421B-BBEE-8630B667FFE7}" dt="2022-10-19T20:35:00.354" v="8211" actId="478"/>
          <ac:spMkLst>
            <pc:docMk/>
            <pc:sldMk cId="584962963" sldId="1298"/>
            <ac:spMk id="70" creationId="{426ECD8C-737F-40D0-99A7-28081194157C}"/>
          </ac:spMkLst>
        </pc:spChg>
        <pc:spChg chg="del">
          <ac:chgData name="Tariq, Saman GIZ" userId="71e1a46f-f0a9-4839-94bf-71441c44cec8" providerId="ADAL" clId="{A27ADEAC-3F8A-421B-BBEE-8630B667FFE7}" dt="2022-10-19T20:35:00.354" v="8211" actId="478"/>
          <ac:spMkLst>
            <pc:docMk/>
            <pc:sldMk cId="584962963" sldId="1298"/>
            <ac:spMk id="71" creationId="{FD343ED8-D170-4F46-897E-413056A52762}"/>
          </ac:spMkLst>
        </pc:spChg>
        <pc:spChg chg="del">
          <ac:chgData name="Tariq, Saman GIZ" userId="71e1a46f-f0a9-4839-94bf-71441c44cec8" providerId="ADAL" clId="{A27ADEAC-3F8A-421B-BBEE-8630B667FFE7}" dt="2022-10-19T20:35:00.354" v="8211" actId="478"/>
          <ac:spMkLst>
            <pc:docMk/>
            <pc:sldMk cId="584962963" sldId="1298"/>
            <ac:spMk id="72" creationId="{C5BE17DA-6B40-40F7-B37C-3207172C6FDF}"/>
          </ac:spMkLst>
        </pc:spChg>
        <pc:spChg chg="del">
          <ac:chgData name="Tariq, Saman GIZ" userId="71e1a46f-f0a9-4839-94bf-71441c44cec8" providerId="ADAL" clId="{A27ADEAC-3F8A-421B-BBEE-8630B667FFE7}" dt="2022-10-19T20:35:00.354" v="8211" actId="478"/>
          <ac:spMkLst>
            <pc:docMk/>
            <pc:sldMk cId="584962963" sldId="1298"/>
            <ac:spMk id="74" creationId="{CCB7F2B5-1362-4CE2-9151-0FB4A4B45A29}"/>
          </ac:spMkLst>
        </pc:spChg>
        <pc:spChg chg="del">
          <ac:chgData name="Tariq, Saman GIZ" userId="71e1a46f-f0a9-4839-94bf-71441c44cec8" providerId="ADAL" clId="{A27ADEAC-3F8A-421B-BBEE-8630B667FFE7}" dt="2022-10-19T20:35:00.354" v="8211" actId="478"/>
          <ac:spMkLst>
            <pc:docMk/>
            <pc:sldMk cId="584962963" sldId="1298"/>
            <ac:spMk id="75" creationId="{CDB8B76A-0BAC-43EF-A73D-BFBB65F4B4C1}"/>
          </ac:spMkLst>
        </pc:spChg>
        <pc:spChg chg="del">
          <ac:chgData name="Tariq, Saman GIZ" userId="71e1a46f-f0a9-4839-94bf-71441c44cec8" providerId="ADAL" clId="{A27ADEAC-3F8A-421B-BBEE-8630B667FFE7}" dt="2022-10-19T20:35:02.800" v="8212" actId="478"/>
          <ac:spMkLst>
            <pc:docMk/>
            <pc:sldMk cId="584962963" sldId="1298"/>
            <ac:spMk id="76" creationId="{B81AF3B4-801D-4D69-8E97-AE3E184F2C29}"/>
          </ac:spMkLst>
        </pc:spChg>
        <pc:spChg chg="del">
          <ac:chgData name="Tariq, Saman GIZ" userId="71e1a46f-f0a9-4839-94bf-71441c44cec8" providerId="ADAL" clId="{A27ADEAC-3F8A-421B-BBEE-8630B667FFE7}" dt="2022-10-19T20:35:00.354" v="8211" actId="478"/>
          <ac:spMkLst>
            <pc:docMk/>
            <pc:sldMk cId="584962963" sldId="1298"/>
            <ac:spMk id="77" creationId="{5E063F2A-5D33-4FC2-AF01-FF010BCF2ACD}"/>
          </ac:spMkLst>
        </pc:spChg>
        <pc:spChg chg="del">
          <ac:chgData name="Tariq, Saman GIZ" userId="71e1a46f-f0a9-4839-94bf-71441c44cec8" providerId="ADAL" clId="{A27ADEAC-3F8A-421B-BBEE-8630B667FFE7}" dt="2022-10-19T20:35:00.354" v="8211" actId="478"/>
          <ac:spMkLst>
            <pc:docMk/>
            <pc:sldMk cId="584962963" sldId="1298"/>
            <ac:spMk id="78" creationId="{EB2921F1-352C-4ADD-B906-79D8052FE4F9}"/>
          </ac:spMkLst>
        </pc:spChg>
        <pc:spChg chg="del">
          <ac:chgData name="Tariq, Saman GIZ" userId="71e1a46f-f0a9-4839-94bf-71441c44cec8" providerId="ADAL" clId="{A27ADEAC-3F8A-421B-BBEE-8630B667FFE7}" dt="2022-10-19T20:35:00.354" v="8211" actId="478"/>
          <ac:spMkLst>
            <pc:docMk/>
            <pc:sldMk cId="584962963" sldId="1298"/>
            <ac:spMk id="79" creationId="{9A3D70B1-84CF-44EF-8CF1-616EE00E6839}"/>
          </ac:spMkLst>
        </pc:spChg>
        <pc:spChg chg="del">
          <ac:chgData name="Tariq, Saman GIZ" userId="71e1a46f-f0a9-4839-94bf-71441c44cec8" providerId="ADAL" clId="{A27ADEAC-3F8A-421B-BBEE-8630B667FFE7}" dt="2022-10-19T20:35:00.354" v="8211" actId="478"/>
          <ac:spMkLst>
            <pc:docMk/>
            <pc:sldMk cId="584962963" sldId="1298"/>
            <ac:spMk id="80" creationId="{174BF0CB-D8DB-420A-8147-22DBEDA41CB0}"/>
          </ac:spMkLst>
        </pc:spChg>
        <pc:spChg chg="add del mod">
          <ac:chgData name="Tariq, Saman GIZ" userId="71e1a46f-f0a9-4839-94bf-71441c44cec8" providerId="ADAL" clId="{A27ADEAC-3F8A-421B-BBEE-8630B667FFE7}" dt="2022-10-19T20:35:10.778" v="8216"/>
          <ac:spMkLst>
            <pc:docMk/>
            <pc:sldMk cId="584962963" sldId="1298"/>
            <ac:spMk id="85" creationId="{2316C43E-69F2-47C2-8DC6-D4CB1DEF1E01}"/>
          </ac:spMkLst>
        </pc:spChg>
        <pc:spChg chg="add del mod">
          <ac:chgData name="Tariq, Saman GIZ" userId="71e1a46f-f0a9-4839-94bf-71441c44cec8" providerId="ADAL" clId="{A27ADEAC-3F8A-421B-BBEE-8630B667FFE7}" dt="2022-10-19T20:35:10.778" v="8216"/>
          <ac:spMkLst>
            <pc:docMk/>
            <pc:sldMk cId="584962963" sldId="1298"/>
            <ac:spMk id="86" creationId="{F25230DB-A2A1-4505-916F-1CECE314AD83}"/>
          </ac:spMkLst>
        </pc:spChg>
        <pc:spChg chg="add del mod">
          <ac:chgData name="Tariq, Saman GIZ" userId="71e1a46f-f0a9-4839-94bf-71441c44cec8" providerId="ADAL" clId="{A27ADEAC-3F8A-421B-BBEE-8630B667FFE7}" dt="2022-10-19T20:35:10.778" v="8216"/>
          <ac:spMkLst>
            <pc:docMk/>
            <pc:sldMk cId="584962963" sldId="1298"/>
            <ac:spMk id="87" creationId="{72B67A7F-E924-49CE-92D7-D80EA033A411}"/>
          </ac:spMkLst>
        </pc:spChg>
        <pc:spChg chg="add del mod">
          <ac:chgData name="Tariq, Saman GIZ" userId="71e1a46f-f0a9-4839-94bf-71441c44cec8" providerId="ADAL" clId="{A27ADEAC-3F8A-421B-BBEE-8630B667FFE7}" dt="2022-10-19T20:35:10.778" v="8216"/>
          <ac:spMkLst>
            <pc:docMk/>
            <pc:sldMk cId="584962963" sldId="1298"/>
            <ac:spMk id="88" creationId="{774BC86B-7FCF-43D8-B8B7-07E6E3DD686B}"/>
          </ac:spMkLst>
        </pc:spChg>
        <pc:spChg chg="add del mod">
          <ac:chgData name="Tariq, Saman GIZ" userId="71e1a46f-f0a9-4839-94bf-71441c44cec8" providerId="ADAL" clId="{A27ADEAC-3F8A-421B-BBEE-8630B667FFE7}" dt="2022-10-19T20:35:10.778" v="8216"/>
          <ac:spMkLst>
            <pc:docMk/>
            <pc:sldMk cId="584962963" sldId="1298"/>
            <ac:spMk id="89" creationId="{92947165-DD46-4796-98FE-5E99181FD307}"/>
          </ac:spMkLst>
        </pc:spChg>
        <pc:spChg chg="add del mod">
          <ac:chgData name="Tariq, Saman GIZ" userId="71e1a46f-f0a9-4839-94bf-71441c44cec8" providerId="ADAL" clId="{A27ADEAC-3F8A-421B-BBEE-8630B667FFE7}" dt="2022-10-19T20:35:10.778" v="8216"/>
          <ac:spMkLst>
            <pc:docMk/>
            <pc:sldMk cId="584962963" sldId="1298"/>
            <ac:spMk id="90" creationId="{CCBEC1A7-15E0-4ECE-B087-9F4261B1890C}"/>
          </ac:spMkLst>
        </pc:spChg>
        <pc:spChg chg="add del mod">
          <ac:chgData name="Tariq, Saman GIZ" userId="71e1a46f-f0a9-4839-94bf-71441c44cec8" providerId="ADAL" clId="{A27ADEAC-3F8A-421B-BBEE-8630B667FFE7}" dt="2022-10-19T20:35:10.778" v="8216"/>
          <ac:spMkLst>
            <pc:docMk/>
            <pc:sldMk cId="584962963" sldId="1298"/>
            <ac:spMk id="91" creationId="{12C3D983-3D25-49E0-AC1C-7E03477289CC}"/>
          </ac:spMkLst>
        </pc:spChg>
        <pc:spChg chg="add del mod">
          <ac:chgData name="Tariq, Saman GIZ" userId="71e1a46f-f0a9-4839-94bf-71441c44cec8" providerId="ADAL" clId="{A27ADEAC-3F8A-421B-BBEE-8630B667FFE7}" dt="2022-10-19T20:35:10.778" v="8216"/>
          <ac:spMkLst>
            <pc:docMk/>
            <pc:sldMk cId="584962963" sldId="1298"/>
            <ac:spMk id="92" creationId="{C605026B-4AF6-471A-9D0E-586D6085C01F}"/>
          </ac:spMkLst>
        </pc:spChg>
        <pc:spChg chg="add del mod">
          <ac:chgData name="Tariq, Saman GIZ" userId="71e1a46f-f0a9-4839-94bf-71441c44cec8" providerId="ADAL" clId="{A27ADEAC-3F8A-421B-BBEE-8630B667FFE7}" dt="2022-10-19T20:35:10.778" v="8216"/>
          <ac:spMkLst>
            <pc:docMk/>
            <pc:sldMk cId="584962963" sldId="1298"/>
            <ac:spMk id="93" creationId="{311C11F6-55CD-465E-BB22-B060EC82487B}"/>
          </ac:spMkLst>
        </pc:spChg>
        <pc:spChg chg="add del mod">
          <ac:chgData name="Tariq, Saman GIZ" userId="71e1a46f-f0a9-4839-94bf-71441c44cec8" providerId="ADAL" clId="{A27ADEAC-3F8A-421B-BBEE-8630B667FFE7}" dt="2022-10-19T20:35:10.778" v="8216"/>
          <ac:spMkLst>
            <pc:docMk/>
            <pc:sldMk cId="584962963" sldId="1298"/>
            <ac:spMk id="94" creationId="{9D1D7123-BF66-4AC7-A1E1-425EAAFFEB3C}"/>
          </ac:spMkLst>
        </pc:spChg>
        <pc:spChg chg="add del mod">
          <ac:chgData name="Tariq, Saman GIZ" userId="71e1a46f-f0a9-4839-94bf-71441c44cec8" providerId="ADAL" clId="{A27ADEAC-3F8A-421B-BBEE-8630B667FFE7}" dt="2022-10-19T20:35:10.778" v="8216"/>
          <ac:spMkLst>
            <pc:docMk/>
            <pc:sldMk cId="584962963" sldId="1298"/>
            <ac:spMk id="95" creationId="{656AF5FB-08FA-4B7B-93C9-5406F6C1CF2D}"/>
          </ac:spMkLst>
        </pc:spChg>
        <pc:spChg chg="add del mod">
          <ac:chgData name="Tariq, Saman GIZ" userId="71e1a46f-f0a9-4839-94bf-71441c44cec8" providerId="ADAL" clId="{A27ADEAC-3F8A-421B-BBEE-8630B667FFE7}" dt="2022-10-19T20:35:10.778" v="8216"/>
          <ac:spMkLst>
            <pc:docMk/>
            <pc:sldMk cId="584962963" sldId="1298"/>
            <ac:spMk id="96" creationId="{33EDAE8D-8689-4BD9-AA76-FE78FAB42ED5}"/>
          </ac:spMkLst>
        </pc:spChg>
        <pc:spChg chg="add del mod">
          <ac:chgData name="Tariq, Saman GIZ" userId="71e1a46f-f0a9-4839-94bf-71441c44cec8" providerId="ADAL" clId="{A27ADEAC-3F8A-421B-BBEE-8630B667FFE7}" dt="2022-10-19T20:35:10.778" v="8216"/>
          <ac:spMkLst>
            <pc:docMk/>
            <pc:sldMk cId="584962963" sldId="1298"/>
            <ac:spMk id="97" creationId="{FABF94BB-6393-4E8A-9A7A-72F8F631DDD8}"/>
          </ac:spMkLst>
        </pc:spChg>
        <pc:spChg chg="add del mod">
          <ac:chgData name="Tariq, Saman GIZ" userId="71e1a46f-f0a9-4839-94bf-71441c44cec8" providerId="ADAL" clId="{A27ADEAC-3F8A-421B-BBEE-8630B667FFE7}" dt="2022-10-19T20:35:10.778" v="8216"/>
          <ac:spMkLst>
            <pc:docMk/>
            <pc:sldMk cId="584962963" sldId="1298"/>
            <ac:spMk id="102" creationId="{CE8112F1-C7B3-4059-BBE1-16D37462D780}"/>
          </ac:spMkLst>
        </pc:spChg>
        <pc:spChg chg="add mod">
          <ac:chgData name="Tariq, Saman GIZ" userId="71e1a46f-f0a9-4839-94bf-71441c44cec8" providerId="ADAL" clId="{A27ADEAC-3F8A-421B-BBEE-8630B667FFE7}" dt="2022-10-19T20:35:12.188" v="8217"/>
          <ac:spMkLst>
            <pc:docMk/>
            <pc:sldMk cId="584962963" sldId="1298"/>
            <ac:spMk id="103" creationId="{E40719D1-E75B-4562-A283-2E9A3178909B}"/>
          </ac:spMkLst>
        </pc:spChg>
        <pc:spChg chg="add mod">
          <ac:chgData name="Tariq, Saman GIZ" userId="71e1a46f-f0a9-4839-94bf-71441c44cec8" providerId="ADAL" clId="{A27ADEAC-3F8A-421B-BBEE-8630B667FFE7}" dt="2022-10-19T20:35:12.188" v="8217"/>
          <ac:spMkLst>
            <pc:docMk/>
            <pc:sldMk cId="584962963" sldId="1298"/>
            <ac:spMk id="104" creationId="{9877D91E-BFB5-4427-AF2F-71B50EE19B39}"/>
          </ac:spMkLst>
        </pc:spChg>
        <pc:spChg chg="add mod">
          <ac:chgData name="Tariq, Saman GIZ" userId="71e1a46f-f0a9-4839-94bf-71441c44cec8" providerId="ADAL" clId="{A27ADEAC-3F8A-421B-BBEE-8630B667FFE7}" dt="2022-10-19T20:35:12.188" v="8217"/>
          <ac:spMkLst>
            <pc:docMk/>
            <pc:sldMk cId="584962963" sldId="1298"/>
            <ac:spMk id="105" creationId="{3F3EBA28-C7DF-461C-9237-20DC0722DB73}"/>
          </ac:spMkLst>
        </pc:spChg>
        <pc:spChg chg="add mod">
          <ac:chgData name="Tariq, Saman GIZ" userId="71e1a46f-f0a9-4839-94bf-71441c44cec8" providerId="ADAL" clId="{A27ADEAC-3F8A-421B-BBEE-8630B667FFE7}" dt="2022-10-19T20:35:12.188" v="8217"/>
          <ac:spMkLst>
            <pc:docMk/>
            <pc:sldMk cId="584962963" sldId="1298"/>
            <ac:spMk id="106" creationId="{278A5493-0E43-41B4-88A1-2FCBB9B14C95}"/>
          </ac:spMkLst>
        </pc:spChg>
        <pc:spChg chg="add mod">
          <ac:chgData name="Tariq, Saman GIZ" userId="71e1a46f-f0a9-4839-94bf-71441c44cec8" providerId="ADAL" clId="{A27ADEAC-3F8A-421B-BBEE-8630B667FFE7}" dt="2022-10-19T20:35:12.188" v="8217"/>
          <ac:spMkLst>
            <pc:docMk/>
            <pc:sldMk cId="584962963" sldId="1298"/>
            <ac:spMk id="107" creationId="{182F4B4A-AA63-4FA3-A7F6-6B5652D2282A}"/>
          </ac:spMkLst>
        </pc:spChg>
        <pc:spChg chg="add mod">
          <ac:chgData name="Tariq, Saman GIZ" userId="71e1a46f-f0a9-4839-94bf-71441c44cec8" providerId="ADAL" clId="{A27ADEAC-3F8A-421B-BBEE-8630B667FFE7}" dt="2022-10-19T20:35:12.188" v="8217"/>
          <ac:spMkLst>
            <pc:docMk/>
            <pc:sldMk cId="584962963" sldId="1298"/>
            <ac:spMk id="108" creationId="{F9CB90D2-C8C9-4B44-B10C-66AC1D4D098A}"/>
          </ac:spMkLst>
        </pc:spChg>
        <pc:spChg chg="add mod">
          <ac:chgData name="Tariq, Saman GIZ" userId="71e1a46f-f0a9-4839-94bf-71441c44cec8" providerId="ADAL" clId="{A27ADEAC-3F8A-421B-BBEE-8630B667FFE7}" dt="2022-10-19T20:35:12.188" v="8217"/>
          <ac:spMkLst>
            <pc:docMk/>
            <pc:sldMk cId="584962963" sldId="1298"/>
            <ac:spMk id="109" creationId="{7CE5D028-4F85-4208-A61D-882ED2BD3BC3}"/>
          </ac:spMkLst>
        </pc:spChg>
        <pc:spChg chg="add mod">
          <ac:chgData name="Tariq, Saman GIZ" userId="71e1a46f-f0a9-4839-94bf-71441c44cec8" providerId="ADAL" clId="{A27ADEAC-3F8A-421B-BBEE-8630B667FFE7}" dt="2022-10-19T20:35:12.188" v="8217"/>
          <ac:spMkLst>
            <pc:docMk/>
            <pc:sldMk cId="584962963" sldId="1298"/>
            <ac:spMk id="110" creationId="{ADBC0AAB-14D1-4ED8-B494-A83A87414C73}"/>
          </ac:spMkLst>
        </pc:spChg>
        <pc:spChg chg="add mod">
          <ac:chgData name="Tariq, Saman GIZ" userId="71e1a46f-f0a9-4839-94bf-71441c44cec8" providerId="ADAL" clId="{A27ADEAC-3F8A-421B-BBEE-8630B667FFE7}" dt="2022-10-19T20:35:12.188" v="8217"/>
          <ac:spMkLst>
            <pc:docMk/>
            <pc:sldMk cId="584962963" sldId="1298"/>
            <ac:spMk id="111" creationId="{91FEB06D-71DF-48BB-853F-29D5E934564E}"/>
          </ac:spMkLst>
        </pc:spChg>
        <pc:spChg chg="add mod">
          <ac:chgData name="Tariq, Saman GIZ" userId="71e1a46f-f0a9-4839-94bf-71441c44cec8" providerId="ADAL" clId="{A27ADEAC-3F8A-421B-BBEE-8630B667FFE7}" dt="2022-10-19T20:35:12.188" v="8217"/>
          <ac:spMkLst>
            <pc:docMk/>
            <pc:sldMk cId="584962963" sldId="1298"/>
            <ac:spMk id="112" creationId="{309FE09C-302C-4377-BFFF-D280896E3755}"/>
          </ac:spMkLst>
        </pc:spChg>
        <pc:spChg chg="add mod">
          <ac:chgData name="Tariq, Saman GIZ" userId="71e1a46f-f0a9-4839-94bf-71441c44cec8" providerId="ADAL" clId="{A27ADEAC-3F8A-421B-BBEE-8630B667FFE7}" dt="2022-10-19T20:35:12.188" v="8217"/>
          <ac:spMkLst>
            <pc:docMk/>
            <pc:sldMk cId="584962963" sldId="1298"/>
            <ac:spMk id="113" creationId="{3C2677EC-F4F9-4C37-99A5-DE91F57F4361}"/>
          </ac:spMkLst>
        </pc:spChg>
        <pc:spChg chg="add mod">
          <ac:chgData name="Tariq, Saman GIZ" userId="71e1a46f-f0a9-4839-94bf-71441c44cec8" providerId="ADAL" clId="{A27ADEAC-3F8A-421B-BBEE-8630B667FFE7}" dt="2022-10-19T20:35:12.188" v="8217"/>
          <ac:spMkLst>
            <pc:docMk/>
            <pc:sldMk cId="584962963" sldId="1298"/>
            <ac:spMk id="114" creationId="{666923BF-429F-4018-9BF5-26F1BC470D76}"/>
          </ac:spMkLst>
        </pc:spChg>
        <pc:spChg chg="add mod">
          <ac:chgData name="Tariq, Saman GIZ" userId="71e1a46f-f0a9-4839-94bf-71441c44cec8" providerId="ADAL" clId="{A27ADEAC-3F8A-421B-BBEE-8630B667FFE7}" dt="2022-10-19T20:35:12.188" v="8217"/>
          <ac:spMkLst>
            <pc:docMk/>
            <pc:sldMk cId="584962963" sldId="1298"/>
            <ac:spMk id="115" creationId="{7AC67E02-C568-4912-AB7B-847B1E81B38F}"/>
          </ac:spMkLst>
        </pc:spChg>
        <pc:spChg chg="del">
          <ac:chgData name="Tariq, Saman GIZ" userId="71e1a46f-f0a9-4839-94bf-71441c44cec8" providerId="ADAL" clId="{A27ADEAC-3F8A-421B-BBEE-8630B667FFE7}" dt="2022-10-19T20:35:00.354" v="8211" actId="478"/>
          <ac:spMkLst>
            <pc:docMk/>
            <pc:sldMk cId="584962963" sldId="1298"/>
            <ac:spMk id="117" creationId="{1AEDE152-5307-4C54-B395-541A89081BEF}"/>
          </ac:spMkLst>
        </pc:spChg>
        <pc:spChg chg="add mod">
          <ac:chgData name="Tariq, Saman GIZ" userId="71e1a46f-f0a9-4839-94bf-71441c44cec8" providerId="ADAL" clId="{A27ADEAC-3F8A-421B-BBEE-8630B667FFE7}" dt="2022-10-19T20:35:12.188" v="8217"/>
          <ac:spMkLst>
            <pc:docMk/>
            <pc:sldMk cId="584962963" sldId="1298"/>
            <ac:spMk id="118" creationId="{1260A5F3-0BEC-4370-BEB2-E7E8CEE27035}"/>
          </ac:spMkLst>
        </pc:spChg>
        <pc:spChg chg="add mod">
          <ac:chgData name="Tariq, Saman GIZ" userId="71e1a46f-f0a9-4839-94bf-71441c44cec8" providerId="ADAL" clId="{A27ADEAC-3F8A-421B-BBEE-8630B667FFE7}" dt="2022-10-19T20:35:12.188" v="8217"/>
          <ac:spMkLst>
            <pc:docMk/>
            <pc:sldMk cId="584962963" sldId="1298"/>
            <ac:spMk id="119" creationId="{778F3942-BE8D-4377-8557-83FABCFBC94F}"/>
          </ac:spMkLst>
        </pc:spChg>
        <pc:spChg chg="add mod">
          <ac:chgData name="Tariq, Saman GIZ" userId="71e1a46f-f0a9-4839-94bf-71441c44cec8" providerId="ADAL" clId="{A27ADEAC-3F8A-421B-BBEE-8630B667FFE7}" dt="2022-10-19T20:35:12.188" v="8217"/>
          <ac:spMkLst>
            <pc:docMk/>
            <pc:sldMk cId="584962963" sldId="1298"/>
            <ac:spMk id="120" creationId="{C36B8302-2783-447B-B734-286417CA8AC0}"/>
          </ac:spMkLst>
        </pc:spChg>
        <pc:spChg chg="add mod">
          <ac:chgData name="Tariq, Saman GIZ" userId="71e1a46f-f0a9-4839-94bf-71441c44cec8" providerId="ADAL" clId="{A27ADEAC-3F8A-421B-BBEE-8630B667FFE7}" dt="2022-10-19T20:35:12.188" v="8217"/>
          <ac:spMkLst>
            <pc:docMk/>
            <pc:sldMk cId="584962963" sldId="1298"/>
            <ac:spMk id="121" creationId="{79FBF1CE-8ADF-4CEE-952A-CC00E318D8ED}"/>
          </ac:spMkLst>
        </pc:spChg>
        <pc:spChg chg="add mod">
          <ac:chgData name="Tariq, Saman GIZ" userId="71e1a46f-f0a9-4839-94bf-71441c44cec8" providerId="ADAL" clId="{A27ADEAC-3F8A-421B-BBEE-8630B667FFE7}" dt="2022-10-19T20:35:12.188" v="8217"/>
          <ac:spMkLst>
            <pc:docMk/>
            <pc:sldMk cId="584962963" sldId="1298"/>
            <ac:spMk id="122" creationId="{59BFFAFB-6C56-48B2-A168-BC65BEEAA02D}"/>
          </ac:spMkLst>
        </pc:spChg>
        <pc:spChg chg="add mod">
          <ac:chgData name="Tariq, Saman GIZ" userId="71e1a46f-f0a9-4839-94bf-71441c44cec8" providerId="ADAL" clId="{A27ADEAC-3F8A-421B-BBEE-8630B667FFE7}" dt="2022-10-19T20:35:12.188" v="8217"/>
          <ac:spMkLst>
            <pc:docMk/>
            <pc:sldMk cId="584962963" sldId="1298"/>
            <ac:spMk id="123" creationId="{74C5EDDA-18D2-4A00-B8C2-5A8EB7B12DD3}"/>
          </ac:spMkLst>
        </pc:spChg>
        <pc:spChg chg="add mod">
          <ac:chgData name="Tariq, Saman GIZ" userId="71e1a46f-f0a9-4839-94bf-71441c44cec8" providerId="ADAL" clId="{A27ADEAC-3F8A-421B-BBEE-8630B667FFE7}" dt="2022-10-19T20:35:12.188" v="8217"/>
          <ac:spMkLst>
            <pc:docMk/>
            <pc:sldMk cId="584962963" sldId="1298"/>
            <ac:spMk id="124" creationId="{B7D58700-44A6-446F-98C2-01C7824FECD7}"/>
          </ac:spMkLst>
        </pc:spChg>
        <pc:spChg chg="add mod">
          <ac:chgData name="Tariq, Saman GIZ" userId="71e1a46f-f0a9-4839-94bf-71441c44cec8" providerId="ADAL" clId="{A27ADEAC-3F8A-421B-BBEE-8630B667FFE7}" dt="2022-10-19T20:35:17.649" v="8218" actId="1076"/>
          <ac:spMkLst>
            <pc:docMk/>
            <pc:sldMk cId="584962963" sldId="1298"/>
            <ac:spMk id="129" creationId="{E90E87BA-A0E0-41E2-AC61-18ACC59B1BAF}"/>
          </ac:spMkLst>
        </pc:spChg>
        <pc:spChg chg="mod">
          <ac:chgData name="Tariq, Saman GIZ" userId="71e1a46f-f0a9-4839-94bf-71441c44cec8" providerId="ADAL" clId="{A27ADEAC-3F8A-421B-BBEE-8630B667FFE7}" dt="2022-10-19T20:35:44.881" v="8224"/>
          <ac:spMkLst>
            <pc:docMk/>
            <pc:sldMk cId="584962963" sldId="1298"/>
            <ac:spMk id="131" creationId="{1BE57DE5-A0FF-4CD7-BB49-8AE8E00053B9}"/>
          </ac:spMkLst>
        </pc:spChg>
        <pc:spChg chg="mod">
          <ac:chgData name="Tariq, Saman GIZ" userId="71e1a46f-f0a9-4839-94bf-71441c44cec8" providerId="ADAL" clId="{A27ADEAC-3F8A-421B-BBEE-8630B667FFE7}" dt="2022-10-19T20:35:44.881" v="8224"/>
          <ac:spMkLst>
            <pc:docMk/>
            <pc:sldMk cId="584962963" sldId="1298"/>
            <ac:spMk id="132" creationId="{53E71349-FD87-4B77-AC5E-C9ACE9177CCD}"/>
          </ac:spMkLst>
        </pc:spChg>
        <pc:spChg chg="mod">
          <ac:chgData name="Tariq, Saman GIZ" userId="71e1a46f-f0a9-4839-94bf-71441c44cec8" providerId="ADAL" clId="{A27ADEAC-3F8A-421B-BBEE-8630B667FFE7}" dt="2022-10-19T20:35:44.881" v="8224"/>
          <ac:spMkLst>
            <pc:docMk/>
            <pc:sldMk cId="584962963" sldId="1298"/>
            <ac:spMk id="133" creationId="{46C21844-A72E-489D-ABD6-82708DFD9457}"/>
          </ac:spMkLst>
        </pc:spChg>
        <pc:spChg chg="mod">
          <ac:chgData name="Tariq, Saman GIZ" userId="71e1a46f-f0a9-4839-94bf-71441c44cec8" providerId="ADAL" clId="{A27ADEAC-3F8A-421B-BBEE-8630B667FFE7}" dt="2022-10-19T20:35:44.881" v="8224"/>
          <ac:spMkLst>
            <pc:docMk/>
            <pc:sldMk cId="584962963" sldId="1298"/>
            <ac:spMk id="134" creationId="{D2D604E8-C1FB-41D9-B1E0-EDEDC9D51D7B}"/>
          </ac:spMkLst>
        </pc:spChg>
        <pc:spChg chg="add mod">
          <ac:chgData name="Tariq, Saman GIZ" userId="71e1a46f-f0a9-4839-94bf-71441c44cec8" providerId="ADAL" clId="{A27ADEAC-3F8A-421B-BBEE-8630B667FFE7}" dt="2022-10-19T20:35:44.881" v="8224"/>
          <ac:spMkLst>
            <pc:docMk/>
            <pc:sldMk cId="584962963" sldId="1298"/>
            <ac:spMk id="135" creationId="{DB332E05-F3BB-4694-9E4D-8BC7EBBB33D9}"/>
          </ac:spMkLst>
        </pc:spChg>
        <pc:spChg chg="add mod">
          <ac:chgData name="Tariq, Saman GIZ" userId="71e1a46f-f0a9-4839-94bf-71441c44cec8" providerId="ADAL" clId="{A27ADEAC-3F8A-421B-BBEE-8630B667FFE7}" dt="2022-10-19T20:35:44.881" v="8224"/>
          <ac:spMkLst>
            <pc:docMk/>
            <pc:sldMk cId="584962963" sldId="1298"/>
            <ac:spMk id="136" creationId="{DAF771DA-0B56-4AEC-A485-FC07825EB2E5}"/>
          </ac:spMkLst>
        </pc:spChg>
        <pc:spChg chg="mod">
          <ac:chgData name="Tariq, Saman GIZ" userId="71e1a46f-f0a9-4839-94bf-71441c44cec8" providerId="ADAL" clId="{A27ADEAC-3F8A-421B-BBEE-8630B667FFE7}" dt="2022-10-19T20:35:44.881" v="8224"/>
          <ac:spMkLst>
            <pc:docMk/>
            <pc:sldMk cId="584962963" sldId="1298"/>
            <ac:spMk id="138" creationId="{FC6C88FB-4A36-4733-BD5E-A950F1D1D97B}"/>
          </ac:spMkLst>
        </pc:spChg>
        <pc:spChg chg="mod">
          <ac:chgData name="Tariq, Saman GIZ" userId="71e1a46f-f0a9-4839-94bf-71441c44cec8" providerId="ADAL" clId="{A27ADEAC-3F8A-421B-BBEE-8630B667FFE7}" dt="2022-10-19T20:35:44.881" v="8224"/>
          <ac:spMkLst>
            <pc:docMk/>
            <pc:sldMk cId="584962963" sldId="1298"/>
            <ac:spMk id="139" creationId="{8ADB1D8B-736D-48C2-8A0F-23B336F4D32D}"/>
          </ac:spMkLst>
        </pc:spChg>
        <pc:spChg chg="mod">
          <ac:chgData name="Tariq, Saman GIZ" userId="71e1a46f-f0a9-4839-94bf-71441c44cec8" providerId="ADAL" clId="{A27ADEAC-3F8A-421B-BBEE-8630B667FFE7}" dt="2022-10-19T20:35:44.881" v="8224"/>
          <ac:spMkLst>
            <pc:docMk/>
            <pc:sldMk cId="584962963" sldId="1298"/>
            <ac:spMk id="140" creationId="{E2C1320E-C564-40C5-A017-C645E1280369}"/>
          </ac:spMkLst>
        </pc:spChg>
        <pc:spChg chg="mod">
          <ac:chgData name="Tariq, Saman GIZ" userId="71e1a46f-f0a9-4839-94bf-71441c44cec8" providerId="ADAL" clId="{A27ADEAC-3F8A-421B-BBEE-8630B667FFE7}" dt="2022-10-19T20:35:44.881" v="8224"/>
          <ac:spMkLst>
            <pc:docMk/>
            <pc:sldMk cId="584962963" sldId="1298"/>
            <ac:spMk id="141" creationId="{314D0AED-408E-498B-A9FF-D441291C78BA}"/>
          </ac:spMkLst>
        </pc:spChg>
        <pc:spChg chg="mod">
          <ac:chgData name="Tariq, Saman GIZ" userId="71e1a46f-f0a9-4839-94bf-71441c44cec8" providerId="ADAL" clId="{A27ADEAC-3F8A-421B-BBEE-8630B667FFE7}" dt="2022-10-19T20:35:44.881" v="8224"/>
          <ac:spMkLst>
            <pc:docMk/>
            <pc:sldMk cId="584962963" sldId="1298"/>
            <ac:spMk id="142" creationId="{107CF077-2C59-43EA-BC4C-8530418FD2EC}"/>
          </ac:spMkLst>
        </pc:spChg>
        <pc:spChg chg="mod">
          <ac:chgData name="Tariq, Saman GIZ" userId="71e1a46f-f0a9-4839-94bf-71441c44cec8" providerId="ADAL" clId="{A27ADEAC-3F8A-421B-BBEE-8630B667FFE7}" dt="2022-10-19T20:35:44.881" v="8224"/>
          <ac:spMkLst>
            <pc:docMk/>
            <pc:sldMk cId="584962963" sldId="1298"/>
            <ac:spMk id="143" creationId="{BEE42F64-B482-465C-8A46-048BF9228048}"/>
          </ac:spMkLst>
        </pc:spChg>
        <pc:grpChg chg="del">
          <ac:chgData name="Tariq, Saman GIZ" userId="71e1a46f-f0a9-4839-94bf-71441c44cec8" providerId="ADAL" clId="{A27ADEAC-3F8A-421B-BBEE-8630B667FFE7}" dt="2022-10-19T20:35:42.042" v="8221" actId="478"/>
          <ac:grpSpMkLst>
            <pc:docMk/>
            <pc:sldMk cId="584962963" sldId="1298"/>
            <ac:grpSpMk id="38" creationId="{7CCB2A0D-3AF1-4D7C-B606-4365208755D9}"/>
          </ac:grpSpMkLst>
        </pc:grpChg>
        <pc:grpChg chg="del">
          <ac:chgData name="Tariq, Saman GIZ" userId="71e1a46f-f0a9-4839-94bf-71441c44cec8" providerId="ADAL" clId="{A27ADEAC-3F8A-421B-BBEE-8630B667FFE7}" dt="2022-10-19T20:35:44.027" v="8223" actId="478"/>
          <ac:grpSpMkLst>
            <pc:docMk/>
            <pc:sldMk cId="584962963" sldId="1298"/>
            <ac:grpSpMk id="57" creationId="{08536840-0A4D-420E-85C7-71C35E0AAC37}"/>
          </ac:grpSpMkLst>
        </pc:grpChg>
        <pc:grpChg chg="add mod">
          <ac:chgData name="Tariq, Saman GIZ" userId="71e1a46f-f0a9-4839-94bf-71441c44cec8" providerId="ADAL" clId="{A27ADEAC-3F8A-421B-BBEE-8630B667FFE7}" dt="2022-10-19T20:35:44.881" v="8224"/>
          <ac:grpSpMkLst>
            <pc:docMk/>
            <pc:sldMk cId="584962963" sldId="1298"/>
            <ac:grpSpMk id="130" creationId="{8E506CB4-35EC-42C9-B7C8-EF153957F393}"/>
          </ac:grpSpMkLst>
        </pc:grpChg>
        <pc:grpChg chg="add mod">
          <ac:chgData name="Tariq, Saman GIZ" userId="71e1a46f-f0a9-4839-94bf-71441c44cec8" providerId="ADAL" clId="{A27ADEAC-3F8A-421B-BBEE-8630B667FFE7}" dt="2022-10-19T20:35:44.881" v="8224"/>
          <ac:grpSpMkLst>
            <pc:docMk/>
            <pc:sldMk cId="584962963" sldId="1298"/>
            <ac:grpSpMk id="137" creationId="{BC75F542-547F-415C-9548-9FA2E7897DA8}"/>
          </ac:grpSpMkLst>
        </pc:grpChg>
        <pc:picChg chg="del">
          <ac:chgData name="Tariq, Saman GIZ" userId="71e1a46f-f0a9-4839-94bf-71441c44cec8" providerId="ADAL" clId="{A27ADEAC-3F8A-421B-BBEE-8630B667FFE7}" dt="2022-10-19T20:35:00.354" v="8211" actId="478"/>
          <ac:picMkLst>
            <pc:docMk/>
            <pc:sldMk cId="584962963" sldId="1298"/>
            <ac:picMk id="81" creationId="{52FF7B8D-EF71-4048-9644-BF84D219ACEF}"/>
          </ac:picMkLst>
        </pc:picChg>
        <pc:picChg chg="del">
          <ac:chgData name="Tariq, Saman GIZ" userId="71e1a46f-f0a9-4839-94bf-71441c44cec8" providerId="ADAL" clId="{A27ADEAC-3F8A-421B-BBEE-8630B667FFE7}" dt="2022-10-19T20:35:00.354" v="8211" actId="478"/>
          <ac:picMkLst>
            <pc:docMk/>
            <pc:sldMk cId="584962963" sldId="1298"/>
            <ac:picMk id="82" creationId="{E2613510-9A3F-45D2-A371-9FD9AA1EC3B8}"/>
          </ac:picMkLst>
        </pc:picChg>
        <pc:picChg chg="del">
          <ac:chgData name="Tariq, Saman GIZ" userId="71e1a46f-f0a9-4839-94bf-71441c44cec8" providerId="ADAL" clId="{A27ADEAC-3F8A-421B-BBEE-8630B667FFE7}" dt="2022-10-19T20:35:00.354" v="8211" actId="478"/>
          <ac:picMkLst>
            <pc:docMk/>
            <pc:sldMk cId="584962963" sldId="1298"/>
            <ac:picMk id="83" creationId="{5EA703CE-AD54-4D9D-8FB4-96ABCF9B4F91}"/>
          </ac:picMkLst>
        </pc:picChg>
        <pc:picChg chg="del">
          <ac:chgData name="Tariq, Saman GIZ" userId="71e1a46f-f0a9-4839-94bf-71441c44cec8" providerId="ADAL" clId="{A27ADEAC-3F8A-421B-BBEE-8630B667FFE7}" dt="2022-10-19T20:35:00.354" v="8211" actId="478"/>
          <ac:picMkLst>
            <pc:docMk/>
            <pc:sldMk cId="584962963" sldId="1298"/>
            <ac:picMk id="84" creationId="{EA8C08BA-88E1-47B2-B375-C608EC643767}"/>
          </ac:picMkLst>
        </pc:picChg>
        <pc:picChg chg="add del mod">
          <ac:chgData name="Tariq, Saman GIZ" userId="71e1a46f-f0a9-4839-94bf-71441c44cec8" providerId="ADAL" clId="{A27ADEAC-3F8A-421B-BBEE-8630B667FFE7}" dt="2022-10-19T20:35:10.778" v="8216"/>
          <ac:picMkLst>
            <pc:docMk/>
            <pc:sldMk cId="584962963" sldId="1298"/>
            <ac:picMk id="98" creationId="{E8A11871-C3FA-48B8-A341-CD5E604034AC}"/>
          </ac:picMkLst>
        </pc:picChg>
        <pc:picChg chg="add del mod">
          <ac:chgData name="Tariq, Saman GIZ" userId="71e1a46f-f0a9-4839-94bf-71441c44cec8" providerId="ADAL" clId="{A27ADEAC-3F8A-421B-BBEE-8630B667FFE7}" dt="2022-10-19T20:35:10.778" v="8216"/>
          <ac:picMkLst>
            <pc:docMk/>
            <pc:sldMk cId="584962963" sldId="1298"/>
            <ac:picMk id="99" creationId="{3A2993E0-2C41-4712-8803-986E2950408E}"/>
          </ac:picMkLst>
        </pc:picChg>
        <pc:picChg chg="add del mod">
          <ac:chgData name="Tariq, Saman GIZ" userId="71e1a46f-f0a9-4839-94bf-71441c44cec8" providerId="ADAL" clId="{A27ADEAC-3F8A-421B-BBEE-8630B667FFE7}" dt="2022-10-19T20:35:10.778" v="8216"/>
          <ac:picMkLst>
            <pc:docMk/>
            <pc:sldMk cId="584962963" sldId="1298"/>
            <ac:picMk id="100" creationId="{39257264-144E-426E-A63E-5CC1C0D21FCF}"/>
          </ac:picMkLst>
        </pc:picChg>
        <pc:picChg chg="add del mod">
          <ac:chgData name="Tariq, Saman GIZ" userId="71e1a46f-f0a9-4839-94bf-71441c44cec8" providerId="ADAL" clId="{A27ADEAC-3F8A-421B-BBEE-8630B667FFE7}" dt="2022-10-19T20:35:10.778" v="8216"/>
          <ac:picMkLst>
            <pc:docMk/>
            <pc:sldMk cId="584962963" sldId="1298"/>
            <ac:picMk id="101" creationId="{7EB6D3CB-5BA5-43B9-B0D8-6274B51B1E8F}"/>
          </ac:picMkLst>
        </pc:picChg>
        <pc:picChg chg="add mod">
          <ac:chgData name="Tariq, Saman GIZ" userId="71e1a46f-f0a9-4839-94bf-71441c44cec8" providerId="ADAL" clId="{A27ADEAC-3F8A-421B-BBEE-8630B667FFE7}" dt="2022-10-19T20:35:12.188" v="8217"/>
          <ac:picMkLst>
            <pc:docMk/>
            <pc:sldMk cId="584962963" sldId="1298"/>
            <ac:picMk id="125" creationId="{8248BF1D-A931-40AC-AD1B-0CDB5148C9C2}"/>
          </ac:picMkLst>
        </pc:picChg>
        <pc:picChg chg="add mod">
          <ac:chgData name="Tariq, Saman GIZ" userId="71e1a46f-f0a9-4839-94bf-71441c44cec8" providerId="ADAL" clId="{A27ADEAC-3F8A-421B-BBEE-8630B667FFE7}" dt="2022-10-19T20:35:12.188" v="8217"/>
          <ac:picMkLst>
            <pc:docMk/>
            <pc:sldMk cId="584962963" sldId="1298"/>
            <ac:picMk id="126" creationId="{F58C350A-D501-4C2A-A135-ED6CC5CBBBD7}"/>
          </ac:picMkLst>
        </pc:picChg>
        <pc:picChg chg="add mod">
          <ac:chgData name="Tariq, Saman GIZ" userId="71e1a46f-f0a9-4839-94bf-71441c44cec8" providerId="ADAL" clId="{A27ADEAC-3F8A-421B-BBEE-8630B667FFE7}" dt="2022-10-19T20:35:12.188" v="8217"/>
          <ac:picMkLst>
            <pc:docMk/>
            <pc:sldMk cId="584962963" sldId="1298"/>
            <ac:picMk id="127" creationId="{91DD796B-1011-436E-954D-F433AE107813}"/>
          </ac:picMkLst>
        </pc:picChg>
        <pc:picChg chg="add mod">
          <ac:chgData name="Tariq, Saman GIZ" userId="71e1a46f-f0a9-4839-94bf-71441c44cec8" providerId="ADAL" clId="{A27ADEAC-3F8A-421B-BBEE-8630B667FFE7}" dt="2022-10-19T20:35:12.188" v="8217"/>
          <ac:picMkLst>
            <pc:docMk/>
            <pc:sldMk cId="584962963" sldId="1298"/>
            <ac:picMk id="128" creationId="{1BCD9FB5-E563-4803-B9C6-E78535371652}"/>
          </ac:picMkLst>
        </pc:picChg>
        <pc:cxnChg chg="del">
          <ac:chgData name="Tariq, Saman GIZ" userId="71e1a46f-f0a9-4839-94bf-71441c44cec8" providerId="ADAL" clId="{A27ADEAC-3F8A-421B-BBEE-8630B667FFE7}" dt="2022-10-19T20:35:00.354" v="8211" actId="478"/>
          <ac:cxnSpMkLst>
            <pc:docMk/>
            <pc:sldMk cId="584962963" sldId="1298"/>
            <ac:cxnSpMk id="73" creationId="{0B5BC07B-2353-4A81-8610-172C4371DFAB}"/>
          </ac:cxnSpMkLst>
        </pc:cxnChg>
        <pc:cxnChg chg="del">
          <ac:chgData name="Tariq, Saman GIZ" userId="71e1a46f-f0a9-4839-94bf-71441c44cec8" providerId="ADAL" clId="{A27ADEAC-3F8A-421B-BBEE-8630B667FFE7}" dt="2022-10-19T20:35:00.354" v="8211" actId="478"/>
          <ac:cxnSpMkLst>
            <pc:docMk/>
            <pc:sldMk cId="584962963" sldId="1298"/>
            <ac:cxnSpMk id="116" creationId="{54FF4789-34CC-4BCF-82F3-89F43DD525A2}"/>
          </ac:cxnSpMkLst>
        </pc:cxnChg>
      </pc:sldChg>
      <pc:sldChg chg="addSp delSp modSp new mod modClrScheme chgLayout modNotesTx">
        <pc:chgData name="Tariq, Saman GIZ" userId="71e1a46f-f0a9-4839-94bf-71441c44cec8" providerId="ADAL" clId="{A27ADEAC-3F8A-421B-BBEE-8630B667FFE7}" dt="2022-10-10T17:01:25.726" v="3120" actId="20577"/>
        <pc:sldMkLst>
          <pc:docMk/>
          <pc:sldMk cId="511149594" sldId="1299"/>
        </pc:sldMkLst>
        <pc:spChg chg="del mod ord">
          <ac:chgData name="Tariq, Saman GIZ" userId="71e1a46f-f0a9-4839-94bf-71441c44cec8" providerId="ADAL" clId="{A27ADEAC-3F8A-421B-BBEE-8630B667FFE7}" dt="2022-10-09T18:57:42.747" v="494" actId="700"/>
          <ac:spMkLst>
            <pc:docMk/>
            <pc:sldMk cId="511149594" sldId="1299"/>
            <ac:spMk id="2" creationId="{89385A36-010B-4885-AA0D-81EA8CBE9F38}"/>
          </ac:spMkLst>
        </pc:spChg>
        <pc:spChg chg="del mod ord">
          <ac:chgData name="Tariq, Saman GIZ" userId="71e1a46f-f0a9-4839-94bf-71441c44cec8" providerId="ADAL" clId="{A27ADEAC-3F8A-421B-BBEE-8630B667FFE7}" dt="2022-10-09T18:57:42.747" v="494" actId="700"/>
          <ac:spMkLst>
            <pc:docMk/>
            <pc:sldMk cId="511149594" sldId="1299"/>
            <ac:spMk id="3" creationId="{D06DAEE4-231B-4F87-A170-1A7D3A0685CD}"/>
          </ac:spMkLst>
        </pc:spChg>
        <pc:spChg chg="add mod ord">
          <ac:chgData name="Tariq, Saman GIZ" userId="71e1a46f-f0a9-4839-94bf-71441c44cec8" providerId="ADAL" clId="{A27ADEAC-3F8A-421B-BBEE-8630B667FFE7}" dt="2022-10-09T19:32:27.253" v="633" actId="700"/>
          <ac:spMkLst>
            <pc:docMk/>
            <pc:sldMk cId="511149594" sldId="1299"/>
            <ac:spMk id="4" creationId="{83EB377C-C4F7-41CB-B977-B3A93A909C33}"/>
          </ac:spMkLst>
        </pc:spChg>
        <pc:spChg chg="add del mod ord">
          <ac:chgData name="Tariq, Saman GIZ" userId="71e1a46f-f0a9-4839-94bf-71441c44cec8" providerId="ADAL" clId="{A27ADEAC-3F8A-421B-BBEE-8630B667FFE7}" dt="2022-10-09T19:29:26.739" v="606" actId="478"/>
          <ac:spMkLst>
            <pc:docMk/>
            <pc:sldMk cId="511149594" sldId="1299"/>
            <ac:spMk id="5" creationId="{20496E00-9F05-471F-97A6-7CA334197CC9}"/>
          </ac:spMkLst>
        </pc:spChg>
        <pc:spChg chg="add mod ord">
          <ac:chgData name="Tariq, Saman GIZ" userId="71e1a46f-f0a9-4839-94bf-71441c44cec8" providerId="ADAL" clId="{A27ADEAC-3F8A-421B-BBEE-8630B667FFE7}" dt="2022-10-09T20:23:45.070" v="1054" actId="20577"/>
          <ac:spMkLst>
            <pc:docMk/>
            <pc:sldMk cId="511149594" sldId="1299"/>
            <ac:spMk id="6" creationId="{A76DCDDB-BB46-412E-BE6A-6A5EF4267232}"/>
          </ac:spMkLst>
        </pc:spChg>
        <pc:spChg chg="add del mod ord">
          <ac:chgData name="Tariq, Saman GIZ" userId="71e1a46f-f0a9-4839-94bf-71441c44cec8" providerId="ADAL" clId="{A27ADEAC-3F8A-421B-BBEE-8630B667FFE7}" dt="2022-10-09T19:32:27.253" v="633" actId="700"/>
          <ac:spMkLst>
            <pc:docMk/>
            <pc:sldMk cId="511149594" sldId="1299"/>
            <ac:spMk id="7" creationId="{03261BB5-2344-4635-A01F-54C02D3B23AA}"/>
          </ac:spMkLst>
        </pc:spChg>
        <pc:spChg chg="add del mod ord">
          <ac:chgData name="Tariq, Saman GIZ" userId="71e1a46f-f0a9-4839-94bf-71441c44cec8" providerId="ADAL" clId="{A27ADEAC-3F8A-421B-BBEE-8630B667FFE7}" dt="2022-10-09T19:32:27.253" v="633" actId="700"/>
          <ac:spMkLst>
            <pc:docMk/>
            <pc:sldMk cId="511149594" sldId="1299"/>
            <ac:spMk id="8" creationId="{20986F4B-265C-4F2A-9FBD-70966072F5D0}"/>
          </ac:spMkLst>
        </pc:spChg>
        <pc:spChg chg="mod">
          <ac:chgData name="Tariq, Saman GIZ" userId="71e1a46f-f0a9-4839-94bf-71441c44cec8" providerId="ADAL" clId="{A27ADEAC-3F8A-421B-BBEE-8630B667FFE7}" dt="2022-10-10T16:06:45.417" v="2080"/>
          <ac:spMkLst>
            <pc:docMk/>
            <pc:sldMk cId="511149594" sldId="1299"/>
            <ac:spMk id="8" creationId="{B54D7595-E41F-4ACE-8BB8-7BE430EB671E}"/>
          </ac:spMkLst>
        </pc:spChg>
        <pc:spChg chg="add del mod ord">
          <ac:chgData name="Tariq, Saman GIZ" userId="71e1a46f-f0a9-4839-94bf-71441c44cec8" providerId="ADAL" clId="{A27ADEAC-3F8A-421B-BBEE-8630B667FFE7}" dt="2022-10-09T19:32:27.253" v="633" actId="700"/>
          <ac:spMkLst>
            <pc:docMk/>
            <pc:sldMk cId="511149594" sldId="1299"/>
            <ac:spMk id="9" creationId="{34B4463B-87FA-42E9-8D21-8F9F6B56B9F7}"/>
          </ac:spMkLst>
        </pc:spChg>
        <pc:spChg chg="mod">
          <ac:chgData name="Tariq, Saman GIZ" userId="71e1a46f-f0a9-4839-94bf-71441c44cec8" providerId="ADAL" clId="{A27ADEAC-3F8A-421B-BBEE-8630B667FFE7}" dt="2022-10-10T16:06:45.417" v="2080"/>
          <ac:spMkLst>
            <pc:docMk/>
            <pc:sldMk cId="511149594" sldId="1299"/>
            <ac:spMk id="9" creationId="{447444C5-3782-45C0-BCD8-574CEF37112C}"/>
          </ac:spMkLst>
        </pc:spChg>
        <pc:spChg chg="add mod ord">
          <ac:chgData name="Tariq, Saman GIZ" userId="71e1a46f-f0a9-4839-94bf-71441c44cec8" providerId="ADAL" clId="{A27ADEAC-3F8A-421B-BBEE-8630B667FFE7}" dt="2022-10-09T19:32:32.778" v="639" actId="5793"/>
          <ac:spMkLst>
            <pc:docMk/>
            <pc:sldMk cId="511149594" sldId="1299"/>
            <ac:spMk id="10" creationId="{5B393ADA-665E-40B5-A041-FBA44B8FB05A}"/>
          </ac:spMkLst>
        </pc:spChg>
        <pc:spChg chg="add mod ord">
          <ac:chgData name="Tariq, Saman GIZ" userId="71e1a46f-f0a9-4839-94bf-71441c44cec8" providerId="ADAL" clId="{A27ADEAC-3F8A-421B-BBEE-8630B667FFE7}" dt="2022-10-09T19:33:05.570" v="663" actId="1076"/>
          <ac:spMkLst>
            <pc:docMk/>
            <pc:sldMk cId="511149594" sldId="1299"/>
            <ac:spMk id="11" creationId="{E8C2757E-EC7E-4FFC-8010-FCB43B41933C}"/>
          </ac:spMkLst>
        </pc:spChg>
        <pc:spChg chg="add mod ord">
          <ac:chgData name="Tariq, Saman GIZ" userId="71e1a46f-f0a9-4839-94bf-71441c44cec8" providerId="ADAL" clId="{A27ADEAC-3F8A-421B-BBEE-8630B667FFE7}" dt="2022-10-09T19:33:05.570" v="663" actId="1076"/>
          <ac:spMkLst>
            <pc:docMk/>
            <pc:sldMk cId="511149594" sldId="1299"/>
            <ac:spMk id="12" creationId="{12FE2D91-24EA-4F2D-B782-97A045A26D40}"/>
          </ac:spMkLst>
        </pc:spChg>
        <pc:spChg chg="add del mod ord">
          <ac:chgData name="Tariq, Saman GIZ" userId="71e1a46f-f0a9-4839-94bf-71441c44cec8" providerId="ADAL" clId="{A27ADEAC-3F8A-421B-BBEE-8630B667FFE7}" dt="2022-10-09T19:33:00.289" v="661" actId="478"/>
          <ac:spMkLst>
            <pc:docMk/>
            <pc:sldMk cId="511149594" sldId="1299"/>
            <ac:spMk id="13" creationId="{D07D8456-FC7C-448C-90EF-98EB25187052}"/>
          </ac:spMkLst>
        </pc:spChg>
        <pc:spChg chg="mod">
          <ac:chgData name="Tariq, Saman GIZ" userId="71e1a46f-f0a9-4839-94bf-71441c44cec8" providerId="ADAL" clId="{A27ADEAC-3F8A-421B-BBEE-8630B667FFE7}" dt="2022-10-10T16:06:45.417" v="2080"/>
          <ac:spMkLst>
            <pc:docMk/>
            <pc:sldMk cId="511149594" sldId="1299"/>
            <ac:spMk id="13" creationId="{FDDA8F5A-9538-4989-A27D-55732E0A5354}"/>
          </ac:spMkLst>
        </pc:spChg>
        <pc:spChg chg="mod">
          <ac:chgData name="Tariq, Saman GIZ" userId="71e1a46f-f0a9-4839-94bf-71441c44cec8" providerId="ADAL" clId="{A27ADEAC-3F8A-421B-BBEE-8630B667FFE7}" dt="2022-10-10T16:06:45.417" v="2080"/>
          <ac:spMkLst>
            <pc:docMk/>
            <pc:sldMk cId="511149594" sldId="1299"/>
            <ac:spMk id="14" creationId="{2932613D-A854-434F-8053-F13E43E94CB6}"/>
          </ac:spMkLst>
        </pc:spChg>
        <pc:spChg chg="mod">
          <ac:chgData name="Tariq, Saman GIZ" userId="71e1a46f-f0a9-4839-94bf-71441c44cec8" providerId="ADAL" clId="{A27ADEAC-3F8A-421B-BBEE-8630B667FFE7}" dt="2022-10-10T16:06:45.417" v="2080"/>
          <ac:spMkLst>
            <pc:docMk/>
            <pc:sldMk cId="511149594" sldId="1299"/>
            <ac:spMk id="15" creationId="{9234188F-C556-489B-B63A-A3F4280E9090}"/>
          </ac:spMkLst>
        </pc:spChg>
        <pc:spChg chg="mod">
          <ac:chgData name="Tariq, Saman GIZ" userId="71e1a46f-f0a9-4839-94bf-71441c44cec8" providerId="ADAL" clId="{A27ADEAC-3F8A-421B-BBEE-8630B667FFE7}" dt="2022-10-10T16:06:45.417" v="2080"/>
          <ac:spMkLst>
            <pc:docMk/>
            <pc:sldMk cId="511149594" sldId="1299"/>
            <ac:spMk id="16" creationId="{0C8BC102-9E2D-4C75-9E2D-00AF14F0B185}"/>
          </ac:spMkLst>
        </pc:spChg>
        <pc:spChg chg="mod">
          <ac:chgData name="Tariq, Saman GIZ" userId="71e1a46f-f0a9-4839-94bf-71441c44cec8" providerId="ADAL" clId="{A27ADEAC-3F8A-421B-BBEE-8630B667FFE7}" dt="2022-10-10T16:06:45.417" v="2080"/>
          <ac:spMkLst>
            <pc:docMk/>
            <pc:sldMk cId="511149594" sldId="1299"/>
            <ac:spMk id="17" creationId="{359023E8-366D-4B77-AE6A-64695170FE7E}"/>
          </ac:spMkLst>
        </pc:spChg>
        <pc:spChg chg="mod">
          <ac:chgData name="Tariq, Saman GIZ" userId="71e1a46f-f0a9-4839-94bf-71441c44cec8" providerId="ADAL" clId="{A27ADEAC-3F8A-421B-BBEE-8630B667FFE7}" dt="2022-10-10T16:06:45.417" v="2080"/>
          <ac:spMkLst>
            <pc:docMk/>
            <pc:sldMk cId="511149594" sldId="1299"/>
            <ac:spMk id="18" creationId="{68EA8883-7BB9-4AF2-BBFE-8E3B5DBCA7A8}"/>
          </ac:spMkLst>
        </pc:spChg>
        <pc:spChg chg="mod">
          <ac:chgData name="Tariq, Saman GIZ" userId="71e1a46f-f0a9-4839-94bf-71441c44cec8" providerId="ADAL" clId="{A27ADEAC-3F8A-421B-BBEE-8630B667FFE7}" dt="2022-10-10T16:06:45.417" v="2080"/>
          <ac:spMkLst>
            <pc:docMk/>
            <pc:sldMk cId="511149594" sldId="1299"/>
            <ac:spMk id="19" creationId="{2DB8A68D-B7EE-4A90-B375-1482415A8EEF}"/>
          </ac:spMkLst>
        </pc:spChg>
        <pc:spChg chg="mod">
          <ac:chgData name="Tariq, Saman GIZ" userId="71e1a46f-f0a9-4839-94bf-71441c44cec8" providerId="ADAL" clId="{A27ADEAC-3F8A-421B-BBEE-8630B667FFE7}" dt="2022-10-10T16:06:45.417" v="2080"/>
          <ac:spMkLst>
            <pc:docMk/>
            <pc:sldMk cId="511149594" sldId="1299"/>
            <ac:spMk id="20" creationId="{F8D8D90A-42CE-4266-842D-52720196DD00}"/>
          </ac:spMkLst>
        </pc:spChg>
        <pc:spChg chg="mod">
          <ac:chgData name="Tariq, Saman GIZ" userId="71e1a46f-f0a9-4839-94bf-71441c44cec8" providerId="ADAL" clId="{A27ADEAC-3F8A-421B-BBEE-8630B667FFE7}" dt="2022-10-10T16:06:45.417" v="2080"/>
          <ac:spMkLst>
            <pc:docMk/>
            <pc:sldMk cId="511149594" sldId="1299"/>
            <ac:spMk id="21" creationId="{80896C03-515A-4FC8-A022-6B1B20E1EE68}"/>
          </ac:spMkLst>
        </pc:spChg>
        <pc:spChg chg="mod">
          <ac:chgData name="Tariq, Saman GIZ" userId="71e1a46f-f0a9-4839-94bf-71441c44cec8" providerId="ADAL" clId="{A27ADEAC-3F8A-421B-BBEE-8630B667FFE7}" dt="2022-10-10T16:06:45.417" v="2080"/>
          <ac:spMkLst>
            <pc:docMk/>
            <pc:sldMk cId="511149594" sldId="1299"/>
            <ac:spMk id="22" creationId="{23E020CF-5503-4E36-9A08-8FF6BFFDAEDD}"/>
          </ac:spMkLst>
        </pc:spChg>
        <pc:spChg chg="mod">
          <ac:chgData name="Tariq, Saman GIZ" userId="71e1a46f-f0a9-4839-94bf-71441c44cec8" providerId="ADAL" clId="{A27ADEAC-3F8A-421B-BBEE-8630B667FFE7}" dt="2022-10-10T16:06:45.417" v="2080"/>
          <ac:spMkLst>
            <pc:docMk/>
            <pc:sldMk cId="511149594" sldId="1299"/>
            <ac:spMk id="23" creationId="{1606F7E1-3531-4A36-A7ED-0DE4F2AC944F}"/>
          </ac:spMkLst>
        </pc:spChg>
        <pc:spChg chg="mod">
          <ac:chgData name="Tariq, Saman GIZ" userId="71e1a46f-f0a9-4839-94bf-71441c44cec8" providerId="ADAL" clId="{A27ADEAC-3F8A-421B-BBEE-8630B667FFE7}" dt="2022-10-10T16:06:45.417" v="2080"/>
          <ac:spMkLst>
            <pc:docMk/>
            <pc:sldMk cId="511149594" sldId="1299"/>
            <ac:spMk id="24" creationId="{8CB18219-6560-430D-9947-D679885E4D7E}"/>
          </ac:spMkLst>
        </pc:spChg>
        <pc:spChg chg="mod">
          <ac:chgData name="Tariq, Saman GIZ" userId="71e1a46f-f0a9-4839-94bf-71441c44cec8" providerId="ADAL" clId="{A27ADEAC-3F8A-421B-BBEE-8630B667FFE7}" dt="2022-10-10T16:06:45.417" v="2080"/>
          <ac:spMkLst>
            <pc:docMk/>
            <pc:sldMk cId="511149594" sldId="1299"/>
            <ac:spMk id="25" creationId="{67B658C6-D5CA-4EFC-A8DF-5DEFD0CA6510}"/>
          </ac:spMkLst>
        </pc:spChg>
        <pc:spChg chg="mod">
          <ac:chgData name="Tariq, Saman GIZ" userId="71e1a46f-f0a9-4839-94bf-71441c44cec8" providerId="ADAL" clId="{A27ADEAC-3F8A-421B-BBEE-8630B667FFE7}" dt="2022-10-10T16:06:45.417" v="2080"/>
          <ac:spMkLst>
            <pc:docMk/>
            <pc:sldMk cId="511149594" sldId="1299"/>
            <ac:spMk id="26" creationId="{D9C50CD3-F079-4C2A-A18A-6FF57787A36C}"/>
          </ac:spMkLst>
        </pc:spChg>
        <pc:spChg chg="mod">
          <ac:chgData name="Tariq, Saman GIZ" userId="71e1a46f-f0a9-4839-94bf-71441c44cec8" providerId="ADAL" clId="{A27ADEAC-3F8A-421B-BBEE-8630B667FFE7}" dt="2022-10-10T16:06:45.417" v="2080"/>
          <ac:spMkLst>
            <pc:docMk/>
            <pc:sldMk cId="511149594" sldId="1299"/>
            <ac:spMk id="27" creationId="{CB3876FD-4825-4689-A4F4-F734BE28ABCC}"/>
          </ac:spMkLst>
        </pc:spChg>
        <pc:spChg chg="add mod">
          <ac:chgData name="Tariq, Saman GIZ" userId="71e1a46f-f0a9-4839-94bf-71441c44cec8" providerId="ADAL" clId="{A27ADEAC-3F8A-421B-BBEE-8630B667FFE7}" dt="2022-10-10T16:06:45.417" v="2080"/>
          <ac:spMkLst>
            <pc:docMk/>
            <pc:sldMk cId="511149594" sldId="1299"/>
            <ac:spMk id="28" creationId="{6E13F40D-57C1-435E-997D-F3A7D05B4BFA}"/>
          </ac:spMkLst>
        </pc:spChg>
        <pc:grpChg chg="add mod">
          <ac:chgData name="Tariq, Saman GIZ" userId="71e1a46f-f0a9-4839-94bf-71441c44cec8" providerId="ADAL" clId="{A27ADEAC-3F8A-421B-BBEE-8630B667FFE7}" dt="2022-10-10T16:06:45.417" v="2080"/>
          <ac:grpSpMkLst>
            <pc:docMk/>
            <pc:sldMk cId="511149594" sldId="1299"/>
            <ac:grpSpMk id="7" creationId="{B4A769A4-BEF1-4B36-89A6-DF579FFA2404}"/>
          </ac:grpSpMkLst>
        </pc:grpChg>
      </pc:sldChg>
      <pc:sldChg chg="modSp new del mod">
        <pc:chgData name="Tariq, Saman GIZ" userId="71e1a46f-f0a9-4839-94bf-71441c44cec8" providerId="ADAL" clId="{A27ADEAC-3F8A-421B-BBEE-8630B667FFE7}" dt="2022-10-09T19:31:59.463" v="626" actId="47"/>
        <pc:sldMkLst>
          <pc:docMk/>
          <pc:sldMk cId="3559529616" sldId="1300"/>
        </pc:sldMkLst>
        <pc:spChg chg="mod">
          <ac:chgData name="Tariq, Saman GIZ" userId="71e1a46f-f0a9-4839-94bf-71441c44cec8" providerId="ADAL" clId="{A27ADEAC-3F8A-421B-BBEE-8630B667FFE7}" dt="2022-10-09T19:31:54.379" v="624" actId="20577"/>
          <ac:spMkLst>
            <pc:docMk/>
            <pc:sldMk cId="3559529616" sldId="1300"/>
            <ac:spMk id="2" creationId="{11D94B04-950D-4BB9-A23A-BC74AC013A10}"/>
          </ac:spMkLst>
        </pc:spChg>
      </pc:sldChg>
      <pc:sldChg chg="addSp delSp modSp new mod modClrScheme chgLayout">
        <pc:chgData name="Tariq, Saman GIZ" userId="71e1a46f-f0a9-4839-94bf-71441c44cec8" providerId="ADAL" clId="{A27ADEAC-3F8A-421B-BBEE-8630B667FFE7}" dt="2022-10-10T16:09:30.562" v="2110"/>
        <pc:sldMkLst>
          <pc:docMk/>
          <pc:sldMk cId="4273948721" sldId="1300"/>
        </pc:sldMkLst>
        <pc:spChg chg="del">
          <ac:chgData name="Tariq, Saman GIZ" userId="71e1a46f-f0a9-4839-94bf-71441c44cec8" providerId="ADAL" clId="{A27ADEAC-3F8A-421B-BBEE-8630B667FFE7}" dt="2022-10-09T19:34:08.424" v="665" actId="700"/>
          <ac:spMkLst>
            <pc:docMk/>
            <pc:sldMk cId="4273948721" sldId="1300"/>
            <ac:spMk id="2" creationId="{7B9FB7D1-C03E-4E6E-95E1-19F8CFC44D32}"/>
          </ac:spMkLst>
        </pc:spChg>
        <pc:spChg chg="del mod ord">
          <ac:chgData name="Tariq, Saman GIZ" userId="71e1a46f-f0a9-4839-94bf-71441c44cec8" providerId="ADAL" clId="{A27ADEAC-3F8A-421B-BBEE-8630B667FFE7}" dt="2022-10-09T19:34:08.424" v="665" actId="700"/>
          <ac:spMkLst>
            <pc:docMk/>
            <pc:sldMk cId="4273948721" sldId="1300"/>
            <ac:spMk id="3" creationId="{4A764E71-376D-475C-A624-992C8B240F57}"/>
          </ac:spMkLst>
        </pc:spChg>
        <pc:spChg chg="del mod ord">
          <ac:chgData name="Tariq, Saman GIZ" userId="71e1a46f-f0a9-4839-94bf-71441c44cec8" providerId="ADAL" clId="{A27ADEAC-3F8A-421B-BBEE-8630B667FFE7}" dt="2022-10-09T19:34:08.424" v="665" actId="700"/>
          <ac:spMkLst>
            <pc:docMk/>
            <pc:sldMk cId="4273948721" sldId="1300"/>
            <ac:spMk id="4" creationId="{7040B9E8-1477-44E6-846F-8077614D0A33}"/>
          </ac:spMkLst>
        </pc:spChg>
        <pc:spChg chg="del mod ord">
          <ac:chgData name="Tariq, Saman GIZ" userId="71e1a46f-f0a9-4839-94bf-71441c44cec8" providerId="ADAL" clId="{A27ADEAC-3F8A-421B-BBEE-8630B667FFE7}" dt="2022-10-09T19:34:08.424" v="665" actId="700"/>
          <ac:spMkLst>
            <pc:docMk/>
            <pc:sldMk cId="4273948721" sldId="1300"/>
            <ac:spMk id="5" creationId="{E1720F05-CBB0-4014-A287-9E2F0BAA1731}"/>
          </ac:spMkLst>
        </pc:spChg>
        <pc:spChg chg="add mod ord">
          <ac:chgData name="Tariq, Saman GIZ" userId="71e1a46f-f0a9-4839-94bf-71441c44cec8" providerId="ADAL" clId="{A27ADEAC-3F8A-421B-BBEE-8630B667FFE7}" dt="2022-10-09T19:36:23.754" v="678" actId="14100"/>
          <ac:spMkLst>
            <pc:docMk/>
            <pc:sldMk cId="4273948721" sldId="1300"/>
            <ac:spMk id="6" creationId="{12B1C25A-3614-44C3-8574-E7473755B5B3}"/>
          </ac:spMkLst>
        </pc:spChg>
        <pc:spChg chg="add del mod ord">
          <ac:chgData name="Tariq, Saman GIZ" userId="71e1a46f-f0a9-4839-94bf-71441c44cec8" providerId="ADAL" clId="{A27ADEAC-3F8A-421B-BBEE-8630B667FFE7}" dt="2022-10-09T19:34:16.224" v="667" actId="478"/>
          <ac:spMkLst>
            <pc:docMk/>
            <pc:sldMk cId="4273948721" sldId="1300"/>
            <ac:spMk id="7" creationId="{747DD192-F734-4AE7-BDEF-F7C6B5BEE48B}"/>
          </ac:spMkLst>
        </pc:spChg>
        <pc:spChg chg="add mod ord">
          <ac:chgData name="Tariq, Saman GIZ" userId="71e1a46f-f0a9-4839-94bf-71441c44cec8" providerId="ADAL" clId="{A27ADEAC-3F8A-421B-BBEE-8630B667FFE7}" dt="2022-10-09T20:23:48.585" v="1055" actId="20577"/>
          <ac:spMkLst>
            <pc:docMk/>
            <pc:sldMk cId="4273948721" sldId="1300"/>
            <ac:spMk id="8" creationId="{D841D8B8-9DC1-42F0-AB78-AFD93C0AACEB}"/>
          </ac:spMkLst>
        </pc:spChg>
        <pc:spChg chg="add mod ord">
          <ac:chgData name="Tariq, Saman GIZ" userId="71e1a46f-f0a9-4839-94bf-71441c44cec8" providerId="ADAL" clId="{A27ADEAC-3F8A-421B-BBEE-8630B667FFE7}" dt="2022-10-09T20:04:43.893" v="769" actId="20577"/>
          <ac:spMkLst>
            <pc:docMk/>
            <pc:sldMk cId="4273948721" sldId="1300"/>
            <ac:spMk id="9" creationId="{DDD6A8E4-2D0F-4458-9981-1CA4AD59421B}"/>
          </ac:spMkLst>
        </pc:spChg>
        <pc:spChg chg="add mod ord">
          <ac:chgData name="Tariq, Saman GIZ" userId="71e1a46f-f0a9-4839-94bf-71441c44cec8" providerId="ADAL" clId="{A27ADEAC-3F8A-421B-BBEE-8630B667FFE7}" dt="2022-10-09T20:12:36.982" v="835" actId="20577"/>
          <ac:spMkLst>
            <pc:docMk/>
            <pc:sldMk cId="4273948721" sldId="1300"/>
            <ac:spMk id="10" creationId="{B912075F-9143-49DA-896B-06A64C417E85}"/>
          </ac:spMkLst>
        </pc:spChg>
        <pc:spChg chg="add mod ord">
          <ac:chgData name="Tariq, Saman GIZ" userId="71e1a46f-f0a9-4839-94bf-71441c44cec8" providerId="ADAL" clId="{A27ADEAC-3F8A-421B-BBEE-8630B667FFE7}" dt="2022-10-09T20:12:48.517" v="858" actId="20577"/>
          <ac:spMkLst>
            <pc:docMk/>
            <pc:sldMk cId="4273948721" sldId="1300"/>
            <ac:spMk id="11" creationId="{66C9D50D-A837-45A6-AE62-97237DD80FF2}"/>
          </ac:spMkLst>
        </pc:spChg>
        <pc:spChg chg="mod">
          <ac:chgData name="Tariq, Saman GIZ" userId="71e1a46f-f0a9-4839-94bf-71441c44cec8" providerId="ADAL" clId="{A27ADEAC-3F8A-421B-BBEE-8630B667FFE7}" dt="2022-10-10T16:09:30.562" v="2110"/>
          <ac:spMkLst>
            <pc:docMk/>
            <pc:sldMk cId="4273948721" sldId="1300"/>
            <ac:spMk id="13" creationId="{662542B9-39B9-44AE-93A7-EEF5EDDF75F7}"/>
          </ac:spMkLst>
        </pc:spChg>
        <pc:spChg chg="add del mod">
          <ac:chgData name="Tariq, Saman GIZ" userId="71e1a46f-f0a9-4839-94bf-71441c44cec8" providerId="ADAL" clId="{A27ADEAC-3F8A-421B-BBEE-8630B667FFE7}" dt="2022-10-09T19:46:39.604" v="738" actId="478"/>
          <ac:spMkLst>
            <pc:docMk/>
            <pc:sldMk cId="4273948721" sldId="1300"/>
            <ac:spMk id="13" creationId="{CB6164BC-45F7-44CF-AA29-736BADF9B33F}"/>
          </ac:spMkLst>
        </pc:spChg>
        <pc:spChg chg="add mod">
          <ac:chgData name="Tariq, Saman GIZ" userId="71e1a46f-f0a9-4839-94bf-71441c44cec8" providerId="ADAL" clId="{A27ADEAC-3F8A-421B-BBEE-8630B667FFE7}" dt="2022-10-09T19:35:03.713" v="669" actId="1076"/>
          <ac:spMkLst>
            <pc:docMk/>
            <pc:sldMk cId="4273948721" sldId="1300"/>
            <ac:spMk id="14" creationId="{7FD6E39A-A18A-430B-BFB2-8FAC4A3BFCDE}"/>
          </ac:spMkLst>
        </pc:spChg>
        <pc:spChg chg="add del">
          <ac:chgData name="Tariq, Saman GIZ" userId="71e1a46f-f0a9-4839-94bf-71441c44cec8" providerId="ADAL" clId="{A27ADEAC-3F8A-421B-BBEE-8630B667FFE7}" dt="2022-10-09T19:35:48.606" v="672" actId="478"/>
          <ac:spMkLst>
            <pc:docMk/>
            <pc:sldMk cId="4273948721" sldId="1300"/>
            <ac:spMk id="15" creationId="{22EDA48D-5D49-4993-807D-27CDD027660C}"/>
          </ac:spMkLst>
        </pc:spChg>
        <pc:spChg chg="mod">
          <ac:chgData name="Tariq, Saman GIZ" userId="71e1a46f-f0a9-4839-94bf-71441c44cec8" providerId="ADAL" clId="{A27ADEAC-3F8A-421B-BBEE-8630B667FFE7}" dt="2022-10-10T16:09:30.562" v="2110"/>
          <ac:spMkLst>
            <pc:docMk/>
            <pc:sldMk cId="4273948721" sldId="1300"/>
            <ac:spMk id="15" creationId="{9CC78DC3-86E4-49C3-9FA0-6E0D74F7FE15}"/>
          </ac:spMkLst>
        </pc:spChg>
        <pc:spChg chg="mod">
          <ac:chgData name="Tariq, Saman GIZ" userId="71e1a46f-f0a9-4839-94bf-71441c44cec8" providerId="ADAL" clId="{A27ADEAC-3F8A-421B-BBEE-8630B667FFE7}" dt="2022-10-10T16:09:30.562" v="2110"/>
          <ac:spMkLst>
            <pc:docMk/>
            <pc:sldMk cId="4273948721" sldId="1300"/>
            <ac:spMk id="16" creationId="{D43E08C6-E043-463E-AF70-F5CF84842C6B}"/>
          </ac:spMkLst>
        </pc:spChg>
        <pc:spChg chg="add mod">
          <ac:chgData name="Tariq, Saman GIZ" userId="71e1a46f-f0a9-4839-94bf-71441c44cec8" providerId="ADAL" clId="{A27ADEAC-3F8A-421B-BBEE-8630B667FFE7}" dt="2022-10-09T19:48:09.605" v="750" actId="1076"/>
          <ac:spMkLst>
            <pc:docMk/>
            <pc:sldMk cId="4273948721" sldId="1300"/>
            <ac:spMk id="18" creationId="{D3E87AB7-5F88-4C79-AED4-FB8B4095B51B}"/>
          </ac:spMkLst>
        </pc:spChg>
        <pc:spChg chg="mod">
          <ac:chgData name="Tariq, Saman GIZ" userId="71e1a46f-f0a9-4839-94bf-71441c44cec8" providerId="ADAL" clId="{A27ADEAC-3F8A-421B-BBEE-8630B667FFE7}" dt="2022-10-10T16:09:30.562" v="2110"/>
          <ac:spMkLst>
            <pc:docMk/>
            <pc:sldMk cId="4273948721" sldId="1300"/>
            <ac:spMk id="19" creationId="{4E5765A6-89F5-4F7E-BBB3-6EA8A51D1BB9}"/>
          </ac:spMkLst>
        </pc:spChg>
        <pc:spChg chg="mod">
          <ac:chgData name="Tariq, Saman GIZ" userId="71e1a46f-f0a9-4839-94bf-71441c44cec8" providerId="ADAL" clId="{A27ADEAC-3F8A-421B-BBEE-8630B667FFE7}" dt="2022-10-10T16:09:30.562" v="2110"/>
          <ac:spMkLst>
            <pc:docMk/>
            <pc:sldMk cId="4273948721" sldId="1300"/>
            <ac:spMk id="20" creationId="{D5350B47-A82B-42F8-A607-F881E557E1E5}"/>
          </ac:spMkLst>
        </pc:spChg>
        <pc:spChg chg="mod">
          <ac:chgData name="Tariq, Saman GIZ" userId="71e1a46f-f0a9-4839-94bf-71441c44cec8" providerId="ADAL" clId="{A27ADEAC-3F8A-421B-BBEE-8630B667FFE7}" dt="2022-10-10T16:09:30.562" v="2110"/>
          <ac:spMkLst>
            <pc:docMk/>
            <pc:sldMk cId="4273948721" sldId="1300"/>
            <ac:spMk id="21" creationId="{E7F6F13A-30E2-4757-B9D8-8679DA20A26C}"/>
          </ac:spMkLst>
        </pc:spChg>
        <pc:spChg chg="mod">
          <ac:chgData name="Tariq, Saman GIZ" userId="71e1a46f-f0a9-4839-94bf-71441c44cec8" providerId="ADAL" clId="{A27ADEAC-3F8A-421B-BBEE-8630B667FFE7}" dt="2022-10-10T16:09:30.562" v="2110"/>
          <ac:spMkLst>
            <pc:docMk/>
            <pc:sldMk cId="4273948721" sldId="1300"/>
            <ac:spMk id="22" creationId="{1896C5A4-BE5F-4A7C-AAAD-3B6F224BE384}"/>
          </ac:spMkLst>
        </pc:spChg>
        <pc:spChg chg="mod">
          <ac:chgData name="Tariq, Saman GIZ" userId="71e1a46f-f0a9-4839-94bf-71441c44cec8" providerId="ADAL" clId="{A27ADEAC-3F8A-421B-BBEE-8630B667FFE7}" dt="2022-10-10T16:09:30.562" v="2110"/>
          <ac:spMkLst>
            <pc:docMk/>
            <pc:sldMk cId="4273948721" sldId="1300"/>
            <ac:spMk id="23" creationId="{00D89FCB-7367-461B-B5D4-F758FC9CF230}"/>
          </ac:spMkLst>
        </pc:spChg>
        <pc:spChg chg="mod">
          <ac:chgData name="Tariq, Saman GIZ" userId="71e1a46f-f0a9-4839-94bf-71441c44cec8" providerId="ADAL" clId="{A27ADEAC-3F8A-421B-BBEE-8630B667FFE7}" dt="2022-10-10T16:09:30.562" v="2110"/>
          <ac:spMkLst>
            <pc:docMk/>
            <pc:sldMk cId="4273948721" sldId="1300"/>
            <ac:spMk id="24" creationId="{9A3E0C28-122E-4B75-962B-DBB354A4E8CA}"/>
          </ac:spMkLst>
        </pc:spChg>
        <pc:spChg chg="mod">
          <ac:chgData name="Tariq, Saman GIZ" userId="71e1a46f-f0a9-4839-94bf-71441c44cec8" providerId="ADAL" clId="{A27ADEAC-3F8A-421B-BBEE-8630B667FFE7}" dt="2022-10-10T16:09:30.562" v="2110"/>
          <ac:spMkLst>
            <pc:docMk/>
            <pc:sldMk cId="4273948721" sldId="1300"/>
            <ac:spMk id="25" creationId="{CB1E167A-53F7-4FE8-B6FF-ABEAC6D182A5}"/>
          </ac:spMkLst>
        </pc:spChg>
        <pc:spChg chg="mod">
          <ac:chgData name="Tariq, Saman GIZ" userId="71e1a46f-f0a9-4839-94bf-71441c44cec8" providerId="ADAL" clId="{A27ADEAC-3F8A-421B-BBEE-8630B667FFE7}" dt="2022-10-10T16:09:30.562" v="2110"/>
          <ac:spMkLst>
            <pc:docMk/>
            <pc:sldMk cId="4273948721" sldId="1300"/>
            <ac:spMk id="26" creationId="{EE533022-9E2D-4C19-BFE5-D5241CA27BAC}"/>
          </ac:spMkLst>
        </pc:spChg>
        <pc:spChg chg="mod">
          <ac:chgData name="Tariq, Saman GIZ" userId="71e1a46f-f0a9-4839-94bf-71441c44cec8" providerId="ADAL" clId="{A27ADEAC-3F8A-421B-BBEE-8630B667FFE7}" dt="2022-10-10T16:09:30.562" v="2110"/>
          <ac:spMkLst>
            <pc:docMk/>
            <pc:sldMk cId="4273948721" sldId="1300"/>
            <ac:spMk id="27" creationId="{45B429FF-A2CD-43C4-8ADB-6416BD790091}"/>
          </ac:spMkLst>
        </pc:spChg>
        <pc:spChg chg="mod">
          <ac:chgData name="Tariq, Saman GIZ" userId="71e1a46f-f0a9-4839-94bf-71441c44cec8" providerId="ADAL" clId="{A27ADEAC-3F8A-421B-BBEE-8630B667FFE7}" dt="2022-10-10T16:09:30.562" v="2110"/>
          <ac:spMkLst>
            <pc:docMk/>
            <pc:sldMk cId="4273948721" sldId="1300"/>
            <ac:spMk id="28" creationId="{DD7C2240-0D06-4DB2-9C91-D9C09EA85DBB}"/>
          </ac:spMkLst>
        </pc:spChg>
        <pc:spChg chg="mod">
          <ac:chgData name="Tariq, Saman GIZ" userId="71e1a46f-f0a9-4839-94bf-71441c44cec8" providerId="ADAL" clId="{A27ADEAC-3F8A-421B-BBEE-8630B667FFE7}" dt="2022-10-10T16:09:30.562" v="2110"/>
          <ac:spMkLst>
            <pc:docMk/>
            <pc:sldMk cId="4273948721" sldId="1300"/>
            <ac:spMk id="29" creationId="{DDA1E9EE-13A6-4DA9-8471-02EB362B2248}"/>
          </ac:spMkLst>
        </pc:spChg>
        <pc:spChg chg="mod">
          <ac:chgData name="Tariq, Saman GIZ" userId="71e1a46f-f0a9-4839-94bf-71441c44cec8" providerId="ADAL" clId="{A27ADEAC-3F8A-421B-BBEE-8630B667FFE7}" dt="2022-10-10T16:09:30.562" v="2110"/>
          <ac:spMkLst>
            <pc:docMk/>
            <pc:sldMk cId="4273948721" sldId="1300"/>
            <ac:spMk id="30" creationId="{F0984ABB-2407-46B1-AAD6-74B72647048C}"/>
          </ac:spMkLst>
        </pc:spChg>
        <pc:spChg chg="mod">
          <ac:chgData name="Tariq, Saman GIZ" userId="71e1a46f-f0a9-4839-94bf-71441c44cec8" providerId="ADAL" clId="{A27ADEAC-3F8A-421B-BBEE-8630B667FFE7}" dt="2022-10-10T16:09:30.562" v="2110"/>
          <ac:spMkLst>
            <pc:docMk/>
            <pc:sldMk cId="4273948721" sldId="1300"/>
            <ac:spMk id="31" creationId="{5029D92D-4782-4643-8EE0-4C18BE315F81}"/>
          </ac:spMkLst>
        </pc:spChg>
        <pc:spChg chg="mod">
          <ac:chgData name="Tariq, Saman GIZ" userId="71e1a46f-f0a9-4839-94bf-71441c44cec8" providerId="ADAL" clId="{A27ADEAC-3F8A-421B-BBEE-8630B667FFE7}" dt="2022-10-10T16:09:30.562" v="2110"/>
          <ac:spMkLst>
            <pc:docMk/>
            <pc:sldMk cId="4273948721" sldId="1300"/>
            <ac:spMk id="32" creationId="{20991B73-11E2-4950-A1A4-E0E12880EBE4}"/>
          </ac:spMkLst>
        </pc:spChg>
        <pc:spChg chg="add mod">
          <ac:chgData name="Tariq, Saman GIZ" userId="71e1a46f-f0a9-4839-94bf-71441c44cec8" providerId="ADAL" clId="{A27ADEAC-3F8A-421B-BBEE-8630B667FFE7}" dt="2022-10-10T16:09:30.562" v="2110"/>
          <ac:spMkLst>
            <pc:docMk/>
            <pc:sldMk cId="4273948721" sldId="1300"/>
            <ac:spMk id="33" creationId="{FDA00310-F744-4E50-8913-A027A0B803E1}"/>
          </ac:spMkLst>
        </pc:spChg>
        <pc:grpChg chg="add mod">
          <ac:chgData name="Tariq, Saman GIZ" userId="71e1a46f-f0a9-4839-94bf-71441c44cec8" providerId="ADAL" clId="{A27ADEAC-3F8A-421B-BBEE-8630B667FFE7}" dt="2022-10-10T16:09:30.562" v="2110"/>
          <ac:grpSpMkLst>
            <pc:docMk/>
            <pc:sldMk cId="4273948721" sldId="1300"/>
            <ac:grpSpMk id="12" creationId="{923A64D1-1FBA-4314-AE54-AD668383F6E2}"/>
          </ac:grpSpMkLst>
        </pc:grpChg>
        <pc:picChg chg="add del mod">
          <ac:chgData name="Tariq, Saman GIZ" userId="71e1a46f-f0a9-4839-94bf-71441c44cec8" providerId="ADAL" clId="{A27ADEAC-3F8A-421B-BBEE-8630B667FFE7}" dt="2022-10-09T19:46:40.317" v="739" actId="478"/>
          <ac:picMkLst>
            <pc:docMk/>
            <pc:sldMk cId="4273948721" sldId="1300"/>
            <ac:picMk id="12" creationId="{B6F7EBC7-BDDF-405B-BA66-AD506801F02B}"/>
          </ac:picMkLst>
        </pc:picChg>
        <pc:picChg chg="add mod">
          <ac:chgData name="Tariq, Saman GIZ" userId="71e1a46f-f0a9-4839-94bf-71441c44cec8" providerId="ADAL" clId="{A27ADEAC-3F8A-421B-BBEE-8630B667FFE7}" dt="2022-10-09T19:47:22.644" v="744" actId="27614"/>
          <ac:picMkLst>
            <pc:docMk/>
            <pc:sldMk cId="4273948721" sldId="1300"/>
            <ac:picMk id="17" creationId="{D2DEAAE6-FD9F-4E12-8A6B-674FE47B2462}"/>
          </ac:picMkLst>
        </pc:picChg>
      </pc:sldChg>
      <pc:sldChg chg="addSp delSp modSp new mod modClrScheme chgLayout modNotesTx">
        <pc:chgData name="Tariq, Saman GIZ" userId="71e1a46f-f0a9-4839-94bf-71441c44cec8" providerId="ADAL" clId="{A27ADEAC-3F8A-421B-BBEE-8630B667FFE7}" dt="2022-10-10T17:46:38.638" v="5661" actId="20577"/>
        <pc:sldMkLst>
          <pc:docMk/>
          <pc:sldMk cId="4104961882" sldId="1301"/>
        </pc:sldMkLst>
        <pc:spChg chg="del">
          <ac:chgData name="Tariq, Saman GIZ" userId="71e1a46f-f0a9-4839-94bf-71441c44cec8" providerId="ADAL" clId="{A27ADEAC-3F8A-421B-BBEE-8630B667FFE7}" dt="2022-10-09T20:15:06.162" v="869" actId="700"/>
          <ac:spMkLst>
            <pc:docMk/>
            <pc:sldMk cId="4104961882" sldId="1301"/>
            <ac:spMk id="2" creationId="{6B6909A4-12B3-4583-B565-684D54C83115}"/>
          </ac:spMkLst>
        </pc:spChg>
        <pc:spChg chg="del mod ord">
          <ac:chgData name="Tariq, Saman GIZ" userId="71e1a46f-f0a9-4839-94bf-71441c44cec8" providerId="ADAL" clId="{A27ADEAC-3F8A-421B-BBEE-8630B667FFE7}" dt="2022-10-09T20:15:06.162" v="869" actId="700"/>
          <ac:spMkLst>
            <pc:docMk/>
            <pc:sldMk cId="4104961882" sldId="1301"/>
            <ac:spMk id="3" creationId="{131C3814-07D0-4161-BB3A-EEAFD8E2C344}"/>
          </ac:spMkLst>
        </pc:spChg>
        <pc:spChg chg="del mod ord">
          <ac:chgData name="Tariq, Saman GIZ" userId="71e1a46f-f0a9-4839-94bf-71441c44cec8" providerId="ADAL" clId="{A27ADEAC-3F8A-421B-BBEE-8630B667FFE7}" dt="2022-10-09T20:15:06.162" v="869" actId="700"/>
          <ac:spMkLst>
            <pc:docMk/>
            <pc:sldMk cId="4104961882" sldId="1301"/>
            <ac:spMk id="4" creationId="{BE9BF6FA-7914-48EF-A13D-6710C2AAC65B}"/>
          </ac:spMkLst>
        </pc:spChg>
        <pc:spChg chg="add mod ord">
          <ac:chgData name="Tariq, Saman GIZ" userId="71e1a46f-f0a9-4839-94bf-71441c44cec8" providerId="ADAL" clId="{A27ADEAC-3F8A-421B-BBEE-8630B667FFE7}" dt="2022-10-09T20:17:24.043" v="1015" actId="700"/>
          <ac:spMkLst>
            <pc:docMk/>
            <pc:sldMk cId="4104961882" sldId="1301"/>
            <ac:spMk id="5" creationId="{572EE82B-7017-4A8B-9399-EAC14FEF82D9}"/>
          </ac:spMkLst>
        </pc:spChg>
        <pc:spChg chg="add del mod ord">
          <ac:chgData name="Tariq, Saman GIZ" userId="71e1a46f-f0a9-4839-94bf-71441c44cec8" providerId="ADAL" clId="{A27ADEAC-3F8A-421B-BBEE-8630B667FFE7}" dt="2022-10-09T20:15:55.192" v="913" actId="478"/>
          <ac:spMkLst>
            <pc:docMk/>
            <pc:sldMk cId="4104961882" sldId="1301"/>
            <ac:spMk id="6" creationId="{E6B77E7E-79C7-4642-BF1C-287C6AAFD93C}"/>
          </ac:spMkLst>
        </pc:spChg>
        <pc:spChg chg="add del mod ord">
          <ac:chgData name="Tariq, Saman GIZ" userId="71e1a46f-f0a9-4839-94bf-71441c44cec8" providerId="ADAL" clId="{A27ADEAC-3F8A-421B-BBEE-8630B667FFE7}" dt="2022-10-09T20:16:17.171" v="915" actId="700"/>
          <ac:spMkLst>
            <pc:docMk/>
            <pc:sldMk cId="4104961882" sldId="1301"/>
            <ac:spMk id="7" creationId="{51A72F37-FE79-4649-AB80-100F6ACA3FF5}"/>
          </ac:spMkLst>
        </pc:spChg>
        <pc:spChg chg="add del mod ord">
          <ac:chgData name="Tariq, Saman GIZ" userId="71e1a46f-f0a9-4839-94bf-71441c44cec8" providerId="ADAL" clId="{A27ADEAC-3F8A-421B-BBEE-8630B667FFE7}" dt="2022-10-09T20:16:17.171" v="915" actId="700"/>
          <ac:spMkLst>
            <pc:docMk/>
            <pc:sldMk cId="4104961882" sldId="1301"/>
            <ac:spMk id="8" creationId="{A3D50094-5E0C-47F7-AABD-CEE276BC9980}"/>
          </ac:spMkLst>
        </pc:spChg>
        <pc:spChg chg="add del mod ord">
          <ac:chgData name="Tariq, Saman GIZ" userId="71e1a46f-f0a9-4839-94bf-71441c44cec8" providerId="ADAL" clId="{A27ADEAC-3F8A-421B-BBEE-8630B667FFE7}" dt="2022-10-09T20:16:17.171" v="915" actId="700"/>
          <ac:spMkLst>
            <pc:docMk/>
            <pc:sldMk cId="4104961882" sldId="1301"/>
            <ac:spMk id="9" creationId="{C028DBFD-4ACF-47F4-8F38-BC779930497E}"/>
          </ac:spMkLst>
        </pc:spChg>
        <pc:spChg chg="add del mod ord">
          <ac:chgData name="Tariq, Saman GIZ" userId="71e1a46f-f0a9-4839-94bf-71441c44cec8" providerId="ADAL" clId="{A27ADEAC-3F8A-421B-BBEE-8630B667FFE7}" dt="2022-10-09T20:16:17.171" v="915" actId="700"/>
          <ac:spMkLst>
            <pc:docMk/>
            <pc:sldMk cId="4104961882" sldId="1301"/>
            <ac:spMk id="10" creationId="{A19E2FC6-A107-401B-9651-3B163DA25E6F}"/>
          </ac:spMkLst>
        </pc:spChg>
        <pc:spChg chg="mod">
          <ac:chgData name="Tariq, Saman GIZ" userId="71e1a46f-f0a9-4839-94bf-71441c44cec8" providerId="ADAL" clId="{A27ADEAC-3F8A-421B-BBEE-8630B667FFE7}" dt="2022-10-10T16:10:53.512" v="2175"/>
          <ac:spMkLst>
            <pc:docMk/>
            <pc:sldMk cId="4104961882" sldId="1301"/>
            <ac:spMk id="11" creationId="{CB7055EC-C408-49AB-AA5D-5936481A72E6}"/>
          </ac:spMkLst>
        </pc:spChg>
        <pc:spChg chg="add mod">
          <ac:chgData name="Tariq, Saman GIZ" userId="71e1a46f-f0a9-4839-94bf-71441c44cec8" providerId="ADAL" clId="{A27ADEAC-3F8A-421B-BBEE-8630B667FFE7}" dt="2022-10-09T20:15:34.825" v="875"/>
          <ac:spMkLst>
            <pc:docMk/>
            <pc:sldMk cId="4104961882" sldId="1301"/>
            <ac:spMk id="13" creationId="{4255BC59-E127-426C-9E21-A340908B4772}"/>
          </ac:spMkLst>
        </pc:spChg>
        <pc:spChg chg="mod">
          <ac:chgData name="Tariq, Saman GIZ" userId="71e1a46f-f0a9-4839-94bf-71441c44cec8" providerId="ADAL" clId="{A27ADEAC-3F8A-421B-BBEE-8630B667FFE7}" dt="2022-10-10T16:10:53.512" v="2175"/>
          <ac:spMkLst>
            <pc:docMk/>
            <pc:sldMk cId="4104961882" sldId="1301"/>
            <ac:spMk id="14" creationId="{039C03E9-A27B-451B-93C0-885853CB71DC}"/>
          </ac:spMkLst>
        </pc:spChg>
        <pc:spChg chg="add del mod ord">
          <ac:chgData name="Tariq, Saman GIZ" userId="71e1a46f-f0a9-4839-94bf-71441c44cec8" providerId="ADAL" clId="{A27ADEAC-3F8A-421B-BBEE-8630B667FFE7}" dt="2022-10-09T20:17:04.573" v="1011" actId="478"/>
          <ac:spMkLst>
            <pc:docMk/>
            <pc:sldMk cId="4104961882" sldId="1301"/>
            <ac:spMk id="14" creationId="{F7B09939-9482-4CC1-97A1-8BC465FA44DF}"/>
          </ac:spMkLst>
        </pc:spChg>
        <pc:spChg chg="mod">
          <ac:chgData name="Tariq, Saman GIZ" userId="71e1a46f-f0a9-4839-94bf-71441c44cec8" providerId="ADAL" clId="{A27ADEAC-3F8A-421B-BBEE-8630B667FFE7}" dt="2022-10-10T16:10:53.512" v="2175"/>
          <ac:spMkLst>
            <pc:docMk/>
            <pc:sldMk cId="4104961882" sldId="1301"/>
            <ac:spMk id="15" creationId="{042B36E6-934F-49E4-B6E8-9D2B6A778C54}"/>
          </ac:spMkLst>
        </pc:spChg>
        <pc:spChg chg="add del mod ord">
          <ac:chgData name="Tariq, Saman GIZ" userId="71e1a46f-f0a9-4839-94bf-71441c44cec8" providerId="ADAL" clId="{A27ADEAC-3F8A-421B-BBEE-8630B667FFE7}" dt="2022-10-09T20:17:24.043" v="1015" actId="700"/>
          <ac:spMkLst>
            <pc:docMk/>
            <pc:sldMk cId="4104961882" sldId="1301"/>
            <ac:spMk id="15" creationId="{12EFF6B5-2F8C-4EAE-89C6-DFE76305B7B1}"/>
          </ac:spMkLst>
        </pc:spChg>
        <pc:spChg chg="mod">
          <ac:chgData name="Tariq, Saman GIZ" userId="71e1a46f-f0a9-4839-94bf-71441c44cec8" providerId="ADAL" clId="{A27ADEAC-3F8A-421B-BBEE-8630B667FFE7}" dt="2022-10-10T16:10:53.512" v="2175"/>
          <ac:spMkLst>
            <pc:docMk/>
            <pc:sldMk cId="4104961882" sldId="1301"/>
            <ac:spMk id="16" creationId="{2B5AD2F0-771A-49AC-92CB-A63C31F9026F}"/>
          </ac:spMkLst>
        </pc:spChg>
        <pc:spChg chg="add del mod ord">
          <ac:chgData name="Tariq, Saman GIZ" userId="71e1a46f-f0a9-4839-94bf-71441c44cec8" providerId="ADAL" clId="{A27ADEAC-3F8A-421B-BBEE-8630B667FFE7}" dt="2022-10-09T20:17:03.508" v="1010" actId="478"/>
          <ac:spMkLst>
            <pc:docMk/>
            <pc:sldMk cId="4104961882" sldId="1301"/>
            <ac:spMk id="16" creationId="{9A6D2A94-0B26-42B2-8573-D98E286ED883}"/>
          </ac:spMkLst>
        </pc:spChg>
        <pc:spChg chg="add mod ord">
          <ac:chgData name="Tariq, Saman GIZ" userId="71e1a46f-f0a9-4839-94bf-71441c44cec8" providerId="ADAL" clId="{A27ADEAC-3F8A-421B-BBEE-8630B667FFE7}" dt="2022-10-09T20:23:51.273" v="1056" actId="20577"/>
          <ac:spMkLst>
            <pc:docMk/>
            <pc:sldMk cId="4104961882" sldId="1301"/>
            <ac:spMk id="17" creationId="{B459BBD1-E71D-4031-A1FF-4C7B009BFD76}"/>
          </ac:spMkLst>
        </pc:spChg>
        <pc:spChg chg="add mod ord">
          <ac:chgData name="Tariq, Saman GIZ" userId="71e1a46f-f0a9-4839-94bf-71441c44cec8" providerId="ADAL" clId="{A27ADEAC-3F8A-421B-BBEE-8630B667FFE7}" dt="2022-10-09T20:17:24.043" v="1015" actId="700"/>
          <ac:spMkLst>
            <pc:docMk/>
            <pc:sldMk cId="4104961882" sldId="1301"/>
            <ac:spMk id="18" creationId="{D9E7A841-FA15-48A4-A9A7-D10D33A22F5B}"/>
          </ac:spMkLst>
        </pc:spChg>
        <pc:spChg chg="add mod ord">
          <ac:chgData name="Tariq, Saman GIZ" userId="71e1a46f-f0a9-4839-94bf-71441c44cec8" providerId="ADAL" clId="{A27ADEAC-3F8A-421B-BBEE-8630B667FFE7}" dt="2022-10-09T20:17:24.043" v="1015" actId="700"/>
          <ac:spMkLst>
            <pc:docMk/>
            <pc:sldMk cId="4104961882" sldId="1301"/>
            <ac:spMk id="19" creationId="{FC97EC47-160C-4EB1-B9B4-AA666E06F4C7}"/>
          </ac:spMkLst>
        </pc:spChg>
        <pc:spChg chg="add mod ord">
          <ac:chgData name="Tariq, Saman GIZ" userId="71e1a46f-f0a9-4839-94bf-71441c44cec8" providerId="ADAL" clId="{A27ADEAC-3F8A-421B-BBEE-8630B667FFE7}" dt="2022-10-09T20:17:24.043" v="1015" actId="700"/>
          <ac:spMkLst>
            <pc:docMk/>
            <pc:sldMk cId="4104961882" sldId="1301"/>
            <ac:spMk id="20" creationId="{CA3E68DB-BA53-44E5-B660-A30963D58C7C}"/>
          </ac:spMkLst>
        </pc:spChg>
        <pc:spChg chg="mod">
          <ac:chgData name="Tariq, Saman GIZ" userId="71e1a46f-f0a9-4839-94bf-71441c44cec8" providerId="ADAL" clId="{A27ADEAC-3F8A-421B-BBEE-8630B667FFE7}" dt="2022-10-10T16:10:53.512" v="2175"/>
          <ac:spMkLst>
            <pc:docMk/>
            <pc:sldMk cId="4104961882" sldId="1301"/>
            <ac:spMk id="21" creationId="{6E0BB693-A213-49BD-A2E0-10A0D14D9FEB}"/>
          </ac:spMkLst>
        </pc:spChg>
        <pc:spChg chg="add del mod ord">
          <ac:chgData name="Tariq, Saman GIZ" userId="71e1a46f-f0a9-4839-94bf-71441c44cec8" providerId="ADAL" clId="{A27ADEAC-3F8A-421B-BBEE-8630B667FFE7}" dt="2022-10-09T20:17:27.177" v="1016" actId="478"/>
          <ac:spMkLst>
            <pc:docMk/>
            <pc:sldMk cId="4104961882" sldId="1301"/>
            <ac:spMk id="21" creationId="{A14890F3-3E0F-4FCE-A70A-CE31ECDD32F8}"/>
          </ac:spMkLst>
        </pc:spChg>
        <pc:spChg chg="add mod">
          <ac:chgData name="Tariq, Saman GIZ" userId="71e1a46f-f0a9-4839-94bf-71441c44cec8" providerId="ADAL" clId="{A27ADEAC-3F8A-421B-BBEE-8630B667FFE7}" dt="2022-10-09T20:17:36.041" v="1017"/>
          <ac:spMkLst>
            <pc:docMk/>
            <pc:sldMk cId="4104961882" sldId="1301"/>
            <ac:spMk id="22" creationId="{4E31855D-3883-495A-A0D6-E08C4CFE2D7A}"/>
          </ac:spMkLst>
        </pc:spChg>
        <pc:spChg chg="mod">
          <ac:chgData name="Tariq, Saman GIZ" userId="71e1a46f-f0a9-4839-94bf-71441c44cec8" providerId="ADAL" clId="{A27ADEAC-3F8A-421B-BBEE-8630B667FFE7}" dt="2022-10-10T16:10:53.512" v="2175"/>
          <ac:spMkLst>
            <pc:docMk/>
            <pc:sldMk cId="4104961882" sldId="1301"/>
            <ac:spMk id="23" creationId="{0FD47D6E-F500-441C-91E5-455EE133688F}"/>
          </ac:spMkLst>
        </pc:spChg>
        <pc:spChg chg="mod">
          <ac:chgData name="Tariq, Saman GIZ" userId="71e1a46f-f0a9-4839-94bf-71441c44cec8" providerId="ADAL" clId="{A27ADEAC-3F8A-421B-BBEE-8630B667FFE7}" dt="2022-10-10T16:10:53.512" v="2175"/>
          <ac:spMkLst>
            <pc:docMk/>
            <pc:sldMk cId="4104961882" sldId="1301"/>
            <ac:spMk id="24" creationId="{A70B2B10-64B1-4714-BC75-0FEE007A1E2D}"/>
          </ac:spMkLst>
        </pc:spChg>
        <pc:spChg chg="mod">
          <ac:chgData name="Tariq, Saman GIZ" userId="71e1a46f-f0a9-4839-94bf-71441c44cec8" providerId="ADAL" clId="{A27ADEAC-3F8A-421B-BBEE-8630B667FFE7}" dt="2022-10-10T16:10:53.512" v="2175"/>
          <ac:spMkLst>
            <pc:docMk/>
            <pc:sldMk cId="4104961882" sldId="1301"/>
            <ac:spMk id="25" creationId="{06E6E96E-C172-4039-9C42-CCFB8129B7F3}"/>
          </ac:spMkLst>
        </pc:spChg>
        <pc:spChg chg="mod">
          <ac:chgData name="Tariq, Saman GIZ" userId="71e1a46f-f0a9-4839-94bf-71441c44cec8" providerId="ADAL" clId="{A27ADEAC-3F8A-421B-BBEE-8630B667FFE7}" dt="2022-10-10T16:10:53.512" v="2175"/>
          <ac:spMkLst>
            <pc:docMk/>
            <pc:sldMk cId="4104961882" sldId="1301"/>
            <ac:spMk id="26" creationId="{50077F47-B937-453E-86F1-EB21AF94CE87}"/>
          </ac:spMkLst>
        </pc:spChg>
        <pc:spChg chg="mod">
          <ac:chgData name="Tariq, Saman GIZ" userId="71e1a46f-f0a9-4839-94bf-71441c44cec8" providerId="ADAL" clId="{A27ADEAC-3F8A-421B-BBEE-8630B667FFE7}" dt="2022-10-10T16:10:53.512" v="2175"/>
          <ac:spMkLst>
            <pc:docMk/>
            <pc:sldMk cId="4104961882" sldId="1301"/>
            <ac:spMk id="27" creationId="{61BF4744-7AB9-4602-9C79-4DF96D44C1E6}"/>
          </ac:spMkLst>
        </pc:spChg>
        <pc:spChg chg="mod">
          <ac:chgData name="Tariq, Saman GIZ" userId="71e1a46f-f0a9-4839-94bf-71441c44cec8" providerId="ADAL" clId="{A27ADEAC-3F8A-421B-BBEE-8630B667FFE7}" dt="2022-10-10T16:10:53.512" v="2175"/>
          <ac:spMkLst>
            <pc:docMk/>
            <pc:sldMk cId="4104961882" sldId="1301"/>
            <ac:spMk id="28" creationId="{D502B693-1FF8-4797-A596-E708EF6D5B31}"/>
          </ac:spMkLst>
        </pc:spChg>
        <pc:spChg chg="mod">
          <ac:chgData name="Tariq, Saman GIZ" userId="71e1a46f-f0a9-4839-94bf-71441c44cec8" providerId="ADAL" clId="{A27ADEAC-3F8A-421B-BBEE-8630B667FFE7}" dt="2022-10-10T16:10:53.512" v="2175"/>
          <ac:spMkLst>
            <pc:docMk/>
            <pc:sldMk cId="4104961882" sldId="1301"/>
            <ac:spMk id="29" creationId="{8F1DC63D-DF44-43AD-9678-82F38D7F30CE}"/>
          </ac:spMkLst>
        </pc:spChg>
        <pc:spChg chg="mod">
          <ac:chgData name="Tariq, Saman GIZ" userId="71e1a46f-f0a9-4839-94bf-71441c44cec8" providerId="ADAL" clId="{A27ADEAC-3F8A-421B-BBEE-8630B667FFE7}" dt="2022-10-10T16:10:53.512" v="2175"/>
          <ac:spMkLst>
            <pc:docMk/>
            <pc:sldMk cId="4104961882" sldId="1301"/>
            <ac:spMk id="30" creationId="{A7DDBA0B-0772-444E-A5EB-4FABF3AA888C}"/>
          </ac:spMkLst>
        </pc:spChg>
        <pc:spChg chg="mod">
          <ac:chgData name="Tariq, Saman GIZ" userId="71e1a46f-f0a9-4839-94bf-71441c44cec8" providerId="ADAL" clId="{A27ADEAC-3F8A-421B-BBEE-8630B667FFE7}" dt="2022-10-10T16:10:53.512" v="2175"/>
          <ac:spMkLst>
            <pc:docMk/>
            <pc:sldMk cId="4104961882" sldId="1301"/>
            <ac:spMk id="31" creationId="{173A50F0-2A2C-4CD6-9352-EDBA888E258D}"/>
          </ac:spMkLst>
        </pc:spChg>
        <pc:spChg chg="mod">
          <ac:chgData name="Tariq, Saman GIZ" userId="71e1a46f-f0a9-4839-94bf-71441c44cec8" providerId="ADAL" clId="{A27ADEAC-3F8A-421B-BBEE-8630B667FFE7}" dt="2022-10-10T16:10:53.512" v="2175"/>
          <ac:spMkLst>
            <pc:docMk/>
            <pc:sldMk cId="4104961882" sldId="1301"/>
            <ac:spMk id="32" creationId="{298AF03B-D2D2-47EC-BDE5-31288783A0E6}"/>
          </ac:spMkLst>
        </pc:spChg>
        <pc:spChg chg="mod">
          <ac:chgData name="Tariq, Saman GIZ" userId="71e1a46f-f0a9-4839-94bf-71441c44cec8" providerId="ADAL" clId="{A27ADEAC-3F8A-421B-BBEE-8630B667FFE7}" dt="2022-10-10T16:10:53.512" v="2175"/>
          <ac:spMkLst>
            <pc:docMk/>
            <pc:sldMk cId="4104961882" sldId="1301"/>
            <ac:spMk id="33" creationId="{184CA322-9B53-4A05-969B-BB32BE4617B6}"/>
          </ac:spMkLst>
        </pc:spChg>
        <pc:spChg chg="mod">
          <ac:chgData name="Tariq, Saman GIZ" userId="71e1a46f-f0a9-4839-94bf-71441c44cec8" providerId="ADAL" clId="{A27ADEAC-3F8A-421B-BBEE-8630B667FFE7}" dt="2022-10-10T16:10:53.512" v="2175"/>
          <ac:spMkLst>
            <pc:docMk/>
            <pc:sldMk cId="4104961882" sldId="1301"/>
            <ac:spMk id="34" creationId="{ECF32662-40FB-4421-9178-7167D94B5A24}"/>
          </ac:spMkLst>
        </pc:spChg>
        <pc:spChg chg="add mod">
          <ac:chgData name="Tariq, Saman GIZ" userId="71e1a46f-f0a9-4839-94bf-71441c44cec8" providerId="ADAL" clId="{A27ADEAC-3F8A-421B-BBEE-8630B667FFE7}" dt="2022-10-10T16:10:53.512" v="2175"/>
          <ac:spMkLst>
            <pc:docMk/>
            <pc:sldMk cId="4104961882" sldId="1301"/>
            <ac:spMk id="35" creationId="{06A7EBE3-238B-4367-8D32-AC62A51E898E}"/>
          </ac:spMkLst>
        </pc:spChg>
        <pc:grpChg chg="add mod">
          <ac:chgData name="Tariq, Saman GIZ" userId="71e1a46f-f0a9-4839-94bf-71441c44cec8" providerId="ADAL" clId="{A27ADEAC-3F8A-421B-BBEE-8630B667FFE7}" dt="2022-10-10T16:10:53.512" v="2175"/>
          <ac:grpSpMkLst>
            <pc:docMk/>
            <pc:sldMk cId="4104961882" sldId="1301"/>
            <ac:grpSpMk id="10" creationId="{426AE034-2460-4276-9E3B-C42A5D65B443}"/>
          </ac:grpSpMkLst>
        </pc:grpChg>
        <pc:picChg chg="add mod">
          <ac:chgData name="Tariq, Saman GIZ" userId="71e1a46f-f0a9-4839-94bf-71441c44cec8" providerId="ADAL" clId="{A27ADEAC-3F8A-421B-BBEE-8630B667FFE7}" dt="2022-10-09T20:15:29.327" v="874" actId="1076"/>
          <ac:picMkLst>
            <pc:docMk/>
            <pc:sldMk cId="4104961882" sldId="1301"/>
            <ac:picMk id="12" creationId="{AFE24A2B-02D0-4E46-B888-7BE09D63495F}"/>
          </ac:picMkLst>
        </pc:picChg>
      </pc:sldChg>
      <pc:sldChg chg="add del ord">
        <pc:chgData name="Tariq, Saman GIZ" userId="71e1a46f-f0a9-4839-94bf-71441c44cec8" providerId="ADAL" clId="{A27ADEAC-3F8A-421B-BBEE-8630B667FFE7}" dt="2022-10-09T20:14:57.061" v="863"/>
        <pc:sldMkLst>
          <pc:docMk/>
          <pc:sldMk cId="4105514467" sldId="1301"/>
        </pc:sldMkLst>
      </pc:sldChg>
      <pc:sldChg chg="addSp delSp modSp new mod modClrScheme chgLayout">
        <pc:chgData name="Tariq, Saman GIZ" userId="71e1a46f-f0a9-4839-94bf-71441c44cec8" providerId="ADAL" clId="{A27ADEAC-3F8A-421B-BBEE-8630B667FFE7}" dt="2022-10-13T09:26:26.468" v="8138" actId="20577"/>
        <pc:sldMkLst>
          <pc:docMk/>
          <pc:sldMk cId="99364809" sldId="1302"/>
        </pc:sldMkLst>
        <pc:spChg chg="del mod ord">
          <ac:chgData name="Tariq, Saman GIZ" userId="71e1a46f-f0a9-4839-94bf-71441c44cec8" providerId="ADAL" clId="{A27ADEAC-3F8A-421B-BBEE-8630B667FFE7}" dt="2022-10-09T20:34:57.681" v="1083" actId="700"/>
          <ac:spMkLst>
            <pc:docMk/>
            <pc:sldMk cId="99364809" sldId="1302"/>
            <ac:spMk id="2" creationId="{52302FE1-3ED6-494C-88F5-B52D777D726B}"/>
          </ac:spMkLst>
        </pc:spChg>
        <pc:spChg chg="del mod ord">
          <ac:chgData name="Tariq, Saman GIZ" userId="71e1a46f-f0a9-4839-94bf-71441c44cec8" providerId="ADAL" clId="{A27ADEAC-3F8A-421B-BBEE-8630B667FFE7}" dt="2022-10-09T20:34:57.681" v="1083" actId="700"/>
          <ac:spMkLst>
            <pc:docMk/>
            <pc:sldMk cId="99364809" sldId="1302"/>
            <ac:spMk id="3" creationId="{4014023D-0B5D-4598-BD76-F7218477A371}"/>
          </ac:spMkLst>
        </pc:spChg>
        <pc:spChg chg="del mod ord">
          <ac:chgData name="Tariq, Saman GIZ" userId="71e1a46f-f0a9-4839-94bf-71441c44cec8" providerId="ADAL" clId="{A27ADEAC-3F8A-421B-BBEE-8630B667FFE7}" dt="2022-10-09T20:34:57.681" v="1083" actId="700"/>
          <ac:spMkLst>
            <pc:docMk/>
            <pc:sldMk cId="99364809" sldId="1302"/>
            <ac:spMk id="4" creationId="{508E2ED2-6904-482D-BFC9-EE02F7465773}"/>
          </ac:spMkLst>
        </pc:spChg>
        <pc:spChg chg="del mod ord">
          <ac:chgData name="Tariq, Saman GIZ" userId="71e1a46f-f0a9-4839-94bf-71441c44cec8" providerId="ADAL" clId="{A27ADEAC-3F8A-421B-BBEE-8630B667FFE7}" dt="2022-10-09T20:34:57.681" v="1083" actId="700"/>
          <ac:spMkLst>
            <pc:docMk/>
            <pc:sldMk cId="99364809" sldId="1302"/>
            <ac:spMk id="5" creationId="{C6735B3E-8AAF-47B5-A44D-1AD2005F85B1}"/>
          </ac:spMkLst>
        </pc:spChg>
        <pc:spChg chg="del mod ord">
          <ac:chgData name="Tariq, Saman GIZ" userId="71e1a46f-f0a9-4839-94bf-71441c44cec8" providerId="ADAL" clId="{A27ADEAC-3F8A-421B-BBEE-8630B667FFE7}" dt="2022-10-09T20:34:57.681" v="1083" actId="700"/>
          <ac:spMkLst>
            <pc:docMk/>
            <pc:sldMk cId="99364809" sldId="1302"/>
            <ac:spMk id="6" creationId="{1F12CC36-5723-4718-82F1-54641A1AFC29}"/>
          </ac:spMkLst>
        </pc:spChg>
        <pc:spChg chg="del mod ord">
          <ac:chgData name="Tariq, Saman GIZ" userId="71e1a46f-f0a9-4839-94bf-71441c44cec8" providerId="ADAL" clId="{A27ADEAC-3F8A-421B-BBEE-8630B667FFE7}" dt="2022-10-09T20:34:57.681" v="1083" actId="700"/>
          <ac:spMkLst>
            <pc:docMk/>
            <pc:sldMk cId="99364809" sldId="1302"/>
            <ac:spMk id="7" creationId="{19BFA066-F455-4749-840C-83DAC50F5FBE}"/>
          </ac:spMkLst>
        </pc:spChg>
        <pc:spChg chg="add mod ord">
          <ac:chgData name="Tariq, Saman GIZ" userId="71e1a46f-f0a9-4839-94bf-71441c44cec8" providerId="ADAL" clId="{A27ADEAC-3F8A-421B-BBEE-8630B667FFE7}" dt="2022-10-13T09:26:26.468" v="8138" actId="20577"/>
          <ac:spMkLst>
            <pc:docMk/>
            <pc:sldMk cId="99364809" sldId="1302"/>
            <ac:spMk id="8" creationId="{45B48BA8-CA6E-480D-8451-4E6056B2D2B0}"/>
          </ac:spMkLst>
        </pc:spChg>
        <pc:spChg chg="add del mod ord">
          <ac:chgData name="Tariq, Saman GIZ" userId="71e1a46f-f0a9-4839-94bf-71441c44cec8" providerId="ADAL" clId="{A27ADEAC-3F8A-421B-BBEE-8630B667FFE7}" dt="2022-10-10T13:37:05.967" v="1464" actId="478"/>
          <ac:spMkLst>
            <pc:docMk/>
            <pc:sldMk cId="99364809" sldId="1302"/>
            <ac:spMk id="9" creationId="{388A1052-C15E-43F1-84A7-BF6FFF0C0C66}"/>
          </ac:spMkLst>
        </pc:spChg>
        <pc:spChg chg="add mod ord">
          <ac:chgData name="Tariq, Saman GIZ" userId="71e1a46f-f0a9-4839-94bf-71441c44cec8" providerId="ADAL" clId="{A27ADEAC-3F8A-421B-BBEE-8630B667FFE7}" dt="2022-10-10T13:36:58.101" v="1448" actId="20577"/>
          <ac:spMkLst>
            <pc:docMk/>
            <pc:sldMk cId="99364809" sldId="1302"/>
            <ac:spMk id="10" creationId="{C17E9A1F-D122-4C4E-87F4-2B62C00C71A0}"/>
          </ac:spMkLst>
        </pc:spChg>
        <pc:spChg chg="add del mod ord">
          <ac:chgData name="Tariq, Saman GIZ" userId="71e1a46f-f0a9-4839-94bf-71441c44cec8" providerId="ADAL" clId="{A27ADEAC-3F8A-421B-BBEE-8630B667FFE7}" dt="2022-10-10T13:37:07.226" v="1465" actId="478"/>
          <ac:spMkLst>
            <pc:docMk/>
            <pc:sldMk cId="99364809" sldId="1302"/>
            <ac:spMk id="11" creationId="{9D47CA58-E91E-4177-AF45-1123089172F8}"/>
          </ac:spMkLst>
        </pc:spChg>
        <pc:spChg chg="add del mod ord">
          <ac:chgData name="Tariq, Saman GIZ" userId="71e1a46f-f0a9-4839-94bf-71441c44cec8" providerId="ADAL" clId="{A27ADEAC-3F8A-421B-BBEE-8630B667FFE7}" dt="2022-10-10T13:37:07.226" v="1465" actId="478"/>
          <ac:spMkLst>
            <pc:docMk/>
            <pc:sldMk cId="99364809" sldId="1302"/>
            <ac:spMk id="12" creationId="{E3844254-25ED-4731-A3A6-84729650F6EB}"/>
          </ac:spMkLst>
        </pc:spChg>
        <pc:spChg chg="add del mod ord">
          <ac:chgData name="Tariq, Saman GIZ" userId="71e1a46f-f0a9-4839-94bf-71441c44cec8" providerId="ADAL" clId="{A27ADEAC-3F8A-421B-BBEE-8630B667FFE7}" dt="2022-10-10T13:37:07.226" v="1465" actId="478"/>
          <ac:spMkLst>
            <pc:docMk/>
            <pc:sldMk cId="99364809" sldId="1302"/>
            <ac:spMk id="13" creationId="{E5B74828-7618-4D08-98AB-0CF2B297ED12}"/>
          </ac:spMkLst>
        </pc:spChg>
        <pc:spChg chg="add mod">
          <ac:chgData name="Tariq, Saman GIZ" userId="71e1a46f-f0a9-4839-94bf-71441c44cec8" providerId="ADAL" clId="{A27ADEAC-3F8A-421B-BBEE-8630B667FFE7}" dt="2022-10-10T13:37:27.220" v="1470" actId="1076"/>
          <ac:spMkLst>
            <pc:docMk/>
            <pc:sldMk cId="99364809" sldId="1302"/>
            <ac:spMk id="14" creationId="{86747012-7ABF-4E21-9DC1-C749B63C560F}"/>
          </ac:spMkLst>
        </pc:spChg>
        <pc:spChg chg="mod">
          <ac:chgData name="Tariq, Saman GIZ" userId="71e1a46f-f0a9-4839-94bf-71441c44cec8" providerId="ADAL" clId="{A27ADEAC-3F8A-421B-BBEE-8630B667FFE7}" dt="2022-10-10T16:18:15.228" v="2233"/>
          <ac:spMkLst>
            <pc:docMk/>
            <pc:sldMk cId="99364809" sldId="1302"/>
            <ac:spMk id="16" creationId="{F62A543A-ACA5-40B4-BEC8-88BDA86C26F0}"/>
          </ac:spMkLst>
        </pc:spChg>
        <pc:spChg chg="mod">
          <ac:chgData name="Tariq, Saman GIZ" userId="71e1a46f-f0a9-4839-94bf-71441c44cec8" providerId="ADAL" clId="{A27ADEAC-3F8A-421B-BBEE-8630B667FFE7}" dt="2022-10-10T16:18:15.228" v="2233"/>
          <ac:spMkLst>
            <pc:docMk/>
            <pc:sldMk cId="99364809" sldId="1302"/>
            <ac:spMk id="17" creationId="{EF0FC686-6032-462A-BB47-A01C6A4CC21B}"/>
          </ac:spMkLst>
        </pc:spChg>
        <pc:spChg chg="mod">
          <ac:chgData name="Tariq, Saman GIZ" userId="71e1a46f-f0a9-4839-94bf-71441c44cec8" providerId="ADAL" clId="{A27ADEAC-3F8A-421B-BBEE-8630B667FFE7}" dt="2022-10-10T16:18:15.228" v="2233"/>
          <ac:spMkLst>
            <pc:docMk/>
            <pc:sldMk cId="99364809" sldId="1302"/>
            <ac:spMk id="18" creationId="{54CE0179-75FA-4F79-BD4F-0486FF27F8CD}"/>
          </ac:spMkLst>
        </pc:spChg>
        <pc:spChg chg="mod">
          <ac:chgData name="Tariq, Saman GIZ" userId="71e1a46f-f0a9-4839-94bf-71441c44cec8" providerId="ADAL" clId="{A27ADEAC-3F8A-421B-BBEE-8630B667FFE7}" dt="2022-10-10T16:18:15.228" v="2233"/>
          <ac:spMkLst>
            <pc:docMk/>
            <pc:sldMk cId="99364809" sldId="1302"/>
            <ac:spMk id="19" creationId="{166CD1F5-BF46-4B8A-883B-34A078EE45D4}"/>
          </ac:spMkLst>
        </pc:spChg>
        <pc:spChg chg="mod">
          <ac:chgData name="Tariq, Saman GIZ" userId="71e1a46f-f0a9-4839-94bf-71441c44cec8" providerId="ADAL" clId="{A27ADEAC-3F8A-421B-BBEE-8630B667FFE7}" dt="2022-10-10T16:18:15.228" v="2233"/>
          <ac:spMkLst>
            <pc:docMk/>
            <pc:sldMk cId="99364809" sldId="1302"/>
            <ac:spMk id="20" creationId="{45160C39-C093-46C6-988B-6700C53115BB}"/>
          </ac:spMkLst>
        </pc:spChg>
        <pc:spChg chg="mod">
          <ac:chgData name="Tariq, Saman GIZ" userId="71e1a46f-f0a9-4839-94bf-71441c44cec8" providerId="ADAL" clId="{A27ADEAC-3F8A-421B-BBEE-8630B667FFE7}" dt="2022-10-10T16:18:15.228" v="2233"/>
          <ac:spMkLst>
            <pc:docMk/>
            <pc:sldMk cId="99364809" sldId="1302"/>
            <ac:spMk id="21" creationId="{4CF457AF-B347-447C-AB2E-4D31761464FC}"/>
          </ac:spMkLst>
        </pc:spChg>
        <pc:spChg chg="mod">
          <ac:chgData name="Tariq, Saman GIZ" userId="71e1a46f-f0a9-4839-94bf-71441c44cec8" providerId="ADAL" clId="{A27ADEAC-3F8A-421B-BBEE-8630B667FFE7}" dt="2022-10-10T16:18:15.228" v="2233"/>
          <ac:spMkLst>
            <pc:docMk/>
            <pc:sldMk cId="99364809" sldId="1302"/>
            <ac:spMk id="22" creationId="{1CA46F75-C902-493B-935B-8C476F2E69DC}"/>
          </ac:spMkLst>
        </pc:spChg>
        <pc:spChg chg="mod">
          <ac:chgData name="Tariq, Saman GIZ" userId="71e1a46f-f0a9-4839-94bf-71441c44cec8" providerId="ADAL" clId="{A27ADEAC-3F8A-421B-BBEE-8630B667FFE7}" dt="2022-10-10T16:18:15.228" v="2233"/>
          <ac:spMkLst>
            <pc:docMk/>
            <pc:sldMk cId="99364809" sldId="1302"/>
            <ac:spMk id="23" creationId="{3B18F989-77B1-4E19-972B-DCF388DD23D5}"/>
          </ac:spMkLst>
        </pc:spChg>
        <pc:spChg chg="mod">
          <ac:chgData name="Tariq, Saman GIZ" userId="71e1a46f-f0a9-4839-94bf-71441c44cec8" providerId="ADAL" clId="{A27ADEAC-3F8A-421B-BBEE-8630B667FFE7}" dt="2022-10-10T16:18:15.228" v="2233"/>
          <ac:spMkLst>
            <pc:docMk/>
            <pc:sldMk cId="99364809" sldId="1302"/>
            <ac:spMk id="24" creationId="{894F0EF6-36E0-4854-9ABA-9020B7E48D8E}"/>
          </ac:spMkLst>
        </pc:spChg>
        <pc:spChg chg="mod">
          <ac:chgData name="Tariq, Saman GIZ" userId="71e1a46f-f0a9-4839-94bf-71441c44cec8" providerId="ADAL" clId="{A27ADEAC-3F8A-421B-BBEE-8630B667FFE7}" dt="2022-10-10T16:18:15.228" v="2233"/>
          <ac:spMkLst>
            <pc:docMk/>
            <pc:sldMk cId="99364809" sldId="1302"/>
            <ac:spMk id="25" creationId="{6E3CD502-A1ED-44D2-9FE9-83EE35609A60}"/>
          </ac:spMkLst>
        </pc:spChg>
        <pc:spChg chg="mod">
          <ac:chgData name="Tariq, Saman GIZ" userId="71e1a46f-f0a9-4839-94bf-71441c44cec8" providerId="ADAL" clId="{A27ADEAC-3F8A-421B-BBEE-8630B667FFE7}" dt="2022-10-10T16:18:15.228" v="2233"/>
          <ac:spMkLst>
            <pc:docMk/>
            <pc:sldMk cId="99364809" sldId="1302"/>
            <ac:spMk id="26" creationId="{31FE57F5-D8A9-4463-A9CE-574F9B0A3810}"/>
          </ac:spMkLst>
        </pc:spChg>
        <pc:spChg chg="mod">
          <ac:chgData name="Tariq, Saman GIZ" userId="71e1a46f-f0a9-4839-94bf-71441c44cec8" providerId="ADAL" clId="{A27ADEAC-3F8A-421B-BBEE-8630B667FFE7}" dt="2022-10-10T16:18:15.228" v="2233"/>
          <ac:spMkLst>
            <pc:docMk/>
            <pc:sldMk cId="99364809" sldId="1302"/>
            <ac:spMk id="27" creationId="{F916A0D1-CB04-4B52-98FC-DB8B46376670}"/>
          </ac:spMkLst>
        </pc:spChg>
        <pc:spChg chg="mod">
          <ac:chgData name="Tariq, Saman GIZ" userId="71e1a46f-f0a9-4839-94bf-71441c44cec8" providerId="ADAL" clId="{A27ADEAC-3F8A-421B-BBEE-8630B667FFE7}" dt="2022-10-10T16:18:15.228" v="2233"/>
          <ac:spMkLst>
            <pc:docMk/>
            <pc:sldMk cId="99364809" sldId="1302"/>
            <ac:spMk id="28" creationId="{E0A70382-7E13-4BED-A8AE-0EF58FF823A8}"/>
          </ac:spMkLst>
        </pc:spChg>
        <pc:spChg chg="mod">
          <ac:chgData name="Tariq, Saman GIZ" userId="71e1a46f-f0a9-4839-94bf-71441c44cec8" providerId="ADAL" clId="{A27ADEAC-3F8A-421B-BBEE-8630B667FFE7}" dt="2022-10-10T16:18:15.228" v="2233"/>
          <ac:spMkLst>
            <pc:docMk/>
            <pc:sldMk cId="99364809" sldId="1302"/>
            <ac:spMk id="29" creationId="{82B21476-BC6E-4295-991F-4352EDE6604E}"/>
          </ac:spMkLst>
        </pc:spChg>
        <pc:spChg chg="mod">
          <ac:chgData name="Tariq, Saman GIZ" userId="71e1a46f-f0a9-4839-94bf-71441c44cec8" providerId="ADAL" clId="{A27ADEAC-3F8A-421B-BBEE-8630B667FFE7}" dt="2022-10-10T16:18:15.228" v="2233"/>
          <ac:spMkLst>
            <pc:docMk/>
            <pc:sldMk cId="99364809" sldId="1302"/>
            <ac:spMk id="30" creationId="{DF489C96-9B2C-4F58-A3DA-094D21AFF5D2}"/>
          </ac:spMkLst>
        </pc:spChg>
        <pc:spChg chg="mod">
          <ac:chgData name="Tariq, Saman GIZ" userId="71e1a46f-f0a9-4839-94bf-71441c44cec8" providerId="ADAL" clId="{A27ADEAC-3F8A-421B-BBEE-8630B667FFE7}" dt="2022-10-10T16:18:15.228" v="2233"/>
          <ac:spMkLst>
            <pc:docMk/>
            <pc:sldMk cId="99364809" sldId="1302"/>
            <ac:spMk id="31" creationId="{96CC8908-D876-49DF-B6ED-05ECA291E135}"/>
          </ac:spMkLst>
        </pc:spChg>
        <pc:spChg chg="mod">
          <ac:chgData name="Tariq, Saman GIZ" userId="71e1a46f-f0a9-4839-94bf-71441c44cec8" providerId="ADAL" clId="{A27ADEAC-3F8A-421B-BBEE-8630B667FFE7}" dt="2022-10-10T16:18:15.228" v="2233"/>
          <ac:spMkLst>
            <pc:docMk/>
            <pc:sldMk cId="99364809" sldId="1302"/>
            <ac:spMk id="32" creationId="{A522D4AC-20A9-4D87-9A9B-22591726C78E}"/>
          </ac:spMkLst>
        </pc:spChg>
        <pc:spChg chg="add mod">
          <ac:chgData name="Tariq, Saman GIZ" userId="71e1a46f-f0a9-4839-94bf-71441c44cec8" providerId="ADAL" clId="{A27ADEAC-3F8A-421B-BBEE-8630B667FFE7}" dt="2022-10-10T16:18:18.654" v="2235" actId="20577"/>
          <ac:spMkLst>
            <pc:docMk/>
            <pc:sldMk cId="99364809" sldId="1302"/>
            <ac:spMk id="33" creationId="{CD60DE51-10A1-4DF1-B62D-987884E29D27}"/>
          </ac:spMkLst>
        </pc:spChg>
        <pc:spChg chg="mod">
          <ac:chgData name="Tariq, Saman GIZ" userId="71e1a46f-f0a9-4839-94bf-71441c44cec8" providerId="ADAL" clId="{A27ADEAC-3F8A-421B-BBEE-8630B667FFE7}" dt="2022-10-10T16:18:50.950" v="2236"/>
          <ac:spMkLst>
            <pc:docMk/>
            <pc:sldMk cId="99364809" sldId="1302"/>
            <ac:spMk id="35" creationId="{58B9A0A2-3DCE-4484-A920-0F9429A1A1FF}"/>
          </ac:spMkLst>
        </pc:spChg>
        <pc:spChg chg="mod">
          <ac:chgData name="Tariq, Saman GIZ" userId="71e1a46f-f0a9-4839-94bf-71441c44cec8" providerId="ADAL" clId="{A27ADEAC-3F8A-421B-BBEE-8630B667FFE7}" dt="2022-10-10T16:18:50.950" v="2236"/>
          <ac:spMkLst>
            <pc:docMk/>
            <pc:sldMk cId="99364809" sldId="1302"/>
            <ac:spMk id="36" creationId="{841C5AC8-4BB8-49A8-B612-D0F3930A3959}"/>
          </ac:spMkLst>
        </pc:spChg>
        <pc:spChg chg="add mod">
          <ac:chgData name="Tariq, Saman GIZ" userId="71e1a46f-f0a9-4839-94bf-71441c44cec8" providerId="ADAL" clId="{A27ADEAC-3F8A-421B-BBEE-8630B667FFE7}" dt="2022-10-10T16:19:51.877" v="2402" actId="20577"/>
          <ac:spMkLst>
            <pc:docMk/>
            <pc:sldMk cId="99364809" sldId="1302"/>
            <ac:spMk id="37" creationId="{2AFDD28D-84BB-4F29-9EF0-D7AAE9E8DCC1}"/>
          </ac:spMkLst>
        </pc:spChg>
        <pc:grpChg chg="add mod">
          <ac:chgData name="Tariq, Saman GIZ" userId="71e1a46f-f0a9-4839-94bf-71441c44cec8" providerId="ADAL" clId="{A27ADEAC-3F8A-421B-BBEE-8630B667FFE7}" dt="2022-10-10T16:18:15.228" v="2233"/>
          <ac:grpSpMkLst>
            <pc:docMk/>
            <pc:sldMk cId="99364809" sldId="1302"/>
            <ac:grpSpMk id="15" creationId="{3552E037-C69C-4FD7-9573-2954151F0F5E}"/>
          </ac:grpSpMkLst>
        </pc:grpChg>
        <pc:grpChg chg="add mod">
          <ac:chgData name="Tariq, Saman GIZ" userId="71e1a46f-f0a9-4839-94bf-71441c44cec8" providerId="ADAL" clId="{A27ADEAC-3F8A-421B-BBEE-8630B667FFE7}" dt="2022-10-10T16:18:50.950" v="2236"/>
          <ac:grpSpMkLst>
            <pc:docMk/>
            <pc:sldMk cId="99364809" sldId="1302"/>
            <ac:grpSpMk id="34" creationId="{21914A1F-3466-409D-994F-A744F73D129C}"/>
          </ac:grpSpMkLst>
        </pc:grpChg>
        <pc:picChg chg="add mod">
          <ac:chgData name="Tariq, Saman GIZ" userId="71e1a46f-f0a9-4839-94bf-71441c44cec8" providerId="ADAL" clId="{A27ADEAC-3F8A-421B-BBEE-8630B667FFE7}" dt="2022-10-10T13:37:18.436" v="1468" actId="27614"/>
          <ac:picMkLst>
            <pc:docMk/>
            <pc:sldMk cId="99364809" sldId="1302"/>
            <ac:picMk id="3" creationId="{A5471A13-C17E-4DE9-81AC-8A8215B7CD84}"/>
          </ac:picMkLst>
        </pc:picChg>
      </pc:sldChg>
      <pc:sldChg chg="new del">
        <pc:chgData name="Tariq, Saman GIZ" userId="71e1a46f-f0a9-4839-94bf-71441c44cec8" providerId="ADAL" clId="{A27ADEAC-3F8A-421B-BBEE-8630B667FFE7}" dt="2022-10-09T20:17:17.282" v="1013" actId="47"/>
        <pc:sldMkLst>
          <pc:docMk/>
          <pc:sldMk cId="539510938" sldId="1302"/>
        </pc:sldMkLst>
      </pc:sldChg>
      <pc:sldChg chg="add del">
        <pc:chgData name="Tariq, Saman GIZ" userId="71e1a46f-f0a9-4839-94bf-71441c44cec8" providerId="ADAL" clId="{A27ADEAC-3F8A-421B-BBEE-8630B667FFE7}" dt="2022-10-09T20:17:39.028" v="1018" actId="47"/>
        <pc:sldMkLst>
          <pc:docMk/>
          <pc:sldMk cId="2896632719" sldId="1302"/>
        </pc:sldMkLst>
      </pc:sldChg>
      <pc:sldChg chg="add del">
        <pc:chgData name="Tariq, Saman GIZ" userId="71e1a46f-f0a9-4839-94bf-71441c44cec8" providerId="ADAL" clId="{A27ADEAC-3F8A-421B-BBEE-8630B667FFE7}" dt="2022-10-10T13:30:00.133" v="1349" actId="47"/>
        <pc:sldMkLst>
          <pc:docMk/>
          <pc:sldMk cId="1208337488" sldId="1303"/>
        </pc:sldMkLst>
      </pc:sldChg>
      <pc:sldChg chg="addSp modSp add mod ord modNotesTx">
        <pc:chgData name="Tariq, Saman GIZ" userId="71e1a46f-f0a9-4839-94bf-71441c44cec8" providerId="ADAL" clId="{A27ADEAC-3F8A-421B-BBEE-8630B667FFE7}" dt="2022-10-13T09:26:36.955" v="8146" actId="20577"/>
        <pc:sldMkLst>
          <pc:docMk/>
          <pc:sldMk cId="2938722601" sldId="1303"/>
        </pc:sldMkLst>
        <pc:spChg chg="mod">
          <ac:chgData name="Tariq, Saman GIZ" userId="71e1a46f-f0a9-4839-94bf-71441c44cec8" providerId="ADAL" clId="{A27ADEAC-3F8A-421B-BBEE-8630B667FFE7}" dt="2022-10-10T13:36:32.845" v="1446"/>
          <ac:spMkLst>
            <pc:docMk/>
            <pc:sldMk cId="2938722601" sldId="1303"/>
            <ac:spMk id="19" creationId="{2345B01B-F690-49E5-AE6C-C47EB76ED2F5}"/>
          </ac:spMkLst>
        </pc:spChg>
        <pc:spChg chg="mod">
          <ac:chgData name="Tariq, Saman GIZ" userId="71e1a46f-f0a9-4839-94bf-71441c44cec8" providerId="ADAL" clId="{A27ADEAC-3F8A-421B-BBEE-8630B667FFE7}" dt="2022-10-10T13:36:32.845" v="1446"/>
          <ac:spMkLst>
            <pc:docMk/>
            <pc:sldMk cId="2938722601" sldId="1303"/>
            <ac:spMk id="20" creationId="{AAC238C1-39EA-47FD-963D-3650C776DD27}"/>
          </ac:spMkLst>
        </pc:spChg>
        <pc:spChg chg="mod">
          <ac:chgData name="Tariq, Saman GIZ" userId="71e1a46f-f0a9-4839-94bf-71441c44cec8" providerId="ADAL" clId="{A27ADEAC-3F8A-421B-BBEE-8630B667FFE7}" dt="2022-10-10T13:36:32.845" v="1446"/>
          <ac:spMkLst>
            <pc:docMk/>
            <pc:sldMk cId="2938722601" sldId="1303"/>
            <ac:spMk id="21" creationId="{57854DB2-65A9-42AC-88E4-AA66A9211820}"/>
          </ac:spMkLst>
        </pc:spChg>
        <pc:spChg chg="mod">
          <ac:chgData name="Tariq, Saman GIZ" userId="71e1a46f-f0a9-4839-94bf-71441c44cec8" providerId="ADAL" clId="{A27ADEAC-3F8A-421B-BBEE-8630B667FFE7}" dt="2022-10-10T13:36:32.845" v="1446"/>
          <ac:spMkLst>
            <pc:docMk/>
            <pc:sldMk cId="2938722601" sldId="1303"/>
            <ac:spMk id="22" creationId="{AA6ECF9B-4AFD-4FEE-9700-F11EAF7A15C8}"/>
          </ac:spMkLst>
        </pc:spChg>
        <pc:spChg chg="mod">
          <ac:chgData name="Tariq, Saman GIZ" userId="71e1a46f-f0a9-4839-94bf-71441c44cec8" providerId="ADAL" clId="{A27ADEAC-3F8A-421B-BBEE-8630B667FFE7}" dt="2022-10-10T13:36:32.845" v="1446"/>
          <ac:spMkLst>
            <pc:docMk/>
            <pc:sldMk cId="2938722601" sldId="1303"/>
            <ac:spMk id="23" creationId="{40C467CA-0003-4B8F-A8C6-7BD7154D2DD0}"/>
          </ac:spMkLst>
        </pc:spChg>
        <pc:spChg chg="mod">
          <ac:chgData name="Tariq, Saman GIZ" userId="71e1a46f-f0a9-4839-94bf-71441c44cec8" providerId="ADAL" clId="{A27ADEAC-3F8A-421B-BBEE-8630B667FFE7}" dt="2022-10-10T13:36:32.845" v="1446"/>
          <ac:spMkLst>
            <pc:docMk/>
            <pc:sldMk cId="2938722601" sldId="1303"/>
            <ac:spMk id="24" creationId="{57E6CA4C-883B-40C2-9984-422A0D536784}"/>
          </ac:spMkLst>
        </pc:spChg>
        <pc:spChg chg="mod">
          <ac:chgData name="Tariq, Saman GIZ" userId="71e1a46f-f0a9-4839-94bf-71441c44cec8" providerId="ADAL" clId="{A27ADEAC-3F8A-421B-BBEE-8630B667FFE7}" dt="2022-10-10T13:36:32.845" v="1446"/>
          <ac:spMkLst>
            <pc:docMk/>
            <pc:sldMk cId="2938722601" sldId="1303"/>
            <ac:spMk id="25" creationId="{CB0F5F65-AD8C-443E-BADE-B6ED88FBAD4D}"/>
          </ac:spMkLst>
        </pc:spChg>
        <pc:spChg chg="mod">
          <ac:chgData name="Tariq, Saman GIZ" userId="71e1a46f-f0a9-4839-94bf-71441c44cec8" providerId="ADAL" clId="{A27ADEAC-3F8A-421B-BBEE-8630B667FFE7}" dt="2022-10-10T13:36:32.845" v="1446"/>
          <ac:spMkLst>
            <pc:docMk/>
            <pc:sldMk cId="2938722601" sldId="1303"/>
            <ac:spMk id="26" creationId="{024F3F3B-53A8-424F-B139-797D6AB94FB6}"/>
          </ac:spMkLst>
        </pc:spChg>
        <pc:spChg chg="mod">
          <ac:chgData name="Tariq, Saman GIZ" userId="71e1a46f-f0a9-4839-94bf-71441c44cec8" providerId="ADAL" clId="{A27ADEAC-3F8A-421B-BBEE-8630B667FFE7}" dt="2022-10-10T13:35:28.921" v="1366" actId="20577"/>
          <ac:spMkLst>
            <pc:docMk/>
            <pc:sldMk cId="2938722601" sldId="1303"/>
            <ac:spMk id="27" creationId="{A3FAD8EE-FA60-C8CA-30CE-2B5E46CB20CA}"/>
          </ac:spMkLst>
        </pc:spChg>
        <pc:spChg chg="mod">
          <ac:chgData name="Tariq, Saman GIZ" userId="71e1a46f-f0a9-4839-94bf-71441c44cec8" providerId="ADAL" clId="{A27ADEAC-3F8A-421B-BBEE-8630B667FFE7}" dt="2022-10-10T13:36:32.845" v="1446"/>
          <ac:spMkLst>
            <pc:docMk/>
            <pc:sldMk cId="2938722601" sldId="1303"/>
            <ac:spMk id="28" creationId="{5138B608-80B5-4DF9-8A75-C18125AFE96A}"/>
          </ac:spMkLst>
        </pc:spChg>
        <pc:spChg chg="mod">
          <ac:chgData name="Tariq, Saman GIZ" userId="71e1a46f-f0a9-4839-94bf-71441c44cec8" providerId="ADAL" clId="{A27ADEAC-3F8A-421B-BBEE-8630B667FFE7}" dt="2022-10-10T13:36:32.845" v="1446"/>
          <ac:spMkLst>
            <pc:docMk/>
            <pc:sldMk cId="2938722601" sldId="1303"/>
            <ac:spMk id="30" creationId="{9C896366-CE18-479D-8BAB-469D09A35704}"/>
          </ac:spMkLst>
        </pc:spChg>
        <pc:spChg chg="mod">
          <ac:chgData name="Tariq, Saman GIZ" userId="71e1a46f-f0a9-4839-94bf-71441c44cec8" providerId="ADAL" clId="{A27ADEAC-3F8A-421B-BBEE-8630B667FFE7}" dt="2022-10-10T13:35:55.072" v="1374" actId="20577"/>
          <ac:spMkLst>
            <pc:docMk/>
            <pc:sldMk cId="2938722601" sldId="1303"/>
            <ac:spMk id="31" creationId="{D15C062D-5B1C-F248-90B6-483C6B438B23}"/>
          </ac:spMkLst>
        </pc:spChg>
        <pc:spChg chg="mod">
          <ac:chgData name="Tariq, Saman GIZ" userId="71e1a46f-f0a9-4839-94bf-71441c44cec8" providerId="ADAL" clId="{A27ADEAC-3F8A-421B-BBEE-8630B667FFE7}" dt="2022-10-10T13:36:32.845" v="1446"/>
          <ac:spMkLst>
            <pc:docMk/>
            <pc:sldMk cId="2938722601" sldId="1303"/>
            <ac:spMk id="32" creationId="{8908D767-A6E4-40E2-BC7B-1259181E012C}"/>
          </ac:spMkLst>
        </pc:spChg>
        <pc:spChg chg="mod">
          <ac:chgData name="Tariq, Saman GIZ" userId="71e1a46f-f0a9-4839-94bf-71441c44cec8" providerId="ADAL" clId="{A27ADEAC-3F8A-421B-BBEE-8630B667FFE7}" dt="2022-10-10T15:56:53.334" v="2007" actId="20577"/>
          <ac:spMkLst>
            <pc:docMk/>
            <pc:sldMk cId="2938722601" sldId="1303"/>
            <ac:spMk id="33" creationId="{698D52D0-269A-CB08-981F-34F696B5D355}"/>
          </ac:spMkLst>
        </pc:spChg>
        <pc:spChg chg="mod">
          <ac:chgData name="Tariq, Saman GIZ" userId="71e1a46f-f0a9-4839-94bf-71441c44cec8" providerId="ADAL" clId="{A27ADEAC-3F8A-421B-BBEE-8630B667FFE7}" dt="2022-10-10T13:36:32.845" v="1446"/>
          <ac:spMkLst>
            <pc:docMk/>
            <pc:sldMk cId="2938722601" sldId="1303"/>
            <ac:spMk id="34" creationId="{845597BD-F914-4333-B4D1-DD4E2202198C}"/>
          </ac:spMkLst>
        </pc:spChg>
        <pc:spChg chg="mod">
          <ac:chgData name="Tariq, Saman GIZ" userId="71e1a46f-f0a9-4839-94bf-71441c44cec8" providerId="ADAL" clId="{A27ADEAC-3F8A-421B-BBEE-8630B667FFE7}" dt="2022-10-10T13:35:35.871" v="1368" actId="20577"/>
          <ac:spMkLst>
            <pc:docMk/>
            <pc:sldMk cId="2938722601" sldId="1303"/>
            <ac:spMk id="35" creationId="{BA8E5167-FA9E-E490-830F-A8D19D401A47}"/>
          </ac:spMkLst>
        </pc:spChg>
        <pc:spChg chg="mod">
          <ac:chgData name="Tariq, Saman GIZ" userId="71e1a46f-f0a9-4839-94bf-71441c44cec8" providerId="ADAL" clId="{A27ADEAC-3F8A-421B-BBEE-8630B667FFE7}" dt="2022-10-10T13:36:32.845" v="1446"/>
          <ac:spMkLst>
            <pc:docMk/>
            <pc:sldMk cId="2938722601" sldId="1303"/>
            <ac:spMk id="36" creationId="{DB8BDC0F-4361-44D7-B019-D71CBFD9E88C}"/>
          </ac:spMkLst>
        </pc:spChg>
        <pc:spChg chg="mod">
          <ac:chgData name="Tariq, Saman GIZ" userId="71e1a46f-f0a9-4839-94bf-71441c44cec8" providerId="ADAL" clId="{A27ADEAC-3F8A-421B-BBEE-8630B667FFE7}" dt="2022-10-10T15:56:45.201" v="2004" actId="20577"/>
          <ac:spMkLst>
            <pc:docMk/>
            <pc:sldMk cId="2938722601" sldId="1303"/>
            <ac:spMk id="37" creationId="{E9F41624-DE37-9819-644D-BD1088759473}"/>
          </ac:spMkLst>
        </pc:spChg>
        <pc:spChg chg="mod">
          <ac:chgData name="Tariq, Saman GIZ" userId="71e1a46f-f0a9-4839-94bf-71441c44cec8" providerId="ADAL" clId="{A27ADEAC-3F8A-421B-BBEE-8630B667FFE7}" dt="2022-10-10T13:36:32.845" v="1446"/>
          <ac:spMkLst>
            <pc:docMk/>
            <pc:sldMk cId="2938722601" sldId="1303"/>
            <ac:spMk id="38" creationId="{2DBCBE37-11A1-4DEA-A3BE-6ED3A182199A}"/>
          </ac:spMkLst>
        </pc:spChg>
        <pc:spChg chg="mod">
          <ac:chgData name="Tariq, Saman GIZ" userId="71e1a46f-f0a9-4839-94bf-71441c44cec8" providerId="ADAL" clId="{A27ADEAC-3F8A-421B-BBEE-8630B667FFE7}" dt="2022-10-10T13:36:04.641" v="1376" actId="20577"/>
          <ac:spMkLst>
            <pc:docMk/>
            <pc:sldMk cId="2938722601" sldId="1303"/>
            <ac:spMk id="39" creationId="{2ED435F5-728E-2E45-5DBA-14F188DC15E9}"/>
          </ac:spMkLst>
        </pc:spChg>
        <pc:spChg chg="mod">
          <ac:chgData name="Tariq, Saman GIZ" userId="71e1a46f-f0a9-4839-94bf-71441c44cec8" providerId="ADAL" clId="{A27ADEAC-3F8A-421B-BBEE-8630B667FFE7}" dt="2022-10-10T13:36:32.845" v="1446"/>
          <ac:spMkLst>
            <pc:docMk/>
            <pc:sldMk cId="2938722601" sldId="1303"/>
            <ac:spMk id="40" creationId="{810A201E-F353-48E3-AF65-EA0D2E6990A4}"/>
          </ac:spMkLst>
        </pc:spChg>
        <pc:spChg chg="mod">
          <ac:chgData name="Tariq, Saman GIZ" userId="71e1a46f-f0a9-4839-94bf-71441c44cec8" providerId="ADAL" clId="{A27ADEAC-3F8A-421B-BBEE-8630B667FFE7}" dt="2022-10-10T15:56:57.073" v="2010" actId="20577"/>
          <ac:spMkLst>
            <pc:docMk/>
            <pc:sldMk cId="2938722601" sldId="1303"/>
            <ac:spMk id="41" creationId="{017966DC-D176-3690-6A3B-90A96830561D}"/>
          </ac:spMkLst>
        </pc:spChg>
        <pc:spChg chg="mod">
          <ac:chgData name="Tariq, Saman GIZ" userId="71e1a46f-f0a9-4839-94bf-71441c44cec8" providerId="ADAL" clId="{A27ADEAC-3F8A-421B-BBEE-8630B667FFE7}" dt="2022-10-10T13:36:32.845" v="1446"/>
          <ac:spMkLst>
            <pc:docMk/>
            <pc:sldMk cId="2938722601" sldId="1303"/>
            <ac:spMk id="42" creationId="{F977C401-78A1-48FF-9ADF-F171FFDB4873}"/>
          </ac:spMkLst>
        </pc:spChg>
        <pc:spChg chg="mod">
          <ac:chgData name="Tariq, Saman GIZ" userId="71e1a46f-f0a9-4839-94bf-71441c44cec8" providerId="ADAL" clId="{A27ADEAC-3F8A-421B-BBEE-8630B667FFE7}" dt="2022-10-10T13:35:41.338" v="1370" actId="20577"/>
          <ac:spMkLst>
            <pc:docMk/>
            <pc:sldMk cId="2938722601" sldId="1303"/>
            <ac:spMk id="43" creationId="{7FB39763-42F8-E413-576C-C3FA79442BDD}"/>
          </ac:spMkLst>
        </pc:spChg>
        <pc:spChg chg="mod">
          <ac:chgData name="Tariq, Saman GIZ" userId="71e1a46f-f0a9-4839-94bf-71441c44cec8" providerId="ADAL" clId="{A27ADEAC-3F8A-421B-BBEE-8630B667FFE7}" dt="2022-10-10T13:36:32.845" v="1446"/>
          <ac:spMkLst>
            <pc:docMk/>
            <pc:sldMk cId="2938722601" sldId="1303"/>
            <ac:spMk id="44" creationId="{2CA65B65-7647-4FCE-A146-2AD4D8A5EABF}"/>
          </ac:spMkLst>
        </pc:spChg>
        <pc:spChg chg="mod">
          <ac:chgData name="Tariq, Saman GIZ" userId="71e1a46f-f0a9-4839-94bf-71441c44cec8" providerId="ADAL" clId="{A27ADEAC-3F8A-421B-BBEE-8630B667FFE7}" dt="2022-10-10T15:56:48.939" v="2005" actId="20577"/>
          <ac:spMkLst>
            <pc:docMk/>
            <pc:sldMk cId="2938722601" sldId="1303"/>
            <ac:spMk id="45" creationId="{A38E04A0-2C57-CDA1-97F3-3CC7A306F7D0}"/>
          </ac:spMkLst>
        </pc:spChg>
        <pc:spChg chg="add mod">
          <ac:chgData name="Tariq, Saman GIZ" userId="71e1a46f-f0a9-4839-94bf-71441c44cec8" providerId="ADAL" clId="{A27ADEAC-3F8A-421B-BBEE-8630B667FFE7}" dt="2022-10-10T13:36:32.845" v="1446"/>
          <ac:spMkLst>
            <pc:docMk/>
            <pc:sldMk cId="2938722601" sldId="1303"/>
            <ac:spMk id="46" creationId="{8127BEC6-8ECA-4DD0-B1A1-8EFC286BC721}"/>
          </ac:spMkLst>
        </pc:spChg>
        <pc:spChg chg="mod">
          <ac:chgData name="Tariq, Saman GIZ" userId="71e1a46f-f0a9-4839-94bf-71441c44cec8" providerId="ADAL" clId="{A27ADEAC-3F8A-421B-BBEE-8630B667FFE7}" dt="2022-10-13T09:26:36.955" v="8146" actId="20577"/>
          <ac:spMkLst>
            <pc:docMk/>
            <pc:sldMk cId="2938722601" sldId="1303"/>
            <ac:spMk id="47" creationId="{D6B39387-7C3F-13BD-E45D-3B450B9C57CD}"/>
          </ac:spMkLst>
        </pc:spChg>
        <pc:spChg chg="add mod">
          <ac:chgData name="Tariq, Saman GIZ" userId="71e1a46f-f0a9-4839-94bf-71441c44cec8" providerId="ADAL" clId="{A27ADEAC-3F8A-421B-BBEE-8630B667FFE7}" dt="2022-10-10T13:36:32.845" v="1446"/>
          <ac:spMkLst>
            <pc:docMk/>
            <pc:sldMk cId="2938722601" sldId="1303"/>
            <ac:spMk id="48" creationId="{7884FC31-66E2-45F3-9C19-D2F75565BA2A}"/>
          </ac:spMkLst>
        </pc:spChg>
        <pc:spChg chg="mod">
          <ac:chgData name="Tariq, Saman GIZ" userId="71e1a46f-f0a9-4839-94bf-71441c44cec8" providerId="ADAL" clId="{A27ADEAC-3F8A-421B-BBEE-8630B667FFE7}" dt="2022-10-10T15:56:58.810" v="2011" actId="20577"/>
          <ac:spMkLst>
            <pc:docMk/>
            <pc:sldMk cId="2938722601" sldId="1303"/>
            <ac:spMk id="49" creationId="{77387192-DAFA-FE54-EC78-CAF3A4491296}"/>
          </ac:spMkLst>
        </pc:spChg>
        <pc:spChg chg="mod">
          <ac:chgData name="Tariq, Saman GIZ" userId="71e1a46f-f0a9-4839-94bf-71441c44cec8" providerId="ADAL" clId="{A27ADEAC-3F8A-421B-BBEE-8630B667FFE7}" dt="2022-10-10T13:35:48.929" v="1372" actId="20577"/>
          <ac:spMkLst>
            <pc:docMk/>
            <pc:sldMk cId="2938722601" sldId="1303"/>
            <ac:spMk id="51" creationId="{8363E7EA-8178-3456-18C7-0A9240013FB7}"/>
          </ac:spMkLst>
        </pc:spChg>
        <pc:spChg chg="mod">
          <ac:chgData name="Tariq, Saman GIZ" userId="71e1a46f-f0a9-4839-94bf-71441c44cec8" providerId="ADAL" clId="{A27ADEAC-3F8A-421B-BBEE-8630B667FFE7}" dt="2022-10-10T13:36:32.845" v="1446"/>
          <ac:spMkLst>
            <pc:docMk/>
            <pc:sldMk cId="2938722601" sldId="1303"/>
            <ac:spMk id="52" creationId="{96DE6FCD-F134-49B5-8A46-3592F694CE23}"/>
          </ac:spMkLst>
        </pc:spChg>
        <pc:spChg chg="mod">
          <ac:chgData name="Tariq, Saman GIZ" userId="71e1a46f-f0a9-4839-94bf-71441c44cec8" providerId="ADAL" clId="{A27ADEAC-3F8A-421B-BBEE-8630B667FFE7}" dt="2022-10-10T15:56:51.209" v="2006" actId="20577"/>
          <ac:spMkLst>
            <pc:docMk/>
            <pc:sldMk cId="2938722601" sldId="1303"/>
            <ac:spMk id="53" creationId="{7A5D1C84-53A4-86BE-F785-4530DE4E62AC}"/>
          </ac:spMkLst>
        </pc:spChg>
        <pc:spChg chg="mod">
          <ac:chgData name="Tariq, Saman GIZ" userId="71e1a46f-f0a9-4839-94bf-71441c44cec8" providerId="ADAL" clId="{A27ADEAC-3F8A-421B-BBEE-8630B667FFE7}" dt="2022-10-10T13:36:32.845" v="1446"/>
          <ac:spMkLst>
            <pc:docMk/>
            <pc:sldMk cId="2938722601" sldId="1303"/>
            <ac:spMk id="54" creationId="{E66C00AA-F434-4216-B54A-B4FF50D31A30}"/>
          </ac:spMkLst>
        </pc:spChg>
        <pc:spChg chg="mod">
          <ac:chgData name="Tariq, Saman GIZ" userId="71e1a46f-f0a9-4839-94bf-71441c44cec8" providerId="ADAL" clId="{A27ADEAC-3F8A-421B-BBEE-8630B667FFE7}" dt="2022-10-10T13:36:25.637" v="1445" actId="20577"/>
          <ac:spMkLst>
            <pc:docMk/>
            <pc:sldMk cId="2938722601" sldId="1303"/>
            <ac:spMk id="55" creationId="{56E691FE-32AE-6CC4-03D0-8C5BECFE245C}"/>
          </ac:spMkLst>
        </pc:spChg>
        <pc:spChg chg="mod">
          <ac:chgData name="Tariq, Saman GIZ" userId="71e1a46f-f0a9-4839-94bf-71441c44cec8" providerId="ADAL" clId="{A27ADEAC-3F8A-421B-BBEE-8630B667FFE7}" dt="2022-10-10T13:36:32.845" v="1446"/>
          <ac:spMkLst>
            <pc:docMk/>
            <pc:sldMk cId="2938722601" sldId="1303"/>
            <ac:spMk id="56" creationId="{F6203042-F03A-41F6-829B-D512501028DC}"/>
          </ac:spMkLst>
        </pc:spChg>
        <pc:spChg chg="mod">
          <ac:chgData name="Tariq, Saman GIZ" userId="71e1a46f-f0a9-4839-94bf-71441c44cec8" providerId="ADAL" clId="{A27ADEAC-3F8A-421B-BBEE-8630B667FFE7}" dt="2022-10-10T15:57:00.467" v="2012" actId="20577"/>
          <ac:spMkLst>
            <pc:docMk/>
            <pc:sldMk cId="2938722601" sldId="1303"/>
            <ac:spMk id="57" creationId="{58B542E1-9791-1D71-3505-B90E00FDD073}"/>
          </ac:spMkLst>
        </pc:spChg>
        <pc:spChg chg="mod">
          <ac:chgData name="Tariq, Saman GIZ" userId="71e1a46f-f0a9-4839-94bf-71441c44cec8" providerId="ADAL" clId="{A27ADEAC-3F8A-421B-BBEE-8630B667FFE7}" dt="2022-10-10T13:36:32.845" v="1446"/>
          <ac:spMkLst>
            <pc:docMk/>
            <pc:sldMk cId="2938722601" sldId="1303"/>
            <ac:spMk id="58" creationId="{32DA796E-C59F-4C8E-934F-5BFC64A0556E}"/>
          </ac:spMkLst>
        </pc:spChg>
        <pc:grpChg chg="add mod">
          <ac:chgData name="Tariq, Saman GIZ" userId="71e1a46f-f0a9-4839-94bf-71441c44cec8" providerId="ADAL" clId="{A27ADEAC-3F8A-421B-BBEE-8630B667FFE7}" dt="2022-10-10T13:36:32.845" v="1446"/>
          <ac:grpSpMkLst>
            <pc:docMk/>
            <pc:sldMk cId="2938722601" sldId="1303"/>
            <ac:grpSpMk id="18" creationId="{4875C41D-436D-4BF5-9644-1ADB0725FFA1}"/>
          </ac:grpSpMkLst>
        </pc:grpChg>
        <pc:grpChg chg="add mod">
          <ac:chgData name="Tariq, Saman GIZ" userId="71e1a46f-f0a9-4839-94bf-71441c44cec8" providerId="ADAL" clId="{A27ADEAC-3F8A-421B-BBEE-8630B667FFE7}" dt="2022-10-10T13:36:32.845" v="1446"/>
          <ac:grpSpMkLst>
            <pc:docMk/>
            <pc:sldMk cId="2938722601" sldId="1303"/>
            <ac:grpSpMk id="50" creationId="{DCC85896-7C4A-4C7C-A783-481BDF292A08}"/>
          </ac:grpSpMkLst>
        </pc:grpChg>
      </pc:sldChg>
      <pc:sldChg chg="addSp delSp modSp new add del mod modClrScheme chgLayout">
        <pc:chgData name="Tariq, Saman GIZ" userId="71e1a46f-f0a9-4839-94bf-71441c44cec8" providerId="ADAL" clId="{A27ADEAC-3F8A-421B-BBEE-8630B667FFE7}" dt="2022-10-10T13:42:09.274" v="1486" actId="47"/>
        <pc:sldMkLst>
          <pc:docMk/>
          <pc:sldMk cId="1032359649" sldId="1304"/>
        </pc:sldMkLst>
        <pc:spChg chg="del mod ord">
          <ac:chgData name="Tariq, Saman GIZ" userId="71e1a46f-f0a9-4839-94bf-71441c44cec8" providerId="ADAL" clId="{A27ADEAC-3F8A-421B-BBEE-8630B667FFE7}" dt="2022-10-10T13:38:09.270" v="1472" actId="700"/>
          <ac:spMkLst>
            <pc:docMk/>
            <pc:sldMk cId="1032359649" sldId="1304"/>
            <ac:spMk id="2" creationId="{CCEE622A-6F16-4A71-B4FE-A7559A659E63}"/>
          </ac:spMkLst>
        </pc:spChg>
        <pc:spChg chg="del mod ord">
          <ac:chgData name="Tariq, Saman GIZ" userId="71e1a46f-f0a9-4839-94bf-71441c44cec8" providerId="ADAL" clId="{A27ADEAC-3F8A-421B-BBEE-8630B667FFE7}" dt="2022-10-10T13:38:09.270" v="1472" actId="700"/>
          <ac:spMkLst>
            <pc:docMk/>
            <pc:sldMk cId="1032359649" sldId="1304"/>
            <ac:spMk id="3" creationId="{6E00AA6F-D957-4450-AB69-DAF32A2FF6DA}"/>
          </ac:spMkLst>
        </pc:spChg>
        <pc:spChg chg="del mod ord">
          <ac:chgData name="Tariq, Saman GIZ" userId="71e1a46f-f0a9-4839-94bf-71441c44cec8" providerId="ADAL" clId="{A27ADEAC-3F8A-421B-BBEE-8630B667FFE7}" dt="2022-10-10T13:38:09.270" v="1472" actId="700"/>
          <ac:spMkLst>
            <pc:docMk/>
            <pc:sldMk cId="1032359649" sldId="1304"/>
            <ac:spMk id="4" creationId="{1BC1E9A7-1D14-4B20-997A-63CD0B8623A8}"/>
          </ac:spMkLst>
        </pc:spChg>
        <pc:spChg chg="del">
          <ac:chgData name="Tariq, Saman GIZ" userId="71e1a46f-f0a9-4839-94bf-71441c44cec8" providerId="ADAL" clId="{A27ADEAC-3F8A-421B-BBEE-8630B667FFE7}" dt="2022-10-10T13:38:09.270" v="1472" actId="700"/>
          <ac:spMkLst>
            <pc:docMk/>
            <pc:sldMk cId="1032359649" sldId="1304"/>
            <ac:spMk id="5" creationId="{42BBCB9A-CC3B-4871-BBBE-5CC8FA07D2AF}"/>
          </ac:spMkLst>
        </pc:spChg>
        <pc:spChg chg="del">
          <ac:chgData name="Tariq, Saman GIZ" userId="71e1a46f-f0a9-4839-94bf-71441c44cec8" providerId="ADAL" clId="{A27ADEAC-3F8A-421B-BBEE-8630B667FFE7}" dt="2022-10-10T13:38:09.270" v="1472" actId="700"/>
          <ac:spMkLst>
            <pc:docMk/>
            <pc:sldMk cId="1032359649" sldId="1304"/>
            <ac:spMk id="6" creationId="{BC6BFAE6-FE7A-4330-84B4-04C1BF960EEA}"/>
          </ac:spMkLst>
        </pc:spChg>
        <pc:spChg chg="del">
          <ac:chgData name="Tariq, Saman GIZ" userId="71e1a46f-f0a9-4839-94bf-71441c44cec8" providerId="ADAL" clId="{A27ADEAC-3F8A-421B-BBEE-8630B667FFE7}" dt="2022-10-10T13:38:09.270" v="1472" actId="700"/>
          <ac:spMkLst>
            <pc:docMk/>
            <pc:sldMk cId="1032359649" sldId="1304"/>
            <ac:spMk id="7" creationId="{BCBC20DE-A84D-4F56-8BB5-BFA44A1FE1F0}"/>
          </ac:spMkLst>
        </pc:spChg>
        <pc:spChg chg="add del mod ord">
          <ac:chgData name="Tariq, Saman GIZ" userId="71e1a46f-f0a9-4839-94bf-71441c44cec8" providerId="ADAL" clId="{A27ADEAC-3F8A-421B-BBEE-8630B667FFE7}" dt="2022-10-10T13:38:41.752" v="1473" actId="478"/>
          <ac:spMkLst>
            <pc:docMk/>
            <pc:sldMk cId="1032359649" sldId="1304"/>
            <ac:spMk id="8" creationId="{0D1621BE-5E9E-4436-AEB8-3BEF30774D21}"/>
          </ac:spMkLst>
        </pc:spChg>
        <pc:spChg chg="add del mod ord">
          <ac:chgData name="Tariq, Saman GIZ" userId="71e1a46f-f0a9-4839-94bf-71441c44cec8" providerId="ADAL" clId="{A27ADEAC-3F8A-421B-BBEE-8630B667FFE7}" dt="2022-10-10T13:38:41.752" v="1473" actId="478"/>
          <ac:spMkLst>
            <pc:docMk/>
            <pc:sldMk cId="1032359649" sldId="1304"/>
            <ac:spMk id="9" creationId="{2214993A-6116-4B8B-84F9-496E12FC9876}"/>
          </ac:spMkLst>
        </pc:spChg>
        <pc:spChg chg="add del mod ord">
          <ac:chgData name="Tariq, Saman GIZ" userId="71e1a46f-f0a9-4839-94bf-71441c44cec8" providerId="ADAL" clId="{A27ADEAC-3F8A-421B-BBEE-8630B667FFE7}" dt="2022-10-10T13:38:41.752" v="1473" actId="478"/>
          <ac:spMkLst>
            <pc:docMk/>
            <pc:sldMk cId="1032359649" sldId="1304"/>
            <ac:spMk id="10" creationId="{2CDE0E43-0F46-447C-85AD-478FAB2B6B25}"/>
          </ac:spMkLst>
        </pc:spChg>
      </pc:sldChg>
      <pc:sldChg chg="new del">
        <pc:chgData name="Tariq, Saman GIZ" userId="71e1a46f-f0a9-4839-94bf-71441c44cec8" providerId="ADAL" clId="{A27ADEAC-3F8A-421B-BBEE-8630B667FFE7}" dt="2022-10-10T13:45:55.359" v="1510" actId="47"/>
        <pc:sldMkLst>
          <pc:docMk/>
          <pc:sldMk cId="1706809413" sldId="1304"/>
        </pc:sldMkLst>
      </pc:sldChg>
      <pc:sldChg chg="addSp delSp modSp new mod modClrScheme chgLayout modNotesTx">
        <pc:chgData name="Tariq, Saman GIZ" userId="71e1a46f-f0a9-4839-94bf-71441c44cec8" providerId="ADAL" clId="{A27ADEAC-3F8A-421B-BBEE-8630B667FFE7}" dt="2022-10-10T16:27:52.113" v="2709" actId="113"/>
        <pc:sldMkLst>
          <pc:docMk/>
          <pc:sldMk cId="3268715727" sldId="1304"/>
        </pc:sldMkLst>
        <pc:spChg chg="del mod ord">
          <ac:chgData name="Tariq, Saman GIZ" userId="71e1a46f-f0a9-4839-94bf-71441c44cec8" providerId="ADAL" clId="{A27ADEAC-3F8A-421B-BBEE-8630B667FFE7}" dt="2022-10-10T13:46:11.839" v="1514" actId="700"/>
          <ac:spMkLst>
            <pc:docMk/>
            <pc:sldMk cId="3268715727" sldId="1304"/>
            <ac:spMk id="2" creationId="{20440EFF-A918-4EAC-9490-4E4B0E750598}"/>
          </ac:spMkLst>
        </pc:spChg>
        <pc:spChg chg="del mod ord">
          <ac:chgData name="Tariq, Saman GIZ" userId="71e1a46f-f0a9-4839-94bf-71441c44cec8" providerId="ADAL" clId="{A27ADEAC-3F8A-421B-BBEE-8630B667FFE7}" dt="2022-10-10T13:46:11.839" v="1514" actId="700"/>
          <ac:spMkLst>
            <pc:docMk/>
            <pc:sldMk cId="3268715727" sldId="1304"/>
            <ac:spMk id="3" creationId="{791FED1A-E888-4841-9CE8-DE5773F2940B}"/>
          </ac:spMkLst>
        </pc:spChg>
        <pc:spChg chg="add mod ord">
          <ac:chgData name="Tariq, Saman GIZ" userId="71e1a46f-f0a9-4839-94bf-71441c44cec8" providerId="ADAL" clId="{A27ADEAC-3F8A-421B-BBEE-8630B667FFE7}" dt="2022-10-10T13:46:28.771" v="1519" actId="20577"/>
          <ac:spMkLst>
            <pc:docMk/>
            <pc:sldMk cId="3268715727" sldId="1304"/>
            <ac:spMk id="4" creationId="{3F25C8C2-C335-4B70-B3CA-293FCB2CD92C}"/>
          </ac:spMkLst>
        </pc:spChg>
        <pc:spChg chg="add mod ord">
          <ac:chgData name="Tariq, Saman GIZ" userId="71e1a46f-f0a9-4839-94bf-71441c44cec8" providerId="ADAL" clId="{A27ADEAC-3F8A-421B-BBEE-8630B667FFE7}" dt="2022-10-10T13:47:15.676" v="1539" actId="113"/>
          <ac:spMkLst>
            <pc:docMk/>
            <pc:sldMk cId="3268715727" sldId="1304"/>
            <ac:spMk id="5" creationId="{EBC7788C-B768-4B35-8D16-BE41D210E388}"/>
          </ac:spMkLst>
        </pc:spChg>
        <pc:spChg chg="add mod ord">
          <ac:chgData name="Tariq, Saman GIZ" userId="71e1a46f-f0a9-4839-94bf-71441c44cec8" providerId="ADAL" clId="{A27ADEAC-3F8A-421B-BBEE-8630B667FFE7}" dt="2022-10-10T13:47:14.017" v="1538" actId="113"/>
          <ac:spMkLst>
            <pc:docMk/>
            <pc:sldMk cId="3268715727" sldId="1304"/>
            <ac:spMk id="6" creationId="{E3C0098D-AC49-4C09-88F5-11C1B2FEF3E5}"/>
          </ac:spMkLst>
        </pc:spChg>
        <pc:spChg chg="add del mod ord">
          <ac:chgData name="Tariq, Saman GIZ" userId="71e1a46f-f0a9-4839-94bf-71441c44cec8" providerId="ADAL" clId="{A27ADEAC-3F8A-421B-BBEE-8630B667FFE7}" dt="2022-10-10T13:46:37.872" v="1533" actId="478"/>
          <ac:spMkLst>
            <pc:docMk/>
            <pc:sldMk cId="3268715727" sldId="1304"/>
            <ac:spMk id="7" creationId="{E6AB6567-17A9-4E2C-BF0D-200DFC421C39}"/>
          </ac:spMkLst>
        </pc:spChg>
        <pc:spChg chg="add mod ord">
          <ac:chgData name="Tariq, Saman GIZ" userId="71e1a46f-f0a9-4839-94bf-71441c44cec8" providerId="ADAL" clId="{A27ADEAC-3F8A-421B-BBEE-8630B667FFE7}" dt="2022-10-10T13:47:59.493" v="1545" actId="1076"/>
          <ac:spMkLst>
            <pc:docMk/>
            <pc:sldMk cId="3268715727" sldId="1304"/>
            <ac:spMk id="8" creationId="{F25E5640-35A1-4A1C-9D50-90C84C39B11B}"/>
          </ac:spMkLst>
        </pc:spChg>
        <pc:spChg chg="add mod ord">
          <ac:chgData name="Tariq, Saman GIZ" userId="71e1a46f-f0a9-4839-94bf-71441c44cec8" providerId="ADAL" clId="{A27ADEAC-3F8A-421B-BBEE-8630B667FFE7}" dt="2022-10-10T13:47:59.493" v="1545" actId="1076"/>
          <ac:spMkLst>
            <pc:docMk/>
            <pc:sldMk cId="3268715727" sldId="1304"/>
            <ac:spMk id="9" creationId="{74B5B9D1-8A41-4C22-9108-565B1E700BD8}"/>
          </ac:spMkLst>
        </pc:spChg>
        <pc:spChg chg="mod">
          <ac:chgData name="Tariq, Saman GIZ" userId="71e1a46f-f0a9-4839-94bf-71441c44cec8" providerId="ADAL" clId="{A27ADEAC-3F8A-421B-BBEE-8630B667FFE7}" dt="2022-10-10T13:47:27.325" v="1540"/>
          <ac:spMkLst>
            <pc:docMk/>
            <pc:sldMk cId="3268715727" sldId="1304"/>
            <ac:spMk id="11" creationId="{126A7313-D7F1-4045-95BC-0F38272C60BC}"/>
          </ac:spMkLst>
        </pc:spChg>
        <pc:spChg chg="mod">
          <ac:chgData name="Tariq, Saman GIZ" userId="71e1a46f-f0a9-4839-94bf-71441c44cec8" providerId="ADAL" clId="{A27ADEAC-3F8A-421B-BBEE-8630B667FFE7}" dt="2022-10-10T13:47:27.325" v="1540"/>
          <ac:spMkLst>
            <pc:docMk/>
            <pc:sldMk cId="3268715727" sldId="1304"/>
            <ac:spMk id="12" creationId="{5066325B-4510-4753-93A5-44ECA68D56DF}"/>
          </ac:spMkLst>
        </pc:spChg>
        <pc:spChg chg="mod">
          <ac:chgData name="Tariq, Saman GIZ" userId="71e1a46f-f0a9-4839-94bf-71441c44cec8" providerId="ADAL" clId="{A27ADEAC-3F8A-421B-BBEE-8630B667FFE7}" dt="2022-10-10T13:47:27.325" v="1540"/>
          <ac:spMkLst>
            <pc:docMk/>
            <pc:sldMk cId="3268715727" sldId="1304"/>
            <ac:spMk id="13" creationId="{C54CE8C3-AE9B-427C-B991-40D5CD369782}"/>
          </ac:spMkLst>
        </pc:spChg>
        <pc:spChg chg="mod">
          <ac:chgData name="Tariq, Saman GIZ" userId="71e1a46f-f0a9-4839-94bf-71441c44cec8" providerId="ADAL" clId="{A27ADEAC-3F8A-421B-BBEE-8630B667FFE7}" dt="2022-10-10T13:47:27.325" v="1540"/>
          <ac:spMkLst>
            <pc:docMk/>
            <pc:sldMk cId="3268715727" sldId="1304"/>
            <ac:spMk id="14" creationId="{59CB8982-600C-4C6D-96AB-EAC2016D692C}"/>
          </ac:spMkLst>
        </pc:spChg>
        <pc:spChg chg="mod">
          <ac:chgData name="Tariq, Saman GIZ" userId="71e1a46f-f0a9-4839-94bf-71441c44cec8" providerId="ADAL" clId="{A27ADEAC-3F8A-421B-BBEE-8630B667FFE7}" dt="2022-10-10T13:47:27.325" v="1540"/>
          <ac:spMkLst>
            <pc:docMk/>
            <pc:sldMk cId="3268715727" sldId="1304"/>
            <ac:spMk id="15" creationId="{E795A262-DC89-4E85-88C4-C67F04EBE650}"/>
          </ac:spMkLst>
        </pc:spChg>
        <pc:spChg chg="mod">
          <ac:chgData name="Tariq, Saman GIZ" userId="71e1a46f-f0a9-4839-94bf-71441c44cec8" providerId="ADAL" clId="{A27ADEAC-3F8A-421B-BBEE-8630B667FFE7}" dt="2022-10-10T13:47:27.325" v="1540"/>
          <ac:spMkLst>
            <pc:docMk/>
            <pc:sldMk cId="3268715727" sldId="1304"/>
            <ac:spMk id="16" creationId="{186636C8-2D05-4616-B08B-3611FBA72D6C}"/>
          </ac:spMkLst>
        </pc:spChg>
        <pc:spChg chg="mod">
          <ac:chgData name="Tariq, Saman GIZ" userId="71e1a46f-f0a9-4839-94bf-71441c44cec8" providerId="ADAL" clId="{A27ADEAC-3F8A-421B-BBEE-8630B667FFE7}" dt="2022-10-10T13:47:27.325" v="1540"/>
          <ac:spMkLst>
            <pc:docMk/>
            <pc:sldMk cId="3268715727" sldId="1304"/>
            <ac:spMk id="17" creationId="{A5E9DBDE-9044-4084-B734-A603C83F40E4}"/>
          </ac:spMkLst>
        </pc:spChg>
        <pc:spChg chg="mod">
          <ac:chgData name="Tariq, Saman GIZ" userId="71e1a46f-f0a9-4839-94bf-71441c44cec8" providerId="ADAL" clId="{A27ADEAC-3F8A-421B-BBEE-8630B667FFE7}" dt="2022-10-10T13:47:27.325" v="1540"/>
          <ac:spMkLst>
            <pc:docMk/>
            <pc:sldMk cId="3268715727" sldId="1304"/>
            <ac:spMk id="18" creationId="{8F1C6036-5E10-4B97-B3B4-64AB144C7FF7}"/>
          </ac:spMkLst>
        </pc:spChg>
        <pc:spChg chg="mod">
          <ac:chgData name="Tariq, Saman GIZ" userId="71e1a46f-f0a9-4839-94bf-71441c44cec8" providerId="ADAL" clId="{A27ADEAC-3F8A-421B-BBEE-8630B667FFE7}" dt="2022-10-10T13:47:27.325" v="1540"/>
          <ac:spMkLst>
            <pc:docMk/>
            <pc:sldMk cId="3268715727" sldId="1304"/>
            <ac:spMk id="19" creationId="{84DCE72A-056C-49C1-9342-7FF1F4411D05}"/>
          </ac:spMkLst>
        </pc:spChg>
        <pc:spChg chg="mod">
          <ac:chgData name="Tariq, Saman GIZ" userId="71e1a46f-f0a9-4839-94bf-71441c44cec8" providerId="ADAL" clId="{A27ADEAC-3F8A-421B-BBEE-8630B667FFE7}" dt="2022-10-10T13:47:27.325" v="1540"/>
          <ac:spMkLst>
            <pc:docMk/>
            <pc:sldMk cId="3268715727" sldId="1304"/>
            <ac:spMk id="20" creationId="{5D0EC744-209C-4390-AF6F-000C1B9D4217}"/>
          </ac:spMkLst>
        </pc:spChg>
        <pc:spChg chg="mod">
          <ac:chgData name="Tariq, Saman GIZ" userId="71e1a46f-f0a9-4839-94bf-71441c44cec8" providerId="ADAL" clId="{A27ADEAC-3F8A-421B-BBEE-8630B667FFE7}" dt="2022-10-10T13:47:27.325" v="1540"/>
          <ac:spMkLst>
            <pc:docMk/>
            <pc:sldMk cId="3268715727" sldId="1304"/>
            <ac:spMk id="21" creationId="{7A6B37A7-A404-4B33-A9F5-877EE5FBB20D}"/>
          </ac:spMkLst>
        </pc:spChg>
        <pc:spChg chg="mod">
          <ac:chgData name="Tariq, Saman GIZ" userId="71e1a46f-f0a9-4839-94bf-71441c44cec8" providerId="ADAL" clId="{A27ADEAC-3F8A-421B-BBEE-8630B667FFE7}" dt="2022-10-10T13:47:27.325" v="1540"/>
          <ac:spMkLst>
            <pc:docMk/>
            <pc:sldMk cId="3268715727" sldId="1304"/>
            <ac:spMk id="22" creationId="{1A081873-AB71-4A76-A49D-7A3436011ADE}"/>
          </ac:spMkLst>
        </pc:spChg>
        <pc:spChg chg="mod">
          <ac:chgData name="Tariq, Saman GIZ" userId="71e1a46f-f0a9-4839-94bf-71441c44cec8" providerId="ADAL" clId="{A27ADEAC-3F8A-421B-BBEE-8630B667FFE7}" dt="2022-10-10T13:47:27.325" v="1540"/>
          <ac:spMkLst>
            <pc:docMk/>
            <pc:sldMk cId="3268715727" sldId="1304"/>
            <ac:spMk id="23" creationId="{3C78FEAF-4711-431E-9436-3FA6D2C11B52}"/>
          </ac:spMkLst>
        </pc:spChg>
        <pc:spChg chg="mod">
          <ac:chgData name="Tariq, Saman GIZ" userId="71e1a46f-f0a9-4839-94bf-71441c44cec8" providerId="ADAL" clId="{A27ADEAC-3F8A-421B-BBEE-8630B667FFE7}" dt="2022-10-10T13:47:27.325" v="1540"/>
          <ac:spMkLst>
            <pc:docMk/>
            <pc:sldMk cId="3268715727" sldId="1304"/>
            <ac:spMk id="24" creationId="{F9850263-F7D4-42F6-905E-C6CA3FD8631B}"/>
          </ac:spMkLst>
        </pc:spChg>
        <pc:spChg chg="mod">
          <ac:chgData name="Tariq, Saman GIZ" userId="71e1a46f-f0a9-4839-94bf-71441c44cec8" providerId="ADAL" clId="{A27ADEAC-3F8A-421B-BBEE-8630B667FFE7}" dt="2022-10-10T13:47:27.325" v="1540"/>
          <ac:spMkLst>
            <pc:docMk/>
            <pc:sldMk cId="3268715727" sldId="1304"/>
            <ac:spMk id="25" creationId="{C4ABD1A7-C1F2-4985-BB06-B1D86B7E2387}"/>
          </ac:spMkLst>
        </pc:spChg>
        <pc:spChg chg="mod">
          <ac:chgData name="Tariq, Saman GIZ" userId="71e1a46f-f0a9-4839-94bf-71441c44cec8" providerId="ADAL" clId="{A27ADEAC-3F8A-421B-BBEE-8630B667FFE7}" dt="2022-10-10T13:47:27.325" v="1540"/>
          <ac:spMkLst>
            <pc:docMk/>
            <pc:sldMk cId="3268715727" sldId="1304"/>
            <ac:spMk id="26" creationId="{C6951602-2BBF-491B-9FEE-100F1376172B}"/>
          </ac:spMkLst>
        </pc:spChg>
        <pc:spChg chg="mod">
          <ac:chgData name="Tariq, Saman GIZ" userId="71e1a46f-f0a9-4839-94bf-71441c44cec8" providerId="ADAL" clId="{A27ADEAC-3F8A-421B-BBEE-8630B667FFE7}" dt="2022-10-10T13:47:27.325" v="1540"/>
          <ac:spMkLst>
            <pc:docMk/>
            <pc:sldMk cId="3268715727" sldId="1304"/>
            <ac:spMk id="27" creationId="{74465678-4AA4-4FFA-8BB2-1EC8758C53EB}"/>
          </ac:spMkLst>
        </pc:spChg>
        <pc:spChg chg="add mod">
          <ac:chgData name="Tariq, Saman GIZ" userId="71e1a46f-f0a9-4839-94bf-71441c44cec8" providerId="ADAL" clId="{A27ADEAC-3F8A-421B-BBEE-8630B667FFE7}" dt="2022-10-10T16:27:52.113" v="2709" actId="113"/>
          <ac:spMkLst>
            <pc:docMk/>
            <pc:sldMk cId="3268715727" sldId="1304"/>
            <ac:spMk id="28" creationId="{3E2B5D4B-D45E-48B8-A6C9-74A398A98A60}"/>
          </ac:spMkLst>
        </pc:spChg>
        <pc:spChg chg="mod">
          <ac:chgData name="Tariq, Saman GIZ" userId="71e1a46f-f0a9-4839-94bf-71441c44cec8" providerId="ADAL" clId="{A27ADEAC-3F8A-421B-BBEE-8630B667FFE7}" dt="2022-10-10T13:47:27.325" v="1540"/>
          <ac:spMkLst>
            <pc:docMk/>
            <pc:sldMk cId="3268715727" sldId="1304"/>
            <ac:spMk id="30" creationId="{4AAE77CE-7ABD-4369-90FB-55866D5E852E}"/>
          </ac:spMkLst>
        </pc:spChg>
        <pc:spChg chg="mod">
          <ac:chgData name="Tariq, Saman GIZ" userId="71e1a46f-f0a9-4839-94bf-71441c44cec8" providerId="ADAL" clId="{A27ADEAC-3F8A-421B-BBEE-8630B667FFE7}" dt="2022-10-10T13:47:27.325" v="1540"/>
          <ac:spMkLst>
            <pc:docMk/>
            <pc:sldMk cId="3268715727" sldId="1304"/>
            <ac:spMk id="31" creationId="{D97820D9-4AA8-48FB-B28D-5FC34A01F0B2}"/>
          </ac:spMkLst>
        </pc:spChg>
        <pc:spChg chg="add mod">
          <ac:chgData name="Tariq, Saman GIZ" userId="71e1a46f-f0a9-4839-94bf-71441c44cec8" providerId="ADAL" clId="{A27ADEAC-3F8A-421B-BBEE-8630B667FFE7}" dt="2022-10-10T13:47:27.325" v="1540"/>
          <ac:spMkLst>
            <pc:docMk/>
            <pc:sldMk cId="3268715727" sldId="1304"/>
            <ac:spMk id="32" creationId="{6FA2F7F0-4F2E-464C-8358-0297BF5A6F06}"/>
          </ac:spMkLst>
        </pc:spChg>
        <pc:spChg chg="mod">
          <ac:chgData name="Tariq, Saman GIZ" userId="71e1a46f-f0a9-4839-94bf-71441c44cec8" providerId="ADAL" clId="{A27ADEAC-3F8A-421B-BBEE-8630B667FFE7}" dt="2022-10-10T13:47:27.325" v="1540"/>
          <ac:spMkLst>
            <pc:docMk/>
            <pc:sldMk cId="3268715727" sldId="1304"/>
            <ac:spMk id="34" creationId="{CCC7C8DD-B2C1-4A82-A2B9-09CB0F3A10E6}"/>
          </ac:spMkLst>
        </pc:spChg>
        <pc:spChg chg="mod">
          <ac:chgData name="Tariq, Saman GIZ" userId="71e1a46f-f0a9-4839-94bf-71441c44cec8" providerId="ADAL" clId="{A27ADEAC-3F8A-421B-BBEE-8630B667FFE7}" dt="2022-10-10T13:47:27.325" v="1540"/>
          <ac:spMkLst>
            <pc:docMk/>
            <pc:sldMk cId="3268715727" sldId="1304"/>
            <ac:spMk id="35" creationId="{42FD2E99-3BC8-4593-B769-4BE01CB30419}"/>
          </ac:spMkLst>
        </pc:spChg>
        <pc:spChg chg="mod">
          <ac:chgData name="Tariq, Saman GIZ" userId="71e1a46f-f0a9-4839-94bf-71441c44cec8" providerId="ADAL" clId="{A27ADEAC-3F8A-421B-BBEE-8630B667FFE7}" dt="2022-10-10T13:47:27.325" v="1540"/>
          <ac:spMkLst>
            <pc:docMk/>
            <pc:sldMk cId="3268715727" sldId="1304"/>
            <ac:spMk id="36" creationId="{ECFBF390-5BA9-4005-A389-D8229A1C5B03}"/>
          </ac:spMkLst>
        </pc:spChg>
        <pc:spChg chg="mod">
          <ac:chgData name="Tariq, Saman GIZ" userId="71e1a46f-f0a9-4839-94bf-71441c44cec8" providerId="ADAL" clId="{A27ADEAC-3F8A-421B-BBEE-8630B667FFE7}" dt="2022-10-10T13:47:27.325" v="1540"/>
          <ac:spMkLst>
            <pc:docMk/>
            <pc:sldMk cId="3268715727" sldId="1304"/>
            <ac:spMk id="37" creationId="{E3166753-A153-42B3-83C0-90BF2EE749CC}"/>
          </ac:spMkLst>
        </pc:spChg>
        <pc:spChg chg="add mod">
          <ac:chgData name="Tariq, Saman GIZ" userId="71e1a46f-f0a9-4839-94bf-71441c44cec8" providerId="ADAL" clId="{A27ADEAC-3F8A-421B-BBEE-8630B667FFE7}" dt="2022-10-10T13:47:27.325" v="1540"/>
          <ac:spMkLst>
            <pc:docMk/>
            <pc:sldMk cId="3268715727" sldId="1304"/>
            <ac:spMk id="38" creationId="{8ADC8B46-2356-4CD2-B05C-0A646F7AFAEC}"/>
          </ac:spMkLst>
        </pc:spChg>
        <pc:spChg chg="add mod">
          <ac:chgData name="Tariq, Saman GIZ" userId="71e1a46f-f0a9-4839-94bf-71441c44cec8" providerId="ADAL" clId="{A27ADEAC-3F8A-421B-BBEE-8630B667FFE7}" dt="2022-10-10T13:47:27.325" v="1540"/>
          <ac:spMkLst>
            <pc:docMk/>
            <pc:sldMk cId="3268715727" sldId="1304"/>
            <ac:spMk id="39" creationId="{1C1245DE-4858-411B-8CA8-75B355F90738}"/>
          </ac:spMkLst>
        </pc:spChg>
        <pc:spChg chg="mod">
          <ac:chgData name="Tariq, Saman GIZ" userId="71e1a46f-f0a9-4839-94bf-71441c44cec8" providerId="ADAL" clId="{A27ADEAC-3F8A-421B-BBEE-8630B667FFE7}" dt="2022-10-10T13:47:27.325" v="1540"/>
          <ac:spMkLst>
            <pc:docMk/>
            <pc:sldMk cId="3268715727" sldId="1304"/>
            <ac:spMk id="41" creationId="{156CDC8B-AAC0-4F8A-A472-5AA0CC4E6C26}"/>
          </ac:spMkLst>
        </pc:spChg>
        <pc:spChg chg="mod">
          <ac:chgData name="Tariq, Saman GIZ" userId="71e1a46f-f0a9-4839-94bf-71441c44cec8" providerId="ADAL" clId="{A27ADEAC-3F8A-421B-BBEE-8630B667FFE7}" dt="2022-10-10T13:47:27.325" v="1540"/>
          <ac:spMkLst>
            <pc:docMk/>
            <pc:sldMk cId="3268715727" sldId="1304"/>
            <ac:spMk id="42" creationId="{6B97CB55-ED06-4449-A0ED-A29001BE06E4}"/>
          </ac:spMkLst>
        </pc:spChg>
        <pc:spChg chg="mod">
          <ac:chgData name="Tariq, Saman GIZ" userId="71e1a46f-f0a9-4839-94bf-71441c44cec8" providerId="ADAL" clId="{A27ADEAC-3F8A-421B-BBEE-8630B667FFE7}" dt="2022-10-10T13:47:27.325" v="1540"/>
          <ac:spMkLst>
            <pc:docMk/>
            <pc:sldMk cId="3268715727" sldId="1304"/>
            <ac:spMk id="43" creationId="{10A9C83E-2911-4EB1-A826-EF81FDDC0B28}"/>
          </ac:spMkLst>
        </pc:spChg>
        <pc:spChg chg="mod">
          <ac:chgData name="Tariq, Saman GIZ" userId="71e1a46f-f0a9-4839-94bf-71441c44cec8" providerId="ADAL" clId="{A27ADEAC-3F8A-421B-BBEE-8630B667FFE7}" dt="2022-10-10T13:47:27.325" v="1540"/>
          <ac:spMkLst>
            <pc:docMk/>
            <pc:sldMk cId="3268715727" sldId="1304"/>
            <ac:spMk id="44" creationId="{374C96CB-7795-48B4-BC06-9CBB12691645}"/>
          </ac:spMkLst>
        </pc:spChg>
        <pc:spChg chg="mod">
          <ac:chgData name="Tariq, Saman GIZ" userId="71e1a46f-f0a9-4839-94bf-71441c44cec8" providerId="ADAL" clId="{A27ADEAC-3F8A-421B-BBEE-8630B667FFE7}" dt="2022-10-10T13:47:27.325" v="1540"/>
          <ac:spMkLst>
            <pc:docMk/>
            <pc:sldMk cId="3268715727" sldId="1304"/>
            <ac:spMk id="45" creationId="{45E9E33D-23F6-49ED-918B-069FCF68BF17}"/>
          </ac:spMkLst>
        </pc:spChg>
        <pc:spChg chg="mod">
          <ac:chgData name="Tariq, Saman GIZ" userId="71e1a46f-f0a9-4839-94bf-71441c44cec8" providerId="ADAL" clId="{A27ADEAC-3F8A-421B-BBEE-8630B667FFE7}" dt="2022-10-10T13:47:27.325" v="1540"/>
          <ac:spMkLst>
            <pc:docMk/>
            <pc:sldMk cId="3268715727" sldId="1304"/>
            <ac:spMk id="46" creationId="{7315A14E-1455-4D53-8653-E33CE2C2E93B}"/>
          </ac:spMkLst>
        </pc:spChg>
        <pc:spChg chg="add mod">
          <ac:chgData name="Tariq, Saman GIZ" userId="71e1a46f-f0a9-4839-94bf-71441c44cec8" providerId="ADAL" clId="{A27ADEAC-3F8A-421B-BBEE-8630B667FFE7}" dt="2022-10-10T13:47:55.787" v="1544"/>
          <ac:spMkLst>
            <pc:docMk/>
            <pc:sldMk cId="3268715727" sldId="1304"/>
            <ac:spMk id="48" creationId="{E31A9312-8E1F-4D05-BB12-B332883B6EB6}"/>
          </ac:spMkLst>
        </pc:spChg>
        <pc:grpChg chg="add mod">
          <ac:chgData name="Tariq, Saman GIZ" userId="71e1a46f-f0a9-4839-94bf-71441c44cec8" providerId="ADAL" clId="{A27ADEAC-3F8A-421B-BBEE-8630B667FFE7}" dt="2022-10-10T13:47:27.325" v="1540"/>
          <ac:grpSpMkLst>
            <pc:docMk/>
            <pc:sldMk cId="3268715727" sldId="1304"/>
            <ac:grpSpMk id="10" creationId="{0EDC6C51-6D7C-4FFA-8C6C-BF237110881B}"/>
          </ac:grpSpMkLst>
        </pc:grpChg>
        <pc:grpChg chg="add mod">
          <ac:chgData name="Tariq, Saman GIZ" userId="71e1a46f-f0a9-4839-94bf-71441c44cec8" providerId="ADAL" clId="{A27ADEAC-3F8A-421B-BBEE-8630B667FFE7}" dt="2022-10-10T13:47:27.325" v="1540"/>
          <ac:grpSpMkLst>
            <pc:docMk/>
            <pc:sldMk cId="3268715727" sldId="1304"/>
            <ac:grpSpMk id="29" creationId="{5C12D40C-B2F5-4BA5-998C-F77BFE2848A0}"/>
          </ac:grpSpMkLst>
        </pc:grpChg>
        <pc:grpChg chg="add mod">
          <ac:chgData name="Tariq, Saman GIZ" userId="71e1a46f-f0a9-4839-94bf-71441c44cec8" providerId="ADAL" clId="{A27ADEAC-3F8A-421B-BBEE-8630B667FFE7}" dt="2022-10-10T13:47:27.325" v="1540"/>
          <ac:grpSpMkLst>
            <pc:docMk/>
            <pc:sldMk cId="3268715727" sldId="1304"/>
            <ac:grpSpMk id="33" creationId="{2A7C502E-C404-4A2C-ADFF-D94DBA2FDCFB}"/>
          </ac:grpSpMkLst>
        </pc:grpChg>
        <pc:grpChg chg="add mod">
          <ac:chgData name="Tariq, Saman GIZ" userId="71e1a46f-f0a9-4839-94bf-71441c44cec8" providerId="ADAL" clId="{A27ADEAC-3F8A-421B-BBEE-8630B667FFE7}" dt="2022-10-10T13:47:27.325" v="1540"/>
          <ac:grpSpMkLst>
            <pc:docMk/>
            <pc:sldMk cId="3268715727" sldId="1304"/>
            <ac:grpSpMk id="40" creationId="{7AB2F93E-8773-48A9-8608-06A09CF572A2}"/>
          </ac:grpSpMkLst>
        </pc:grpChg>
        <pc:picChg chg="add mod">
          <ac:chgData name="Tariq, Saman GIZ" userId="71e1a46f-f0a9-4839-94bf-71441c44cec8" providerId="ADAL" clId="{A27ADEAC-3F8A-421B-BBEE-8630B667FFE7}" dt="2022-10-10T13:47:51.811" v="1543"/>
          <ac:picMkLst>
            <pc:docMk/>
            <pc:sldMk cId="3268715727" sldId="1304"/>
            <ac:picMk id="47" creationId="{5C51F92D-210D-4E47-B7C2-BA6BF993BE0C}"/>
          </ac:picMkLst>
        </pc:picChg>
        <pc:picChg chg="add mod">
          <ac:chgData name="Tariq, Saman GIZ" userId="71e1a46f-f0a9-4839-94bf-71441c44cec8" providerId="ADAL" clId="{A27ADEAC-3F8A-421B-BBEE-8630B667FFE7}" dt="2022-10-10T13:47:55.787" v="1544"/>
          <ac:picMkLst>
            <pc:docMk/>
            <pc:sldMk cId="3268715727" sldId="1304"/>
            <ac:picMk id="49" creationId="{DB6130E4-B697-43EA-99CE-6FD7CFA665BA}"/>
          </ac:picMkLst>
        </pc:picChg>
        <pc:picChg chg="add mod">
          <ac:chgData name="Tariq, Saman GIZ" userId="71e1a46f-f0a9-4839-94bf-71441c44cec8" providerId="ADAL" clId="{A27ADEAC-3F8A-421B-BBEE-8630B667FFE7}" dt="2022-10-10T13:47:55.787" v="1544"/>
          <ac:picMkLst>
            <pc:docMk/>
            <pc:sldMk cId="3268715727" sldId="1304"/>
            <ac:picMk id="50" creationId="{208DB3D3-880E-4549-B630-93640208CCB7}"/>
          </ac:picMkLst>
        </pc:picChg>
        <pc:picChg chg="add mod">
          <ac:chgData name="Tariq, Saman GIZ" userId="71e1a46f-f0a9-4839-94bf-71441c44cec8" providerId="ADAL" clId="{A27ADEAC-3F8A-421B-BBEE-8630B667FFE7}" dt="2022-10-10T13:47:55.787" v="1544"/>
          <ac:picMkLst>
            <pc:docMk/>
            <pc:sldMk cId="3268715727" sldId="1304"/>
            <ac:picMk id="51" creationId="{DCE7B03A-760B-4F08-9BE8-7E062817AC6E}"/>
          </ac:picMkLst>
        </pc:picChg>
      </pc:sldChg>
      <pc:sldChg chg="addSp delSp modSp new mod ord modClrScheme chgLayout">
        <pc:chgData name="Tariq, Saman GIZ" userId="71e1a46f-f0a9-4839-94bf-71441c44cec8" providerId="ADAL" clId="{A27ADEAC-3F8A-421B-BBEE-8630B667FFE7}" dt="2022-10-10T16:29:36.941" v="2738" actId="20577"/>
        <pc:sldMkLst>
          <pc:docMk/>
          <pc:sldMk cId="3200616809" sldId="1305"/>
        </pc:sldMkLst>
        <pc:spChg chg="del mod ord">
          <ac:chgData name="Tariq, Saman GIZ" userId="71e1a46f-f0a9-4839-94bf-71441c44cec8" providerId="ADAL" clId="{A27ADEAC-3F8A-421B-BBEE-8630B667FFE7}" dt="2022-10-10T13:48:19.616" v="1551" actId="700"/>
          <ac:spMkLst>
            <pc:docMk/>
            <pc:sldMk cId="3200616809" sldId="1305"/>
            <ac:spMk id="2" creationId="{76CA029C-E851-452F-A9CF-47C9B9743120}"/>
          </ac:spMkLst>
        </pc:spChg>
        <pc:spChg chg="del mod ord">
          <ac:chgData name="Tariq, Saman GIZ" userId="71e1a46f-f0a9-4839-94bf-71441c44cec8" providerId="ADAL" clId="{A27ADEAC-3F8A-421B-BBEE-8630B667FFE7}" dt="2022-10-10T13:48:19.616" v="1551" actId="700"/>
          <ac:spMkLst>
            <pc:docMk/>
            <pc:sldMk cId="3200616809" sldId="1305"/>
            <ac:spMk id="3" creationId="{B9D8F0FA-6537-4DB8-B2B9-EAB2D11A36E9}"/>
          </ac:spMkLst>
        </pc:spChg>
        <pc:spChg chg="del mod ord">
          <ac:chgData name="Tariq, Saman GIZ" userId="71e1a46f-f0a9-4839-94bf-71441c44cec8" providerId="ADAL" clId="{A27ADEAC-3F8A-421B-BBEE-8630B667FFE7}" dt="2022-10-10T13:48:19.616" v="1551" actId="700"/>
          <ac:spMkLst>
            <pc:docMk/>
            <pc:sldMk cId="3200616809" sldId="1305"/>
            <ac:spMk id="4" creationId="{CD4690F5-8CCB-4B81-81B0-D978F14F4302}"/>
          </ac:spMkLst>
        </pc:spChg>
        <pc:spChg chg="del mod ord">
          <ac:chgData name="Tariq, Saman GIZ" userId="71e1a46f-f0a9-4839-94bf-71441c44cec8" providerId="ADAL" clId="{A27ADEAC-3F8A-421B-BBEE-8630B667FFE7}" dt="2022-10-10T13:48:19.616" v="1551" actId="700"/>
          <ac:spMkLst>
            <pc:docMk/>
            <pc:sldMk cId="3200616809" sldId="1305"/>
            <ac:spMk id="5" creationId="{3033D849-4007-4335-A151-FFCD8DA0C92E}"/>
          </ac:spMkLst>
        </pc:spChg>
        <pc:spChg chg="del mod ord">
          <ac:chgData name="Tariq, Saman GIZ" userId="71e1a46f-f0a9-4839-94bf-71441c44cec8" providerId="ADAL" clId="{A27ADEAC-3F8A-421B-BBEE-8630B667FFE7}" dt="2022-10-10T13:48:19.616" v="1551" actId="700"/>
          <ac:spMkLst>
            <pc:docMk/>
            <pc:sldMk cId="3200616809" sldId="1305"/>
            <ac:spMk id="6" creationId="{A27AB8BE-D67B-4953-9CF2-C6239E0BCB2E}"/>
          </ac:spMkLst>
        </pc:spChg>
        <pc:spChg chg="del mod ord">
          <ac:chgData name="Tariq, Saman GIZ" userId="71e1a46f-f0a9-4839-94bf-71441c44cec8" providerId="ADAL" clId="{A27ADEAC-3F8A-421B-BBEE-8630B667FFE7}" dt="2022-10-10T13:48:19.616" v="1551" actId="700"/>
          <ac:spMkLst>
            <pc:docMk/>
            <pc:sldMk cId="3200616809" sldId="1305"/>
            <ac:spMk id="7" creationId="{CCE92424-05E8-4675-90D3-317636ECE6C5}"/>
          </ac:spMkLst>
        </pc:spChg>
        <pc:spChg chg="add mod ord">
          <ac:chgData name="Tariq, Saman GIZ" userId="71e1a46f-f0a9-4839-94bf-71441c44cec8" providerId="ADAL" clId="{A27ADEAC-3F8A-421B-BBEE-8630B667FFE7}" dt="2022-10-10T13:49:08.817" v="1609" actId="14100"/>
          <ac:spMkLst>
            <pc:docMk/>
            <pc:sldMk cId="3200616809" sldId="1305"/>
            <ac:spMk id="8" creationId="{AB5FFE8C-4F1E-49C2-9564-ED4A344D7DEC}"/>
          </ac:spMkLst>
        </pc:spChg>
        <pc:spChg chg="add del mod ord">
          <ac:chgData name="Tariq, Saman GIZ" userId="71e1a46f-f0a9-4839-94bf-71441c44cec8" providerId="ADAL" clId="{A27ADEAC-3F8A-421B-BBEE-8630B667FFE7}" dt="2022-10-10T13:48:30.710" v="1563" actId="700"/>
          <ac:spMkLst>
            <pc:docMk/>
            <pc:sldMk cId="3200616809" sldId="1305"/>
            <ac:spMk id="9" creationId="{2E89C4A9-FE9A-410E-B699-43C4FD89B2CB}"/>
          </ac:spMkLst>
        </pc:spChg>
        <pc:spChg chg="add mod ord">
          <ac:chgData name="Tariq, Saman GIZ" userId="71e1a46f-f0a9-4839-94bf-71441c44cec8" providerId="ADAL" clId="{A27ADEAC-3F8A-421B-BBEE-8630B667FFE7}" dt="2022-10-10T13:48:30.710" v="1563" actId="700"/>
          <ac:spMkLst>
            <pc:docMk/>
            <pc:sldMk cId="3200616809" sldId="1305"/>
            <ac:spMk id="10" creationId="{2F0C3EB0-CDCB-408A-BB12-7B5589271039}"/>
          </ac:spMkLst>
        </pc:spChg>
        <pc:spChg chg="add del mod ord">
          <ac:chgData name="Tariq, Saman GIZ" userId="71e1a46f-f0a9-4839-94bf-71441c44cec8" providerId="ADAL" clId="{A27ADEAC-3F8A-421B-BBEE-8630B667FFE7}" dt="2022-10-10T13:48:30.710" v="1563" actId="700"/>
          <ac:spMkLst>
            <pc:docMk/>
            <pc:sldMk cId="3200616809" sldId="1305"/>
            <ac:spMk id="11" creationId="{41742328-26B9-4D8C-B110-0462421420E5}"/>
          </ac:spMkLst>
        </pc:spChg>
        <pc:spChg chg="add del mod ord">
          <ac:chgData name="Tariq, Saman GIZ" userId="71e1a46f-f0a9-4839-94bf-71441c44cec8" providerId="ADAL" clId="{A27ADEAC-3F8A-421B-BBEE-8630B667FFE7}" dt="2022-10-10T13:48:30.710" v="1563" actId="700"/>
          <ac:spMkLst>
            <pc:docMk/>
            <pc:sldMk cId="3200616809" sldId="1305"/>
            <ac:spMk id="12" creationId="{FA1C2E5F-9D1D-42EF-B2D6-2B8999463511}"/>
          </ac:spMkLst>
        </pc:spChg>
        <pc:spChg chg="add del mod ord">
          <ac:chgData name="Tariq, Saman GIZ" userId="71e1a46f-f0a9-4839-94bf-71441c44cec8" providerId="ADAL" clId="{A27ADEAC-3F8A-421B-BBEE-8630B667FFE7}" dt="2022-10-10T13:48:30.710" v="1563" actId="700"/>
          <ac:spMkLst>
            <pc:docMk/>
            <pc:sldMk cId="3200616809" sldId="1305"/>
            <ac:spMk id="13" creationId="{2F6D84C7-9952-44CB-8C50-370F38AC58FF}"/>
          </ac:spMkLst>
        </pc:spChg>
        <pc:spChg chg="add del mod ord">
          <ac:chgData name="Tariq, Saman GIZ" userId="71e1a46f-f0a9-4839-94bf-71441c44cec8" providerId="ADAL" clId="{A27ADEAC-3F8A-421B-BBEE-8630B667FFE7}" dt="2022-10-10T13:48:30.710" v="1563" actId="700"/>
          <ac:spMkLst>
            <pc:docMk/>
            <pc:sldMk cId="3200616809" sldId="1305"/>
            <ac:spMk id="14" creationId="{9EF5409F-4691-4D24-9D47-35AF573E4BB4}"/>
          </ac:spMkLst>
        </pc:spChg>
        <pc:spChg chg="add del mod ord">
          <ac:chgData name="Tariq, Saman GIZ" userId="71e1a46f-f0a9-4839-94bf-71441c44cec8" providerId="ADAL" clId="{A27ADEAC-3F8A-421B-BBEE-8630B667FFE7}" dt="2022-10-10T13:48:30.710" v="1563" actId="700"/>
          <ac:spMkLst>
            <pc:docMk/>
            <pc:sldMk cId="3200616809" sldId="1305"/>
            <ac:spMk id="15" creationId="{DBCB5B66-763D-4D1E-8BF6-30C869E0883B}"/>
          </ac:spMkLst>
        </pc:spChg>
        <pc:spChg chg="add del mod ord">
          <ac:chgData name="Tariq, Saman GIZ" userId="71e1a46f-f0a9-4839-94bf-71441c44cec8" providerId="ADAL" clId="{A27ADEAC-3F8A-421B-BBEE-8630B667FFE7}" dt="2022-10-10T13:48:45.466" v="1607" actId="478"/>
          <ac:spMkLst>
            <pc:docMk/>
            <pc:sldMk cId="3200616809" sldId="1305"/>
            <ac:spMk id="16" creationId="{133A4F1C-5CC5-4DC0-960C-394E5827B6BF}"/>
          </ac:spMkLst>
        </pc:spChg>
        <pc:spChg chg="add del mod ord">
          <ac:chgData name="Tariq, Saman GIZ" userId="71e1a46f-f0a9-4839-94bf-71441c44cec8" providerId="ADAL" clId="{A27ADEAC-3F8A-421B-BBEE-8630B667FFE7}" dt="2022-10-10T13:48:46.502" v="1608" actId="478"/>
          <ac:spMkLst>
            <pc:docMk/>
            <pc:sldMk cId="3200616809" sldId="1305"/>
            <ac:spMk id="17" creationId="{D2D2744F-C536-425C-A954-1C82D005787A}"/>
          </ac:spMkLst>
        </pc:spChg>
        <pc:spChg chg="add del mod ord">
          <ac:chgData name="Tariq, Saman GIZ" userId="71e1a46f-f0a9-4839-94bf-71441c44cec8" providerId="ADAL" clId="{A27ADEAC-3F8A-421B-BBEE-8630B667FFE7}" dt="2022-10-10T13:48:46.502" v="1608" actId="478"/>
          <ac:spMkLst>
            <pc:docMk/>
            <pc:sldMk cId="3200616809" sldId="1305"/>
            <ac:spMk id="18" creationId="{E346F7C2-9E27-49F2-923D-708BDC1E2436}"/>
          </ac:spMkLst>
        </pc:spChg>
        <pc:spChg chg="add del mod ord">
          <ac:chgData name="Tariq, Saman GIZ" userId="71e1a46f-f0a9-4839-94bf-71441c44cec8" providerId="ADAL" clId="{A27ADEAC-3F8A-421B-BBEE-8630B667FFE7}" dt="2022-10-10T13:48:46.502" v="1608" actId="478"/>
          <ac:spMkLst>
            <pc:docMk/>
            <pc:sldMk cId="3200616809" sldId="1305"/>
            <ac:spMk id="19" creationId="{7F61AB87-7C44-4D9D-AE30-E8EB68A653C4}"/>
          </ac:spMkLst>
        </pc:spChg>
        <pc:spChg chg="add mod">
          <ac:chgData name="Tariq, Saman GIZ" userId="71e1a46f-f0a9-4839-94bf-71441c44cec8" providerId="ADAL" clId="{A27ADEAC-3F8A-421B-BBEE-8630B667FFE7}" dt="2022-10-10T13:50:44.627" v="1625" actId="1076"/>
          <ac:spMkLst>
            <pc:docMk/>
            <pc:sldMk cId="3200616809" sldId="1305"/>
            <ac:spMk id="22" creationId="{67BB12C6-DD16-4A1F-9BBC-1CF63DADB8F1}"/>
          </ac:spMkLst>
        </pc:spChg>
        <pc:spChg chg="mod">
          <ac:chgData name="Tariq, Saman GIZ" userId="71e1a46f-f0a9-4839-94bf-71441c44cec8" providerId="ADAL" clId="{A27ADEAC-3F8A-421B-BBEE-8630B667FFE7}" dt="2022-10-10T16:22:02.556" v="2636"/>
          <ac:spMkLst>
            <pc:docMk/>
            <pc:sldMk cId="3200616809" sldId="1305"/>
            <ac:spMk id="24" creationId="{CC9ECE11-5305-4518-8D6F-882B68C6647B}"/>
          </ac:spMkLst>
        </pc:spChg>
        <pc:spChg chg="mod">
          <ac:chgData name="Tariq, Saman GIZ" userId="71e1a46f-f0a9-4839-94bf-71441c44cec8" providerId="ADAL" clId="{A27ADEAC-3F8A-421B-BBEE-8630B667FFE7}" dt="2022-10-10T16:22:02.556" v="2636"/>
          <ac:spMkLst>
            <pc:docMk/>
            <pc:sldMk cId="3200616809" sldId="1305"/>
            <ac:spMk id="25" creationId="{29B39348-881B-4175-9198-ECA52D05793A}"/>
          </ac:spMkLst>
        </pc:spChg>
        <pc:spChg chg="add del mod">
          <ac:chgData name="Tariq, Saman GIZ" userId="71e1a46f-f0a9-4839-94bf-71441c44cec8" providerId="ADAL" clId="{A27ADEAC-3F8A-421B-BBEE-8630B667FFE7}" dt="2022-10-10T16:25:37.812" v="2642" actId="478"/>
          <ac:spMkLst>
            <pc:docMk/>
            <pc:sldMk cId="3200616809" sldId="1305"/>
            <ac:spMk id="26" creationId="{0564F6F6-E1BD-49F9-BD27-85A1E1816C37}"/>
          </ac:spMkLst>
        </pc:spChg>
        <pc:spChg chg="mod">
          <ac:chgData name="Tariq, Saman GIZ" userId="71e1a46f-f0a9-4839-94bf-71441c44cec8" providerId="ADAL" clId="{A27ADEAC-3F8A-421B-BBEE-8630B667FFE7}" dt="2022-10-10T16:22:14.843" v="2638"/>
          <ac:spMkLst>
            <pc:docMk/>
            <pc:sldMk cId="3200616809" sldId="1305"/>
            <ac:spMk id="28" creationId="{6AAD722A-338E-49DF-A2B2-09BF9B081139}"/>
          </ac:spMkLst>
        </pc:spChg>
        <pc:spChg chg="mod">
          <ac:chgData name="Tariq, Saman GIZ" userId="71e1a46f-f0a9-4839-94bf-71441c44cec8" providerId="ADAL" clId="{A27ADEAC-3F8A-421B-BBEE-8630B667FFE7}" dt="2022-10-10T16:22:14.843" v="2638"/>
          <ac:spMkLst>
            <pc:docMk/>
            <pc:sldMk cId="3200616809" sldId="1305"/>
            <ac:spMk id="29" creationId="{B412031B-DE62-4D53-B21E-B1BA58A4D2D4}"/>
          </ac:spMkLst>
        </pc:spChg>
        <pc:spChg chg="add del mod">
          <ac:chgData name="Tariq, Saman GIZ" userId="71e1a46f-f0a9-4839-94bf-71441c44cec8" providerId="ADAL" clId="{A27ADEAC-3F8A-421B-BBEE-8630B667FFE7}" dt="2022-10-10T16:22:16.071" v="2639"/>
          <ac:spMkLst>
            <pc:docMk/>
            <pc:sldMk cId="3200616809" sldId="1305"/>
            <ac:spMk id="30" creationId="{8F0948A5-072B-4EAF-8BDA-B68E89F9CFD9}"/>
          </ac:spMkLst>
        </pc:spChg>
        <pc:spChg chg="mod">
          <ac:chgData name="Tariq, Saman GIZ" userId="71e1a46f-f0a9-4839-94bf-71441c44cec8" providerId="ADAL" clId="{A27ADEAC-3F8A-421B-BBEE-8630B667FFE7}" dt="2022-10-10T16:22:18.046" v="2641"/>
          <ac:spMkLst>
            <pc:docMk/>
            <pc:sldMk cId="3200616809" sldId="1305"/>
            <ac:spMk id="32" creationId="{212841CC-5DCB-4531-B19E-33C2F3E5E038}"/>
          </ac:spMkLst>
        </pc:spChg>
        <pc:spChg chg="mod">
          <ac:chgData name="Tariq, Saman GIZ" userId="71e1a46f-f0a9-4839-94bf-71441c44cec8" providerId="ADAL" clId="{A27ADEAC-3F8A-421B-BBEE-8630B667FFE7}" dt="2022-10-10T16:22:18.046" v="2641"/>
          <ac:spMkLst>
            <pc:docMk/>
            <pc:sldMk cId="3200616809" sldId="1305"/>
            <ac:spMk id="33" creationId="{175913C5-37C2-478C-878D-A99EBB54F0C9}"/>
          </ac:spMkLst>
        </pc:spChg>
        <pc:spChg chg="add del mod">
          <ac:chgData name="Tariq, Saman GIZ" userId="71e1a46f-f0a9-4839-94bf-71441c44cec8" providerId="ADAL" clId="{A27ADEAC-3F8A-421B-BBEE-8630B667FFE7}" dt="2022-10-10T16:25:40.820" v="2644" actId="478"/>
          <ac:spMkLst>
            <pc:docMk/>
            <pc:sldMk cId="3200616809" sldId="1305"/>
            <ac:spMk id="34" creationId="{A467AD87-49D9-4B2B-8E05-4FFCF9C3E038}"/>
          </ac:spMkLst>
        </pc:spChg>
        <pc:spChg chg="mod">
          <ac:chgData name="Tariq, Saman GIZ" userId="71e1a46f-f0a9-4839-94bf-71441c44cec8" providerId="ADAL" clId="{A27ADEAC-3F8A-421B-BBEE-8630B667FFE7}" dt="2022-10-10T16:26:52.237" v="2650"/>
          <ac:spMkLst>
            <pc:docMk/>
            <pc:sldMk cId="3200616809" sldId="1305"/>
            <ac:spMk id="36" creationId="{7C46AC5E-F85A-42FC-8778-53AC4F8AB57F}"/>
          </ac:spMkLst>
        </pc:spChg>
        <pc:spChg chg="mod">
          <ac:chgData name="Tariq, Saman GIZ" userId="71e1a46f-f0a9-4839-94bf-71441c44cec8" providerId="ADAL" clId="{A27ADEAC-3F8A-421B-BBEE-8630B667FFE7}" dt="2022-10-10T16:26:52.237" v="2650"/>
          <ac:spMkLst>
            <pc:docMk/>
            <pc:sldMk cId="3200616809" sldId="1305"/>
            <ac:spMk id="37" creationId="{301949D2-0058-4E4A-8614-86EDC16237D9}"/>
          </ac:spMkLst>
        </pc:spChg>
        <pc:spChg chg="mod">
          <ac:chgData name="Tariq, Saman GIZ" userId="71e1a46f-f0a9-4839-94bf-71441c44cec8" providerId="ADAL" clId="{A27ADEAC-3F8A-421B-BBEE-8630B667FFE7}" dt="2022-10-10T16:26:52.237" v="2650"/>
          <ac:spMkLst>
            <pc:docMk/>
            <pc:sldMk cId="3200616809" sldId="1305"/>
            <ac:spMk id="38" creationId="{2A59F3EC-3839-4F82-9B16-205EBBC7F0C3}"/>
          </ac:spMkLst>
        </pc:spChg>
        <pc:spChg chg="mod">
          <ac:chgData name="Tariq, Saman GIZ" userId="71e1a46f-f0a9-4839-94bf-71441c44cec8" providerId="ADAL" clId="{A27ADEAC-3F8A-421B-BBEE-8630B667FFE7}" dt="2022-10-10T16:26:52.237" v="2650"/>
          <ac:spMkLst>
            <pc:docMk/>
            <pc:sldMk cId="3200616809" sldId="1305"/>
            <ac:spMk id="39" creationId="{1F79E951-8CE1-4FC6-8270-638688522950}"/>
          </ac:spMkLst>
        </pc:spChg>
        <pc:spChg chg="mod">
          <ac:chgData name="Tariq, Saman GIZ" userId="71e1a46f-f0a9-4839-94bf-71441c44cec8" providerId="ADAL" clId="{A27ADEAC-3F8A-421B-BBEE-8630B667FFE7}" dt="2022-10-10T16:26:52.237" v="2650"/>
          <ac:spMkLst>
            <pc:docMk/>
            <pc:sldMk cId="3200616809" sldId="1305"/>
            <ac:spMk id="40" creationId="{07F8F26B-0286-43BE-A92F-D604E9471FAC}"/>
          </ac:spMkLst>
        </pc:spChg>
        <pc:spChg chg="mod">
          <ac:chgData name="Tariq, Saman GIZ" userId="71e1a46f-f0a9-4839-94bf-71441c44cec8" providerId="ADAL" clId="{A27ADEAC-3F8A-421B-BBEE-8630B667FFE7}" dt="2022-10-10T16:26:52.237" v="2650"/>
          <ac:spMkLst>
            <pc:docMk/>
            <pc:sldMk cId="3200616809" sldId="1305"/>
            <ac:spMk id="41" creationId="{28AEBB05-4A97-4C18-8192-4225C7307AF0}"/>
          </ac:spMkLst>
        </pc:spChg>
        <pc:spChg chg="mod">
          <ac:chgData name="Tariq, Saman GIZ" userId="71e1a46f-f0a9-4839-94bf-71441c44cec8" providerId="ADAL" clId="{A27ADEAC-3F8A-421B-BBEE-8630B667FFE7}" dt="2022-10-10T16:26:52.237" v="2650"/>
          <ac:spMkLst>
            <pc:docMk/>
            <pc:sldMk cId="3200616809" sldId="1305"/>
            <ac:spMk id="42" creationId="{12534D9E-CF8A-45B8-A035-F9A3E880C6D1}"/>
          </ac:spMkLst>
        </pc:spChg>
        <pc:spChg chg="mod">
          <ac:chgData name="Tariq, Saman GIZ" userId="71e1a46f-f0a9-4839-94bf-71441c44cec8" providerId="ADAL" clId="{A27ADEAC-3F8A-421B-BBEE-8630B667FFE7}" dt="2022-10-10T16:26:52.237" v="2650"/>
          <ac:spMkLst>
            <pc:docMk/>
            <pc:sldMk cId="3200616809" sldId="1305"/>
            <ac:spMk id="43" creationId="{CC17B0E8-84C1-4634-A463-0CD15AB2E8FD}"/>
          </ac:spMkLst>
        </pc:spChg>
        <pc:spChg chg="mod">
          <ac:chgData name="Tariq, Saman GIZ" userId="71e1a46f-f0a9-4839-94bf-71441c44cec8" providerId="ADAL" clId="{A27ADEAC-3F8A-421B-BBEE-8630B667FFE7}" dt="2022-10-10T16:26:52.237" v="2650"/>
          <ac:spMkLst>
            <pc:docMk/>
            <pc:sldMk cId="3200616809" sldId="1305"/>
            <ac:spMk id="44" creationId="{DF538E05-D7A0-40F1-B8CE-F1E738DFEEB4}"/>
          </ac:spMkLst>
        </pc:spChg>
        <pc:spChg chg="mod">
          <ac:chgData name="Tariq, Saman GIZ" userId="71e1a46f-f0a9-4839-94bf-71441c44cec8" providerId="ADAL" clId="{A27ADEAC-3F8A-421B-BBEE-8630B667FFE7}" dt="2022-10-10T16:26:52.237" v="2650"/>
          <ac:spMkLst>
            <pc:docMk/>
            <pc:sldMk cId="3200616809" sldId="1305"/>
            <ac:spMk id="45" creationId="{42604FC5-BA55-4455-85AD-17AC0D5ABE48}"/>
          </ac:spMkLst>
        </pc:spChg>
        <pc:spChg chg="mod">
          <ac:chgData name="Tariq, Saman GIZ" userId="71e1a46f-f0a9-4839-94bf-71441c44cec8" providerId="ADAL" clId="{A27ADEAC-3F8A-421B-BBEE-8630B667FFE7}" dt="2022-10-10T16:26:52.237" v="2650"/>
          <ac:spMkLst>
            <pc:docMk/>
            <pc:sldMk cId="3200616809" sldId="1305"/>
            <ac:spMk id="46" creationId="{12B449C4-D311-479B-97AE-D91756208BE0}"/>
          </ac:spMkLst>
        </pc:spChg>
        <pc:spChg chg="mod">
          <ac:chgData name="Tariq, Saman GIZ" userId="71e1a46f-f0a9-4839-94bf-71441c44cec8" providerId="ADAL" clId="{A27ADEAC-3F8A-421B-BBEE-8630B667FFE7}" dt="2022-10-10T16:26:52.237" v="2650"/>
          <ac:spMkLst>
            <pc:docMk/>
            <pc:sldMk cId="3200616809" sldId="1305"/>
            <ac:spMk id="47" creationId="{35DDD835-59C8-4FB2-BCD4-EC332F2FEC97}"/>
          </ac:spMkLst>
        </pc:spChg>
        <pc:spChg chg="mod">
          <ac:chgData name="Tariq, Saman GIZ" userId="71e1a46f-f0a9-4839-94bf-71441c44cec8" providerId="ADAL" clId="{A27ADEAC-3F8A-421B-BBEE-8630B667FFE7}" dt="2022-10-10T16:26:52.237" v="2650"/>
          <ac:spMkLst>
            <pc:docMk/>
            <pc:sldMk cId="3200616809" sldId="1305"/>
            <ac:spMk id="48" creationId="{D224007C-20CB-47B8-8D69-5C07148B3E49}"/>
          </ac:spMkLst>
        </pc:spChg>
        <pc:spChg chg="mod">
          <ac:chgData name="Tariq, Saman GIZ" userId="71e1a46f-f0a9-4839-94bf-71441c44cec8" providerId="ADAL" clId="{A27ADEAC-3F8A-421B-BBEE-8630B667FFE7}" dt="2022-10-10T16:26:52.237" v="2650"/>
          <ac:spMkLst>
            <pc:docMk/>
            <pc:sldMk cId="3200616809" sldId="1305"/>
            <ac:spMk id="49" creationId="{DAACD6C8-E542-4DCC-B2A7-4D4FD155A36A}"/>
          </ac:spMkLst>
        </pc:spChg>
        <pc:spChg chg="mod">
          <ac:chgData name="Tariq, Saman GIZ" userId="71e1a46f-f0a9-4839-94bf-71441c44cec8" providerId="ADAL" clId="{A27ADEAC-3F8A-421B-BBEE-8630B667FFE7}" dt="2022-10-10T16:26:52.237" v="2650"/>
          <ac:spMkLst>
            <pc:docMk/>
            <pc:sldMk cId="3200616809" sldId="1305"/>
            <ac:spMk id="50" creationId="{C404CDAD-E094-4DF5-A6E3-753627040E8A}"/>
          </ac:spMkLst>
        </pc:spChg>
        <pc:spChg chg="mod">
          <ac:chgData name="Tariq, Saman GIZ" userId="71e1a46f-f0a9-4839-94bf-71441c44cec8" providerId="ADAL" clId="{A27ADEAC-3F8A-421B-BBEE-8630B667FFE7}" dt="2022-10-10T16:26:52.237" v="2650"/>
          <ac:spMkLst>
            <pc:docMk/>
            <pc:sldMk cId="3200616809" sldId="1305"/>
            <ac:spMk id="51" creationId="{8E09AAFD-1468-4548-A95A-6F670D2358A4}"/>
          </ac:spMkLst>
        </pc:spChg>
        <pc:spChg chg="mod">
          <ac:chgData name="Tariq, Saman GIZ" userId="71e1a46f-f0a9-4839-94bf-71441c44cec8" providerId="ADAL" clId="{A27ADEAC-3F8A-421B-BBEE-8630B667FFE7}" dt="2022-10-10T16:26:52.237" v="2650"/>
          <ac:spMkLst>
            <pc:docMk/>
            <pc:sldMk cId="3200616809" sldId="1305"/>
            <ac:spMk id="52" creationId="{903C295D-FD2F-4FD7-AD5F-C744B28A1C52}"/>
          </ac:spMkLst>
        </pc:spChg>
        <pc:spChg chg="add mod">
          <ac:chgData name="Tariq, Saman GIZ" userId="71e1a46f-f0a9-4839-94bf-71441c44cec8" providerId="ADAL" clId="{A27ADEAC-3F8A-421B-BBEE-8630B667FFE7}" dt="2022-10-10T16:29:36.941" v="2738" actId="20577"/>
          <ac:spMkLst>
            <pc:docMk/>
            <pc:sldMk cId="3200616809" sldId="1305"/>
            <ac:spMk id="53" creationId="{0766ACD9-D72B-4767-9A97-19EC179B9BD9}"/>
          </ac:spMkLst>
        </pc:spChg>
        <pc:grpChg chg="add del mod">
          <ac:chgData name="Tariq, Saman GIZ" userId="71e1a46f-f0a9-4839-94bf-71441c44cec8" providerId="ADAL" clId="{A27ADEAC-3F8A-421B-BBEE-8630B667FFE7}" dt="2022-10-10T16:25:39.139" v="2643" actId="478"/>
          <ac:grpSpMkLst>
            <pc:docMk/>
            <pc:sldMk cId="3200616809" sldId="1305"/>
            <ac:grpSpMk id="23" creationId="{F14A9E78-2C9F-4F50-A551-433A8174BA00}"/>
          </ac:grpSpMkLst>
        </pc:grpChg>
        <pc:grpChg chg="add del mod">
          <ac:chgData name="Tariq, Saman GIZ" userId="71e1a46f-f0a9-4839-94bf-71441c44cec8" providerId="ADAL" clId="{A27ADEAC-3F8A-421B-BBEE-8630B667FFE7}" dt="2022-10-10T16:22:16.071" v="2639"/>
          <ac:grpSpMkLst>
            <pc:docMk/>
            <pc:sldMk cId="3200616809" sldId="1305"/>
            <ac:grpSpMk id="27" creationId="{2550AEE7-453F-4E6C-A9B9-1E4AB46C2801}"/>
          </ac:grpSpMkLst>
        </pc:grpChg>
        <pc:grpChg chg="add del mod">
          <ac:chgData name="Tariq, Saman GIZ" userId="71e1a46f-f0a9-4839-94bf-71441c44cec8" providerId="ADAL" clId="{A27ADEAC-3F8A-421B-BBEE-8630B667FFE7}" dt="2022-10-10T16:25:41.628" v="2645" actId="478"/>
          <ac:grpSpMkLst>
            <pc:docMk/>
            <pc:sldMk cId="3200616809" sldId="1305"/>
            <ac:grpSpMk id="31" creationId="{2E501F12-CAAC-48AE-82D1-8ED3F0E74BF7}"/>
          </ac:grpSpMkLst>
        </pc:grpChg>
        <pc:grpChg chg="add mod">
          <ac:chgData name="Tariq, Saman GIZ" userId="71e1a46f-f0a9-4839-94bf-71441c44cec8" providerId="ADAL" clId="{A27ADEAC-3F8A-421B-BBEE-8630B667FFE7}" dt="2022-10-10T16:26:52.237" v="2650"/>
          <ac:grpSpMkLst>
            <pc:docMk/>
            <pc:sldMk cId="3200616809" sldId="1305"/>
            <ac:grpSpMk id="35" creationId="{28BFDE74-5015-4B6F-B125-50A0F8398880}"/>
          </ac:grpSpMkLst>
        </pc:grpChg>
        <pc:picChg chg="add mod modCrop">
          <ac:chgData name="Tariq, Saman GIZ" userId="71e1a46f-f0a9-4839-94bf-71441c44cec8" providerId="ADAL" clId="{A27ADEAC-3F8A-421B-BBEE-8630B667FFE7}" dt="2022-10-10T13:50:40.772" v="1624" actId="732"/>
          <ac:picMkLst>
            <pc:docMk/>
            <pc:sldMk cId="3200616809" sldId="1305"/>
            <ac:picMk id="21" creationId="{97096127-093F-4396-96F4-3302A180CD48}"/>
          </ac:picMkLst>
        </pc:picChg>
      </pc:sldChg>
      <pc:sldChg chg="delSp new del mod">
        <pc:chgData name="Tariq, Saman GIZ" userId="71e1a46f-f0a9-4839-94bf-71441c44cec8" providerId="ADAL" clId="{A27ADEAC-3F8A-421B-BBEE-8630B667FFE7}" dt="2022-10-10T16:25:53.117" v="2649" actId="47"/>
        <pc:sldMkLst>
          <pc:docMk/>
          <pc:sldMk cId="1007245153" sldId="1306"/>
        </pc:sldMkLst>
        <pc:spChg chg="del">
          <ac:chgData name="Tariq, Saman GIZ" userId="71e1a46f-f0a9-4839-94bf-71441c44cec8" providerId="ADAL" clId="{A27ADEAC-3F8A-421B-BBEE-8630B667FFE7}" dt="2022-10-10T16:25:49.539" v="2647" actId="478"/>
          <ac:spMkLst>
            <pc:docMk/>
            <pc:sldMk cId="1007245153" sldId="1306"/>
            <ac:spMk id="2" creationId="{F3651B67-F5EF-4DFA-83D5-C604E6CC3516}"/>
          </ac:spMkLst>
        </pc:spChg>
        <pc:spChg chg="del">
          <ac:chgData name="Tariq, Saman GIZ" userId="71e1a46f-f0a9-4839-94bf-71441c44cec8" providerId="ADAL" clId="{A27ADEAC-3F8A-421B-BBEE-8630B667FFE7}" dt="2022-10-10T16:25:49.539" v="2647" actId="478"/>
          <ac:spMkLst>
            <pc:docMk/>
            <pc:sldMk cId="1007245153" sldId="1306"/>
            <ac:spMk id="3" creationId="{D921A35F-E5C6-429A-9074-2A8C295EFE81}"/>
          </ac:spMkLst>
        </pc:spChg>
        <pc:spChg chg="del">
          <ac:chgData name="Tariq, Saman GIZ" userId="71e1a46f-f0a9-4839-94bf-71441c44cec8" providerId="ADAL" clId="{A27ADEAC-3F8A-421B-BBEE-8630B667FFE7}" dt="2022-10-10T16:25:49.539" v="2647" actId="478"/>
          <ac:spMkLst>
            <pc:docMk/>
            <pc:sldMk cId="1007245153" sldId="1306"/>
            <ac:spMk id="4" creationId="{02505B52-9173-4911-ADC2-A44D81DE73D1}"/>
          </ac:spMkLst>
        </pc:spChg>
        <pc:spChg chg="del">
          <ac:chgData name="Tariq, Saman GIZ" userId="71e1a46f-f0a9-4839-94bf-71441c44cec8" providerId="ADAL" clId="{A27ADEAC-3F8A-421B-BBEE-8630B667FFE7}" dt="2022-10-10T16:25:49.539" v="2647" actId="478"/>
          <ac:spMkLst>
            <pc:docMk/>
            <pc:sldMk cId="1007245153" sldId="1306"/>
            <ac:spMk id="5" creationId="{21FF8530-F8BF-4FF4-ADA4-DA8D72DED336}"/>
          </ac:spMkLst>
        </pc:spChg>
        <pc:spChg chg="del">
          <ac:chgData name="Tariq, Saman GIZ" userId="71e1a46f-f0a9-4839-94bf-71441c44cec8" providerId="ADAL" clId="{A27ADEAC-3F8A-421B-BBEE-8630B667FFE7}" dt="2022-10-10T16:25:49.539" v="2647" actId="478"/>
          <ac:spMkLst>
            <pc:docMk/>
            <pc:sldMk cId="1007245153" sldId="1306"/>
            <ac:spMk id="6" creationId="{098CD698-3EB8-47C5-B7B2-A95F63B813C7}"/>
          </ac:spMkLst>
        </pc:spChg>
        <pc:spChg chg="del">
          <ac:chgData name="Tariq, Saman GIZ" userId="71e1a46f-f0a9-4839-94bf-71441c44cec8" providerId="ADAL" clId="{A27ADEAC-3F8A-421B-BBEE-8630B667FFE7}" dt="2022-10-10T16:25:49.539" v="2647" actId="478"/>
          <ac:spMkLst>
            <pc:docMk/>
            <pc:sldMk cId="1007245153" sldId="1306"/>
            <ac:spMk id="7" creationId="{B3E042D1-8B5D-4A2B-BD1A-F0AEA4364707}"/>
          </ac:spMkLst>
        </pc:spChg>
      </pc:sldChg>
      <pc:sldMasterChg chg="del delSldLayout">
        <pc:chgData name="Tariq, Saman GIZ" userId="71e1a46f-f0a9-4839-94bf-71441c44cec8" providerId="ADAL" clId="{A27ADEAC-3F8A-421B-BBEE-8630B667FFE7}" dt="2022-10-09T17:18:13.281" v="28" actId="2696"/>
        <pc:sldMasterMkLst>
          <pc:docMk/>
          <pc:sldMasterMk cId="1914439630" sldId="2147483663"/>
        </pc:sldMasterMkLst>
        <pc:sldLayoutChg chg="del">
          <pc:chgData name="Tariq, Saman GIZ" userId="71e1a46f-f0a9-4839-94bf-71441c44cec8" providerId="ADAL" clId="{A27ADEAC-3F8A-421B-BBEE-8630B667FFE7}" dt="2022-10-09T17:18:13.255" v="24" actId="2696"/>
          <pc:sldLayoutMkLst>
            <pc:docMk/>
            <pc:sldMasterMk cId="1914439630" sldId="2147483663"/>
            <pc:sldLayoutMk cId="403750936" sldId="2147483664"/>
          </pc:sldLayoutMkLst>
        </pc:sldLayoutChg>
        <pc:sldLayoutChg chg="del">
          <pc:chgData name="Tariq, Saman GIZ" userId="71e1a46f-f0a9-4839-94bf-71441c44cec8" providerId="ADAL" clId="{A27ADEAC-3F8A-421B-BBEE-8630B667FFE7}" dt="2022-10-09T17:18:13.255" v="25" actId="2696"/>
          <pc:sldLayoutMkLst>
            <pc:docMk/>
            <pc:sldMasterMk cId="1914439630" sldId="2147483663"/>
            <pc:sldLayoutMk cId="4079055406" sldId="2147483696"/>
          </pc:sldLayoutMkLst>
        </pc:sldLayoutChg>
        <pc:sldLayoutChg chg="del">
          <pc:chgData name="Tariq, Saman GIZ" userId="71e1a46f-f0a9-4839-94bf-71441c44cec8" providerId="ADAL" clId="{A27ADEAC-3F8A-421B-BBEE-8630B667FFE7}" dt="2022-10-09T17:18:13.273" v="26" actId="2696"/>
          <pc:sldLayoutMkLst>
            <pc:docMk/>
            <pc:sldMasterMk cId="1914439630" sldId="2147483663"/>
            <pc:sldLayoutMk cId="2428928607" sldId="2147483697"/>
          </pc:sldLayoutMkLst>
        </pc:sldLayoutChg>
        <pc:sldLayoutChg chg="del">
          <pc:chgData name="Tariq, Saman GIZ" userId="71e1a46f-f0a9-4839-94bf-71441c44cec8" providerId="ADAL" clId="{A27ADEAC-3F8A-421B-BBEE-8630B667FFE7}" dt="2022-10-09T17:18:13.281" v="27" actId="2696"/>
          <pc:sldLayoutMkLst>
            <pc:docMk/>
            <pc:sldMasterMk cId="1914439630" sldId="2147483663"/>
            <pc:sldLayoutMk cId="4083394521" sldId="2147483722"/>
          </pc:sldLayoutMkLst>
        </pc:sldLayoutChg>
      </pc:sldMasterChg>
      <pc:sldMasterChg chg="del delSldLayout">
        <pc:chgData name="Tariq, Saman GIZ" userId="71e1a46f-f0a9-4839-94bf-71441c44cec8" providerId="ADAL" clId="{A27ADEAC-3F8A-421B-BBEE-8630B667FFE7}" dt="2022-10-09T17:18:43.642" v="63" actId="2696"/>
        <pc:sldMasterMkLst>
          <pc:docMk/>
          <pc:sldMasterMk cId="4204011843" sldId="2147483665"/>
        </pc:sldMasterMkLst>
        <pc:sldLayoutChg chg="del">
          <pc:chgData name="Tariq, Saman GIZ" userId="71e1a46f-f0a9-4839-94bf-71441c44cec8" providerId="ADAL" clId="{A27ADEAC-3F8A-421B-BBEE-8630B667FFE7}" dt="2022-10-09T17:18:43.441" v="40" actId="2696"/>
          <pc:sldLayoutMkLst>
            <pc:docMk/>
            <pc:sldMasterMk cId="4204011843" sldId="2147483665"/>
            <pc:sldLayoutMk cId="920347389" sldId="2147483671"/>
          </pc:sldLayoutMkLst>
        </pc:sldLayoutChg>
        <pc:sldLayoutChg chg="del">
          <pc:chgData name="Tariq, Saman GIZ" userId="71e1a46f-f0a9-4839-94bf-71441c44cec8" providerId="ADAL" clId="{A27ADEAC-3F8A-421B-BBEE-8630B667FFE7}" dt="2022-10-09T17:18:43.304" v="31" actId="2696"/>
          <pc:sldLayoutMkLst>
            <pc:docMk/>
            <pc:sldMasterMk cId="4204011843" sldId="2147483665"/>
            <pc:sldLayoutMk cId="1384987667" sldId="2147483680"/>
          </pc:sldLayoutMkLst>
        </pc:sldLayoutChg>
        <pc:sldLayoutChg chg="del">
          <pc:chgData name="Tariq, Saman GIZ" userId="71e1a46f-f0a9-4839-94bf-71441c44cec8" providerId="ADAL" clId="{A27ADEAC-3F8A-421B-BBEE-8630B667FFE7}" dt="2022-10-09T17:18:43.319" v="32" actId="2696"/>
          <pc:sldLayoutMkLst>
            <pc:docMk/>
            <pc:sldMasterMk cId="4204011843" sldId="2147483665"/>
            <pc:sldLayoutMk cId="3600819279" sldId="2147483681"/>
          </pc:sldLayoutMkLst>
        </pc:sldLayoutChg>
        <pc:sldLayoutChg chg="del">
          <pc:chgData name="Tariq, Saman GIZ" userId="71e1a46f-f0a9-4839-94bf-71441c44cec8" providerId="ADAL" clId="{A27ADEAC-3F8A-421B-BBEE-8630B667FFE7}" dt="2022-10-09T17:18:43.288" v="30" actId="2696"/>
          <pc:sldLayoutMkLst>
            <pc:docMk/>
            <pc:sldMasterMk cId="4204011843" sldId="2147483665"/>
            <pc:sldLayoutMk cId="2936845741" sldId="2147483682"/>
          </pc:sldLayoutMkLst>
        </pc:sldLayoutChg>
        <pc:sldLayoutChg chg="del">
          <pc:chgData name="Tariq, Saman GIZ" userId="71e1a46f-f0a9-4839-94bf-71441c44cec8" providerId="ADAL" clId="{A27ADEAC-3F8A-421B-BBEE-8630B667FFE7}" dt="2022-10-09T17:18:43.335" v="33" actId="2696"/>
          <pc:sldLayoutMkLst>
            <pc:docMk/>
            <pc:sldMasterMk cId="4204011843" sldId="2147483665"/>
            <pc:sldLayoutMk cId="2825354651" sldId="2147483683"/>
          </pc:sldLayoutMkLst>
        </pc:sldLayoutChg>
        <pc:sldLayoutChg chg="del">
          <pc:chgData name="Tariq, Saman GIZ" userId="71e1a46f-f0a9-4839-94bf-71441c44cec8" providerId="ADAL" clId="{A27ADEAC-3F8A-421B-BBEE-8630B667FFE7}" dt="2022-10-09T17:18:43.363" v="34" actId="2696"/>
          <pc:sldLayoutMkLst>
            <pc:docMk/>
            <pc:sldMasterMk cId="4204011843" sldId="2147483665"/>
            <pc:sldLayoutMk cId="1181947457" sldId="2147483684"/>
          </pc:sldLayoutMkLst>
        </pc:sldLayoutChg>
        <pc:sldLayoutChg chg="del">
          <pc:chgData name="Tariq, Saman GIZ" userId="71e1a46f-f0a9-4839-94bf-71441c44cec8" providerId="ADAL" clId="{A27ADEAC-3F8A-421B-BBEE-8630B667FFE7}" dt="2022-10-09T17:18:43.379" v="35" actId="2696"/>
          <pc:sldLayoutMkLst>
            <pc:docMk/>
            <pc:sldMasterMk cId="4204011843" sldId="2147483665"/>
            <pc:sldLayoutMk cId="3016390204" sldId="2147483693"/>
          </pc:sldLayoutMkLst>
        </pc:sldLayoutChg>
        <pc:sldLayoutChg chg="del">
          <pc:chgData name="Tariq, Saman GIZ" userId="71e1a46f-f0a9-4839-94bf-71441c44cec8" providerId="ADAL" clId="{A27ADEAC-3F8A-421B-BBEE-8630B667FFE7}" dt="2022-10-09T17:18:43.394" v="36" actId="2696"/>
          <pc:sldLayoutMkLst>
            <pc:docMk/>
            <pc:sldMasterMk cId="4204011843" sldId="2147483665"/>
            <pc:sldLayoutMk cId="2108623344" sldId="2147483694"/>
          </pc:sldLayoutMkLst>
        </pc:sldLayoutChg>
        <pc:sldLayoutChg chg="del">
          <pc:chgData name="Tariq, Saman GIZ" userId="71e1a46f-f0a9-4839-94bf-71441c44cec8" providerId="ADAL" clId="{A27ADEAC-3F8A-421B-BBEE-8630B667FFE7}" dt="2022-10-09T17:18:43.410" v="37" actId="2696"/>
          <pc:sldLayoutMkLst>
            <pc:docMk/>
            <pc:sldMasterMk cId="4204011843" sldId="2147483665"/>
            <pc:sldLayoutMk cId="70918966" sldId="2147483695"/>
          </pc:sldLayoutMkLst>
        </pc:sldLayoutChg>
        <pc:sldLayoutChg chg="del">
          <pc:chgData name="Tariq, Saman GIZ" userId="71e1a46f-f0a9-4839-94bf-71441c44cec8" providerId="ADAL" clId="{A27ADEAC-3F8A-421B-BBEE-8630B667FFE7}" dt="2022-10-09T17:18:43.410" v="38" actId="2696"/>
          <pc:sldLayoutMkLst>
            <pc:docMk/>
            <pc:sldMasterMk cId="4204011843" sldId="2147483665"/>
            <pc:sldLayoutMk cId="3254087248" sldId="2147483698"/>
          </pc:sldLayoutMkLst>
        </pc:sldLayoutChg>
        <pc:sldLayoutChg chg="del">
          <pc:chgData name="Tariq, Saman GIZ" userId="71e1a46f-f0a9-4839-94bf-71441c44cec8" providerId="ADAL" clId="{A27ADEAC-3F8A-421B-BBEE-8630B667FFE7}" dt="2022-10-09T17:18:43.426" v="39" actId="2696"/>
          <pc:sldLayoutMkLst>
            <pc:docMk/>
            <pc:sldMasterMk cId="4204011843" sldId="2147483665"/>
            <pc:sldLayoutMk cId="3848923279" sldId="2147483699"/>
          </pc:sldLayoutMkLst>
        </pc:sldLayoutChg>
        <pc:sldLayoutChg chg="del">
          <pc:chgData name="Tariq, Saman GIZ" userId="71e1a46f-f0a9-4839-94bf-71441c44cec8" providerId="ADAL" clId="{A27ADEAC-3F8A-421B-BBEE-8630B667FFE7}" dt="2022-10-09T17:18:43.542" v="50" actId="2696"/>
          <pc:sldLayoutMkLst>
            <pc:docMk/>
            <pc:sldMasterMk cId="4204011843" sldId="2147483665"/>
            <pc:sldLayoutMk cId="3078534079" sldId="2147483700"/>
          </pc:sldLayoutMkLst>
        </pc:sldLayoutChg>
        <pc:sldLayoutChg chg="del">
          <pc:chgData name="Tariq, Saman GIZ" userId="71e1a46f-f0a9-4839-94bf-71441c44cec8" providerId="ADAL" clId="{A27ADEAC-3F8A-421B-BBEE-8630B667FFE7}" dt="2022-10-09T17:18:43.542" v="51" actId="2696"/>
          <pc:sldLayoutMkLst>
            <pc:docMk/>
            <pc:sldMasterMk cId="4204011843" sldId="2147483665"/>
            <pc:sldLayoutMk cId="2208826579" sldId="2147483701"/>
          </pc:sldLayoutMkLst>
        </pc:sldLayoutChg>
        <pc:sldLayoutChg chg="del">
          <pc:chgData name="Tariq, Saman GIZ" userId="71e1a46f-f0a9-4839-94bf-71441c44cec8" providerId="ADAL" clId="{A27ADEAC-3F8A-421B-BBEE-8630B667FFE7}" dt="2022-10-09T17:18:43.564" v="52" actId="2696"/>
          <pc:sldLayoutMkLst>
            <pc:docMk/>
            <pc:sldMasterMk cId="4204011843" sldId="2147483665"/>
            <pc:sldLayoutMk cId="2061276000" sldId="2147483702"/>
          </pc:sldLayoutMkLst>
        </pc:sldLayoutChg>
        <pc:sldLayoutChg chg="del">
          <pc:chgData name="Tariq, Saman GIZ" userId="71e1a46f-f0a9-4839-94bf-71441c44cec8" providerId="ADAL" clId="{A27ADEAC-3F8A-421B-BBEE-8630B667FFE7}" dt="2022-10-09T17:18:43.564" v="53" actId="2696"/>
          <pc:sldLayoutMkLst>
            <pc:docMk/>
            <pc:sldMasterMk cId="4204011843" sldId="2147483665"/>
            <pc:sldLayoutMk cId="4015669717" sldId="2147483703"/>
          </pc:sldLayoutMkLst>
        </pc:sldLayoutChg>
        <pc:sldLayoutChg chg="del">
          <pc:chgData name="Tariq, Saman GIZ" userId="71e1a46f-f0a9-4839-94bf-71441c44cec8" providerId="ADAL" clId="{A27ADEAC-3F8A-421B-BBEE-8630B667FFE7}" dt="2022-10-09T17:18:43.579" v="54" actId="2696"/>
          <pc:sldLayoutMkLst>
            <pc:docMk/>
            <pc:sldMasterMk cId="4204011843" sldId="2147483665"/>
            <pc:sldLayoutMk cId="3116298475" sldId="2147483704"/>
          </pc:sldLayoutMkLst>
        </pc:sldLayoutChg>
        <pc:sldLayoutChg chg="del">
          <pc:chgData name="Tariq, Saman GIZ" userId="71e1a46f-f0a9-4839-94bf-71441c44cec8" providerId="ADAL" clId="{A27ADEAC-3F8A-421B-BBEE-8630B667FFE7}" dt="2022-10-09T17:18:43.579" v="55" actId="2696"/>
          <pc:sldLayoutMkLst>
            <pc:docMk/>
            <pc:sldMasterMk cId="4204011843" sldId="2147483665"/>
            <pc:sldLayoutMk cId="3649110843" sldId="2147483705"/>
          </pc:sldLayoutMkLst>
        </pc:sldLayoutChg>
        <pc:sldLayoutChg chg="del">
          <pc:chgData name="Tariq, Saman GIZ" userId="71e1a46f-f0a9-4839-94bf-71441c44cec8" providerId="ADAL" clId="{A27ADEAC-3F8A-421B-BBEE-8630B667FFE7}" dt="2022-10-09T17:18:43.595" v="56" actId="2696"/>
          <pc:sldLayoutMkLst>
            <pc:docMk/>
            <pc:sldMasterMk cId="4204011843" sldId="2147483665"/>
            <pc:sldLayoutMk cId="1278429688" sldId="2147483706"/>
          </pc:sldLayoutMkLst>
        </pc:sldLayoutChg>
        <pc:sldLayoutChg chg="del">
          <pc:chgData name="Tariq, Saman GIZ" userId="71e1a46f-f0a9-4839-94bf-71441c44cec8" providerId="ADAL" clId="{A27ADEAC-3F8A-421B-BBEE-8630B667FFE7}" dt="2022-10-09T17:18:43.595" v="57" actId="2696"/>
          <pc:sldLayoutMkLst>
            <pc:docMk/>
            <pc:sldMasterMk cId="4204011843" sldId="2147483665"/>
            <pc:sldLayoutMk cId="1999517748" sldId="2147483707"/>
          </pc:sldLayoutMkLst>
        </pc:sldLayoutChg>
        <pc:sldLayoutChg chg="del">
          <pc:chgData name="Tariq, Saman GIZ" userId="71e1a46f-f0a9-4839-94bf-71441c44cec8" providerId="ADAL" clId="{A27ADEAC-3F8A-421B-BBEE-8630B667FFE7}" dt="2022-10-09T17:18:43.457" v="41" actId="2696"/>
          <pc:sldLayoutMkLst>
            <pc:docMk/>
            <pc:sldMasterMk cId="4204011843" sldId="2147483665"/>
            <pc:sldLayoutMk cId="460052177" sldId="2147483708"/>
          </pc:sldLayoutMkLst>
        </pc:sldLayoutChg>
        <pc:sldLayoutChg chg="del">
          <pc:chgData name="Tariq, Saman GIZ" userId="71e1a46f-f0a9-4839-94bf-71441c44cec8" providerId="ADAL" clId="{A27ADEAC-3F8A-421B-BBEE-8630B667FFE7}" dt="2022-10-09T17:18:43.479" v="44" actId="2696"/>
          <pc:sldLayoutMkLst>
            <pc:docMk/>
            <pc:sldMasterMk cId="4204011843" sldId="2147483665"/>
            <pc:sldLayoutMk cId="2246334102" sldId="2147483709"/>
          </pc:sldLayoutMkLst>
        </pc:sldLayoutChg>
        <pc:sldLayoutChg chg="del">
          <pc:chgData name="Tariq, Saman GIZ" userId="71e1a46f-f0a9-4839-94bf-71441c44cec8" providerId="ADAL" clId="{A27ADEAC-3F8A-421B-BBEE-8630B667FFE7}" dt="2022-10-09T17:18:43.510" v="46" actId="2696"/>
          <pc:sldLayoutMkLst>
            <pc:docMk/>
            <pc:sldMasterMk cId="4204011843" sldId="2147483665"/>
            <pc:sldLayoutMk cId="2203840890" sldId="2147483710"/>
          </pc:sldLayoutMkLst>
        </pc:sldLayoutChg>
        <pc:sldLayoutChg chg="del">
          <pc:chgData name="Tariq, Saman GIZ" userId="71e1a46f-f0a9-4839-94bf-71441c44cec8" providerId="ADAL" clId="{A27ADEAC-3F8A-421B-BBEE-8630B667FFE7}" dt="2022-10-09T17:18:43.526" v="49" actId="2696"/>
          <pc:sldLayoutMkLst>
            <pc:docMk/>
            <pc:sldMasterMk cId="4204011843" sldId="2147483665"/>
            <pc:sldLayoutMk cId="1905683761" sldId="2147483711"/>
          </pc:sldLayoutMkLst>
        </pc:sldLayoutChg>
        <pc:sldLayoutChg chg="del">
          <pc:chgData name="Tariq, Saman GIZ" userId="71e1a46f-f0a9-4839-94bf-71441c44cec8" providerId="ADAL" clId="{A27ADEAC-3F8A-421B-BBEE-8630B667FFE7}" dt="2022-10-09T17:18:43.495" v="45" actId="2696"/>
          <pc:sldLayoutMkLst>
            <pc:docMk/>
            <pc:sldMasterMk cId="4204011843" sldId="2147483665"/>
            <pc:sldLayoutMk cId="4020254308" sldId="2147483712"/>
          </pc:sldLayoutMkLst>
        </pc:sldLayoutChg>
        <pc:sldLayoutChg chg="del">
          <pc:chgData name="Tariq, Saman GIZ" userId="71e1a46f-f0a9-4839-94bf-71441c44cec8" providerId="ADAL" clId="{A27ADEAC-3F8A-421B-BBEE-8630B667FFE7}" dt="2022-10-09T17:18:43.510" v="47" actId="2696"/>
          <pc:sldLayoutMkLst>
            <pc:docMk/>
            <pc:sldMasterMk cId="4204011843" sldId="2147483665"/>
            <pc:sldLayoutMk cId="2600066692" sldId="2147483713"/>
          </pc:sldLayoutMkLst>
        </pc:sldLayoutChg>
        <pc:sldLayoutChg chg="del">
          <pc:chgData name="Tariq, Saman GIZ" userId="71e1a46f-f0a9-4839-94bf-71441c44cec8" providerId="ADAL" clId="{A27ADEAC-3F8A-421B-BBEE-8630B667FFE7}" dt="2022-10-09T17:18:43.526" v="48" actId="2696"/>
          <pc:sldLayoutMkLst>
            <pc:docMk/>
            <pc:sldMasterMk cId="4204011843" sldId="2147483665"/>
            <pc:sldLayoutMk cId="1609110685" sldId="2147483714"/>
          </pc:sldLayoutMkLst>
        </pc:sldLayoutChg>
        <pc:sldLayoutChg chg="del">
          <pc:chgData name="Tariq, Saman GIZ" userId="71e1a46f-f0a9-4839-94bf-71441c44cec8" providerId="ADAL" clId="{A27ADEAC-3F8A-421B-BBEE-8630B667FFE7}" dt="2022-10-09T17:18:43.463" v="42" actId="2696"/>
          <pc:sldLayoutMkLst>
            <pc:docMk/>
            <pc:sldMasterMk cId="4204011843" sldId="2147483665"/>
            <pc:sldLayoutMk cId="1000942802" sldId="2147483716"/>
          </pc:sldLayoutMkLst>
        </pc:sldLayoutChg>
        <pc:sldLayoutChg chg="del">
          <pc:chgData name="Tariq, Saman GIZ" userId="71e1a46f-f0a9-4839-94bf-71441c44cec8" providerId="ADAL" clId="{A27ADEAC-3F8A-421B-BBEE-8630B667FFE7}" dt="2022-10-09T17:18:43.479" v="43" actId="2696"/>
          <pc:sldLayoutMkLst>
            <pc:docMk/>
            <pc:sldMasterMk cId="4204011843" sldId="2147483665"/>
            <pc:sldLayoutMk cId="1219737660" sldId="2147483717"/>
          </pc:sldLayoutMkLst>
        </pc:sldLayoutChg>
        <pc:sldLayoutChg chg="del">
          <pc:chgData name="Tariq, Saman GIZ" userId="71e1a46f-f0a9-4839-94bf-71441c44cec8" providerId="ADAL" clId="{A27ADEAC-3F8A-421B-BBEE-8630B667FFE7}" dt="2022-10-09T17:18:43.595" v="58" actId="2696"/>
          <pc:sldLayoutMkLst>
            <pc:docMk/>
            <pc:sldMasterMk cId="4204011843" sldId="2147483665"/>
            <pc:sldLayoutMk cId="3974329845" sldId="2147483718"/>
          </pc:sldLayoutMkLst>
        </pc:sldLayoutChg>
        <pc:sldLayoutChg chg="del">
          <pc:chgData name="Tariq, Saman GIZ" userId="71e1a46f-f0a9-4839-94bf-71441c44cec8" providerId="ADAL" clId="{A27ADEAC-3F8A-421B-BBEE-8630B667FFE7}" dt="2022-10-09T17:18:43.611" v="60" actId="2696"/>
          <pc:sldLayoutMkLst>
            <pc:docMk/>
            <pc:sldMasterMk cId="4204011843" sldId="2147483665"/>
            <pc:sldLayoutMk cId="2322795033" sldId="2147483720"/>
          </pc:sldLayoutMkLst>
        </pc:sldLayoutChg>
        <pc:sldLayoutChg chg="del">
          <pc:chgData name="Tariq, Saman GIZ" userId="71e1a46f-f0a9-4839-94bf-71441c44cec8" providerId="ADAL" clId="{A27ADEAC-3F8A-421B-BBEE-8630B667FFE7}" dt="2022-10-09T17:18:43.626" v="61" actId="2696"/>
          <pc:sldLayoutMkLst>
            <pc:docMk/>
            <pc:sldMasterMk cId="4204011843" sldId="2147483665"/>
            <pc:sldLayoutMk cId="4141165763" sldId="2147483721"/>
          </pc:sldLayoutMkLst>
        </pc:sldLayoutChg>
        <pc:sldLayoutChg chg="del">
          <pc:chgData name="Tariq, Saman GIZ" userId="71e1a46f-f0a9-4839-94bf-71441c44cec8" providerId="ADAL" clId="{A27ADEAC-3F8A-421B-BBEE-8630B667FFE7}" dt="2022-10-09T17:18:43.626" v="62" actId="2696"/>
          <pc:sldLayoutMkLst>
            <pc:docMk/>
            <pc:sldMasterMk cId="4204011843" sldId="2147483665"/>
            <pc:sldLayoutMk cId="1750544049" sldId="2147483765"/>
          </pc:sldLayoutMkLst>
        </pc:sldLayoutChg>
        <pc:sldLayoutChg chg="del">
          <pc:chgData name="Tariq, Saman GIZ" userId="71e1a46f-f0a9-4839-94bf-71441c44cec8" providerId="ADAL" clId="{A27ADEAC-3F8A-421B-BBEE-8630B667FFE7}" dt="2022-10-09T17:18:43.611" v="59" actId="2696"/>
          <pc:sldLayoutMkLst>
            <pc:docMk/>
            <pc:sldMasterMk cId="4204011843" sldId="2147483665"/>
            <pc:sldLayoutMk cId="1476743784" sldId="2147483768"/>
          </pc:sldLayoutMkLst>
        </pc:sldLayoutChg>
      </pc:sldMasterChg>
      <pc:sldMasterChg chg="addSp modSp mod delSldLayout modSldLayout sldLayoutOrd">
        <pc:chgData name="Tariq, Saman GIZ" userId="71e1a46f-f0a9-4839-94bf-71441c44cec8" providerId="ADAL" clId="{A27ADEAC-3F8A-421B-BBEE-8630B667FFE7}" dt="2022-10-10T13:48:10.799" v="1547" actId="47"/>
        <pc:sldMasterMkLst>
          <pc:docMk/>
          <pc:sldMasterMk cId="3292916371" sldId="2147483723"/>
        </pc:sldMasterMkLst>
        <pc:spChg chg="add mod">
          <ac:chgData name="Tariq, Saman GIZ" userId="71e1a46f-f0a9-4839-94bf-71441c44cec8" providerId="ADAL" clId="{A27ADEAC-3F8A-421B-BBEE-8630B667FFE7}" dt="2022-10-09T17:23:05.608" v="177" actId="1037"/>
          <ac:spMkLst>
            <pc:docMk/>
            <pc:sldMasterMk cId="3292916371" sldId="2147483723"/>
            <ac:spMk id="5" creationId="{D48EA793-1C95-4498-A7B2-4D39E359717C}"/>
          </ac:spMkLst>
        </pc:spChg>
        <pc:sldLayoutChg chg="modSp">
          <pc:chgData name="Tariq, Saman GIZ" userId="71e1a46f-f0a9-4839-94bf-71441c44cec8" providerId="ADAL" clId="{A27ADEAC-3F8A-421B-BBEE-8630B667FFE7}" dt="2022-10-09T18:47:59.332" v="406" actId="1076"/>
          <pc:sldLayoutMkLst>
            <pc:docMk/>
            <pc:sldMasterMk cId="3292916371" sldId="2147483723"/>
            <pc:sldLayoutMk cId="3656389697" sldId="2147483726"/>
          </pc:sldLayoutMkLst>
          <pc:spChg chg="mod">
            <ac:chgData name="Tariq, Saman GIZ" userId="71e1a46f-f0a9-4839-94bf-71441c44cec8" providerId="ADAL" clId="{A27ADEAC-3F8A-421B-BBEE-8630B667FFE7}" dt="2022-10-09T18:47:59.332" v="406" actId="1076"/>
            <ac:spMkLst>
              <pc:docMk/>
              <pc:sldMasterMk cId="3292916371" sldId="2147483723"/>
              <pc:sldLayoutMk cId="3656389697" sldId="2147483726"/>
              <ac:spMk id="20" creationId="{7AA822BF-1D70-F341-917A-E3EECA55B503}"/>
            </ac:spMkLst>
          </pc:spChg>
          <pc:grpChg chg="mod">
            <ac:chgData name="Tariq, Saman GIZ" userId="71e1a46f-f0a9-4839-94bf-71441c44cec8" providerId="ADAL" clId="{A27ADEAC-3F8A-421B-BBEE-8630B667FFE7}" dt="2022-10-09T18:47:59.332" v="406" actId="1076"/>
            <ac:grpSpMkLst>
              <pc:docMk/>
              <pc:sldMasterMk cId="3292916371" sldId="2147483723"/>
              <pc:sldLayoutMk cId="3656389697" sldId="2147483726"/>
              <ac:grpSpMk id="19" creationId="{FECCB441-CA3F-F246-A074-6C650CEE2B3A}"/>
            </ac:grpSpMkLst>
          </pc:grpChg>
          <pc:cxnChg chg="mod">
            <ac:chgData name="Tariq, Saman GIZ" userId="71e1a46f-f0a9-4839-94bf-71441c44cec8" providerId="ADAL" clId="{A27ADEAC-3F8A-421B-BBEE-8630B667FFE7}" dt="2022-10-09T18:47:59.332" v="406" actId="1076"/>
            <ac:cxnSpMkLst>
              <pc:docMk/>
              <pc:sldMasterMk cId="3292916371" sldId="2147483723"/>
              <pc:sldLayoutMk cId="3656389697" sldId="2147483726"/>
              <ac:cxnSpMk id="21" creationId="{57C9E348-9FAA-B04C-ADAE-9FD1943AADE7}"/>
            </ac:cxnSpMkLst>
          </pc:cxnChg>
        </pc:sldLayoutChg>
        <pc:sldLayoutChg chg="del">
          <pc:chgData name="Tariq, Saman GIZ" userId="71e1a46f-f0a9-4839-94bf-71441c44cec8" providerId="ADAL" clId="{A27ADEAC-3F8A-421B-BBEE-8630B667FFE7}" dt="2022-10-09T18:49:20.842" v="416" actId="2696"/>
          <pc:sldLayoutMkLst>
            <pc:docMk/>
            <pc:sldMasterMk cId="3292916371" sldId="2147483723"/>
            <pc:sldLayoutMk cId="3347178197" sldId="2147483727"/>
          </pc:sldLayoutMkLst>
        </pc:sldLayoutChg>
        <pc:sldLayoutChg chg="del">
          <pc:chgData name="Tariq, Saman GIZ" userId="71e1a46f-f0a9-4839-94bf-71441c44cec8" providerId="ADAL" clId="{A27ADEAC-3F8A-421B-BBEE-8630B667FFE7}" dt="2022-10-09T18:49:17.996" v="414" actId="2696"/>
          <pc:sldLayoutMkLst>
            <pc:docMk/>
            <pc:sldMasterMk cId="3292916371" sldId="2147483723"/>
            <pc:sldLayoutMk cId="2208333919" sldId="2147483729"/>
          </pc:sldLayoutMkLst>
        </pc:sldLayoutChg>
        <pc:sldLayoutChg chg="del">
          <pc:chgData name="Tariq, Saman GIZ" userId="71e1a46f-f0a9-4839-94bf-71441c44cec8" providerId="ADAL" clId="{A27ADEAC-3F8A-421B-BBEE-8630B667FFE7}" dt="2022-10-09T18:49:19.249" v="415" actId="2696"/>
          <pc:sldLayoutMkLst>
            <pc:docMk/>
            <pc:sldMasterMk cId="3292916371" sldId="2147483723"/>
            <pc:sldLayoutMk cId="731629519" sldId="2147483730"/>
          </pc:sldLayoutMkLst>
        </pc:sldLayoutChg>
        <pc:sldLayoutChg chg="del">
          <pc:chgData name="Tariq, Saman GIZ" userId="71e1a46f-f0a9-4839-94bf-71441c44cec8" providerId="ADAL" clId="{A27ADEAC-3F8A-421B-BBEE-8630B667FFE7}" dt="2022-10-09T18:49:22.054" v="417" actId="2696"/>
          <pc:sldLayoutMkLst>
            <pc:docMk/>
            <pc:sldMasterMk cId="3292916371" sldId="2147483723"/>
            <pc:sldLayoutMk cId="2201324773" sldId="2147483731"/>
          </pc:sldLayoutMkLst>
        </pc:sldLayoutChg>
        <pc:sldLayoutChg chg="modSp mod">
          <pc:chgData name="Tariq, Saman GIZ" userId="71e1a46f-f0a9-4839-94bf-71441c44cec8" providerId="ADAL" clId="{A27ADEAC-3F8A-421B-BBEE-8630B667FFE7}" dt="2022-10-09T17:13:19.959" v="2" actId="20577"/>
          <pc:sldLayoutMkLst>
            <pc:docMk/>
            <pc:sldMasterMk cId="3292916371" sldId="2147483723"/>
            <pc:sldLayoutMk cId="2853499306" sldId="2147483735"/>
          </pc:sldLayoutMkLst>
          <pc:spChg chg="mod">
            <ac:chgData name="Tariq, Saman GIZ" userId="71e1a46f-f0a9-4839-94bf-71441c44cec8" providerId="ADAL" clId="{A27ADEAC-3F8A-421B-BBEE-8630B667FFE7}" dt="2022-10-09T17:13:19.959" v="2" actId="20577"/>
            <ac:spMkLst>
              <pc:docMk/>
              <pc:sldMasterMk cId="3292916371" sldId="2147483723"/>
              <pc:sldLayoutMk cId="2853499306" sldId="2147483735"/>
              <ac:spMk id="8" creationId="{B766CC81-D7A0-A045-AF4E-BC8AB59C8CB9}"/>
            </ac:spMkLst>
          </pc:spChg>
        </pc:sldLayoutChg>
        <pc:sldLayoutChg chg="modSp mod">
          <pc:chgData name="Tariq, Saman GIZ" userId="71e1a46f-f0a9-4839-94bf-71441c44cec8" providerId="ADAL" clId="{A27ADEAC-3F8A-421B-BBEE-8630B667FFE7}" dt="2022-10-09T18:46:51.312" v="397" actId="2711"/>
          <pc:sldLayoutMkLst>
            <pc:docMk/>
            <pc:sldMasterMk cId="3292916371" sldId="2147483723"/>
            <pc:sldLayoutMk cId="3475092532" sldId="2147483739"/>
          </pc:sldLayoutMkLst>
          <pc:spChg chg="mod">
            <ac:chgData name="Tariq, Saman GIZ" userId="71e1a46f-f0a9-4839-94bf-71441c44cec8" providerId="ADAL" clId="{A27ADEAC-3F8A-421B-BBEE-8630B667FFE7}" dt="2022-10-09T18:46:51.312" v="397" actId="2711"/>
            <ac:spMkLst>
              <pc:docMk/>
              <pc:sldMasterMk cId="3292916371" sldId="2147483723"/>
              <pc:sldLayoutMk cId="3475092532" sldId="2147483739"/>
              <ac:spMk id="4" creationId="{B2FBB076-4580-7D4C-89AB-7A0D078251C0}"/>
            </ac:spMkLst>
          </pc:spChg>
          <pc:spChg chg="mod">
            <ac:chgData name="Tariq, Saman GIZ" userId="71e1a46f-f0a9-4839-94bf-71441c44cec8" providerId="ADAL" clId="{A27ADEAC-3F8A-421B-BBEE-8630B667FFE7}" dt="2022-10-09T17:14:16.450" v="8"/>
            <ac:spMkLst>
              <pc:docMk/>
              <pc:sldMasterMk cId="3292916371" sldId="2147483723"/>
              <pc:sldLayoutMk cId="3475092532" sldId="2147483739"/>
              <ac:spMk id="5" creationId="{949CF50F-7C92-D54A-B8DD-D5F92CC1FA9D}"/>
            </ac:spMkLst>
          </pc:spChg>
          <pc:spChg chg="mod">
            <ac:chgData name="Tariq, Saman GIZ" userId="71e1a46f-f0a9-4839-94bf-71441c44cec8" providerId="ADAL" clId="{A27ADEAC-3F8A-421B-BBEE-8630B667FFE7}" dt="2022-10-09T17:14:20.324" v="9" actId="1076"/>
            <ac:spMkLst>
              <pc:docMk/>
              <pc:sldMasterMk cId="3292916371" sldId="2147483723"/>
              <pc:sldLayoutMk cId="3475092532" sldId="2147483739"/>
              <ac:spMk id="6" creationId="{5A6387BA-F717-E94C-AEE9-FC72BBB79A62}"/>
            </ac:spMkLst>
          </pc:spChg>
        </pc:sldLayoutChg>
        <pc:sldLayoutChg chg="modSp mod">
          <pc:chgData name="Tariq, Saman GIZ" userId="71e1a46f-f0a9-4839-94bf-71441c44cec8" providerId="ADAL" clId="{A27ADEAC-3F8A-421B-BBEE-8630B667FFE7}" dt="2022-10-09T18:47:10.643" v="400" actId="14100"/>
          <pc:sldLayoutMkLst>
            <pc:docMk/>
            <pc:sldMasterMk cId="3292916371" sldId="2147483723"/>
            <pc:sldLayoutMk cId="3869028382" sldId="2147483741"/>
          </pc:sldLayoutMkLst>
          <pc:spChg chg="mod">
            <ac:chgData name="Tariq, Saman GIZ" userId="71e1a46f-f0a9-4839-94bf-71441c44cec8" providerId="ADAL" clId="{A27ADEAC-3F8A-421B-BBEE-8630B667FFE7}" dt="2022-10-09T18:47:04.571" v="398" actId="2711"/>
            <ac:spMkLst>
              <pc:docMk/>
              <pc:sldMasterMk cId="3292916371" sldId="2147483723"/>
              <pc:sldLayoutMk cId="3869028382" sldId="2147483741"/>
              <ac:spMk id="6" creationId="{34C73544-10A8-D644-8A1F-978943F5C4B5}"/>
            </ac:spMkLst>
          </pc:spChg>
          <pc:spChg chg="mod">
            <ac:chgData name="Tariq, Saman GIZ" userId="71e1a46f-f0a9-4839-94bf-71441c44cec8" providerId="ADAL" clId="{A27ADEAC-3F8A-421B-BBEE-8630B667FFE7}" dt="2022-10-09T18:47:10.643" v="400" actId="14100"/>
            <ac:spMkLst>
              <pc:docMk/>
              <pc:sldMasterMk cId="3292916371" sldId="2147483723"/>
              <pc:sldLayoutMk cId="3869028382" sldId="2147483741"/>
              <ac:spMk id="7" creationId="{CAC781BF-64EB-B142-9850-4FAEFF2E391F}"/>
            </ac:spMkLst>
          </pc:spChg>
        </pc:sldLayoutChg>
        <pc:sldLayoutChg chg="del">
          <pc:chgData name="Tariq, Saman GIZ" userId="71e1a46f-f0a9-4839-94bf-71441c44cec8" providerId="ADAL" clId="{A27ADEAC-3F8A-421B-BBEE-8630B667FFE7}" dt="2022-10-09T17:31:59.888" v="297" actId="2696"/>
          <pc:sldLayoutMkLst>
            <pc:docMk/>
            <pc:sldMasterMk cId="3292916371" sldId="2147483723"/>
            <pc:sldLayoutMk cId="2916723871" sldId="2147483760"/>
          </pc:sldLayoutMkLst>
        </pc:sldLayoutChg>
        <pc:sldLayoutChg chg="modSp">
          <pc:chgData name="Tariq, Saman GIZ" userId="71e1a46f-f0a9-4839-94bf-71441c44cec8" providerId="ADAL" clId="{A27ADEAC-3F8A-421B-BBEE-8630B667FFE7}" dt="2022-10-09T18:47:26.014" v="402" actId="108"/>
          <pc:sldLayoutMkLst>
            <pc:docMk/>
            <pc:sldMasterMk cId="3292916371" sldId="2147483723"/>
            <pc:sldLayoutMk cId="2993037199" sldId="2147483767"/>
          </pc:sldLayoutMkLst>
          <pc:spChg chg="mod">
            <ac:chgData name="Tariq, Saman GIZ" userId="71e1a46f-f0a9-4839-94bf-71441c44cec8" providerId="ADAL" clId="{A27ADEAC-3F8A-421B-BBEE-8630B667FFE7}" dt="2022-10-09T18:47:24.110" v="401" actId="108"/>
            <ac:spMkLst>
              <pc:docMk/>
              <pc:sldMasterMk cId="3292916371" sldId="2147483723"/>
              <pc:sldLayoutMk cId="2993037199" sldId="2147483767"/>
              <ac:spMk id="6" creationId="{265D4D41-D274-E943-B543-622DE7016279}"/>
            </ac:spMkLst>
          </pc:spChg>
          <pc:spChg chg="mod">
            <ac:chgData name="Tariq, Saman GIZ" userId="71e1a46f-f0a9-4839-94bf-71441c44cec8" providerId="ADAL" clId="{A27ADEAC-3F8A-421B-BBEE-8630B667FFE7}" dt="2022-10-09T18:47:26.014" v="402" actId="108"/>
            <ac:spMkLst>
              <pc:docMk/>
              <pc:sldMasterMk cId="3292916371" sldId="2147483723"/>
              <pc:sldLayoutMk cId="2993037199" sldId="2147483767"/>
              <ac:spMk id="7" creationId="{30335E8B-1FE5-534D-BD73-D414F5618B5B}"/>
            </ac:spMkLst>
          </pc:spChg>
        </pc:sldLayoutChg>
        <pc:sldLayoutChg chg="del ord">
          <pc:chgData name="Tariq, Saman GIZ" userId="71e1a46f-f0a9-4839-94bf-71441c44cec8" providerId="ADAL" clId="{A27ADEAC-3F8A-421B-BBEE-8630B667FFE7}" dt="2022-10-09T18:47:53.274" v="404" actId="2696"/>
          <pc:sldLayoutMkLst>
            <pc:docMk/>
            <pc:sldMasterMk cId="3292916371" sldId="2147483723"/>
            <pc:sldLayoutMk cId="3095372229" sldId="2147483769"/>
          </pc:sldLayoutMkLst>
        </pc:sldLayoutChg>
        <pc:sldLayoutChg chg="del">
          <pc:chgData name="Tariq, Saman GIZ" userId="71e1a46f-f0a9-4839-94bf-71441c44cec8" providerId="ADAL" clId="{A27ADEAC-3F8A-421B-BBEE-8630B667FFE7}" dt="2022-10-10T13:30:00.133" v="1349" actId="47"/>
          <pc:sldLayoutMkLst>
            <pc:docMk/>
            <pc:sldMasterMk cId="3292916371" sldId="2147483723"/>
            <pc:sldLayoutMk cId="1890307426" sldId="2147483847"/>
          </pc:sldLayoutMkLst>
        </pc:sldLayoutChg>
        <pc:sldLayoutChg chg="del">
          <pc:chgData name="Tariq, Saman GIZ" userId="71e1a46f-f0a9-4839-94bf-71441c44cec8" providerId="ADAL" clId="{A27ADEAC-3F8A-421B-BBEE-8630B667FFE7}" dt="2022-10-10T13:48:10.799" v="1547" actId="47"/>
          <pc:sldLayoutMkLst>
            <pc:docMk/>
            <pc:sldMasterMk cId="3292916371" sldId="2147483723"/>
            <pc:sldLayoutMk cId="999104139" sldId="2147483848"/>
          </pc:sldLayoutMkLst>
        </pc:sldLayoutChg>
      </pc:sldMasterChg>
      <pc:sldMasterChg chg="modSldLayout">
        <pc:chgData name="Tariq, Saman GIZ" userId="71e1a46f-f0a9-4839-94bf-71441c44cec8" providerId="ADAL" clId="{A27ADEAC-3F8A-421B-BBEE-8630B667FFE7}" dt="2022-10-09T17:20:23.950" v="123"/>
        <pc:sldMasterMkLst>
          <pc:docMk/>
          <pc:sldMasterMk cId="2904426060" sldId="2147483837"/>
        </pc:sldMasterMkLst>
        <pc:sldLayoutChg chg="modSp mod">
          <pc:chgData name="Tariq, Saman GIZ" userId="71e1a46f-f0a9-4839-94bf-71441c44cec8" providerId="ADAL" clId="{A27ADEAC-3F8A-421B-BBEE-8630B667FFE7}" dt="2022-10-09T17:20:23.950" v="123"/>
          <pc:sldLayoutMkLst>
            <pc:docMk/>
            <pc:sldMasterMk cId="2904426060" sldId="2147483837"/>
            <pc:sldLayoutMk cId="4249796676" sldId="2147483838"/>
          </pc:sldLayoutMkLst>
          <pc:spChg chg="mod">
            <ac:chgData name="Tariq, Saman GIZ" userId="71e1a46f-f0a9-4839-94bf-71441c44cec8" providerId="ADAL" clId="{A27ADEAC-3F8A-421B-BBEE-8630B667FFE7}" dt="2022-10-09T17:20:23.950" v="123"/>
            <ac:spMkLst>
              <pc:docMk/>
              <pc:sldMasterMk cId="2904426060" sldId="2147483837"/>
              <pc:sldLayoutMk cId="4249796676" sldId="2147483838"/>
              <ac:spMk id="6" creationId="{BF947602-A4DF-EB46-921A-7BDFE7CBFFD3}"/>
            </ac:spMkLst>
          </pc:spChg>
        </pc:sldLayoutChg>
      </pc:sldMasterChg>
    </pc:docChg>
  </pc:docChgLst>
  <pc:docChgLst>
    <pc:chgData name="Tariq, Saman GIZ" userId="S::saman.tariq@giz.de::71e1a46f-f0a9-4839-94bf-71441c44cec8" providerId="AD" clId="Web-{A4B86EBA-4FA0-3A21-5C45-26BBCA0CFB51}"/>
    <pc:docChg chg="modSld">
      <pc:chgData name="Tariq, Saman GIZ" userId="S::saman.tariq@giz.de::71e1a46f-f0a9-4839-94bf-71441c44cec8" providerId="AD" clId="Web-{A4B86EBA-4FA0-3A21-5C45-26BBCA0CFB51}" dt="2022-03-08T10:33:47.764" v="3"/>
      <pc:docMkLst>
        <pc:docMk/>
      </pc:docMkLst>
      <pc:sldChg chg="delSp">
        <pc:chgData name="Tariq, Saman GIZ" userId="S::saman.tariq@giz.de::71e1a46f-f0a9-4839-94bf-71441c44cec8" providerId="AD" clId="Web-{A4B86EBA-4FA0-3A21-5C45-26BBCA0CFB51}" dt="2022-03-08T10:33:47.764" v="3"/>
        <pc:sldMkLst>
          <pc:docMk/>
          <pc:sldMk cId="594836096" sldId="339"/>
        </pc:sldMkLst>
        <pc:spChg chg="del">
          <ac:chgData name="Tariq, Saman GIZ" userId="S::saman.tariq@giz.de::71e1a46f-f0a9-4839-94bf-71441c44cec8" providerId="AD" clId="Web-{A4B86EBA-4FA0-3A21-5C45-26BBCA0CFB51}" dt="2022-03-08T10:33:47.764" v="3"/>
          <ac:spMkLst>
            <pc:docMk/>
            <pc:sldMk cId="594836096" sldId="339"/>
            <ac:spMk id="1600" creationId="{453249CC-9BD8-44F2-B550-AD1E5714B6C5}"/>
          </ac:spMkLst>
        </pc:spChg>
      </pc:sldChg>
      <pc:sldChg chg="delSp modSp">
        <pc:chgData name="Tariq, Saman GIZ" userId="S::saman.tariq@giz.de::71e1a46f-f0a9-4839-94bf-71441c44cec8" providerId="AD" clId="Web-{A4B86EBA-4FA0-3A21-5C45-26BBCA0CFB51}" dt="2022-03-08T10:32:38.228" v="2"/>
        <pc:sldMkLst>
          <pc:docMk/>
          <pc:sldMk cId="3490353022" sldId="375"/>
        </pc:sldMkLst>
        <pc:spChg chg="del mod">
          <ac:chgData name="Tariq, Saman GIZ" userId="S::saman.tariq@giz.de::71e1a46f-f0a9-4839-94bf-71441c44cec8" providerId="AD" clId="Web-{A4B86EBA-4FA0-3A21-5C45-26BBCA0CFB51}" dt="2022-03-08T10:32:38.228" v="2"/>
          <ac:spMkLst>
            <pc:docMk/>
            <pc:sldMk cId="3490353022" sldId="375"/>
            <ac:spMk id="10" creationId="{989A1BB8-217D-4E29-942E-A68F7DA5186E}"/>
          </ac:spMkLst>
        </pc:spChg>
      </pc:sldChg>
      <pc:sldChg chg="modSp">
        <pc:chgData name="Tariq, Saman GIZ" userId="S::saman.tariq@giz.de::71e1a46f-f0a9-4839-94bf-71441c44cec8" providerId="AD" clId="Web-{A4B86EBA-4FA0-3A21-5C45-26BBCA0CFB51}" dt="2022-03-08T10:32:33.368" v="0" actId="1076"/>
        <pc:sldMkLst>
          <pc:docMk/>
          <pc:sldMk cId="3332516932" sldId="376"/>
        </pc:sldMkLst>
        <pc:spChg chg="mod">
          <ac:chgData name="Tariq, Saman GIZ" userId="S::saman.tariq@giz.de::71e1a46f-f0a9-4839-94bf-71441c44cec8" providerId="AD" clId="Web-{A4B86EBA-4FA0-3A21-5C45-26BBCA0CFB51}" dt="2022-03-08T10:32:33.368" v="0" actId="1076"/>
          <ac:spMkLst>
            <pc:docMk/>
            <pc:sldMk cId="3332516932" sldId="376"/>
            <ac:spMk id="3" creationId="{33483D42-2E21-40A1-8962-CCCBDE5CA580}"/>
          </ac:spMkLst>
        </pc:spChg>
      </pc:sldChg>
    </pc:docChg>
  </pc:docChgLst>
  <pc:docChgLst>
    <pc:chgData name="MARTERER Ferdinand" userId="90879f95-08cb-4684-b14c-4c5833e9e225" providerId="ADAL" clId="{C3F1368A-ACF6-4702-A23C-1225C82E08E1}"/>
    <pc:docChg chg="custSel addSld delSld modSld sldOrd modSection">
      <pc:chgData name="MARTERER Ferdinand" userId="90879f95-08cb-4684-b14c-4c5833e9e225" providerId="ADAL" clId="{C3F1368A-ACF6-4702-A23C-1225C82E08E1}" dt="2022-02-28T08:25:37.391" v="1912" actId="20577"/>
      <pc:docMkLst>
        <pc:docMk/>
      </pc:docMkLst>
      <pc:sldChg chg="modTransition">
        <pc:chgData name="MARTERER Ferdinand" userId="90879f95-08cb-4684-b14c-4c5833e9e225" providerId="ADAL" clId="{C3F1368A-ACF6-4702-A23C-1225C82E08E1}" dt="2022-02-28T04:55:36.915" v="0"/>
        <pc:sldMkLst>
          <pc:docMk/>
          <pc:sldMk cId="0" sldId="257"/>
        </pc:sldMkLst>
      </pc:sldChg>
      <pc:sldChg chg="modTransition">
        <pc:chgData name="MARTERER Ferdinand" userId="90879f95-08cb-4684-b14c-4c5833e9e225" providerId="ADAL" clId="{C3F1368A-ACF6-4702-A23C-1225C82E08E1}" dt="2022-02-28T04:55:36.915" v="0"/>
        <pc:sldMkLst>
          <pc:docMk/>
          <pc:sldMk cId="0" sldId="260"/>
        </pc:sldMkLst>
      </pc:sldChg>
      <pc:sldChg chg="modTransition">
        <pc:chgData name="MARTERER Ferdinand" userId="90879f95-08cb-4684-b14c-4c5833e9e225" providerId="ADAL" clId="{C3F1368A-ACF6-4702-A23C-1225C82E08E1}" dt="2022-02-28T04:55:36.915" v="0"/>
        <pc:sldMkLst>
          <pc:docMk/>
          <pc:sldMk cId="0" sldId="263"/>
        </pc:sldMkLst>
      </pc:sldChg>
      <pc:sldChg chg="modTransition">
        <pc:chgData name="MARTERER Ferdinand" userId="90879f95-08cb-4684-b14c-4c5833e9e225" providerId="ADAL" clId="{C3F1368A-ACF6-4702-A23C-1225C82E08E1}" dt="2022-02-28T04:55:36.915" v="0"/>
        <pc:sldMkLst>
          <pc:docMk/>
          <pc:sldMk cId="0" sldId="265"/>
        </pc:sldMkLst>
      </pc:sldChg>
      <pc:sldChg chg="modTransition">
        <pc:chgData name="MARTERER Ferdinand" userId="90879f95-08cb-4684-b14c-4c5833e9e225" providerId="ADAL" clId="{C3F1368A-ACF6-4702-A23C-1225C82E08E1}" dt="2022-02-28T04:55:36.915" v="0"/>
        <pc:sldMkLst>
          <pc:docMk/>
          <pc:sldMk cId="0" sldId="266"/>
        </pc:sldMkLst>
      </pc:sldChg>
      <pc:sldChg chg="modTransition">
        <pc:chgData name="MARTERER Ferdinand" userId="90879f95-08cb-4684-b14c-4c5833e9e225" providerId="ADAL" clId="{C3F1368A-ACF6-4702-A23C-1225C82E08E1}" dt="2022-02-28T04:55:36.915" v="0"/>
        <pc:sldMkLst>
          <pc:docMk/>
          <pc:sldMk cId="0" sldId="267"/>
        </pc:sldMkLst>
      </pc:sldChg>
      <pc:sldChg chg="modTransition">
        <pc:chgData name="MARTERER Ferdinand" userId="90879f95-08cb-4684-b14c-4c5833e9e225" providerId="ADAL" clId="{C3F1368A-ACF6-4702-A23C-1225C82E08E1}" dt="2022-02-28T04:55:36.915" v="0"/>
        <pc:sldMkLst>
          <pc:docMk/>
          <pc:sldMk cId="0" sldId="270"/>
        </pc:sldMkLst>
      </pc:sldChg>
      <pc:sldChg chg="modTransition">
        <pc:chgData name="MARTERER Ferdinand" userId="90879f95-08cb-4684-b14c-4c5833e9e225" providerId="ADAL" clId="{C3F1368A-ACF6-4702-A23C-1225C82E08E1}" dt="2022-02-28T04:55:36.915" v="0"/>
        <pc:sldMkLst>
          <pc:docMk/>
          <pc:sldMk cId="0" sldId="271"/>
        </pc:sldMkLst>
      </pc:sldChg>
      <pc:sldChg chg="modTransition">
        <pc:chgData name="MARTERER Ferdinand" userId="90879f95-08cb-4684-b14c-4c5833e9e225" providerId="ADAL" clId="{C3F1368A-ACF6-4702-A23C-1225C82E08E1}" dt="2022-02-28T04:55:36.915" v="0"/>
        <pc:sldMkLst>
          <pc:docMk/>
          <pc:sldMk cId="0" sldId="272"/>
        </pc:sldMkLst>
      </pc:sldChg>
      <pc:sldChg chg="modTransition">
        <pc:chgData name="MARTERER Ferdinand" userId="90879f95-08cb-4684-b14c-4c5833e9e225" providerId="ADAL" clId="{C3F1368A-ACF6-4702-A23C-1225C82E08E1}" dt="2022-02-28T04:55:36.915" v="0"/>
        <pc:sldMkLst>
          <pc:docMk/>
          <pc:sldMk cId="0" sldId="274"/>
        </pc:sldMkLst>
      </pc:sldChg>
      <pc:sldChg chg="modTransition">
        <pc:chgData name="MARTERER Ferdinand" userId="90879f95-08cb-4684-b14c-4c5833e9e225" providerId="ADAL" clId="{C3F1368A-ACF6-4702-A23C-1225C82E08E1}" dt="2022-02-28T04:55:36.915" v="0"/>
        <pc:sldMkLst>
          <pc:docMk/>
          <pc:sldMk cId="0" sldId="275"/>
        </pc:sldMkLst>
      </pc:sldChg>
      <pc:sldChg chg="modTransition">
        <pc:chgData name="MARTERER Ferdinand" userId="90879f95-08cb-4684-b14c-4c5833e9e225" providerId="ADAL" clId="{C3F1368A-ACF6-4702-A23C-1225C82E08E1}" dt="2022-02-28T04:55:36.915" v="0"/>
        <pc:sldMkLst>
          <pc:docMk/>
          <pc:sldMk cId="0" sldId="276"/>
        </pc:sldMkLst>
      </pc:sldChg>
      <pc:sldChg chg="modTransition">
        <pc:chgData name="MARTERER Ferdinand" userId="90879f95-08cb-4684-b14c-4c5833e9e225" providerId="ADAL" clId="{C3F1368A-ACF6-4702-A23C-1225C82E08E1}" dt="2022-02-28T04:55:36.915" v="0"/>
        <pc:sldMkLst>
          <pc:docMk/>
          <pc:sldMk cId="0" sldId="277"/>
        </pc:sldMkLst>
      </pc:sldChg>
      <pc:sldChg chg="modTransition">
        <pc:chgData name="MARTERER Ferdinand" userId="90879f95-08cb-4684-b14c-4c5833e9e225" providerId="ADAL" clId="{C3F1368A-ACF6-4702-A23C-1225C82E08E1}" dt="2022-02-28T04:55:36.915" v="0"/>
        <pc:sldMkLst>
          <pc:docMk/>
          <pc:sldMk cId="0" sldId="279"/>
        </pc:sldMkLst>
      </pc:sldChg>
      <pc:sldChg chg="modTransition">
        <pc:chgData name="MARTERER Ferdinand" userId="90879f95-08cb-4684-b14c-4c5833e9e225" providerId="ADAL" clId="{C3F1368A-ACF6-4702-A23C-1225C82E08E1}" dt="2022-02-28T04:55:36.915" v="0"/>
        <pc:sldMkLst>
          <pc:docMk/>
          <pc:sldMk cId="0" sldId="281"/>
        </pc:sldMkLst>
      </pc:sldChg>
      <pc:sldChg chg="modTransition">
        <pc:chgData name="MARTERER Ferdinand" userId="90879f95-08cb-4684-b14c-4c5833e9e225" providerId="ADAL" clId="{C3F1368A-ACF6-4702-A23C-1225C82E08E1}" dt="2022-02-28T04:55:36.915" v="0"/>
        <pc:sldMkLst>
          <pc:docMk/>
          <pc:sldMk cId="0" sldId="282"/>
        </pc:sldMkLst>
      </pc:sldChg>
      <pc:sldChg chg="modTransition">
        <pc:chgData name="MARTERER Ferdinand" userId="90879f95-08cb-4684-b14c-4c5833e9e225" providerId="ADAL" clId="{C3F1368A-ACF6-4702-A23C-1225C82E08E1}" dt="2022-02-28T04:55:36.915" v="0"/>
        <pc:sldMkLst>
          <pc:docMk/>
          <pc:sldMk cId="0" sldId="287"/>
        </pc:sldMkLst>
      </pc:sldChg>
      <pc:sldChg chg="modTransition">
        <pc:chgData name="MARTERER Ferdinand" userId="90879f95-08cb-4684-b14c-4c5833e9e225" providerId="ADAL" clId="{C3F1368A-ACF6-4702-A23C-1225C82E08E1}" dt="2022-02-28T04:55:36.915" v="0"/>
        <pc:sldMkLst>
          <pc:docMk/>
          <pc:sldMk cId="0" sldId="290"/>
        </pc:sldMkLst>
      </pc:sldChg>
      <pc:sldChg chg="modTransition">
        <pc:chgData name="MARTERER Ferdinand" userId="90879f95-08cb-4684-b14c-4c5833e9e225" providerId="ADAL" clId="{C3F1368A-ACF6-4702-A23C-1225C82E08E1}" dt="2022-02-28T04:55:36.915" v="0"/>
        <pc:sldMkLst>
          <pc:docMk/>
          <pc:sldMk cId="0" sldId="291"/>
        </pc:sldMkLst>
      </pc:sldChg>
      <pc:sldChg chg="modTransition">
        <pc:chgData name="MARTERER Ferdinand" userId="90879f95-08cb-4684-b14c-4c5833e9e225" providerId="ADAL" clId="{C3F1368A-ACF6-4702-A23C-1225C82E08E1}" dt="2022-02-28T04:55:36.915" v="0"/>
        <pc:sldMkLst>
          <pc:docMk/>
          <pc:sldMk cId="0" sldId="293"/>
        </pc:sldMkLst>
      </pc:sldChg>
      <pc:sldChg chg="modTransition">
        <pc:chgData name="MARTERER Ferdinand" userId="90879f95-08cb-4684-b14c-4c5833e9e225" providerId="ADAL" clId="{C3F1368A-ACF6-4702-A23C-1225C82E08E1}" dt="2022-02-28T04:55:36.915" v="0"/>
        <pc:sldMkLst>
          <pc:docMk/>
          <pc:sldMk cId="0" sldId="294"/>
        </pc:sldMkLst>
      </pc:sldChg>
      <pc:sldChg chg="modTransition">
        <pc:chgData name="MARTERER Ferdinand" userId="90879f95-08cb-4684-b14c-4c5833e9e225" providerId="ADAL" clId="{C3F1368A-ACF6-4702-A23C-1225C82E08E1}" dt="2022-02-28T04:55:36.915" v="0"/>
        <pc:sldMkLst>
          <pc:docMk/>
          <pc:sldMk cId="0" sldId="295"/>
        </pc:sldMkLst>
      </pc:sldChg>
      <pc:sldChg chg="modTransition">
        <pc:chgData name="MARTERER Ferdinand" userId="90879f95-08cb-4684-b14c-4c5833e9e225" providerId="ADAL" clId="{C3F1368A-ACF6-4702-A23C-1225C82E08E1}" dt="2022-02-28T04:55:36.915" v="0"/>
        <pc:sldMkLst>
          <pc:docMk/>
          <pc:sldMk cId="0" sldId="296"/>
        </pc:sldMkLst>
      </pc:sldChg>
      <pc:sldChg chg="modTransition">
        <pc:chgData name="MARTERER Ferdinand" userId="90879f95-08cb-4684-b14c-4c5833e9e225" providerId="ADAL" clId="{C3F1368A-ACF6-4702-A23C-1225C82E08E1}" dt="2022-02-28T04:55:36.915" v="0"/>
        <pc:sldMkLst>
          <pc:docMk/>
          <pc:sldMk cId="0" sldId="299"/>
        </pc:sldMkLst>
      </pc:sldChg>
      <pc:sldChg chg="modTransition">
        <pc:chgData name="MARTERER Ferdinand" userId="90879f95-08cb-4684-b14c-4c5833e9e225" providerId="ADAL" clId="{C3F1368A-ACF6-4702-A23C-1225C82E08E1}" dt="2022-02-28T04:55:36.915" v="0"/>
        <pc:sldMkLst>
          <pc:docMk/>
          <pc:sldMk cId="0" sldId="300"/>
        </pc:sldMkLst>
      </pc:sldChg>
      <pc:sldChg chg="modTransition">
        <pc:chgData name="MARTERER Ferdinand" userId="90879f95-08cb-4684-b14c-4c5833e9e225" providerId="ADAL" clId="{C3F1368A-ACF6-4702-A23C-1225C82E08E1}" dt="2022-02-28T04:55:36.915" v="0"/>
        <pc:sldMkLst>
          <pc:docMk/>
          <pc:sldMk cId="0" sldId="306"/>
        </pc:sldMkLst>
      </pc:sldChg>
      <pc:sldChg chg="modTransition">
        <pc:chgData name="MARTERER Ferdinand" userId="90879f95-08cb-4684-b14c-4c5833e9e225" providerId="ADAL" clId="{C3F1368A-ACF6-4702-A23C-1225C82E08E1}" dt="2022-02-28T04:55:36.915" v="0"/>
        <pc:sldMkLst>
          <pc:docMk/>
          <pc:sldMk cId="0" sldId="307"/>
        </pc:sldMkLst>
      </pc:sldChg>
      <pc:sldChg chg="modTransition">
        <pc:chgData name="MARTERER Ferdinand" userId="90879f95-08cb-4684-b14c-4c5833e9e225" providerId="ADAL" clId="{C3F1368A-ACF6-4702-A23C-1225C82E08E1}" dt="2022-02-28T04:55:36.915" v="0"/>
        <pc:sldMkLst>
          <pc:docMk/>
          <pc:sldMk cId="0" sldId="308"/>
        </pc:sldMkLst>
      </pc:sldChg>
      <pc:sldChg chg="modTransition">
        <pc:chgData name="MARTERER Ferdinand" userId="90879f95-08cb-4684-b14c-4c5833e9e225" providerId="ADAL" clId="{C3F1368A-ACF6-4702-A23C-1225C82E08E1}" dt="2022-02-28T04:55:36.915" v="0"/>
        <pc:sldMkLst>
          <pc:docMk/>
          <pc:sldMk cId="0" sldId="309"/>
        </pc:sldMkLst>
      </pc:sldChg>
      <pc:sldChg chg="modTransition">
        <pc:chgData name="MARTERER Ferdinand" userId="90879f95-08cb-4684-b14c-4c5833e9e225" providerId="ADAL" clId="{C3F1368A-ACF6-4702-A23C-1225C82E08E1}" dt="2022-02-28T04:55:36.915" v="0"/>
        <pc:sldMkLst>
          <pc:docMk/>
          <pc:sldMk cId="0" sldId="311"/>
        </pc:sldMkLst>
      </pc:sldChg>
      <pc:sldChg chg="modTransition">
        <pc:chgData name="MARTERER Ferdinand" userId="90879f95-08cb-4684-b14c-4c5833e9e225" providerId="ADAL" clId="{C3F1368A-ACF6-4702-A23C-1225C82E08E1}" dt="2022-02-28T04:55:36.915" v="0"/>
        <pc:sldMkLst>
          <pc:docMk/>
          <pc:sldMk cId="2765226235" sldId="314"/>
        </pc:sldMkLst>
      </pc:sldChg>
      <pc:sldChg chg="modTransition">
        <pc:chgData name="MARTERER Ferdinand" userId="90879f95-08cb-4684-b14c-4c5833e9e225" providerId="ADAL" clId="{C3F1368A-ACF6-4702-A23C-1225C82E08E1}" dt="2022-02-28T04:55:36.915" v="0"/>
        <pc:sldMkLst>
          <pc:docMk/>
          <pc:sldMk cId="3498326698" sldId="318"/>
        </pc:sldMkLst>
      </pc:sldChg>
      <pc:sldChg chg="modTransition">
        <pc:chgData name="MARTERER Ferdinand" userId="90879f95-08cb-4684-b14c-4c5833e9e225" providerId="ADAL" clId="{C3F1368A-ACF6-4702-A23C-1225C82E08E1}" dt="2022-02-28T04:55:36.915" v="0"/>
        <pc:sldMkLst>
          <pc:docMk/>
          <pc:sldMk cId="4057191213" sldId="322"/>
        </pc:sldMkLst>
      </pc:sldChg>
      <pc:sldChg chg="modTransition">
        <pc:chgData name="MARTERER Ferdinand" userId="90879f95-08cb-4684-b14c-4c5833e9e225" providerId="ADAL" clId="{C3F1368A-ACF6-4702-A23C-1225C82E08E1}" dt="2022-02-28T04:55:36.915" v="0"/>
        <pc:sldMkLst>
          <pc:docMk/>
          <pc:sldMk cId="4254910786" sldId="326"/>
        </pc:sldMkLst>
      </pc:sldChg>
      <pc:sldChg chg="modTransition">
        <pc:chgData name="MARTERER Ferdinand" userId="90879f95-08cb-4684-b14c-4c5833e9e225" providerId="ADAL" clId="{C3F1368A-ACF6-4702-A23C-1225C82E08E1}" dt="2022-02-28T04:55:36.915" v="0"/>
        <pc:sldMkLst>
          <pc:docMk/>
          <pc:sldMk cId="3909521342" sldId="334"/>
        </pc:sldMkLst>
      </pc:sldChg>
      <pc:sldChg chg="modTransition">
        <pc:chgData name="MARTERER Ferdinand" userId="90879f95-08cb-4684-b14c-4c5833e9e225" providerId="ADAL" clId="{C3F1368A-ACF6-4702-A23C-1225C82E08E1}" dt="2022-02-28T04:55:36.915" v="0"/>
        <pc:sldMkLst>
          <pc:docMk/>
          <pc:sldMk cId="132987420" sldId="335"/>
        </pc:sldMkLst>
      </pc:sldChg>
      <pc:sldChg chg="modTransition">
        <pc:chgData name="MARTERER Ferdinand" userId="90879f95-08cb-4684-b14c-4c5833e9e225" providerId="ADAL" clId="{C3F1368A-ACF6-4702-A23C-1225C82E08E1}" dt="2022-02-28T04:55:36.915" v="0"/>
        <pc:sldMkLst>
          <pc:docMk/>
          <pc:sldMk cId="876534829" sldId="336"/>
        </pc:sldMkLst>
      </pc:sldChg>
      <pc:sldChg chg="modTransition">
        <pc:chgData name="MARTERER Ferdinand" userId="90879f95-08cb-4684-b14c-4c5833e9e225" providerId="ADAL" clId="{C3F1368A-ACF6-4702-A23C-1225C82E08E1}" dt="2022-02-28T04:55:36.915" v="0"/>
        <pc:sldMkLst>
          <pc:docMk/>
          <pc:sldMk cId="2069809021" sldId="337"/>
        </pc:sldMkLst>
      </pc:sldChg>
      <pc:sldChg chg="add del">
        <pc:chgData name="MARTERER Ferdinand" userId="90879f95-08cb-4684-b14c-4c5833e9e225" providerId="ADAL" clId="{C3F1368A-ACF6-4702-A23C-1225C82E08E1}" dt="2022-02-28T04:56:04.377" v="54" actId="2696"/>
        <pc:sldMkLst>
          <pc:docMk/>
          <pc:sldMk cId="1774549397" sldId="338"/>
        </pc:sldMkLst>
      </pc:sldChg>
      <pc:sldChg chg="add del">
        <pc:chgData name="MARTERER Ferdinand" userId="90879f95-08cb-4684-b14c-4c5833e9e225" providerId="ADAL" clId="{C3F1368A-ACF6-4702-A23C-1225C82E08E1}" dt="2022-02-28T04:55:41.090" v="2" actId="2696"/>
        <pc:sldMkLst>
          <pc:docMk/>
          <pc:sldMk cId="2541032349" sldId="338"/>
        </pc:sldMkLst>
      </pc:sldChg>
      <pc:sldChg chg="addSp delSp modSp add ord setBg modNotesTx">
        <pc:chgData name="MARTERER Ferdinand" userId="90879f95-08cb-4684-b14c-4c5833e9e225" providerId="ADAL" clId="{C3F1368A-ACF6-4702-A23C-1225C82E08E1}" dt="2022-02-28T08:17:25.125" v="1590" actId="478"/>
        <pc:sldMkLst>
          <pc:docMk/>
          <pc:sldMk cId="594836096" sldId="339"/>
        </pc:sldMkLst>
        <pc:spChg chg="add del mod">
          <ac:chgData name="MARTERER Ferdinand" userId="90879f95-08cb-4684-b14c-4c5833e9e225" providerId="ADAL" clId="{C3F1368A-ACF6-4702-A23C-1225C82E08E1}" dt="2022-02-28T08:17:25.125" v="1590" actId="478"/>
          <ac:spMkLst>
            <pc:docMk/>
            <pc:sldMk cId="594836096" sldId="339"/>
            <ac:spMk id="3" creationId="{CA72899E-4D7C-4BF4-92D9-754638589ED3}"/>
          </ac:spMkLst>
        </pc:spChg>
        <pc:spChg chg="del">
          <ac:chgData name="MARTERER Ferdinand" userId="90879f95-08cb-4684-b14c-4c5833e9e225" providerId="ADAL" clId="{C3F1368A-ACF6-4702-A23C-1225C82E08E1}" dt="2022-02-28T04:55:58.510" v="51" actId="478"/>
          <ac:spMkLst>
            <pc:docMk/>
            <pc:sldMk cId="594836096" sldId="339"/>
            <ac:spMk id="6" creationId="{00000000-0000-0000-0000-000000000000}"/>
          </ac:spMkLst>
        </pc:spChg>
        <pc:spChg chg="add">
          <ac:chgData name="MARTERER Ferdinand" userId="90879f95-08cb-4684-b14c-4c5833e9e225" providerId="ADAL" clId="{C3F1368A-ACF6-4702-A23C-1225C82E08E1}" dt="2022-02-28T04:57:39.640" v="168"/>
          <ac:spMkLst>
            <pc:docMk/>
            <pc:sldMk cId="594836096" sldId="339"/>
            <ac:spMk id="9" creationId="{AFE84791-741C-4E7A-AF31-707C591D96A3}"/>
          </ac:spMkLst>
        </pc:spChg>
        <pc:spChg chg="add">
          <ac:chgData name="MARTERER Ferdinand" userId="90879f95-08cb-4684-b14c-4c5833e9e225" providerId="ADAL" clId="{C3F1368A-ACF6-4702-A23C-1225C82E08E1}" dt="2022-02-28T04:57:39.640" v="168"/>
          <ac:spMkLst>
            <pc:docMk/>
            <pc:sldMk cId="594836096" sldId="339"/>
            <ac:spMk id="10" creationId="{4D6FC72D-8FB9-4BE8-8238-616521377292}"/>
          </ac:spMkLst>
        </pc:spChg>
        <pc:spChg chg="del">
          <ac:chgData name="MARTERER Ferdinand" userId="90879f95-08cb-4684-b14c-4c5833e9e225" providerId="ADAL" clId="{C3F1368A-ACF6-4702-A23C-1225C82E08E1}" dt="2022-02-28T04:55:58.510" v="51" actId="478"/>
          <ac:spMkLst>
            <pc:docMk/>
            <pc:sldMk cId="594836096" sldId="339"/>
            <ac:spMk id="13" creationId="{00000000-0000-0000-0000-000000000000}"/>
          </ac:spMkLst>
        </pc:spChg>
        <pc:spChg chg="del">
          <ac:chgData name="MARTERER Ferdinand" userId="90879f95-08cb-4684-b14c-4c5833e9e225" providerId="ADAL" clId="{C3F1368A-ACF6-4702-A23C-1225C82E08E1}" dt="2022-02-28T04:55:58.510" v="51" actId="478"/>
          <ac:spMkLst>
            <pc:docMk/>
            <pc:sldMk cId="594836096" sldId="339"/>
            <ac:spMk id="14" creationId="{00000000-0000-0000-0000-000000000000}"/>
          </ac:spMkLst>
        </pc:spChg>
        <pc:spChg chg="mod">
          <ac:chgData name="MARTERER Ferdinand" userId="90879f95-08cb-4684-b14c-4c5833e9e225" providerId="ADAL" clId="{C3F1368A-ACF6-4702-A23C-1225C82E08E1}" dt="2022-02-28T04:55:54.869" v="50" actId="20577"/>
          <ac:spMkLst>
            <pc:docMk/>
            <pc:sldMk cId="594836096" sldId="339"/>
            <ac:spMk id="1629" creationId="{00000000-0000-0000-0000-000000000000}"/>
          </ac:spMkLst>
        </pc:spChg>
        <pc:grpChg chg="add mod">
          <ac:chgData name="MARTERER Ferdinand" userId="90879f95-08cb-4684-b14c-4c5833e9e225" providerId="ADAL" clId="{C3F1368A-ACF6-4702-A23C-1225C82E08E1}" dt="2022-02-28T04:57:40.409" v="169"/>
          <ac:grpSpMkLst>
            <pc:docMk/>
            <pc:sldMk cId="594836096" sldId="339"/>
            <ac:grpSpMk id="8" creationId="{E24C0795-D198-4A87-8E34-895D890BF2FA}"/>
          </ac:grpSpMkLst>
        </pc:grpChg>
        <pc:graphicFrameChg chg="del">
          <ac:chgData name="MARTERER Ferdinand" userId="90879f95-08cb-4684-b14c-4c5833e9e225" providerId="ADAL" clId="{C3F1368A-ACF6-4702-A23C-1225C82E08E1}" dt="2022-02-28T04:55:58.510" v="51" actId="478"/>
          <ac:graphicFrameMkLst>
            <pc:docMk/>
            <pc:sldMk cId="594836096" sldId="339"/>
            <ac:graphicFrameMk id="2" creationId="{00000000-0000-0000-0000-000000000000}"/>
          </ac:graphicFrameMkLst>
        </pc:graphicFrameChg>
        <pc:graphicFrameChg chg="add mod">
          <ac:chgData name="MARTERER Ferdinand" userId="90879f95-08cb-4684-b14c-4c5833e9e225" providerId="ADAL" clId="{C3F1368A-ACF6-4702-A23C-1225C82E08E1}" dt="2022-02-28T04:58:51.043" v="180" actId="2711"/>
          <ac:graphicFrameMkLst>
            <pc:docMk/>
            <pc:sldMk cId="594836096" sldId="339"/>
            <ac:graphicFrameMk id="11" creationId="{93744080-D483-43E6-9628-BFA2DD46EEF0}"/>
          </ac:graphicFrameMkLst>
        </pc:graphicFrameChg>
      </pc:sldChg>
      <pc:sldChg chg="addSp delSp modSp add setBg modNotesTx">
        <pc:chgData name="MARTERER Ferdinand" userId="90879f95-08cb-4684-b14c-4c5833e9e225" providerId="ADAL" clId="{C3F1368A-ACF6-4702-A23C-1225C82E08E1}" dt="2022-02-28T08:25:37.391" v="1912" actId="20577"/>
        <pc:sldMkLst>
          <pc:docMk/>
          <pc:sldMk cId="339450018" sldId="340"/>
        </pc:sldMkLst>
        <pc:spChg chg="add mod">
          <ac:chgData name="MARTERER Ferdinand" userId="90879f95-08cb-4684-b14c-4c5833e9e225" providerId="ADAL" clId="{C3F1368A-ACF6-4702-A23C-1225C82E08E1}" dt="2022-02-28T05:06:54.063" v="1278" actId="14100"/>
          <ac:spMkLst>
            <pc:docMk/>
            <pc:sldMk cId="339450018" sldId="340"/>
            <ac:spMk id="2" creationId="{F780A130-999F-49C7-BF41-FFDEABEC2CE1}"/>
          </ac:spMkLst>
        </pc:spChg>
        <pc:spChg chg="add del">
          <ac:chgData name="MARTERER Ferdinand" userId="90879f95-08cb-4684-b14c-4c5833e9e225" providerId="ADAL" clId="{C3F1368A-ACF6-4702-A23C-1225C82E08E1}" dt="2022-02-28T08:17:26.684" v="1591" actId="478"/>
          <ac:spMkLst>
            <pc:docMk/>
            <pc:sldMk cId="339450018" sldId="340"/>
            <ac:spMk id="4" creationId="{235C2E58-E925-4F16-A4B2-767AC9F46E7D}"/>
          </ac:spMkLst>
        </pc:spChg>
        <pc:spChg chg="mod">
          <ac:chgData name="MARTERER Ferdinand" userId="90879f95-08cb-4684-b14c-4c5833e9e225" providerId="ADAL" clId="{C3F1368A-ACF6-4702-A23C-1225C82E08E1}" dt="2022-02-28T05:05:27.677" v="1108" actId="207"/>
          <ac:spMkLst>
            <pc:docMk/>
            <pc:sldMk cId="339450018" sldId="340"/>
            <ac:spMk id="16" creationId="{FB62BD5D-5FFF-4F6A-8936-8E421B08F6B8}"/>
          </ac:spMkLst>
        </pc:spChg>
        <pc:spChg chg="add mod">
          <ac:chgData name="MARTERER Ferdinand" userId="90879f95-08cb-4684-b14c-4c5833e9e225" providerId="ADAL" clId="{C3F1368A-ACF6-4702-A23C-1225C82E08E1}" dt="2022-02-28T05:06:50.999" v="1277" actId="20577"/>
          <ac:spMkLst>
            <pc:docMk/>
            <pc:sldMk cId="339450018" sldId="340"/>
            <ac:spMk id="28" creationId="{5C6524FA-C36D-4E49-9275-D7F56552DD3F}"/>
          </ac:spMkLst>
        </pc:spChg>
        <pc:spChg chg="add del">
          <ac:chgData name="MARTERER Ferdinand" userId="90879f95-08cb-4684-b14c-4c5833e9e225" providerId="ADAL" clId="{C3F1368A-ACF6-4702-A23C-1225C82E08E1}" dt="2022-02-28T05:07:02.668" v="1280"/>
          <ac:spMkLst>
            <pc:docMk/>
            <pc:sldMk cId="339450018" sldId="340"/>
            <ac:spMk id="29" creationId="{FF81AF13-E8DD-45AF-A6FC-352D1783C2C0}"/>
          </ac:spMkLst>
        </pc:spChg>
        <pc:spChg chg="add del">
          <ac:chgData name="MARTERER Ferdinand" userId="90879f95-08cb-4684-b14c-4c5833e9e225" providerId="ADAL" clId="{C3F1368A-ACF6-4702-A23C-1225C82E08E1}" dt="2022-02-28T05:07:02.668" v="1280"/>
          <ac:spMkLst>
            <pc:docMk/>
            <pc:sldMk cId="339450018" sldId="340"/>
            <ac:spMk id="30" creationId="{83AADA7E-3621-45F7-95FE-07C6872D0703}"/>
          </ac:spMkLst>
        </pc:spChg>
        <pc:spChg chg="add del">
          <ac:chgData name="MARTERER Ferdinand" userId="90879f95-08cb-4684-b14c-4c5833e9e225" providerId="ADAL" clId="{C3F1368A-ACF6-4702-A23C-1225C82E08E1}" dt="2022-02-28T05:07:02.668" v="1280"/>
          <ac:spMkLst>
            <pc:docMk/>
            <pc:sldMk cId="339450018" sldId="340"/>
            <ac:spMk id="31" creationId="{BEDC3B35-3206-4CEA-8CC4-9B129AB84CD5}"/>
          </ac:spMkLst>
        </pc:spChg>
        <pc:spChg chg="del mod topLvl">
          <ac:chgData name="MARTERER Ferdinand" userId="90879f95-08cb-4684-b14c-4c5833e9e225" providerId="ADAL" clId="{C3F1368A-ACF6-4702-A23C-1225C82E08E1}" dt="2022-02-28T05:07:15.198" v="1284" actId="478"/>
          <ac:spMkLst>
            <pc:docMk/>
            <pc:sldMk cId="339450018" sldId="340"/>
            <ac:spMk id="33" creationId="{87925023-6CBF-492A-8737-0375E308A6C0}"/>
          </ac:spMkLst>
        </pc:spChg>
        <pc:spChg chg="del mod topLvl">
          <ac:chgData name="MARTERER Ferdinand" userId="90879f95-08cb-4684-b14c-4c5833e9e225" providerId="ADAL" clId="{C3F1368A-ACF6-4702-A23C-1225C82E08E1}" dt="2022-02-28T05:07:15.198" v="1284" actId="478"/>
          <ac:spMkLst>
            <pc:docMk/>
            <pc:sldMk cId="339450018" sldId="340"/>
            <ac:spMk id="34" creationId="{6B3CD2C1-02D7-4A37-8E32-4033A3264AE3}"/>
          </ac:spMkLst>
        </pc:spChg>
        <pc:spChg chg="del mod topLvl">
          <ac:chgData name="MARTERER Ferdinand" userId="90879f95-08cb-4684-b14c-4c5833e9e225" providerId="ADAL" clId="{C3F1368A-ACF6-4702-A23C-1225C82E08E1}" dt="2022-02-28T05:07:15.198" v="1284" actId="478"/>
          <ac:spMkLst>
            <pc:docMk/>
            <pc:sldMk cId="339450018" sldId="340"/>
            <ac:spMk id="35" creationId="{D43E7F64-5017-4CAD-8508-4CBCAED36EF8}"/>
          </ac:spMkLst>
        </pc:spChg>
        <pc:spChg chg="del mod topLvl">
          <ac:chgData name="MARTERER Ferdinand" userId="90879f95-08cb-4684-b14c-4c5833e9e225" providerId="ADAL" clId="{C3F1368A-ACF6-4702-A23C-1225C82E08E1}" dt="2022-02-28T05:07:15.198" v="1284" actId="478"/>
          <ac:spMkLst>
            <pc:docMk/>
            <pc:sldMk cId="339450018" sldId="340"/>
            <ac:spMk id="36" creationId="{96267D33-BA00-4D16-99AD-0EA4D30DD33A}"/>
          </ac:spMkLst>
        </pc:spChg>
        <pc:spChg chg="del mod topLvl">
          <ac:chgData name="MARTERER Ferdinand" userId="90879f95-08cb-4684-b14c-4c5833e9e225" providerId="ADAL" clId="{C3F1368A-ACF6-4702-A23C-1225C82E08E1}" dt="2022-02-28T05:07:15.198" v="1284" actId="478"/>
          <ac:spMkLst>
            <pc:docMk/>
            <pc:sldMk cId="339450018" sldId="340"/>
            <ac:spMk id="37" creationId="{7A89ED18-6AAD-45C4-A890-66D84651BA85}"/>
          </ac:spMkLst>
        </pc:spChg>
        <pc:spChg chg="del mod topLvl">
          <ac:chgData name="MARTERER Ferdinand" userId="90879f95-08cb-4684-b14c-4c5833e9e225" providerId="ADAL" clId="{C3F1368A-ACF6-4702-A23C-1225C82E08E1}" dt="2022-02-28T05:07:15.198" v="1284" actId="478"/>
          <ac:spMkLst>
            <pc:docMk/>
            <pc:sldMk cId="339450018" sldId="340"/>
            <ac:spMk id="38" creationId="{3C0E87A6-1D74-43CD-8768-A1E15C21CB40}"/>
          </ac:spMkLst>
        </pc:spChg>
        <pc:spChg chg="mod topLvl">
          <ac:chgData name="MARTERER Ferdinand" userId="90879f95-08cb-4684-b14c-4c5833e9e225" providerId="ADAL" clId="{C3F1368A-ACF6-4702-A23C-1225C82E08E1}" dt="2022-02-28T05:10:37.021" v="1525" actId="1076"/>
          <ac:spMkLst>
            <pc:docMk/>
            <pc:sldMk cId="339450018" sldId="340"/>
            <ac:spMk id="39" creationId="{620E5CF5-D8E2-416B-88D1-545F2374A26E}"/>
          </ac:spMkLst>
        </pc:spChg>
        <pc:spChg chg="del mod topLvl">
          <ac:chgData name="MARTERER Ferdinand" userId="90879f95-08cb-4684-b14c-4c5833e9e225" providerId="ADAL" clId="{C3F1368A-ACF6-4702-A23C-1225C82E08E1}" dt="2022-02-28T05:07:15.198" v="1284" actId="478"/>
          <ac:spMkLst>
            <pc:docMk/>
            <pc:sldMk cId="339450018" sldId="340"/>
            <ac:spMk id="40" creationId="{9B56DBCD-5339-4CFF-9E54-9C5D974AEB22}"/>
          </ac:spMkLst>
        </pc:spChg>
        <pc:spChg chg="mod topLvl">
          <ac:chgData name="MARTERER Ferdinand" userId="90879f95-08cb-4684-b14c-4c5833e9e225" providerId="ADAL" clId="{C3F1368A-ACF6-4702-A23C-1225C82E08E1}" dt="2022-02-28T05:10:37.021" v="1525" actId="1076"/>
          <ac:spMkLst>
            <pc:docMk/>
            <pc:sldMk cId="339450018" sldId="340"/>
            <ac:spMk id="41" creationId="{8D561DD0-119A-4592-A8D9-BE9E1106BB81}"/>
          </ac:spMkLst>
        </pc:spChg>
        <pc:spChg chg="mod topLvl">
          <ac:chgData name="MARTERER Ferdinand" userId="90879f95-08cb-4684-b14c-4c5833e9e225" providerId="ADAL" clId="{C3F1368A-ACF6-4702-A23C-1225C82E08E1}" dt="2022-02-28T05:10:37.021" v="1525" actId="1076"/>
          <ac:spMkLst>
            <pc:docMk/>
            <pc:sldMk cId="339450018" sldId="340"/>
            <ac:spMk id="42" creationId="{A0421FEE-BAD6-4575-BB69-894BB1500071}"/>
          </ac:spMkLst>
        </pc:spChg>
        <pc:spChg chg="add mod">
          <ac:chgData name="MARTERER Ferdinand" userId="90879f95-08cb-4684-b14c-4c5833e9e225" providerId="ADAL" clId="{C3F1368A-ACF6-4702-A23C-1225C82E08E1}" dt="2022-02-28T05:10:48.814" v="1529" actId="1076"/>
          <ac:spMkLst>
            <pc:docMk/>
            <pc:sldMk cId="339450018" sldId="340"/>
            <ac:spMk id="64" creationId="{D2D6D863-916E-4496-B920-595E1F7A10F7}"/>
          </ac:spMkLst>
        </pc:spChg>
        <pc:spChg chg="add mod">
          <ac:chgData name="MARTERER Ferdinand" userId="90879f95-08cb-4684-b14c-4c5833e9e225" providerId="ADAL" clId="{C3F1368A-ACF6-4702-A23C-1225C82E08E1}" dt="2022-02-28T05:11:16.038" v="1589" actId="1076"/>
          <ac:spMkLst>
            <pc:docMk/>
            <pc:sldMk cId="339450018" sldId="340"/>
            <ac:spMk id="67" creationId="{FCA80F82-5375-4F4A-8724-1E30EE2CBE07}"/>
          </ac:spMkLst>
        </pc:spChg>
        <pc:spChg chg="add mod">
          <ac:chgData name="MARTERER Ferdinand" userId="90879f95-08cb-4684-b14c-4c5833e9e225" providerId="ADAL" clId="{C3F1368A-ACF6-4702-A23C-1225C82E08E1}" dt="2022-02-28T05:10:37.021" v="1525" actId="1076"/>
          <ac:spMkLst>
            <pc:docMk/>
            <pc:sldMk cId="339450018" sldId="340"/>
            <ac:spMk id="1608" creationId="{BFA65D37-94D8-461A-8FB0-E6B5FDA5B559}"/>
          </ac:spMkLst>
        </pc:spChg>
        <pc:spChg chg="mod">
          <ac:chgData name="MARTERER Ferdinand" userId="90879f95-08cb-4684-b14c-4c5833e9e225" providerId="ADAL" clId="{C3F1368A-ACF6-4702-A23C-1225C82E08E1}" dt="2022-02-28T04:57:04.639" v="167" actId="20577"/>
          <ac:spMkLst>
            <pc:docMk/>
            <pc:sldMk cId="339450018" sldId="340"/>
            <ac:spMk id="1629" creationId="{00000000-0000-0000-0000-000000000000}"/>
          </ac:spMkLst>
        </pc:spChg>
        <pc:grpChg chg="add mod">
          <ac:chgData name="MARTERER Ferdinand" userId="90879f95-08cb-4684-b14c-4c5833e9e225" providerId="ADAL" clId="{C3F1368A-ACF6-4702-A23C-1225C82E08E1}" dt="2022-02-28T05:02:55.810" v="710" actId="1076"/>
          <ac:grpSpMkLst>
            <pc:docMk/>
            <pc:sldMk cId="339450018" sldId="340"/>
            <ac:grpSpMk id="6" creationId="{19EBBC95-FBA5-48E6-8C1D-926BF8170DD1}"/>
          </ac:grpSpMkLst>
        </pc:grpChg>
        <pc:grpChg chg="add del mod">
          <ac:chgData name="MARTERER Ferdinand" userId="90879f95-08cb-4684-b14c-4c5833e9e225" providerId="ADAL" clId="{C3F1368A-ACF6-4702-A23C-1225C82E08E1}" dt="2022-02-28T05:07:10.847" v="1283" actId="165"/>
          <ac:grpSpMkLst>
            <pc:docMk/>
            <pc:sldMk cId="339450018" sldId="340"/>
            <ac:grpSpMk id="32" creationId="{A91D33B0-67DF-4314-83F8-6DAE650B0133}"/>
          </ac:grpSpMkLst>
        </pc:grpChg>
        <pc:grpChg chg="add del mod">
          <ac:chgData name="MARTERER Ferdinand" userId="90879f95-08cb-4684-b14c-4c5833e9e225" providerId="ADAL" clId="{C3F1368A-ACF6-4702-A23C-1225C82E08E1}" dt="2022-02-28T05:08:04.980" v="1299" actId="165"/>
          <ac:grpSpMkLst>
            <pc:docMk/>
            <pc:sldMk cId="339450018" sldId="340"/>
            <ac:grpSpMk id="1607" creationId="{33EFAEBF-E79E-4447-B0E7-2FC82390BAC6}"/>
          </ac:grpSpMkLst>
        </pc:grpChg>
        <pc:cxnChg chg="del mod topLvl">
          <ac:chgData name="MARTERER Ferdinand" userId="90879f95-08cb-4684-b14c-4c5833e9e225" providerId="ADAL" clId="{C3F1368A-ACF6-4702-A23C-1225C82E08E1}" dt="2022-02-28T05:07:15.198" v="1284" actId="478"/>
          <ac:cxnSpMkLst>
            <pc:docMk/>
            <pc:sldMk cId="339450018" sldId="340"/>
            <ac:cxnSpMk id="43" creationId="{CC937BF0-0D49-4F22-AEA0-629CB611945E}"/>
          </ac:cxnSpMkLst>
        </pc:cxnChg>
        <pc:cxnChg chg="del mod topLvl">
          <ac:chgData name="MARTERER Ferdinand" userId="90879f95-08cb-4684-b14c-4c5833e9e225" providerId="ADAL" clId="{C3F1368A-ACF6-4702-A23C-1225C82E08E1}" dt="2022-02-28T05:07:15.198" v="1284" actId="478"/>
          <ac:cxnSpMkLst>
            <pc:docMk/>
            <pc:sldMk cId="339450018" sldId="340"/>
            <ac:cxnSpMk id="44" creationId="{CD19A2AF-8A37-45ED-9633-4EE3A34DD841}"/>
          </ac:cxnSpMkLst>
        </pc:cxnChg>
        <pc:cxnChg chg="del mod topLvl">
          <ac:chgData name="MARTERER Ferdinand" userId="90879f95-08cb-4684-b14c-4c5833e9e225" providerId="ADAL" clId="{C3F1368A-ACF6-4702-A23C-1225C82E08E1}" dt="2022-02-28T05:07:15.198" v="1284" actId="478"/>
          <ac:cxnSpMkLst>
            <pc:docMk/>
            <pc:sldMk cId="339450018" sldId="340"/>
            <ac:cxnSpMk id="45" creationId="{BFC22178-5A96-4080-BA34-91560F3C33EF}"/>
          </ac:cxnSpMkLst>
        </pc:cxnChg>
        <pc:cxnChg chg="del mod topLvl">
          <ac:chgData name="MARTERER Ferdinand" userId="90879f95-08cb-4684-b14c-4c5833e9e225" providerId="ADAL" clId="{C3F1368A-ACF6-4702-A23C-1225C82E08E1}" dt="2022-02-28T05:07:15.198" v="1284" actId="478"/>
          <ac:cxnSpMkLst>
            <pc:docMk/>
            <pc:sldMk cId="339450018" sldId="340"/>
            <ac:cxnSpMk id="46" creationId="{E11E0B9E-0192-4292-9A92-DE7647304EC9}"/>
          </ac:cxnSpMkLst>
        </pc:cxnChg>
        <pc:cxnChg chg="del mod topLvl">
          <ac:chgData name="MARTERER Ferdinand" userId="90879f95-08cb-4684-b14c-4c5833e9e225" providerId="ADAL" clId="{C3F1368A-ACF6-4702-A23C-1225C82E08E1}" dt="2022-02-28T05:07:15.198" v="1284" actId="478"/>
          <ac:cxnSpMkLst>
            <pc:docMk/>
            <pc:sldMk cId="339450018" sldId="340"/>
            <ac:cxnSpMk id="47" creationId="{1282F043-6FDC-487A-99E6-03AB31A848A7}"/>
          </ac:cxnSpMkLst>
        </pc:cxnChg>
        <pc:cxnChg chg="del mod topLvl">
          <ac:chgData name="MARTERER Ferdinand" userId="90879f95-08cb-4684-b14c-4c5833e9e225" providerId="ADAL" clId="{C3F1368A-ACF6-4702-A23C-1225C82E08E1}" dt="2022-02-28T05:07:15.198" v="1284" actId="478"/>
          <ac:cxnSpMkLst>
            <pc:docMk/>
            <pc:sldMk cId="339450018" sldId="340"/>
            <ac:cxnSpMk id="48" creationId="{5E7BE40B-5561-4F82-BCEF-D5EE50B64C8B}"/>
          </ac:cxnSpMkLst>
        </pc:cxnChg>
        <pc:cxnChg chg="mod topLvl">
          <ac:chgData name="MARTERER Ferdinand" userId="90879f95-08cb-4684-b14c-4c5833e9e225" providerId="ADAL" clId="{C3F1368A-ACF6-4702-A23C-1225C82E08E1}" dt="2022-02-28T05:10:37.021" v="1525" actId="1076"/>
          <ac:cxnSpMkLst>
            <pc:docMk/>
            <pc:sldMk cId="339450018" sldId="340"/>
            <ac:cxnSpMk id="49" creationId="{381B6AA6-4127-4965-A04F-DE3704D08F07}"/>
          </ac:cxnSpMkLst>
        </pc:cxnChg>
        <pc:cxnChg chg="del mod topLvl">
          <ac:chgData name="MARTERER Ferdinand" userId="90879f95-08cb-4684-b14c-4c5833e9e225" providerId="ADAL" clId="{C3F1368A-ACF6-4702-A23C-1225C82E08E1}" dt="2022-02-28T05:07:46.347" v="1294" actId="478"/>
          <ac:cxnSpMkLst>
            <pc:docMk/>
            <pc:sldMk cId="339450018" sldId="340"/>
            <ac:cxnSpMk id="50" creationId="{E6DF8A5E-AF10-4CFD-BA56-987DB59A9DBF}"/>
          </ac:cxnSpMkLst>
        </pc:cxnChg>
        <pc:cxnChg chg="mod topLvl">
          <ac:chgData name="MARTERER Ferdinand" userId="90879f95-08cb-4684-b14c-4c5833e9e225" providerId="ADAL" clId="{C3F1368A-ACF6-4702-A23C-1225C82E08E1}" dt="2022-02-28T05:10:37.021" v="1525" actId="1076"/>
          <ac:cxnSpMkLst>
            <pc:docMk/>
            <pc:sldMk cId="339450018" sldId="340"/>
            <ac:cxnSpMk id="51" creationId="{4268534A-53BA-48E4-B580-2496801AE152}"/>
          </ac:cxnSpMkLst>
        </pc:cxnChg>
        <pc:cxnChg chg="del mod topLvl">
          <ac:chgData name="MARTERER Ferdinand" userId="90879f95-08cb-4684-b14c-4c5833e9e225" providerId="ADAL" clId="{C3F1368A-ACF6-4702-A23C-1225C82E08E1}" dt="2022-02-28T05:07:15.198" v="1284" actId="478"/>
          <ac:cxnSpMkLst>
            <pc:docMk/>
            <pc:sldMk cId="339450018" sldId="340"/>
            <ac:cxnSpMk id="52" creationId="{1AAF1A4E-C96C-4C3C-95A8-925063132729}"/>
          </ac:cxnSpMkLst>
        </pc:cxnChg>
        <pc:cxnChg chg="del mod topLvl">
          <ac:chgData name="MARTERER Ferdinand" userId="90879f95-08cb-4684-b14c-4c5833e9e225" providerId="ADAL" clId="{C3F1368A-ACF6-4702-A23C-1225C82E08E1}" dt="2022-02-28T05:07:15.198" v="1284" actId="478"/>
          <ac:cxnSpMkLst>
            <pc:docMk/>
            <pc:sldMk cId="339450018" sldId="340"/>
            <ac:cxnSpMk id="53" creationId="{61596B60-F287-4742-BF39-FF3DF1355DAF}"/>
          </ac:cxnSpMkLst>
        </pc:cxnChg>
        <pc:cxnChg chg="add mod">
          <ac:chgData name="MARTERER Ferdinand" userId="90879f95-08cb-4684-b14c-4c5833e9e225" providerId="ADAL" clId="{C3F1368A-ACF6-4702-A23C-1225C82E08E1}" dt="2022-02-28T05:10:48.814" v="1529" actId="1076"/>
          <ac:cxnSpMkLst>
            <pc:docMk/>
            <pc:sldMk cId="339450018" sldId="340"/>
            <ac:cxnSpMk id="1610" creationId="{6FB9052E-6AF6-42C9-98DF-A8F2D6005BEE}"/>
          </ac:cxnSpMkLst>
        </pc:cxnChg>
      </pc:sldChg>
    </pc:docChg>
  </pc:docChgLst>
  <pc:docChgLst>
    <pc:chgData name="Tariq, Saman GIZ" userId="S::saman.tariq@giz.de::71e1a46f-f0a9-4839-94bf-71441c44cec8" providerId="AD" clId="Web-{B1A2F40A-0135-BABF-2187-16890DC5578A}"/>
    <pc:docChg chg="sldOrd">
      <pc:chgData name="Tariq, Saman GIZ" userId="S::saman.tariq@giz.de::71e1a46f-f0a9-4839-94bf-71441c44cec8" providerId="AD" clId="Web-{B1A2F40A-0135-BABF-2187-16890DC5578A}" dt="2022-03-08T12:34:13.039" v="1"/>
      <pc:docMkLst>
        <pc:docMk/>
      </pc:docMkLst>
      <pc:sldChg chg="ord">
        <pc:chgData name="Tariq, Saman GIZ" userId="S::saman.tariq@giz.de::71e1a46f-f0a9-4839-94bf-71441c44cec8" providerId="AD" clId="Web-{B1A2F40A-0135-BABF-2187-16890DC5578A}" dt="2022-03-08T12:34:13.039" v="1"/>
        <pc:sldMkLst>
          <pc:docMk/>
          <pc:sldMk cId="3992564881" sldId="382"/>
        </pc:sldMkLst>
      </pc:sldChg>
    </pc:docChg>
  </pc:docChgLst>
  <pc:docChgLst>
    <pc:chgData name="Nicolas Cruz" userId="a56ca40f-f112-4c51-8404-aecc8905d0a5" providerId="ADAL" clId="{7860D237-1F43-4687-8C17-429E4A917F7B}"/>
    <pc:docChg chg="modSld sldOrd">
      <pc:chgData name="Nicolas Cruz" userId="a56ca40f-f112-4c51-8404-aecc8905d0a5" providerId="ADAL" clId="{7860D237-1F43-4687-8C17-429E4A917F7B}" dt="2022-11-03T13:55:27.773" v="44" actId="6549"/>
      <pc:docMkLst>
        <pc:docMk/>
      </pc:docMkLst>
      <pc:sldChg chg="modNotesTx">
        <pc:chgData name="Nicolas Cruz" userId="a56ca40f-f112-4c51-8404-aecc8905d0a5" providerId="ADAL" clId="{7860D237-1F43-4687-8C17-429E4A917F7B}" dt="2022-11-03T12:17:28.073" v="2"/>
        <pc:sldMkLst>
          <pc:docMk/>
          <pc:sldMk cId="165917709" sldId="371"/>
        </pc:sldMkLst>
      </pc:sldChg>
      <pc:sldChg chg="modSp mod">
        <pc:chgData name="Nicolas Cruz" userId="a56ca40f-f112-4c51-8404-aecc8905d0a5" providerId="ADAL" clId="{7860D237-1F43-4687-8C17-429E4A917F7B}" dt="2022-11-03T13:55:27.773" v="44" actId="6549"/>
        <pc:sldMkLst>
          <pc:docMk/>
          <pc:sldMk cId="3482459040" sldId="390"/>
        </pc:sldMkLst>
        <pc:spChg chg="mod">
          <ac:chgData name="Nicolas Cruz" userId="a56ca40f-f112-4c51-8404-aecc8905d0a5" providerId="ADAL" clId="{7860D237-1F43-4687-8C17-429E4A917F7B}" dt="2022-11-03T13:55:27.773" v="44" actId="6549"/>
          <ac:spMkLst>
            <pc:docMk/>
            <pc:sldMk cId="3482459040" sldId="390"/>
            <ac:spMk id="6" creationId="{0C9D19DC-5B1C-47B5-8539-C611C8D304F3}"/>
          </ac:spMkLst>
        </pc:spChg>
      </pc:sldChg>
      <pc:sldChg chg="modNotesTx">
        <pc:chgData name="Nicolas Cruz" userId="a56ca40f-f112-4c51-8404-aecc8905d0a5" providerId="ADAL" clId="{7860D237-1F43-4687-8C17-429E4A917F7B}" dt="2022-11-03T13:54:36.738" v="42" actId="20577"/>
        <pc:sldMkLst>
          <pc:docMk/>
          <pc:sldMk cId="239402530" sldId="392"/>
        </pc:sldMkLst>
      </pc:sldChg>
      <pc:sldChg chg="modNotesTx">
        <pc:chgData name="Nicolas Cruz" userId="a56ca40f-f112-4c51-8404-aecc8905d0a5" providerId="ADAL" clId="{7860D237-1F43-4687-8C17-429E4A917F7B}" dt="2022-11-03T13:25:29.880" v="41" actId="20577"/>
        <pc:sldMkLst>
          <pc:docMk/>
          <pc:sldMk cId="3747390370" sldId="404"/>
        </pc:sldMkLst>
      </pc:sldChg>
      <pc:sldChg chg="modNotesTx">
        <pc:chgData name="Nicolas Cruz" userId="a56ca40f-f112-4c51-8404-aecc8905d0a5" providerId="ADAL" clId="{7860D237-1F43-4687-8C17-429E4A917F7B}" dt="2022-11-03T13:20:48.445" v="40" actId="20577"/>
        <pc:sldMkLst>
          <pc:docMk/>
          <pc:sldMk cId="507274862" sldId="407"/>
        </pc:sldMkLst>
      </pc:sldChg>
      <pc:sldChg chg="modNotesTx">
        <pc:chgData name="Nicolas Cruz" userId="a56ca40f-f112-4c51-8404-aecc8905d0a5" providerId="ADAL" clId="{7860D237-1F43-4687-8C17-429E4A917F7B}" dt="2022-11-03T13:18:08.550" v="30" actId="20577"/>
        <pc:sldMkLst>
          <pc:docMk/>
          <pc:sldMk cId="2457562929" sldId="408"/>
        </pc:sldMkLst>
      </pc:sldChg>
      <pc:sldChg chg="modNotesTx">
        <pc:chgData name="Nicolas Cruz" userId="a56ca40f-f112-4c51-8404-aecc8905d0a5" providerId="ADAL" clId="{7860D237-1F43-4687-8C17-429E4A917F7B}" dt="2022-11-03T13:07:47.532" v="29" actId="20577"/>
        <pc:sldMkLst>
          <pc:docMk/>
          <pc:sldMk cId="620526866" sldId="409"/>
        </pc:sldMkLst>
      </pc:sldChg>
      <pc:sldChg chg="modNotesTx">
        <pc:chgData name="Nicolas Cruz" userId="a56ca40f-f112-4c51-8404-aecc8905d0a5" providerId="ADAL" clId="{7860D237-1F43-4687-8C17-429E4A917F7B}" dt="2022-11-03T12:40:26.684" v="23" actId="20577"/>
        <pc:sldMkLst>
          <pc:docMk/>
          <pc:sldMk cId="2552746727" sldId="414"/>
        </pc:sldMkLst>
      </pc:sldChg>
      <pc:sldChg chg="modNotesTx">
        <pc:chgData name="Nicolas Cruz" userId="a56ca40f-f112-4c51-8404-aecc8905d0a5" providerId="ADAL" clId="{7860D237-1F43-4687-8C17-429E4A917F7B}" dt="2022-11-03T12:38:31.015" v="4" actId="6549"/>
        <pc:sldMkLst>
          <pc:docMk/>
          <pc:sldMk cId="450341607" sldId="415"/>
        </pc:sldMkLst>
      </pc:sldChg>
      <pc:sldChg chg="ord">
        <pc:chgData name="Nicolas Cruz" userId="a56ca40f-f112-4c51-8404-aecc8905d0a5" providerId="ADAL" clId="{7860D237-1F43-4687-8C17-429E4A917F7B}" dt="2022-11-03T12:12:06.611" v="1"/>
        <pc:sldMkLst>
          <pc:docMk/>
          <pc:sldMk cId="2329277811" sldId="1210"/>
        </pc:sldMkLst>
      </pc:sldChg>
    </pc:docChg>
  </pc:docChgLst>
  <pc:docChgLst>
    <pc:chgData name="Knoell, Verena GIZ" userId="0ff6dc07-799a-4b5f-97c3-ae6166b0c3b6" providerId="ADAL" clId="{DF401275-CCE6-4FBD-87B4-962B71AB1F22}"/>
    <pc:docChg chg="delSection">
      <pc:chgData name="Knoell, Verena GIZ" userId="0ff6dc07-799a-4b5f-97c3-ae6166b0c3b6" providerId="ADAL" clId="{DF401275-CCE6-4FBD-87B4-962B71AB1F22}" dt="2022-06-08T15:16:47.689" v="3" actId="17851"/>
      <pc:docMkLst>
        <pc:docMk/>
      </pc:docMkLst>
    </pc:docChg>
  </pc:docChgLst>
  <pc:docChgLst>
    <pc:chgData name="Gomez Jattin, Mateo GIZ" userId="S::mateo.gomez@giz.de::66882a32-45c2-4694-91ce-dacf68753fb7" providerId="AD" clId="Web-{F2A4AE55-AFB6-0646-5BF7-67C56BC50C21}"/>
    <pc:docChg chg="modSld">
      <pc:chgData name="Gomez Jattin, Mateo GIZ" userId="S::mateo.gomez@giz.de::66882a32-45c2-4694-91ce-dacf68753fb7" providerId="AD" clId="Web-{F2A4AE55-AFB6-0646-5BF7-67C56BC50C21}" dt="2022-03-08T12:12:39.346" v="150" actId="20577"/>
      <pc:docMkLst>
        <pc:docMk/>
      </pc:docMkLst>
      <pc:sldChg chg="addSp modSp">
        <pc:chgData name="Gomez Jattin, Mateo GIZ" userId="S::mateo.gomez@giz.de::66882a32-45c2-4694-91ce-dacf68753fb7" providerId="AD" clId="Web-{F2A4AE55-AFB6-0646-5BF7-67C56BC50C21}" dt="2022-03-08T12:12:39.346" v="150" actId="20577"/>
        <pc:sldMkLst>
          <pc:docMk/>
          <pc:sldMk cId="3915879804" sldId="347"/>
        </pc:sldMkLst>
        <pc:spChg chg="add mod">
          <ac:chgData name="Gomez Jattin, Mateo GIZ" userId="S::mateo.gomez@giz.de::66882a32-45c2-4694-91ce-dacf68753fb7" providerId="AD" clId="Web-{F2A4AE55-AFB6-0646-5BF7-67C56BC50C21}" dt="2022-03-08T12:12:39.346" v="150" actId="20577"/>
          <ac:spMkLst>
            <pc:docMk/>
            <pc:sldMk cId="3915879804" sldId="347"/>
            <ac:spMk id="4" creationId="{912051AA-3385-4A10-8262-6A586BE2A267}"/>
          </ac:spMkLst>
        </pc:spChg>
      </pc:sldChg>
      <pc:sldChg chg="addSp modSp">
        <pc:chgData name="Gomez Jattin, Mateo GIZ" userId="S::mateo.gomez@giz.de::66882a32-45c2-4694-91ce-dacf68753fb7" providerId="AD" clId="Web-{F2A4AE55-AFB6-0646-5BF7-67C56BC50C21}" dt="2022-03-08T12:11:21.343" v="123" actId="20577"/>
        <pc:sldMkLst>
          <pc:docMk/>
          <pc:sldMk cId="1608449133" sldId="358"/>
        </pc:sldMkLst>
        <pc:spChg chg="add mod">
          <ac:chgData name="Gomez Jattin, Mateo GIZ" userId="S::mateo.gomez@giz.de::66882a32-45c2-4694-91ce-dacf68753fb7" providerId="AD" clId="Web-{F2A4AE55-AFB6-0646-5BF7-67C56BC50C21}" dt="2022-03-08T12:11:21.343" v="123" actId="20577"/>
          <ac:spMkLst>
            <pc:docMk/>
            <pc:sldMk cId="1608449133" sldId="358"/>
            <ac:spMk id="5" creationId="{89FF0EFB-153C-4B0F-8EE5-C98850EA0BD8}"/>
          </ac:spMkLst>
        </pc:spChg>
      </pc:sldChg>
      <pc:sldChg chg="addSp delSp modSp">
        <pc:chgData name="Gomez Jattin, Mateo GIZ" userId="S::mateo.gomez@giz.de::66882a32-45c2-4694-91ce-dacf68753fb7" providerId="AD" clId="Web-{F2A4AE55-AFB6-0646-5BF7-67C56BC50C21}" dt="2022-03-08T12:10:14.654" v="51" actId="20577"/>
        <pc:sldMkLst>
          <pc:docMk/>
          <pc:sldMk cId="313597282" sldId="362"/>
        </pc:sldMkLst>
        <pc:spChg chg="add del mod">
          <ac:chgData name="Gomez Jattin, Mateo GIZ" userId="S::mateo.gomez@giz.de::66882a32-45c2-4694-91ce-dacf68753fb7" providerId="AD" clId="Web-{F2A4AE55-AFB6-0646-5BF7-67C56BC50C21}" dt="2022-03-08T12:10:14.654" v="51" actId="20577"/>
          <ac:spMkLst>
            <pc:docMk/>
            <pc:sldMk cId="313597282" sldId="362"/>
            <ac:spMk id="3" creationId="{4E11A526-F9FA-47DC-9DEB-35CFF6019799}"/>
          </ac:spMkLst>
        </pc:spChg>
      </pc:sldChg>
      <pc:sldChg chg="modSp">
        <pc:chgData name="Gomez Jattin, Mateo GIZ" userId="S::mateo.gomez@giz.de::66882a32-45c2-4694-91ce-dacf68753fb7" providerId="AD" clId="Web-{F2A4AE55-AFB6-0646-5BF7-67C56BC50C21}" dt="2022-03-08T12:09:16.699" v="1" actId="20577"/>
        <pc:sldMkLst>
          <pc:docMk/>
          <pc:sldMk cId="3841830072" sldId="364"/>
        </pc:sldMkLst>
        <pc:spChg chg="mod">
          <ac:chgData name="Gomez Jattin, Mateo GIZ" userId="S::mateo.gomez@giz.de::66882a32-45c2-4694-91ce-dacf68753fb7" providerId="AD" clId="Web-{F2A4AE55-AFB6-0646-5BF7-67C56BC50C21}" dt="2022-03-08T12:09:16.699" v="1" actId="20577"/>
          <ac:spMkLst>
            <pc:docMk/>
            <pc:sldMk cId="3841830072" sldId="364"/>
            <ac:spMk id="7" creationId="{3261C2AE-50AB-4151-A230-EF6F42718A1A}"/>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2-10-09T21:45:40.737" idx="4">
    <p:pos x="7627" y="925"/>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057017-BA26-41BF-8C7D-851ADC305457}"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1138293D-47BA-4BD2-A091-DB3CA37A0557}">
      <dgm:prSet phldrT="[Text]"/>
      <dgm:spPr>
        <a:xfrm>
          <a:off x="2287704" y="620829"/>
          <a:ext cx="1420213" cy="821211"/>
        </a:xfrm>
        <a:prstGeom prst="rect">
          <a:avLst/>
        </a:prstGeom>
        <a:solidFill>
          <a:schemeClr val="bg2">
            <a:lumMod val="75000"/>
          </a:schemeClr>
        </a:solidFill>
        <a:ln w="25400" cap="flat" cmpd="sng" algn="ctr">
          <a:solidFill>
            <a:schemeClr val="bg1"/>
          </a:solidFill>
          <a:prstDash val="solid"/>
        </a:ln>
        <a:effectLst/>
      </dgm:spPr>
      <dgm:t>
        <a:bodyPr/>
        <a:lstStyle/>
        <a:p>
          <a:pPr algn="ctr">
            <a:buNone/>
          </a:pPr>
          <a:r>
            <a:rPr lang="fr-FR" b="1">
              <a:solidFill>
                <a:srgbClr val="FFFFFF"/>
              </a:solidFill>
              <a:latin typeface="Calibri" panose="020F0502020204030204" pitchFamily="34" charset="0"/>
              <a:ea typeface="+mn-ea"/>
              <a:cs typeface="Calibri" panose="020F0502020204030204" pitchFamily="34" charset="0"/>
            </a:rPr>
            <a:t>DIAGNOSIS</a:t>
          </a:r>
          <a:endParaRPr lang="en-US" b="1">
            <a:solidFill>
              <a:srgbClr val="FFFFFF"/>
            </a:solidFill>
            <a:latin typeface="Calibri" panose="020F0502020204030204" pitchFamily="34" charset="0"/>
            <a:ea typeface="+mn-ea"/>
            <a:cs typeface="Calibri" panose="020F0502020204030204" pitchFamily="34" charset="0"/>
          </a:endParaRPr>
        </a:p>
      </dgm:t>
    </dgm:pt>
    <dgm:pt modelId="{6372AAA9-FCFD-4A90-8B80-FBD7B0D8CE2C}" type="parTrans" cxnId="{F08C0E2C-4F29-4944-86B0-B243E98FDDA5}">
      <dgm:prSet/>
      <dgm:spPr/>
      <dgm:t>
        <a:bodyPr/>
        <a:lstStyle/>
        <a:p>
          <a:endParaRPr lang="en-US">
            <a:latin typeface="Calibri" panose="020F0502020204030204" pitchFamily="34" charset="0"/>
            <a:cs typeface="Calibri" panose="020F0502020204030204" pitchFamily="34" charset="0"/>
          </a:endParaRPr>
        </a:p>
      </dgm:t>
    </dgm:pt>
    <dgm:pt modelId="{40B3B5EA-8B70-40EB-83D5-424191537D3C}" type="sibTrans" cxnId="{F08C0E2C-4F29-4944-86B0-B243E98FDDA5}">
      <dgm:prSet/>
      <dgm:spPr>
        <a:xfrm>
          <a:off x="3923216" y="717770"/>
          <a:ext cx="456434" cy="353591"/>
        </a:xfrm>
        <a:prstGeom prst="rightArrow">
          <a:avLst>
            <a:gd name="adj1" fmla="val 60000"/>
            <a:gd name="adj2" fmla="val 50000"/>
          </a:avLst>
        </a:prstGeom>
        <a:solidFill>
          <a:srgbClr val="1BB9D9">
            <a:tint val="60000"/>
            <a:hueOff val="0"/>
            <a:satOff val="0"/>
            <a:lumOff val="0"/>
            <a:alphaOff val="0"/>
          </a:srgbClr>
        </a:solidFill>
        <a:ln>
          <a:noFill/>
        </a:ln>
        <a:effectLst/>
      </dgm:spPr>
      <dgm:t>
        <a:bodyPr/>
        <a:lstStyle/>
        <a:p>
          <a:pPr>
            <a:buNone/>
          </a:pPr>
          <a:endParaRPr lang="en-US">
            <a:solidFill>
              <a:srgbClr val="FFFFFF"/>
            </a:solidFill>
            <a:latin typeface="Calibri" panose="020F0502020204030204" pitchFamily="34" charset="0"/>
            <a:ea typeface="+mn-ea"/>
            <a:cs typeface="Calibri" panose="020F0502020204030204" pitchFamily="34" charset="0"/>
          </a:endParaRPr>
        </a:p>
      </dgm:t>
    </dgm:pt>
    <dgm:pt modelId="{F61BEB39-65B9-4F69-8050-03EF8B65D293}">
      <dgm:prSet phldrT="[Text]" custT="1"/>
      <dgm:spPr>
        <a:xfrm>
          <a:off x="2578591" y="1304871"/>
          <a:ext cx="1420213" cy="1502550"/>
        </a:xfrm>
        <a:prstGeom prst="snip1Rect">
          <a:avLst/>
        </a:prstGeom>
        <a:solidFill>
          <a:srgbClr val="FFFFFF">
            <a:alpha val="90000"/>
            <a:hueOff val="0"/>
            <a:satOff val="0"/>
            <a:lumOff val="0"/>
            <a:alphaOff val="0"/>
          </a:srgbClr>
        </a:solidFill>
        <a:ln w="25400" cap="flat" cmpd="sng" algn="ctr">
          <a:solidFill>
            <a:srgbClr val="C8C8C8"/>
          </a:solidFill>
          <a:prstDash val="solid"/>
        </a:ln>
        <a:effectLst/>
      </dgm:spPr>
      <dgm:t>
        <a:bodyPr/>
        <a:lstStyle/>
        <a:p>
          <a:pPr>
            <a:buClr>
              <a:schemeClr val="accent1"/>
            </a:buClr>
            <a:buChar char="•"/>
          </a:pPr>
          <a:r>
            <a:rPr lang="en-US" sz="1100">
              <a:solidFill>
                <a:srgbClr val="3C3C3C"/>
              </a:solidFill>
              <a:latin typeface="Roboto" panose="02000000000000000000" pitchFamily="2" charset="0"/>
              <a:ea typeface="Roboto" panose="02000000000000000000" pitchFamily="2" charset="0"/>
              <a:cs typeface="Calibri" panose="020F0502020204030204" pitchFamily="34" charset="0"/>
            </a:rPr>
            <a:t>Analysis of strengths and weakness</a:t>
          </a:r>
        </a:p>
      </dgm:t>
    </dgm:pt>
    <dgm:pt modelId="{2FB2DAC9-3A14-4348-B4DA-F554974DC643}" type="parTrans" cxnId="{78657C32-27A8-4BFA-8752-DA04FBA65B20}">
      <dgm:prSet/>
      <dgm:spPr/>
      <dgm:t>
        <a:bodyPr/>
        <a:lstStyle/>
        <a:p>
          <a:endParaRPr lang="en-US">
            <a:latin typeface="Calibri" panose="020F0502020204030204" pitchFamily="34" charset="0"/>
            <a:cs typeface="Calibri" panose="020F0502020204030204" pitchFamily="34" charset="0"/>
          </a:endParaRPr>
        </a:p>
      </dgm:t>
    </dgm:pt>
    <dgm:pt modelId="{553D3B0D-E97B-46F2-A006-6583085CF050}" type="sibTrans" cxnId="{78657C32-27A8-4BFA-8752-DA04FBA65B20}">
      <dgm:prSet/>
      <dgm:spPr/>
      <dgm:t>
        <a:bodyPr/>
        <a:lstStyle/>
        <a:p>
          <a:endParaRPr lang="en-US">
            <a:latin typeface="Calibri" panose="020F0502020204030204" pitchFamily="34" charset="0"/>
            <a:cs typeface="Calibri" panose="020F0502020204030204" pitchFamily="34" charset="0"/>
          </a:endParaRPr>
        </a:p>
      </dgm:t>
    </dgm:pt>
    <dgm:pt modelId="{1BFC8841-48B0-49EC-B56E-CD3B4339784B}">
      <dgm:prSet phldrT="[Text]"/>
      <dgm:spPr>
        <a:xfrm>
          <a:off x="4569113" y="620829"/>
          <a:ext cx="1420213" cy="821211"/>
        </a:xfrm>
        <a:prstGeom prst="rect">
          <a:avLst/>
        </a:prstGeom>
        <a:solidFill>
          <a:schemeClr val="accent3"/>
        </a:solidFill>
        <a:ln w="25400" cap="flat" cmpd="sng" algn="ctr">
          <a:solidFill>
            <a:schemeClr val="bg1"/>
          </a:solidFill>
          <a:prstDash val="solid"/>
        </a:ln>
        <a:effectLst/>
      </dgm:spPr>
      <dgm:t>
        <a:bodyPr/>
        <a:lstStyle/>
        <a:p>
          <a:pPr algn="ctr">
            <a:buNone/>
          </a:pPr>
          <a:r>
            <a:rPr lang="fr-FR" b="1">
              <a:solidFill>
                <a:srgbClr val="FFFFFF"/>
              </a:solidFill>
              <a:latin typeface="Calibri" panose="020F0502020204030204" pitchFamily="34" charset="0"/>
              <a:ea typeface="+mn-ea"/>
              <a:cs typeface="Calibri" panose="020F0502020204030204" pitchFamily="34" charset="0"/>
            </a:rPr>
            <a:t>ELABORATION OF THE VISION</a:t>
          </a:r>
          <a:endParaRPr lang="en-US" b="1">
            <a:solidFill>
              <a:srgbClr val="FFFFFF"/>
            </a:solidFill>
            <a:latin typeface="Calibri" panose="020F0502020204030204" pitchFamily="34" charset="0"/>
            <a:ea typeface="+mn-ea"/>
            <a:cs typeface="Calibri" panose="020F0502020204030204" pitchFamily="34" charset="0"/>
          </a:endParaRPr>
        </a:p>
      </dgm:t>
    </dgm:pt>
    <dgm:pt modelId="{8E04CEF5-2610-49D8-ACCA-FD6B8447A3D5}" type="parTrans" cxnId="{C40A2CF5-87F1-4D2F-915C-6032F941880D}">
      <dgm:prSet/>
      <dgm:spPr/>
      <dgm:t>
        <a:bodyPr/>
        <a:lstStyle/>
        <a:p>
          <a:endParaRPr lang="en-US">
            <a:latin typeface="Calibri" panose="020F0502020204030204" pitchFamily="34" charset="0"/>
            <a:cs typeface="Calibri" panose="020F0502020204030204" pitchFamily="34" charset="0"/>
          </a:endParaRPr>
        </a:p>
      </dgm:t>
    </dgm:pt>
    <dgm:pt modelId="{0AE0D294-AE57-497B-B774-93E751FF962B}" type="sibTrans" cxnId="{C40A2CF5-87F1-4D2F-915C-6032F941880D}">
      <dgm:prSet/>
      <dgm:spPr>
        <a:xfrm>
          <a:off x="6204626" y="717770"/>
          <a:ext cx="456434" cy="353591"/>
        </a:xfrm>
        <a:prstGeom prst="rightArrow">
          <a:avLst>
            <a:gd name="adj1" fmla="val 60000"/>
            <a:gd name="adj2" fmla="val 50000"/>
          </a:avLst>
        </a:prstGeom>
        <a:solidFill>
          <a:srgbClr val="1BB9D9">
            <a:tint val="60000"/>
            <a:hueOff val="0"/>
            <a:satOff val="0"/>
            <a:lumOff val="0"/>
            <a:alphaOff val="0"/>
          </a:srgbClr>
        </a:solidFill>
        <a:ln>
          <a:noFill/>
        </a:ln>
        <a:effectLst/>
      </dgm:spPr>
      <dgm:t>
        <a:bodyPr/>
        <a:lstStyle/>
        <a:p>
          <a:pPr>
            <a:buNone/>
          </a:pPr>
          <a:endParaRPr lang="en-US">
            <a:solidFill>
              <a:srgbClr val="FFFFFF"/>
            </a:solidFill>
            <a:latin typeface="Calibri" panose="020F0502020204030204" pitchFamily="34" charset="0"/>
            <a:ea typeface="+mn-ea"/>
            <a:cs typeface="Calibri" panose="020F0502020204030204" pitchFamily="34" charset="0"/>
          </a:endParaRPr>
        </a:p>
      </dgm:t>
    </dgm:pt>
    <dgm:pt modelId="{044C62CD-6168-47F7-9CAF-5F298AFA700C}">
      <dgm:prSet phldrT="[Text]" custT="1"/>
      <dgm:spPr>
        <a:xfrm>
          <a:off x="4860000" y="1304871"/>
          <a:ext cx="1420213" cy="1502550"/>
        </a:xfrm>
        <a:prstGeom prst="snip1Rect">
          <a:avLst/>
        </a:prstGeom>
        <a:solidFill>
          <a:srgbClr val="FFFFFF">
            <a:alpha val="90000"/>
            <a:hueOff val="0"/>
            <a:satOff val="0"/>
            <a:lumOff val="0"/>
            <a:alphaOff val="0"/>
          </a:srgbClr>
        </a:solidFill>
        <a:ln w="25400" cap="flat" cmpd="sng" algn="ctr">
          <a:solidFill>
            <a:schemeClr val="accent3"/>
          </a:solidFill>
          <a:prstDash val="solid"/>
        </a:ln>
        <a:effectLst/>
      </dgm:spPr>
      <dgm:t>
        <a:bodyPr/>
        <a:lstStyle/>
        <a:p>
          <a:pPr>
            <a:buClr>
              <a:schemeClr val="accent1"/>
            </a:buClr>
            <a:buChar char="•"/>
          </a:pPr>
          <a:r>
            <a:rPr lang="en-US" sz="11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Priorities</a:t>
          </a:r>
        </a:p>
      </dgm:t>
    </dgm:pt>
    <dgm:pt modelId="{A63ACB51-65D6-4002-A0E2-81C8AC082259}" type="parTrans" cxnId="{3A708DD5-A88E-46B8-BABA-1097498C8A2C}">
      <dgm:prSet/>
      <dgm:spPr/>
      <dgm:t>
        <a:bodyPr/>
        <a:lstStyle/>
        <a:p>
          <a:endParaRPr lang="en-US">
            <a:latin typeface="Calibri" panose="020F0502020204030204" pitchFamily="34" charset="0"/>
            <a:cs typeface="Calibri" panose="020F0502020204030204" pitchFamily="34" charset="0"/>
          </a:endParaRPr>
        </a:p>
      </dgm:t>
    </dgm:pt>
    <dgm:pt modelId="{A9CA8953-6975-4763-9E74-D3C7A5FADF21}" type="sibTrans" cxnId="{3A708DD5-A88E-46B8-BABA-1097498C8A2C}">
      <dgm:prSet/>
      <dgm:spPr/>
      <dgm:t>
        <a:bodyPr/>
        <a:lstStyle/>
        <a:p>
          <a:endParaRPr lang="en-US">
            <a:latin typeface="Calibri" panose="020F0502020204030204" pitchFamily="34" charset="0"/>
            <a:cs typeface="Calibri" panose="020F0502020204030204" pitchFamily="34" charset="0"/>
          </a:endParaRPr>
        </a:p>
      </dgm:t>
    </dgm:pt>
    <dgm:pt modelId="{79B48988-6373-4DED-A77A-F14E8351C6C3}">
      <dgm:prSet phldrT="[Text]"/>
      <dgm:spPr>
        <a:xfrm>
          <a:off x="6850523" y="620829"/>
          <a:ext cx="1420213" cy="821211"/>
        </a:xfrm>
        <a:prstGeom prst="rect">
          <a:avLst/>
        </a:prstGeom>
        <a:solidFill>
          <a:schemeClr val="accent2"/>
        </a:solidFill>
        <a:ln w="25400" cap="flat" cmpd="sng" algn="ctr">
          <a:solidFill>
            <a:srgbClr val="FFFFFF">
              <a:hueOff val="0"/>
              <a:satOff val="0"/>
              <a:lumOff val="0"/>
              <a:alphaOff val="0"/>
            </a:srgbClr>
          </a:solidFill>
          <a:prstDash val="solid"/>
        </a:ln>
        <a:effectLst/>
      </dgm:spPr>
      <dgm:t>
        <a:bodyPr/>
        <a:lstStyle/>
        <a:p>
          <a:pPr algn="ctr">
            <a:buNone/>
          </a:pPr>
          <a:r>
            <a:rPr lang="fr-FR" b="1">
              <a:solidFill>
                <a:srgbClr val="FFFFFF"/>
              </a:solidFill>
              <a:latin typeface="Calibri" panose="020F0502020204030204" pitchFamily="34" charset="0"/>
              <a:ea typeface="+mn-ea"/>
              <a:cs typeface="Calibri" panose="020F0502020204030204" pitchFamily="34" charset="0"/>
            </a:rPr>
            <a:t>DETAILED SCENARIOS</a:t>
          </a:r>
          <a:endParaRPr lang="en-US" b="1">
            <a:solidFill>
              <a:srgbClr val="FFFFFF"/>
            </a:solidFill>
            <a:latin typeface="Calibri" panose="020F0502020204030204" pitchFamily="34" charset="0"/>
            <a:ea typeface="+mn-ea"/>
            <a:cs typeface="Calibri" panose="020F0502020204030204" pitchFamily="34" charset="0"/>
          </a:endParaRPr>
        </a:p>
      </dgm:t>
    </dgm:pt>
    <dgm:pt modelId="{3DF9AAA2-7BBB-403E-B584-EA2B57093E6E}" type="parTrans" cxnId="{60B5FA83-9D9E-4A46-AC06-F994124B9ED9}">
      <dgm:prSet/>
      <dgm:spPr/>
      <dgm:t>
        <a:bodyPr/>
        <a:lstStyle/>
        <a:p>
          <a:endParaRPr lang="en-US">
            <a:latin typeface="Calibri" panose="020F0502020204030204" pitchFamily="34" charset="0"/>
            <a:cs typeface="Calibri" panose="020F0502020204030204" pitchFamily="34" charset="0"/>
          </a:endParaRPr>
        </a:p>
      </dgm:t>
    </dgm:pt>
    <dgm:pt modelId="{5E049313-1014-4391-947E-DF2D1B8E99C3}" type="sibTrans" cxnId="{60B5FA83-9D9E-4A46-AC06-F994124B9ED9}">
      <dgm:prSet/>
      <dgm:spPr>
        <a:xfrm>
          <a:off x="8486035" y="717770"/>
          <a:ext cx="456434" cy="353591"/>
        </a:xfrm>
        <a:prstGeom prst="rightArrow">
          <a:avLst>
            <a:gd name="adj1" fmla="val 60000"/>
            <a:gd name="adj2" fmla="val 50000"/>
          </a:avLst>
        </a:prstGeom>
        <a:solidFill>
          <a:srgbClr val="1BB9D9">
            <a:tint val="60000"/>
            <a:hueOff val="0"/>
            <a:satOff val="0"/>
            <a:lumOff val="0"/>
            <a:alphaOff val="0"/>
          </a:srgbClr>
        </a:solidFill>
        <a:ln>
          <a:noFill/>
        </a:ln>
        <a:effectLst/>
      </dgm:spPr>
      <dgm:t>
        <a:bodyPr/>
        <a:lstStyle/>
        <a:p>
          <a:pPr>
            <a:buNone/>
          </a:pPr>
          <a:endParaRPr lang="en-US">
            <a:solidFill>
              <a:srgbClr val="FFFFFF"/>
            </a:solidFill>
            <a:latin typeface="Calibri" panose="020F0502020204030204" pitchFamily="34" charset="0"/>
            <a:ea typeface="+mn-ea"/>
            <a:cs typeface="Calibri" panose="020F0502020204030204" pitchFamily="34" charset="0"/>
          </a:endParaRPr>
        </a:p>
      </dgm:t>
    </dgm:pt>
    <dgm:pt modelId="{ABE93D48-6C85-4A85-A832-37CEEF83B607}">
      <dgm:prSet phldrT="[Text]" custT="1"/>
      <dgm:spPr>
        <a:xfrm>
          <a:off x="7141410" y="1304871"/>
          <a:ext cx="1420213" cy="1502550"/>
        </a:xfrm>
        <a:prstGeom prst="snip1Rect">
          <a:avLst/>
        </a:prstGeom>
        <a:solidFill>
          <a:srgbClr val="FFFFFF">
            <a:alpha val="90000"/>
            <a:hueOff val="0"/>
            <a:satOff val="0"/>
            <a:lumOff val="0"/>
            <a:alphaOff val="0"/>
          </a:srgbClr>
        </a:solidFill>
        <a:ln w="25400" cap="flat" cmpd="sng" algn="ctr">
          <a:solidFill>
            <a:schemeClr val="accent2"/>
          </a:solidFill>
          <a:prstDash val="solid"/>
        </a:ln>
        <a:effectLst/>
      </dgm:spPr>
      <dgm:t>
        <a:bodyPr/>
        <a:lstStyle/>
        <a:p>
          <a:pPr>
            <a:buClr>
              <a:schemeClr val="accent1"/>
            </a:buClr>
            <a:buChar char="•"/>
          </a:pPr>
          <a:r>
            <a:rPr lang="en-US" sz="11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Transport networks and mobility enhancement</a:t>
          </a:r>
        </a:p>
      </dgm:t>
    </dgm:pt>
    <dgm:pt modelId="{DE2E6297-813C-4E14-831E-D04836073B2F}" type="parTrans" cxnId="{F044B0F1-9AC2-4285-8C0F-1F72833C9B58}">
      <dgm:prSet/>
      <dgm:spPr/>
      <dgm:t>
        <a:bodyPr/>
        <a:lstStyle/>
        <a:p>
          <a:endParaRPr lang="en-US">
            <a:latin typeface="Calibri" panose="020F0502020204030204" pitchFamily="34" charset="0"/>
            <a:cs typeface="Calibri" panose="020F0502020204030204" pitchFamily="34" charset="0"/>
          </a:endParaRPr>
        </a:p>
      </dgm:t>
    </dgm:pt>
    <dgm:pt modelId="{AA205131-6D42-45CB-AF6B-BDEE095B507E}" type="sibTrans" cxnId="{F044B0F1-9AC2-4285-8C0F-1F72833C9B58}">
      <dgm:prSet/>
      <dgm:spPr/>
      <dgm:t>
        <a:bodyPr/>
        <a:lstStyle/>
        <a:p>
          <a:endParaRPr lang="en-US">
            <a:latin typeface="Calibri" panose="020F0502020204030204" pitchFamily="34" charset="0"/>
            <a:cs typeface="Calibri" panose="020F0502020204030204" pitchFamily="34" charset="0"/>
          </a:endParaRPr>
        </a:p>
      </dgm:t>
    </dgm:pt>
    <dgm:pt modelId="{391BB8C3-7D60-4207-BCF7-B9AFBF8D5925}">
      <dgm:prSet/>
      <dgm:spPr>
        <a:xfrm>
          <a:off x="9131933" y="620829"/>
          <a:ext cx="1420213" cy="821211"/>
        </a:xfrm>
        <a:prstGeom prst="rect">
          <a:avLst/>
        </a:prstGeom>
        <a:solidFill>
          <a:schemeClr val="accent1"/>
        </a:solidFill>
        <a:ln w="25400" cap="flat" cmpd="sng" algn="ctr">
          <a:solidFill>
            <a:schemeClr val="accent1"/>
          </a:solidFill>
          <a:prstDash val="solid"/>
        </a:ln>
        <a:effectLst/>
      </dgm:spPr>
      <dgm:t>
        <a:bodyPr/>
        <a:lstStyle/>
        <a:p>
          <a:pPr algn="ctr">
            <a:buNone/>
          </a:pPr>
          <a:r>
            <a:rPr lang="fr-FR" b="1">
              <a:solidFill>
                <a:srgbClr val="FFFFFF"/>
              </a:solidFill>
              <a:latin typeface="Calibri" panose="020F0502020204030204" pitchFamily="34" charset="0"/>
              <a:ea typeface="+mn-ea"/>
              <a:cs typeface="Calibri" panose="020F0502020204030204" pitchFamily="34" charset="0"/>
            </a:rPr>
            <a:t>SUMP ACTION PLAN</a:t>
          </a:r>
          <a:endParaRPr lang="en-US" b="1">
            <a:solidFill>
              <a:srgbClr val="FFFFFF"/>
            </a:solidFill>
            <a:latin typeface="Calibri" panose="020F0502020204030204" pitchFamily="34" charset="0"/>
            <a:ea typeface="+mn-ea"/>
            <a:cs typeface="Calibri" panose="020F0502020204030204" pitchFamily="34" charset="0"/>
          </a:endParaRPr>
        </a:p>
      </dgm:t>
    </dgm:pt>
    <dgm:pt modelId="{A28DA74B-5B09-4106-B25F-52C7D4011AF2}" type="parTrans" cxnId="{BE79F933-10C6-4CAE-A87E-58E1537B200B}">
      <dgm:prSet/>
      <dgm:spPr/>
      <dgm:t>
        <a:bodyPr/>
        <a:lstStyle/>
        <a:p>
          <a:endParaRPr lang="en-US">
            <a:latin typeface="Calibri" panose="020F0502020204030204" pitchFamily="34" charset="0"/>
            <a:cs typeface="Calibri" panose="020F0502020204030204" pitchFamily="34" charset="0"/>
          </a:endParaRPr>
        </a:p>
      </dgm:t>
    </dgm:pt>
    <dgm:pt modelId="{CDB83C3B-ECD0-4970-BCEA-7892D4B9382E}" type="sibTrans" cxnId="{BE79F933-10C6-4CAE-A87E-58E1537B200B}">
      <dgm:prSet/>
      <dgm:spPr/>
      <dgm:t>
        <a:bodyPr/>
        <a:lstStyle/>
        <a:p>
          <a:endParaRPr lang="en-US">
            <a:latin typeface="Calibri" panose="020F0502020204030204" pitchFamily="34" charset="0"/>
            <a:cs typeface="Calibri" panose="020F0502020204030204" pitchFamily="34" charset="0"/>
          </a:endParaRPr>
        </a:p>
      </dgm:t>
    </dgm:pt>
    <dgm:pt modelId="{722D7810-C258-4414-879A-C05B8A11402E}">
      <dgm:prSet/>
      <dgm:spPr>
        <a:xfrm>
          <a:off x="6294" y="620829"/>
          <a:ext cx="1420213" cy="821211"/>
        </a:xfrm>
        <a:prstGeom prst="rect">
          <a:avLst/>
        </a:prstGeom>
        <a:solidFill>
          <a:schemeClr val="bg1">
            <a:lumMod val="75000"/>
          </a:schemeClr>
        </a:solidFill>
        <a:ln w="25400" cap="flat" cmpd="sng" algn="ctr">
          <a:solidFill>
            <a:schemeClr val="bg1"/>
          </a:solidFill>
          <a:prstDash val="solid"/>
        </a:ln>
        <a:effectLst/>
      </dgm:spPr>
      <dgm:t>
        <a:bodyPr/>
        <a:lstStyle/>
        <a:p>
          <a:pPr algn="ctr">
            <a:buNone/>
          </a:pPr>
          <a:r>
            <a:rPr lang="fr-FR" b="1">
              <a:solidFill>
                <a:srgbClr val="FFFFFF"/>
              </a:solidFill>
              <a:latin typeface="Calibri" panose="020F0502020204030204" pitchFamily="34" charset="0"/>
              <a:ea typeface="+mn-ea"/>
              <a:cs typeface="Calibri" panose="020F0502020204030204" pitchFamily="34" charset="0"/>
            </a:rPr>
            <a:t>INCEPTION</a:t>
          </a:r>
          <a:endParaRPr lang="en-US" b="1">
            <a:solidFill>
              <a:srgbClr val="FFFFFF"/>
            </a:solidFill>
            <a:latin typeface="Calibri" panose="020F0502020204030204" pitchFamily="34" charset="0"/>
            <a:ea typeface="+mn-ea"/>
            <a:cs typeface="Calibri" panose="020F0502020204030204" pitchFamily="34" charset="0"/>
          </a:endParaRPr>
        </a:p>
      </dgm:t>
    </dgm:pt>
    <dgm:pt modelId="{5E68298B-F767-4472-B096-D434C06D5210}" type="parTrans" cxnId="{E1D009C4-8C43-42D2-8B69-19F1AE90F74B}">
      <dgm:prSet/>
      <dgm:spPr/>
      <dgm:t>
        <a:bodyPr/>
        <a:lstStyle/>
        <a:p>
          <a:endParaRPr lang="en-US">
            <a:latin typeface="Calibri" panose="020F0502020204030204" pitchFamily="34" charset="0"/>
            <a:cs typeface="Calibri" panose="020F0502020204030204" pitchFamily="34" charset="0"/>
          </a:endParaRPr>
        </a:p>
      </dgm:t>
    </dgm:pt>
    <dgm:pt modelId="{F725855A-50EB-4483-9A97-B6E81CF31E6A}" type="sibTrans" cxnId="{E1D009C4-8C43-42D2-8B69-19F1AE90F74B}">
      <dgm:prSet/>
      <dgm:spPr>
        <a:xfrm>
          <a:off x="1641806" y="717770"/>
          <a:ext cx="456434" cy="353591"/>
        </a:xfrm>
        <a:prstGeom prst="rightArrow">
          <a:avLst>
            <a:gd name="adj1" fmla="val 60000"/>
            <a:gd name="adj2" fmla="val 50000"/>
          </a:avLst>
        </a:prstGeom>
        <a:solidFill>
          <a:srgbClr val="1BB9D9">
            <a:tint val="60000"/>
            <a:hueOff val="0"/>
            <a:satOff val="0"/>
            <a:lumOff val="0"/>
            <a:alphaOff val="0"/>
          </a:srgbClr>
        </a:solidFill>
        <a:ln>
          <a:noFill/>
        </a:ln>
        <a:effectLst/>
      </dgm:spPr>
      <dgm:t>
        <a:bodyPr/>
        <a:lstStyle/>
        <a:p>
          <a:pPr>
            <a:buNone/>
          </a:pPr>
          <a:endParaRPr lang="en-US">
            <a:solidFill>
              <a:srgbClr val="FFFFFF"/>
            </a:solidFill>
            <a:latin typeface="Calibri" panose="020F0502020204030204" pitchFamily="34" charset="0"/>
            <a:ea typeface="+mn-ea"/>
            <a:cs typeface="Calibri" panose="020F0502020204030204" pitchFamily="34" charset="0"/>
          </a:endParaRPr>
        </a:p>
      </dgm:t>
    </dgm:pt>
    <dgm:pt modelId="{25DA8F2C-F2F3-4247-9F9B-85D9E2C1F2F0}">
      <dgm:prSet custT="1"/>
      <dgm:spPr>
        <a:xfrm>
          <a:off x="2578591" y="1304871"/>
          <a:ext cx="1420213" cy="1502550"/>
        </a:xfrm>
        <a:prstGeom prst="snip1Rect">
          <a:avLst/>
        </a:prstGeom>
        <a:solidFill>
          <a:srgbClr val="FFFFFF">
            <a:alpha val="90000"/>
            <a:hueOff val="0"/>
            <a:satOff val="0"/>
            <a:lumOff val="0"/>
            <a:alphaOff val="0"/>
          </a:srgbClr>
        </a:solidFill>
        <a:ln w="25400" cap="flat" cmpd="sng" algn="ctr">
          <a:solidFill>
            <a:srgbClr val="C8C8C8"/>
          </a:solidFill>
          <a:prstDash val="solid"/>
        </a:ln>
        <a:effectLst/>
      </dgm:spPr>
      <dgm:t>
        <a:bodyPr/>
        <a:lstStyle/>
        <a:p>
          <a:pPr>
            <a:buClr>
              <a:schemeClr val="accent1"/>
            </a:buClr>
            <a:buChar char="•"/>
          </a:pPr>
          <a:r>
            <a:rPr lang="en-US" sz="1100">
              <a:solidFill>
                <a:srgbClr val="3C3C3C"/>
              </a:solidFill>
              <a:latin typeface="Roboto" panose="02000000000000000000" pitchFamily="2" charset="0"/>
              <a:ea typeface="Roboto" panose="02000000000000000000" pitchFamily="2" charset="0"/>
              <a:cs typeface="Calibri" panose="020F0502020204030204" pitchFamily="34" charset="0"/>
            </a:rPr>
            <a:t>Opportunities and threats to sustainable mobility</a:t>
          </a:r>
        </a:p>
      </dgm:t>
    </dgm:pt>
    <dgm:pt modelId="{7BDDF7FF-9AED-4A4F-8F9F-6AF1302AE849}" type="parTrans" cxnId="{3898EF31-E3E9-4C7D-9B73-FCD0C56B1966}">
      <dgm:prSet/>
      <dgm:spPr/>
      <dgm:t>
        <a:bodyPr/>
        <a:lstStyle/>
        <a:p>
          <a:endParaRPr lang="en-US">
            <a:latin typeface="Calibri" panose="020F0502020204030204" pitchFamily="34" charset="0"/>
            <a:cs typeface="Calibri" panose="020F0502020204030204" pitchFamily="34" charset="0"/>
          </a:endParaRPr>
        </a:p>
      </dgm:t>
    </dgm:pt>
    <dgm:pt modelId="{3C4DA004-3B07-41A0-B23B-30843FC9C44B}" type="sibTrans" cxnId="{3898EF31-E3E9-4C7D-9B73-FCD0C56B1966}">
      <dgm:prSet/>
      <dgm:spPr/>
      <dgm:t>
        <a:bodyPr/>
        <a:lstStyle/>
        <a:p>
          <a:endParaRPr lang="en-US">
            <a:latin typeface="Calibri" panose="020F0502020204030204" pitchFamily="34" charset="0"/>
            <a:cs typeface="Calibri" panose="020F0502020204030204" pitchFamily="34" charset="0"/>
          </a:endParaRPr>
        </a:p>
      </dgm:t>
    </dgm:pt>
    <dgm:pt modelId="{1C273B79-43A6-4D79-92B2-2DA5B5D981CA}">
      <dgm:prSet custT="1"/>
      <dgm:spPr>
        <a:xfrm>
          <a:off x="4860000" y="1304871"/>
          <a:ext cx="1420213" cy="1502550"/>
        </a:xfrm>
        <a:prstGeom prst="snip1Rect">
          <a:avLst/>
        </a:prstGeom>
        <a:solidFill>
          <a:srgbClr val="FFFFFF">
            <a:alpha val="90000"/>
            <a:hueOff val="0"/>
            <a:satOff val="0"/>
            <a:lumOff val="0"/>
            <a:alphaOff val="0"/>
          </a:srgbClr>
        </a:solidFill>
        <a:ln w="25400" cap="flat" cmpd="sng" algn="ctr">
          <a:solidFill>
            <a:schemeClr val="accent3"/>
          </a:solidFill>
          <a:prstDash val="solid"/>
        </a:ln>
        <a:effectLst/>
      </dgm:spPr>
      <dgm:t>
        <a:bodyPr/>
        <a:lstStyle/>
        <a:p>
          <a:pPr>
            <a:buClr>
              <a:schemeClr val="accent1"/>
            </a:buClr>
            <a:buChar char="•"/>
          </a:pPr>
          <a:r>
            <a:rPr lang="en-US" sz="11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Orientations around the territory</a:t>
          </a:r>
        </a:p>
      </dgm:t>
    </dgm:pt>
    <dgm:pt modelId="{50C9EEC1-8A69-40C5-BC50-2CE393544127}" type="parTrans" cxnId="{E6AE7DEB-14ED-427B-82D3-91DDD4EBCFC3}">
      <dgm:prSet/>
      <dgm:spPr/>
      <dgm:t>
        <a:bodyPr/>
        <a:lstStyle/>
        <a:p>
          <a:endParaRPr lang="en-US">
            <a:latin typeface="Calibri" panose="020F0502020204030204" pitchFamily="34" charset="0"/>
            <a:cs typeface="Calibri" panose="020F0502020204030204" pitchFamily="34" charset="0"/>
          </a:endParaRPr>
        </a:p>
      </dgm:t>
    </dgm:pt>
    <dgm:pt modelId="{925378D3-57AE-43F2-AFD0-98ADE455C5E6}" type="sibTrans" cxnId="{E6AE7DEB-14ED-427B-82D3-91DDD4EBCFC3}">
      <dgm:prSet/>
      <dgm:spPr/>
      <dgm:t>
        <a:bodyPr/>
        <a:lstStyle/>
        <a:p>
          <a:endParaRPr lang="en-US">
            <a:latin typeface="Calibri" panose="020F0502020204030204" pitchFamily="34" charset="0"/>
            <a:cs typeface="Calibri" panose="020F0502020204030204" pitchFamily="34" charset="0"/>
          </a:endParaRPr>
        </a:p>
      </dgm:t>
    </dgm:pt>
    <dgm:pt modelId="{B6E0E699-68CB-4995-9864-322773385589}">
      <dgm:prSet custT="1"/>
      <dgm:spPr>
        <a:xfrm>
          <a:off x="4860000" y="1304871"/>
          <a:ext cx="1420213" cy="1502550"/>
        </a:xfrm>
        <a:prstGeom prst="snip1Rect">
          <a:avLst/>
        </a:prstGeom>
        <a:solidFill>
          <a:srgbClr val="FFFFFF">
            <a:alpha val="90000"/>
            <a:hueOff val="0"/>
            <a:satOff val="0"/>
            <a:lumOff val="0"/>
            <a:alphaOff val="0"/>
          </a:srgbClr>
        </a:solidFill>
        <a:ln w="25400" cap="flat" cmpd="sng" algn="ctr">
          <a:solidFill>
            <a:schemeClr val="accent3"/>
          </a:solidFill>
          <a:prstDash val="solid"/>
        </a:ln>
        <a:effectLst/>
      </dgm:spPr>
      <dgm:t>
        <a:bodyPr/>
        <a:lstStyle/>
        <a:p>
          <a:pPr>
            <a:buClr>
              <a:schemeClr val="accent1"/>
            </a:buClr>
            <a:buChar char="•"/>
          </a:pPr>
          <a:r>
            <a:rPr lang="en-US" sz="11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Goals</a:t>
          </a:r>
        </a:p>
      </dgm:t>
    </dgm:pt>
    <dgm:pt modelId="{35403406-C72A-4268-8706-05AB9D3EDAA3}" type="parTrans" cxnId="{3DCE7B11-31F6-4E74-86F8-8888CCB91D4C}">
      <dgm:prSet/>
      <dgm:spPr/>
      <dgm:t>
        <a:bodyPr/>
        <a:lstStyle/>
        <a:p>
          <a:endParaRPr lang="en-US">
            <a:latin typeface="Calibri" panose="020F0502020204030204" pitchFamily="34" charset="0"/>
            <a:cs typeface="Calibri" panose="020F0502020204030204" pitchFamily="34" charset="0"/>
          </a:endParaRPr>
        </a:p>
      </dgm:t>
    </dgm:pt>
    <dgm:pt modelId="{D6875679-9759-4E13-9075-18B8795C45FC}" type="sibTrans" cxnId="{3DCE7B11-31F6-4E74-86F8-8888CCB91D4C}">
      <dgm:prSet/>
      <dgm:spPr/>
      <dgm:t>
        <a:bodyPr/>
        <a:lstStyle/>
        <a:p>
          <a:endParaRPr lang="en-US">
            <a:latin typeface="Calibri" panose="020F0502020204030204" pitchFamily="34" charset="0"/>
            <a:cs typeface="Calibri" panose="020F0502020204030204" pitchFamily="34" charset="0"/>
          </a:endParaRPr>
        </a:p>
      </dgm:t>
    </dgm:pt>
    <dgm:pt modelId="{82EDD6C1-B784-4242-AE39-F77E57C1EF69}">
      <dgm:prSet custT="1"/>
      <dgm:spPr>
        <a:xfrm>
          <a:off x="7141410" y="1304871"/>
          <a:ext cx="1420213" cy="1502550"/>
        </a:xfrm>
        <a:prstGeom prst="snip1Rect">
          <a:avLst/>
        </a:prstGeom>
        <a:solidFill>
          <a:srgbClr val="FFFFFF">
            <a:alpha val="90000"/>
            <a:hueOff val="0"/>
            <a:satOff val="0"/>
            <a:lumOff val="0"/>
            <a:alphaOff val="0"/>
          </a:srgbClr>
        </a:solidFill>
        <a:ln w="25400" cap="flat" cmpd="sng" algn="ctr">
          <a:solidFill>
            <a:schemeClr val="accent2"/>
          </a:solidFill>
          <a:prstDash val="solid"/>
        </a:ln>
        <a:effectLst/>
      </dgm:spPr>
      <dgm:t>
        <a:bodyPr/>
        <a:lstStyle/>
        <a:p>
          <a:pPr>
            <a:buClr>
              <a:schemeClr val="accent1"/>
            </a:buClr>
            <a:buChar char="•"/>
          </a:pPr>
          <a:r>
            <a:rPr lang="en-US" sz="11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Public policies</a:t>
          </a:r>
        </a:p>
      </dgm:t>
    </dgm:pt>
    <dgm:pt modelId="{1027EDB0-61F0-43DF-B3C1-B2AC83F21C66}" type="parTrans" cxnId="{B425E3DE-068F-4B4F-8F39-401FFDABE458}">
      <dgm:prSet/>
      <dgm:spPr/>
      <dgm:t>
        <a:bodyPr/>
        <a:lstStyle/>
        <a:p>
          <a:endParaRPr lang="en-US">
            <a:latin typeface="Calibri" panose="020F0502020204030204" pitchFamily="34" charset="0"/>
            <a:cs typeface="Calibri" panose="020F0502020204030204" pitchFamily="34" charset="0"/>
          </a:endParaRPr>
        </a:p>
      </dgm:t>
    </dgm:pt>
    <dgm:pt modelId="{7DD39741-011E-4E62-9655-D09FA0F2531C}" type="sibTrans" cxnId="{B425E3DE-068F-4B4F-8F39-401FFDABE458}">
      <dgm:prSet/>
      <dgm:spPr/>
      <dgm:t>
        <a:bodyPr/>
        <a:lstStyle/>
        <a:p>
          <a:endParaRPr lang="en-US">
            <a:latin typeface="Calibri" panose="020F0502020204030204" pitchFamily="34" charset="0"/>
            <a:cs typeface="Calibri" panose="020F0502020204030204" pitchFamily="34" charset="0"/>
          </a:endParaRPr>
        </a:p>
      </dgm:t>
    </dgm:pt>
    <dgm:pt modelId="{60CE9B49-1D37-40B9-ABFD-8A006B941F19}">
      <dgm:prSet custT="1"/>
      <dgm:spPr>
        <a:xfrm>
          <a:off x="297181" y="1304871"/>
          <a:ext cx="1420213" cy="1502550"/>
        </a:xfrm>
        <a:prstGeom prst="snip1Rect">
          <a:avLst/>
        </a:prstGeom>
        <a:solidFill>
          <a:srgbClr val="FFFFFF">
            <a:alpha val="90000"/>
            <a:hueOff val="0"/>
            <a:satOff val="0"/>
            <a:lumOff val="0"/>
            <a:alphaOff val="0"/>
          </a:srgbClr>
        </a:solidFill>
        <a:ln w="25400" cap="flat" cmpd="sng" algn="ctr">
          <a:solidFill>
            <a:srgbClr val="FFFFFF">
              <a:lumMod val="95000"/>
            </a:srgbClr>
          </a:solidFill>
          <a:prstDash val="solid"/>
        </a:ln>
        <a:effectLst/>
      </dgm:spPr>
      <dgm:t>
        <a:bodyPr/>
        <a:lstStyle/>
        <a:p>
          <a:pPr>
            <a:buClr>
              <a:schemeClr val="accent1"/>
            </a:buClr>
            <a:buChar char="•"/>
          </a:pPr>
          <a:r>
            <a:rPr lang="fr-FR" sz="1100" err="1">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Framing</a:t>
          </a:r>
          <a:r>
            <a:rPr lang="fr-FR" sz="1100">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 the program of </a:t>
          </a:r>
          <a:r>
            <a:rPr lang="fr-FR" sz="1100" err="1">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works</a:t>
          </a:r>
          <a:endParaRPr lang="en-US" sz="1100">
            <a:solidFill>
              <a:schemeClr val="bg1">
                <a:lumMod val="65000"/>
              </a:schemeClr>
            </a:solidFill>
            <a:latin typeface="Roboto" panose="02000000000000000000" pitchFamily="2" charset="0"/>
            <a:ea typeface="Roboto" panose="02000000000000000000" pitchFamily="2" charset="0"/>
            <a:cs typeface="Calibri" panose="020F0502020204030204" pitchFamily="34" charset="0"/>
          </a:endParaRPr>
        </a:p>
      </dgm:t>
    </dgm:pt>
    <dgm:pt modelId="{F91F967F-9BE5-47EB-826D-8D4C6F1D07A0}" type="parTrans" cxnId="{AB18CEC6-F095-4F90-A54A-42BF65B6BE9C}">
      <dgm:prSet/>
      <dgm:spPr/>
      <dgm:t>
        <a:bodyPr/>
        <a:lstStyle/>
        <a:p>
          <a:endParaRPr lang="en-US">
            <a:latin typeface="Calibri" panose="020F0502020204030204" pitchFamily="34" charset="0"/>
            <a:cs typeface="Calibri" panose="020F0502020204030204" pitchFamily="34" charset="0"/>
          </a:endParaRPr>
        </a:p>
      </dgm:t>
    </dgm:pt>
    <dgm:pt modelId="{203F9497-1786-42EA-978E-118CD4F73C61}" type="sibTrans" cxnId="{AB18CEC6-F095-4F90-A54A-42BF65B6BE9C}">
      <dgm:prSet/>
      <dgm:spPr/>
      <dgm:t>
        <a:bodyPr/>
        <a:lstStyle/>
        <a:p>
          <a:endParaRPr lang="en-US">
            <a:latin typeface="Calibri" panose="020F0502020204030204" pitchFamily="34" charset="0"/>
            <a:cs typeface="Calibri" panose="020F0502020204030204" pitchFamily="34" charset="0"/>
          </a:endParaRPr>
        </a:p>
      </dgm:t>
    </dgm:pt>
    <dgm:pt modelId="{097E68F4-0EA7-4BC3-BFDA-DADDA4E33991}">
      <dgm:prSet custT="1"/>
      <dgm:spPr>
        <a:xfrm>
          <a:off x="297181" y="1304871"/>
          <a:ext cx="1420213" cy="1502550"/>
        </a:xfrm>
        <a:prstGeom prst="snip1Rect">
          <a:avLst/>
        </a:prstGeom>
        <a:solidFill>
          <a:srgbClr val="FFFFFF">
            <a:alpha val="90000"/>
            <a:hueOff val="0"/>
            <a:satOff val="0"/>
            <a:lumOff val="0"/>
            <a:alphaOff val="0"/>
          </a:srgbClr>
        </a:solidFill>
        <a:ln w="25400" cap="flat" cmpd="sng" algn="ctr">
          <a:solidFill>
            <a:srgbClr val="FFFFFF">
              <a:lumMod val="95000"/>
            </a:srgbClr>
          </a:solidFill>
          <a:prstDash val="solid"/>
        </a:ln>
        <a:effectLst/>
      </dgm:spPr>
      <dgm:t>
        <a:bodyPr/>
        <a:lstStyle/>
        <a:p>
          <a:pPr>
            <a:buClr>
              <a:schemeClr val="accent1"/>
            </a:buClr>
            <a:buChar char="•"/>
          </a:pPr>
          <a:r>
            <a:rPr lang="fr-FR" sz="1100" err="1">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Engaging</a:t>
          </a:r>
          <a:r>
            <a:rPr lang="fr-FR" sz="1100">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 </a:t>
          </a:r>
          <a:r>
            <a:rPr lang="fr-FR" sz="1100" err="1">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partners</a:t>
          </a:r>
          <a:r>
            <a:rPr lang="fr-FR" sz="1100">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 and </a:t>
          </a:r>
          <a:r>
            <a:rPr lang="fr-FR" sz="1100" err="1">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stakeholders</a:t>
          </a:r>
          <a:endParaRPr lang="en-US" sz="1100">
            <a:solidFill>
              <a:schemeClr val="bg1">
                <a:lumMod val="65000"/>
              </a:schemeClr>
            </a:solidFill>
            <a:latin typeface="Roboto" panose="02000000000000000000" pitchFamily="2" charset="0"/>
            <a:ea typeface="Roboto" panose="02000000000000000000" pitchFamily="2" charset="0"/>
            <a:cs typeface="Calibri" panose="020F0502020204030204" pitchFamily="34" charset="0"/>
          </a:endParaRPr>
        </a:p>
      </dgm:t>
    </dgm:pt>
    <dgm:pt modelId="{8534475D-7E77-4379-91C8-9219ED98875D}" type="parTrans" cxnId="{FC812772-5A10-42E1-A3BD-FD99BC8C8EA5}">
      <dgm:prSet/>
      <dgm:spPr/>
      <dgm:t>
        <a:bodyPr/>
        <a:lstStyle/>
        <a:p>
          <a:endParaRPr lang="en-US">
            <a:latin typeface="Calibri" panose="020F0502020204030204" pitchFamily="34" charset="0"/>
            <a:cs typeface="Calibri" panose="020F0502020204030204" pitchFamily="34" charset="0"/>
          </a:endParaRPr>
        </a:p>
      </dgm:t>
    </dgm:pt>
    <dgm:pt modelId="{54A2019A-16B2-4E01-81C9-DD3408499B58}" type="sibTrans" cxnId="{FC812772-5A10-42E1-A3BD-FD99BC8C8EA5}">
      <dgm:prSet/>
      <dgm:spPr/>
      <dgm:t>
        <a:bodyPr/>
        <a:lstStyle/>
        <a:p>
          <a:endParaRPr lang="en-US">
            <a:latin typeface="Calibri" panose="020F0502020204030204" pitchFamily="34" charset="0"/>
            <a:cs typeface="Calibri" panose="020F0502020204030204" pitchFamily="34" charset="0"/>
          </a:endParaRPr>
        </a:p>
      </dgm:t>
    </dgm:pt>
    <dgm:pt modelId="{3F512D63-F0B5-404A-B75B-85F2BF3502B9}">
      <dgm:prSet custT="1"/>
      <dgm:spPr>
        <a:xfrm>
          <a:off x="9422820" y="1304871"/>
          <a:ext cx="1420213" cy="1502550"/>
        </a:xfrm>
        <a:prstGeom prst="snip1Rect">
          <a:avLst/>
        </a:prstGeom>
        <a:solidFill>
          <a:srgbClr val="FFFFFF">
            <a:alpha val="90000"/>
            <a:hueOff val="0"/>
            <a:satOff val="0"/>
            <a:lumOff val="0"/>
            <a:alphaOff val="0"/>
          </a:srgbClr>
        </a:solidFill>
        <a:ln w="25400" cap="flat" cmpd="sng" algn="ctr">
          <a:solidFill>
            <a:schemeClr val="accent1"/>
          </a:solidFill>
          <a:prstDash val="solid"/>
        </a:ln>
        <a:effectLst/>
      </dgm:spPr>
      <dgm:t>
        <a:bodyPr/>
        <a:lstStyle/>
        <a:p>
          <a:pPr>
            <a:buClr>
              <a:schemeClr val="accent1"/>
            </a:buClr>
            <a:buChar char="•"/>
          </a:pPr>
          <a:r>
            <a:rPr lang="fr-FR" sz="11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Short, medium and long </a:t>
          </a:r>
          <a:r>
            <a:rPr lang="fr-FR" sz="1100" err="1">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term</a:t>
          </a:r>
          <a:r>
            <a:rPr lang="fr-FR" sz="11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 action plan for </a:t>
          </a:r>
          <a:r>
            <a:rPr lang="fr-FR" sz="1100" err="1">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sustainable</a:t>
          </a:r>
          <a:r>
            <a:rPr lang="fr-FR" sz="11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 </a:t>
          </a:r>
          <a:r>
            <a:rPr lang="fr-FR" sz="1100" err="1">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mobility</a:t>
          </a:r>
          <a:r>
            <a:rPr lang="fr-FR" sz="11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 in </a:t>
          </a:r>
          <a:r>
            <a:rPr lang="fr-FR" sz="1100" err="1">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Mebidangro</a:t>
          </a:r>
          <a:endParaRPr lang="en-US" sz="11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endParaRPr>
        </a:p>
      </dgm:t>
    </dgm:pt>
    <dgm:pt modelId="{3378FD4A-4E8F-4AC7-9591-66FE0A4BCD95}" type="parTrans" cxnId="{FA00C615-5439-4E68-89D6-A2E2B5352D35}">
      <dgm:prSet/>
      <dgm:spPr/>
      <dgm:t>
        <a:bodyPr/>
        <a:lstStyle/>
        <a:p>
          <a:endParaRPr lang="en-US">
            <a:latin typeface="Calibri" panose="020F0502020204030204" pitchFamily="34" charset="0"/>
            <a:cs typeface="Calibri" panose="020F0502020204030204" pitchFamily="34" charset="0"/>
          </a:endParaRPr>
        </a:p>
      </dgm:t>
    </dgm:pt>
    <dgm:pt modelId="{95A6266B-2B4E-4047-98B0-1497CE26EC36}" type="sibTrans" cxnId="{FA00C615-5439-4E68-89D6-A2E2B5352D35}">
      <dgm:prSet/>
      <dgm:spPr/>
      <dgm:t>
        <a:bodyPr/>
        <a:lstStyle/>
        <a:p>
          <a:endParaRPr lang="en-US">
            <a:latin typeface="Calibri" panose="020F0502020204030204" pitchFamily="34" charset="0"/>
            <a:cs typeface="Calibri" panose="020F0502020204030204" pitchFamily="34" charset="0"/>
          </a:endParaRPr>
        </a:p>
      </dgm:t>
    </dgm:pt>
    <dgm:pt modelId="{4251346B-3973-4FC5-BE6B-AD58EC1DD20C}" type="pres">
      <dgm:prSet presAssocID="{AF057017-BA26-41BF-8C7D-851ADC305457}" presName="linearFlow" presStyleCnt="0">
        <dgm:presLayoutVars>
          <dgm:dir/>
          <dgm:animLvl val="lvl"/>
          <dgm:resizeHandles val="exact"/>
        </dgm:presLayoutVars>
      </dgm:prSet>
      <dgm:spPr/>
    </dgm:pt>
    <dgm:pt modelId="{975F3390-9260-4259-803B-13D817BE86BF}" type="pres">
      <dgm:prSet presAssocID="{722D7810-C258-4414-879A-C05B8A11402E}" presName="composite" presStyleCnt="0"/>
      <dgm:spPr/>
    </dgm:pt>
    <dgm:pt modelId="{238DBC33-37BA-42A4-9751-DF68B86F008A}" type="pres">
      <dgm:prSet presAssocID="{722D7810-C258-4414-879A-C05B8A11402E}" presName="parTx" presStyleLbl="node1" presStyleIdx="0" presStyleCnt="5">
        <dgm:presLayoutVars>
          <dgm:chMax val="0"/>
          <dgm:chPref val="0"/>
          <dgm:bulletEnabled val="1"/>
        </dgm:presLayoutVars>
      </dgm:prSet>
      <dgm:spPr/>
    </dgm:pt>
    <dgm:pt modelId="{B307009A-D492-4B55-AEE7-D26AA1153FD9}" type="pres">
      <dgm:prSet presAssocID="{722D7810-C258-4414-879A-C05B8A11402E}" presName="parSh" presStyleLbl="node1" presStyleIdx="0" presStyleCnt="5" custLinFactNeighborY="-16630"/>
      <dgm:spPr>
        <a:prstGeom prst="rect">
          <a:avLst/>
        </a:prstGeom>
      </dgm:spPr>
    </dgm:pt>
    <dgm:pt modelId="{64A7F24A-798E-4BD7-9E99-B6B635B77883}" type="pres">
      <dgm:prSet presAssocID="{722D7810-C258-4414-879A-C05B8A11402E}" presName="desTx" presStyleLbl="fgAcc1" presStyleIdx="0" presStyleCnt="5">
        <dgm:presLayoutVars>
          <dgm:bulletEnabled val="1"/>
        </dgm:presLayoutVars>
      </dgm:prSet>
      <dgm:spPr>
        <a:prstGeom prst="snip1Rect">
          <a:avLst/>
        </a:prstGeom>
      </dgm:spPr>
    </dgm:pt>
    <dgm:pt modelId="{DDA4D21E-52B1-467F-B72C-A9FA14BA96D8}" type="pres">
      <dgm:prSet presAssocID="{F725855A-50EB-4483-9A97-B6E81CF31E6A}" presName="sibTrans" presStyleLbl="sibTrans2D1" presStyleIdx="0" presStyleCnt="4"/>
      <dgm:spPr/>
    </dgm:pt>
    <dgm:pt modelId="{133FEE4A-A34A-4821-A18C-E6E60996C0F6}" type="pres">
      <dgm:prSet presAssocID="{F725855A-50EB-4483-9A97-B6E81CF31E6A}" presName="connTx" presStyleLbl="sibTrans2D1" presStyleIdx="0" presStyleCnt="4"/>
      <dgm:spPr/>
    </dgm:pt>
    <dgm:pt modelId="{827C6ADE-1D44-403E-9E75-41E321607140}" type="pres">
      <dgm:prSet presAssocID="{1138293D-47BA-4BD2-A091-DB3CA37A0557}" presName="composite" presStyleCnt="0"/>
      <dgm:spPr/>
    </dgm:pt>
    <dgm:pt modelId="{298A0DE8-1D7F-4B0D-97A5-4FE4043B8CAC}" type="pres">
      <dgm:prSet presAssocID="{1138293D-47BA-4BD2-A091-DB3CA37A0557}" presName="parTx" presStyleLbl="node1" presStyleIdx="0" presStyleCnt="5">
        <dgm:presLayoutVars>
          <dgm:chMax val="0"/>
          <dgm:chPref val="0"/>
          <dgm:bulletEnabled val="1"/>
        </dgm:presLayoutVars>
      </dgm:prSet>
      <dgm:spPr/>
    </dgm:pt>
    <dgm:pt modelId="{068C0AFD-B49A-4827-B41B-9F413D6C46F0}" type="pres">
      <dgm:prSet presAssocID="{1138293D-47BA-4BD2-A091-DB3CA37A0557}" presName="parSh" presStyleLbl="node1" presStyleIdx="1" presStyleCnt="5" custLinFactNeighborY="-16630"/>
      <dgm:spPr>
        <a:prstGeom prst="rect">
          <a:avLst/>
        </a:prstGeom>
      </dgm:spPr>
    </dgm:pt>
    <dgm:pt modelId="{4B4B9F5C-B632-438D-9CF4-30CED50F3DEC}" type="pres">
      <dgm:prSet presAssocID="{1138293D-47BA-4BD2-A091-DB3CA37A0557}" presName="desTx" presStyleLbl="fgAcc1" presStyleIdx="1" presStyleCnt="5">
        <dgm:presLayoutVars>
          <dgm:bulletEnabled val="1"/>
        </dgm:presLayoutVars>
      </dgm:prSet>
      <dgm:spPr>
        <a:prstGeom prst="snip1Rect">
          <a:avLst/>
        </a:prstGeom>
      </dgm:spPr>
    </dgm:pt>
    <dgm:pt modelId="{BFA31193-1847-4D70-86CD-774B3C4E1898}" type="pres">
      <dgm:prSet presAssocID="{40B3B5EA-8B70-40EB-83D5-424191537D3C}" presName="sibTrans" presStyleLbl="sibTrans2D1" presStyleIdx="1" presStyleCnt="4"/>
      <dgm:spPr/>
    </dgm:pt>
    <dgm:pt modelId="{9C5F36F6-C37D-4EB2-AEDE-3B8CD51F0B9A}" type="pres">
      <dgm:prSet presAssocID="{40B3B5EA-8B70-40EB-83D5-424191537D3C}" presName="connTx" presStyleLbl="sibTrans2D1" presStyleIdx="1" presStyleCnt="4"/>
      <dgm:spPr/>
    </dgm:pt>
    <dgm:pt modelId="{08574FD9-84B4-488C-A1BC-1C88337E0083}" type="pres">
      <dgm:prSet presAssocID="{1BFC8841-48B0-49EC-B56E-CD3B4339784B}" presName="composite" presStyleCnt="0"/>
      <dgm:spPr/>
    </dgm:pt>
    <dgm:pt modelId="{9C9CA823-BEA1-4403-AC8D-C0CC30E62424}" type="pres">
      <dgm:prSet presAssocID="{1BFC8841-48B0-49EC-B56E-CD3B4339784B}" presName="parTx" presStyleLbl="node1" presStyleIdx="1" presStyleCnt="5">
        <dgm:presLayoutVars>
          <dgm:chMax val="0"/>
          <dgm:chPref val="0"/>
          <dgm:bulletEnabled val="1"/>
        </dgm:presLayoutVars>
      </dgm:prSet>
      <dgm:spPr>
        <a:prstGeom prst="rect">
          <a:avLst/>
        </a:prstGeom>
      </dgm:spPr>
    </dgm:pt>
    <dgm:pt modelId="{410AB45B-5BF5-4D94-90D1-DA885DEE15ED}" type="pres">
      <dgm:prSet presAssocID="{1BFC8841-48B0-49EC-B56E-CD3B4339784B}" presName="parSh" presStyleLbl="node1" presStyleIdx="2" presStyleCnt="5" custLinFactNeighborY="-16630"/>
      <dgm:spPr>
        <a:prstGeom prst="rect">
          <a:avLst/>
        </a:prstGeom>
      </dgm:spPr>
    </dgm:pt>
    <dgm:pt modelId="{E3033582-021E-46B5-BB12-14CD833931BB}" type="pres">
      <dgm:prSet presAssocID="{1BFC8841-48B0-49EC-B56E-CD3B4339784B}" presName="desTx" presStyleLbl="fgAcc1" presStyleIdx="2" presStyleCnt="5">
        <dgm:presLayoutVars>
          <dgm:bulletEnabled val="1"/>
        </dgm:presLayoutVars>
      </dgm:prSet>
      <dgm:spPr>
        <a:prstGeom prst="snip1Rect">
          <a:avLst/>
        </a:prstGeom>
      </dgm:spPr>
    </dgm:pt>
    <dgm:pt modelId="{CC7F1959-FFD0-4E44-B7FB-A21D8FFA468A}" type="pres">
      <dgm:prSet presAssocID="{0AE0D294-AE57-497B-B774-93E751FF962B}" presName="sibTrans" presStyleLbl="sibTrans2D1" presStyleIdx="2" presStyleCnt="4"/>
      <dgm:spPr/>
    </dgm:pt>
    <dgm:pt modelId="{08CA4595-EB7B-4724-9A46-81E6FFDCB7E2}" type="pres">
      <dgm:prSet presAssocID="{0AE0D294-AE57-497B-B774-93E751FF962B}" presName="connTx" presStyleLbl="sibTrans2D1" presStyleIdx="2" presStyleCnt="4"/>
      <dgm:spPr/>
    </dgm:pt>
    <dgm:pt modelId="{4DD1A739-DC7F-46A2-A775-AB8F347074A0}" type="pres">
      <dgm:prSet presAssocID="{79B48988-6373-4DED-A77A-F14E8351C6C3}" presName="composite" presStyleCnt="0"/>
      <dgm:spPr/>
    </dgm:pt>
    <dgm:pt modelId="{DDFDCC51-96AF-4AF2-A753-8ED9DC54FF07}" type="pres">
      <dgm:prSet presAssocID="{79B48988-6373-4DED-A77A-F14E8351C6C3}" presName="parTx" presStyleLbl="node1" presStyleIdx="2" presStyleCnt="5">
        <dgm:presLayoutVars>
          <dgm:chMax val="0"/>
          <dgm:chPref val="0"/>
          <dgm:bulletEnabled val="1"/>
        </dgm:presLayoutVars>
      </dgm:prSet>
      <dgm:spPr/>
    </dgm:pt>
    <dgm:pt modelId="{7FC73DD4-9ECE-4763-AC29-13242BFEBD8F}" type="pres">
      <dgm:prSet presAssocID="{79B48988-6373-4DED-A77A-F14E8351C6C3}" presName="parSh" presStyleLbl="node1" presStyleIdx="3" presStyleCnt="5" custLinFactNeighborY="-16630"/>
      <dgm:spPr>
        <a:prstGeom prst="rect">
          <a:avLst/>
        </a:prstGeom>
      </dgm:spPr>
    </dgm:pt>
    <dgm:pt modelId="{948D6E77-4383-4D36-88D8-573D8DF40B4A}" type="pres">
      <dgm:prSet presAssocID="{79B48988-6373-4DED-A77A-F14E8351C6C3}" presName="desTx" presStyleLbl="fgAcc1" presStyleIdx="3" presStyleCnt="5">
        <dgm:presLayoutVars>
          <dgm:bulletEnabled val="1"/>
        </dgm:presLayoutVars>
      </dgm:prSet>
      <dgm:spPr>
        <a:prstGeom prst="snip1Rect">
          <a:avLst/>
        </a:prstGeom>
      </dgm:spPr>
    </dgm:pt>
    <dgm:pt modelId="{32942531-50C1-4EC8-A54C-20A938FBBAB1}" type="pres">
      <dgm:prSet presAssocID="{5E049313-1014-4391-947E-DF2D1B8E99C3}" presName="sibTrans" presStyleLbl="sibTrans2D1" presStyleIdx="3" presStyleCnt="4"/>
      <dgm:spPr/>
    </dgm:pt>
    <dgm:pt modelId="{0C7E3165-9A35-402A-8C82-10D4EF8FB253}" type="pres">
      <dgm:prSet presAssocID="{5E049313-1014-4391-947E-DF2D1B8E99C3}" presName="connTx" presStyleLbl="sibTrans2D1" presStyleIdx="3" presStyleCnt="4"/>
      <dgm:spPr/>
    </dgm:pt>
    <dgm:pt modelId="{AD851A14-3D13-49CD-9439-A0240AA09893}" type="pres">
      <dgm:prSet presAssocID="{391BB8C3-7D60-4207-BCF7-B9AFBF8D5925}" presName="composite" presStyleCnt="0"/>
      <dgm:spPr/>
    </dgm:pt>
    <dgm:pt modelId="{BE27ACB9-15DB-42F5-AFD1-802DC3D690D1}" type="pres">
      <dgm:prSet presAssocID="{391BB8C3-7D60-4207-BCF7-B9AFBF8D5925}" presName="parTx" presStyleLbl="node1" presStyleIdx="3" presStyleCnt="5">
        <dgm:presLayoutVars>
          <dgm:chMax val="0"/>
          <dgm:chPref val="0"/>
          <dgm:bulletEnabled val="1"/>
        </dgm:presLayoutVars>
      </dgm:prSet>
      <dgm:spPr/>
    </dgm:pt>
    <dgm:pt modelId="{1191338E-42F4-4F9C-8259-E760C5612C38}" type="pres">
      <dgm:prSet presAssocID="{391BB8C3-7D60-4207-BCF7-B9AFBF8D5925}" presName="parSh" presStyleLbl="node1" presStyleIdx="4" presStyleCnt="5" custLinFactNeighborY="-16630"/>
      <dgm:spPr>
        <a:prstGeom prst="rect">
          <a:avLst/>
        </a:prstGeom>
      </dgm:spPr>
    </dgm:pt>
    <dgm:pt modelId="{D9F1CCD4-F151-4BE9-B016-281BE5223EBB}" type="pres">
      <dgm:prSet presAssocID="{391BB8C3-7D60-4207-BCF7-B9AFBF8D5925}" presName="desTx" presStyleLbl="fgAcc1" presStyleIdx="4" presStyleCnt="5">
        <dgm:presLayoutVars>
          <dgm:bulletEnabled val="1"/>
        </dgm:presLayoutVars>
      </dgm:prSet>
      <dgm:spPr>
        <a:prstGeom prst="snip1Rect">
          <a:avLst/>
        </a:prstGeom>
      </dgm:spPr>
    </dgm:pt>
  </dgm:ptLst>
  <dgm:cxnLst>
    <dgm:cxn modelId="{F9DF7D04-E09F-452A-A9AB-17AB7CDE8436}" type="presOf" srcId="{1BFC8841-48B0-49EC-B56E-CD3B4339784B}" destId="{9C9CA823-BEA1-4403-AC8D-C0CC30E62424}" srcOrd="0" destOrd="0" presId="urn:microsoft.com/office/officeart/2005/8/layout/process3"/>
    <dgm:cxn modelId="{4BDB0A05-BD36-4D6C-9AE3-807FE54E28DC}" type="presOf" srcId="{79B48988-6373-4DED-A77A-F14E8351C6C3}" destId="{DDFDCC51-96AF-4AF2-A753-8ED9DC54FF07}" srcOrd="0" destOrd="0" presId="urn:microsoft.com/office/officeart/2005/8/layout/process3"/>
    <dgm:cxn modelId="{3DCE7B11-31F6-4E74-86F8-8888CCB91D4C}" srcId="{1BFC8841-48B0-49EC-B56E-CD3B4339784B}" destId="{B6E0E699-68CB-4995-9864-322773385589}" srcOrd="2" destOrd="0" parTransId="{35403406-C72A-4268-8706-05AB9D3EDAA3}" sibTransId="{D6875679-9759-4E13-9075-18B8795C45FC}"/>
    <dgm:cxn modelId="{FA00C615-5439-4E68-89D6-A2E2B5352D35}" srcId="{391BB8C3-7D60-4207-BCF7-B9AFBF8D5925}" destId="{3F512D63-F0B5-404A-B75B-85F2BF3502B9}" srcOrd="0" destOrd="0" parTransId="{3378FD4A-4E8F-4AC7-9591-66FE0A4BCD95}" sibTransId="{95A6266B-2B4E-4047-98B0-1497CE26EC36}"/>
    <dgm:cxn modelId="{82847817-4A33-458B-9436-F7E85892B100}" type="presOf" srcId="{60CE9B49-1D37-40B9-ABFD-8A006B941F19}" destId="{64A7F24A-798E-4BD7-9E99-B6B635B77883}" srcOrd="0" destOrd="0" presId="urn:microsoft.com/office/officeart/2005/8/layout/process3"/>
    <dgm:cxn modelId="{026F7725-FABD-43D7-B386-8C2D67635434}" type="presOf" srcId="{F725855A-50EB-4483-9A97-B6E81CF31E6A}" destId="{133FEE4A-A34A-4821-A18C-E6E60996C0F6}" srcOrd="1" destOrd="0" presId="urn:microsoft.com/office/officeart/2005/8/layout/process3"/>
    <dgm:cxn modelId="{F08C0E2C-4F29-4944-86B0-B243E98FDDA5}" srcId="{AF057017-BA26-41BF-8C7D-851ADC305457}" destId="{1138293D-47BA-4BD2-A091-DB3CA37A0557}" srcOrd="1" destOrd="0" parTransId="{6372AAA9-FCFD-4A90-8B80-FBD7B0D8CE2C}" sibTransId="{40B3B5EA-8B70-40EB-83D5-424191537D3C}"/>
    <dgm:cxn modelId="{3898EF31-E3E9-4C7D-9B73-FCD0C56B1966}" srcId="{1138293D-47BA-4BD2-A091-DB3CA37A0557}" destId="{25DA8F2C-F2F3-4247-9F9B-85D9E2C1F2F0}" srcOrd="1" destOrd="0" parTransId="{7BDDF7FF-9AED-4A4F-8F9F-6AF1302AE849}" sibTransId="{3C4DA004-3B07-41A0-B23B-30843FC9C44B}"/>
    <dgm:cxn modelId="{A7A02132-D480-4C99-8AFC-768067E33E48}" type="presOf" srcId="{391BB8C3-7D60-4207-BCF7-B9AFBF8D5925}" destId="{1191338E-42F4-4F9C-8259-E760C5612C38}" srcOrd="1" destOrd="0" presId="urn:microsoft.com/office/officeart/2005/8/layout/process3"/>
    <dgm:cxn modelId="{78657C32-27A8-4BFA-8752-DA04FBA65B20}" srcId="{1138293D-47BA-4BD2-A091-DB3CA37A0557}" destId="{F61BEB39-65B9-4F69-8050-03EF8B65D293}" srcOrd="0" destOrd="0" parTransId="{2FB2DAC9-3A14-4348-B4DA-F554974DC643}" sibTransId="{553D3B0D-E97B-46F2-A006-6583085CF050}"/>
    <dgm:cxn modelId="{BE79F933-10C6-4CAE-A87E-58E1537B200B}" srcId="{AF057017-BA26-41BF-8C7D-851ADC305457}" destId="{391BB8C3-7D60-4207-BCF7-B9AFBF8D5925}" srcOrd="4" destOrd="0" parTransId="{A28DA74B-5B09-4106-B25F-52C7D4011AF2}" sibTransId="{CDB83C3B-ECD0-4970-BCEA-7892D4B9382E}"/>
    <dgm:cxn modelId="{F51CAE3F-1010-4F7A-8511-6719B604586B}" type="presOf" srcId="{40B3B5EA-8B70-40EB-83D5-424191537D3C}" destId="{BFA31193-1847-4D70-86CD-774B3C4E1898}" srcOrd="0" destOrd="0" presId="urn:microsoft.com/office/officeart/2005/8/layout/process3"/>
    <dgm:cxn modelId="{DBEC9E62-354D-404C-AF7E-22D136BC8F07}" type="presOf" srcId="{F725855A-50EB-4483-9A97-B6E81CF31E6A}" destId="{DDA4D21E-52B1-467F-B72C-A9FA14BA96D8}" srcOrd="0" destOrd="0" presId="urn:microsoft.com/office/officeart/2005/8/layout/process3"/>
    <dgm:cxn modelId="{5233F046-A6A2-4E93-BACF-33A3DB3465BC}" type="presOf" srcId="{1138293D-47BA-4BD2-A091-DB3CA37A0557}" destId="{298A0DE8-1D7F-4B0D-97A5-4FE4043B8CAC}" srcOrd="0" destOrd="0" presId="urn:microsoft.com/office/officeart/2005/8/layout/process3"/>
    <dgm:cxn modelId="{0D9F5C6F-11E5-4CC0-AD8A-86F220FAE811}" type="presOf" srcId="{097E68F4-0EA7-4BC3-BFDA-DADDA4E33991}" destId="{64A7F24A-798E-4BD7-9E99-B6B635B77883}" srcOrd="0" destOrd="1" presId="urn:microsoft.com/office/officeart/2005/8/layout/process3"/>
    <dgm:cxn modelId="{FC812772-5A10-42E1-A3BD-FD99BC8C8EA5}" srcId="{722D7810-C258-4414-879A-C05B8A11402E}" destId="{097E68F4-0EA7-4BC3-BFDA-DADDA4E33991}" srcOrd="1" destOrd="0" parTransId="{8534475D-7E77-4379-91C8-9219ED98875D}" sibTransId="{54A2019A-16B2-4E01-81C9-DD3408499B58}"/>
    <dgm:cxn modelId="{60B5FA83-9D9E-4A46-AC06-F994124B9ED9}" srcId="{AF057017-BA26-41BF-8C7D-851ADC305457}" destId="{79B48988-6373-4DED-A77A-F14E8351C6C3}" srcOrd="3" destOrd="0" parTransId="{3DF9AAA2-7BBB-403E-B584-EA2B57093E6E}" sibTransId="{5E049313-1014-4391-947E-DF2D1B8E99C3}"/>
    <dgm:cxn modelId="{87527587-A9E0-47B8-AE90-8397DD90E06E}" type="presOf" srcId="{044C62CD-6168-47F7-9CAF-5F298AFA700C}" destId="{E3033582-021E-46B5-BB12-14CD833931BB}" srcOrd="0" destOrd="0" presId="urn:microsoft.com/office/officeart/2005/8/layout/process3"/>
    <dgm:cxn modelId="{C3820388-CC61-4419-BF98-61A05EABE8D8}" type="presOf" srcId="{0AE0D294-AE57-497B-B774-93E751FF962B}" destId="{08CA4595-EB7B-4724-9A46-81E6FFDCB7E2}" srcOrd="1" destOrd="0" presId="urn:microsoft.com/office/officeart/2005/8/layout/process3"/>
    <dgm:cxn modelId="{4D726C8B-1790-4D5D-B416-2970F7AAEB57}" type="presOf" srcId="{AF057017-BA26-41BF-8C7D-851ADC305457}" destId="{4251346B-3973-4FC5-BE6B-AD58EC1DD20C}" srcOrd="0" destOrd="0" presId="urn:microsoft.com/office/officeart/2005/8/layout/process3"/>
    <dgm:cxn modelId="{B1B4908F-4401-4480-A217-CACF5970736D}" type="presOf" srcId="{B6E0E699-68CB-4995-9864-322773385589}" destId="{E3033582-021E-46B5-BB12-14CD833931BB}" srcOrd="0" destOrd="2" presId="urn:microsoft.com/office/officeart/2005/8/layout/process3"/>
    <dgm:cxn modelId="{71F3A59E-C688-4BDC-9259-4147C0283DE0}" type="presOf" srcId="{40B3B5EA-8B70-40EB-83D5-424191537D3C}" destId="{9C5F36F6-C37D-4EB2-AEDE-3B8CD51F0B9A}" srcOrd="1" destOrd="0" presId="urn:microsoft.com/office/officeart/2005/8/layout/process3"/>
    <dgm:cxn modelId="{EB648DAA-BFAD-42DF-AE4C-F39E7127BF14}" type="presOf" srcId="{5E049313-1014-4391-947E-DF2D1B8E99C3}" destId="{32942531-50C1-4EC8-A54C-20A938FBBAB1}" srcOrd="0" destOrd="0" presId="urn:microsoft.com/office/officeart/2005/8/layout/process3"/>
    <dgm:cxn modelId="{117DDAB3-6D77-4ECB-97D7-70699D8C6ED3}" type="presOf" srcId="{722D7810-C258-4414-879A-C05B8A11402E}" destId="{B307009A-D492-4B55-AEE7-D26AA1153FD9}" srcOrd="1" destOrd="0" presId="urn:microsoft.com/office/officeart/2005/8/layout/process3"/>
    <dgm:cxn modelId="{577E85B7-04AD-4AD9-9C05-BFE844918970}" type="presOf" srcId="{1138293D-47BA-4BD2-A091-DB3CA37A0557}" destId="{068C0AFD-B49A-4827-B41B-9F413D6C46F0}" srcOrd="1" destOrd="0" presId="urn:microsoft.com/office/officeart/2005/8/layout/process3"/>
    <dgm:cxn modelId="{FFC251B8-6E74-45DC-836E-25A01C50B4C7}" type="presOf" srcId="{722D7810-C258-4414-879A-C05B8A11402E}" destId="{238DBC33-37BA-42A4-9751-DF68B86F008A}" srcOrd="0" destOrd="0" presId="urn:microsoft.com/office/officeart/2005/8/layout/process3"/>
    <dgm:cxn modelId="{E1D009C4-8C43-42D2-8B69-19F1AE90F74B}" srcId="{AF057017-BA26-41BF-8C7D-851ADC305457}" destId="{722D7810-C258-4414-879A-C05B8A11402E}" srcOrd="0" destOrd="0" parTransId="{5E68298B-F767-4472-B096-D434C06D5210}" sibTransId="{F725855A-50EB-4483-9A97-B6E81CF31E6A}"/>
    <dgm:cxn modelId="{AB18CEC6-F095-4F90-A54A-42BF65B6BE9C}" srcId="{722D7810-C258-4414-879A-C05B8A11402E}" destId="{60CE9B49-1D37-40B9-ABFD-8A006B941F19}" srcOrd="0" destOrd="0" parTransId="{F91F967F-9BE5-47EB-826D-8D4C6F1D07A0}" sibTransId="{203F9497-1786-42EA-978E-118CD4F73C61}"/>
    <dgm:cxn modelId="{3A708DD5-A88E-46B8-BABA-1097498C8A2C}" srcId="{1BFC8841-48B0-49EC-B56E-CD3B4339784B}" destId="{044C62CD-6168-47F7-9CAF-5F298AFA700C}" srcOrd="0" destOrd="0" parTransId="{A63ACB51-65D6-4002-A0E2-81C8AC082259}" sibTransId="{A9CA8953-6975-4763-9E74-D3C7A5FADF21}"/>
    <dgm:cxn modelId="{8C0BD7D5-7BD0-498D-9C78-D3418886F510}" type="presOf" srcId="{79B48988-6373-4DED-A77A-F14E8351C6C3}" destId="{7FC73DD4-9ECE-4763-AC29-13242BFEBD8F}" srcOrd="1" destOrd="0" presId="urn:microsoft.com/office/officeart/2005/8/layout/process3"/>
    <dgm:cxn modelId="{3CBE40D9-56FC-483F-8450-3305B581C882}" type="presOf" srcId="{ABE93D48-6C85-4A85-A832-37CEEF83B607}" destId="{948D6E77-4383-4D36-88D8-573D8DF40B4A}" srcOrd="0" destOrd="0" presId="urn:microsoft.com/office/officeart/2005/8/layout/process3"/>
    <dgm:cxn modelId="{1C5256DB-B680-4782-9E3D-C40CCB8E1E06}" type="presOf" srcId="{391BB8C3-7D60-4207-BCF7-B9AFBF8D5925}" destId="{BE27ACB9-15DB-42F5-AFD1-802DC3D690D1}" srcOrd="0" destOrd="0" presId="urn:microsoft.com/office/officeart/2005/8/layout/process3"/>
    <dgm:cxn modelId="{B425E3DE-068F-4B4F-8F39-401FFDABE458}" srcId="{79B48988-6373-4DED-A77A-F14E8351C6C3}" destId="{82EDD6C1-B784-4242-AE39-F77E57C1EF69}" srcOrd="1" destOrd="0" parTransId="{1027EDB0-61F0-43DF-B3C1-B2AC83F21C66}" sibTransId="{7DD39741-011E-4E62-9655-D09FA0F2531C}"/>
    <dgm:cxn modelId="{366244E3-F6E9-4EBF-AE3D-7E53CDDA8993}" type="presOf" srcId="{3F512D63-F0B5-404A-B75B-85F2BF3502B9}" destId="{D9F1CCD4-F151-4BE9-B016-281BE5223EBB}" srcOrd="0" destOrd="0" presId="urn:microsoft.com/office/officeart/2005/8/layout/process3"/>
    <dgm:cxn modelId="{11AA16E4-A292-4DCC-B360-BA724947A471}" type="presOf" srcId="{F61BEB39-65B9-4F69-8050-03EF8B65D293}" destId="{4B4B9F5C-B632-438D-9CF4-30CED50F3DEC}" srcOrd="0" destOrd="0" presId="urn:microsoft.com/office/officeart/2005/8/layout/process3"/>
    <dgm:cxn modelId="{BAF64DE6-F815-4214-BA7C-7B35BB371E78}" type="presOf" srcId="{1BFC8841-48B0-49EC-B56E-CD3B4339784B}" destId="{410AB45B-5BF5-4D94-90D1-DA885DEE15ED}" srcOrd="1" destOrd="0" presId="urn:microsoft.com/office/officeart/2005/8/layout/process3"/>
    <dgm:cxn modelId="{0C3EE1E7-CE4D-47C1-8C76-469D1F386305}" type="presOf" srcId="{0AE0D294-AE57-497B-B774-93E751FF962B}" destId="{CC7F1959-FFD0-4E44-B7FB-A21D8FFA468A}" srcOrd="0" destOrd="0" presId="urn:microsoft.com/office/officeart/2005/8/layout/process3"/>
    <dgm:cxn modelId="{E6AE7DEB-14ED-427B-82D3-91DDD4EBCFC3}" srcId="{1BFC8841-48B0-49EC-B56E-CD3B4339784B}" destId="{1C273B79-43A6-4D79-92B2-2DA5B5D981CA}" srcOrd="1" destOrd="0" parTransId="{50C9EEC1-8A69-40C5-BC50-2CE393544127}" sibTransId="{925378D3-57AE-43F2-AFD0-98ADE455C5E6}"/>
    <dgm:cxn modelId="{C8A20FF0-40FC-448B-90A1-7A972A5D3290}" type="presOf" srcId="{1C273B79-43A6-4D79-92B2-2DA5B5D981CA}" destId="{E3033582-021E-46B5-BB12-14CD833931BB}" srcOrd="0" destOrd="1" presId="urn:microsoft.com/office/officeart/2005/8/layout/process3"/>
    <dgm:cxn modelId="{E11889F0-FF8D-486F-A166-E37ACBFB3A68}" type="presOf" srcId="{82EDD6C1-B784-4242-AE39-F77E57C1EF69}" destId="{948D6E77-4383-4D36-88D8-573D8DF40B4A}" srcOrd="0" destOrd="1" presId="urn:microsoft.com/office/officeart/2005/8/layout/process3"/>
    <dgm:cxn modelId="{F044B0F1-9AC2-4285-8C0F-1F72833C9B58}" srcId="{79B48988-6373-4DED-A77A-F14E8351C6C3}" destId="{ABE93D48-6C85-4A85-A832-37CEEF83B607}" srcOrd="0" destOrd="0" parTransId="{DE2E6297-813C-4E14-831E-D04836073B2F}" sibTransId="{AA205131-6D42-45CB-AF6B-BDEE095B507E}"/>
    <dgm:cxn modelId="{C40A2CF5-87F1-4D2F-915C-6032F941880D}" srcId="{AF057017-BA26-41BF-8C7D-851ADC305457}" destId="{1BFC8841-48B0-49EC-B56E-CD3B4339784B}" srcOrd="2" destOrd="0" parTransId="{8E04CEF5-2610-49D8-ACCA-FD6B8447A3D5}" sibTransId="{0AE0D294-AE57-497B-B774-93E751FF962B}"/>
    <dgm:cxn modelId="{485614F6-4189-4139-BE07-7920CB0C70D5}" type="presOf" srcId="{5E049313-1014-4391-947E-DF2D1B8E99C3}" destId="{0C7E3165-9A35-402A-8C82-10D4EF8FB253}" srcOrd="1" destOrd="0" presId="urn:microsoft.com/office/officeart/2005/8/layout/process3"/>
    <dgm:cxn modelId="{81DD1AFC-3BCF-4A66-B329-21BE0FE63119}" type="presOf" srcId="{25DA8F2C-F2F3-4247-9F9B-85D9E2C1F2F0}" destId="{4B4B9F5C-B632-438D-9CF4-30CED50F3DEC}" srcOrd="0" destOrd="1" presId="urn:microsoft.com/office/officeart/2005/8/layout/process3"/>
    <dgm:cxn modelId="{F6994057-6340-4D51-8CAB-82902AE2124D}" type="presParOf" srcId="{4251346B-3973-4FC5-BE6B-AD58EC1DD20C}" destId="{975F3390-9260-4259-803B-13D817BE86BF}" srcOrd="0" destOrd="0" presId="urn:microsoft.com/office/officeart/2005/8/layout/process3"/>
    <dgm:cxn modelId="{26F27DC4-436A-4DF5-92DB-BA1F4EA2AA27}" type="presParOf" srcId="{975F3390-9260-4259-803B-13D817BE86BF}" destId="{238DBC33-37BA-42A4-9751-DF68B86F008A}" srcOrd="0" destOrd="0" presId="urn:microsoft.com/office/officeart/2005/8/layout/process3"/>
    <dgm:cxn modelId="{E6A3D9F3-D73E-4072-BFE7-A9EDA8019207}" type="presParOf" srcId="{975F3390-9260-4259-803B-13D817BE86BF}" destId="{B307009A-D492-4B55-AEE7-D26AA1153FD9}" srcOrd="1" destOrd="0" presId="urn:microsoft.com/office/officeart/2005/8/layout/process3"/>
    <dgm:cxn modelId="{3217BCB6-948C-4471-AC0B-5EBEDCF0D48D}" type="presParOf" srcId="{975F3390-9260-4259-803B-13D817BE86BF}" destId="{64A7F24A-798E-4BD7-9E99-B6B635B77883}" srcOrd="2" destOrd="0" presId="urn:microsoft.com/office/officeart/2005/8/layout/process3"/>
    <dgm:cxn modelId="{603929AD-CF6F-4E72-8E75-7C7B465CEE83}" type="presParOf" srcId="{4251346B-3973-4FC5-BE6B-AD58EC1DD20C}" destId="{DDA4D21E-52B1-467F-B72C-A9FA14BA96D8}" srcOrd="1" destOrd="0" presId="urn:microsoft.com/office/officeart/2005/8/layout/process3"/>
    <dgm:cxn modelId="{575496BA-15C8-4ED2-9B94-FD9BDD205DAD}" type="presParOf" srcId="{DDA4D21E-52B1-467F-B72C-A9FA14BA96D8}" destId="{133FEE4A-A34A-4821-A18C-E6E60996C0F6}" srcOrd="0" destOrd="0" presId="urn:microsoft.com/office/officeart/2005/8/layout/process3"/>
    <dgm:cxn modelId="{69A2793D-DC21-49BC-91C9-A7177C0C5CE5}" type="presParOf" srcId="{4251346B-3973-4FC5-BE6B-AD58EC1DD20C}" destId="{827C6ADE-1D44-403E-9E75-41E321607140}" srcOrd="2" destOrd="0" presId="urn:microsoft.com/office/officeart/2005/8/layout/process3"/>
    <dgm:cxn modelId="{36F6CBBC-6528-4E54-9153-077AA5A4D423}" type="presParOf" srcId="{827C6ADE-1D44-403E-9E75-41E321607140}" destId="{298A0DE8-1D7F-4B0D-97A5-4FE4043B8CAC}" srcOrd="0" destOrd="0" presId="urn:microsoft.com/office/officeart/2005/8/layout/process3"/>
    <dgm:cxn modelId="{FC36C4A8-12A0-473E-92A6-D8EC144ACD6A}" type="presParOf" srcId="{827C6ADE-1D44-403E-9E75-41E321607140}" destId="{068C0AFD-B49A-4827-B41B-9F413D6C46F0}" srcOrd="1" destOrd="0" presId="urn:microsoft.com/office/officeart/2005/8/layout/process3"/>
    <dgm:cxn modelId="{C147ACFA-F01C-4E04-9B4D-7D879E2CC668}" type="presParOf" srcId="{827C6ADE-1D44-403E-9E75-41E321607140}" destId="{4B4B9F5C-B632-438D-9CF4-30CED50F3DEC}" srcOrd="2" destOrd="0" presId="urn:microsoft.com/office/officeart/2005/8/layout/process3"/>
    <dgm:cxn modelId="{5E2127FC-F61E-4326-B59D-AC5EF77E5CFC}" type="presParOf" srcId="{4251346B-3973-4FC5-BE6B-AD58EC1DD20C}" destId="{BFA31193-1847-4D70-86CD-774B3C4E1898}" srcOrd="3" destOrd="0" presId="urn:microsoft.com/office/officeart/2005/8/layout/process3"/>
    <dgm:cxn modelId="{371BC059-5B7C-4B2D-A597-872A9F641716}" type="presParOf" srcId="{BFA31193-1847-4D70-86CD-774B3C4E1898}" destId="{9C5F36F6-C37D-4EB2-AEDE-3B8CD51F0B9A}" srcOrd="0" destOrd="0" presId="urn:microsoft.com/office/officeart/2005/8/layout/process3"/>
    <dgm:cxn modelId="{C4E09833-936D-4823-A14D-9149DA52134C}" type="presParOf" srcId="{4251346B-3973-4FC5-BE6B-AD58EC1DD20C}" destId="{08574FD9-84B4-488C-A1BC-1C88337E0083}" srcOrd="4" destOrd="0" presId="urn:microsoft.com/office/officeart/2005/8/layout/process3"/>
    <dgm:cxn modelId="{5DB894DE-9F83-420D-84A3-E9F8F46A5C56}" type="presParOf" srcId="{08574FD9-84B4-488C-A1BC-1C88337E0083}" destId="{9C9CA823-BEA1-4403-AC8D-C0CC30E62424}" srcOrd="0" destOrd="0" presId="urn:microsoft.com/office/officeart/2005/8/layout/process3"/>
    <dgm:cxn modelId="{4888F334-CF1E-4B33-8C2D-3039E932D60B}" type="presParOf" srcId="{08574FD9-84B4-488C-A1BC-1C88337E0083}" destId="{410AB45B-5BF5-4D94-90D1-DA885DEE15ED}" srcOrd="1" destOrd="0" presId="urn:microsoft.com/office/officeart/2005/8/layout/process3"/>
    <dgm:cxn modelId="{435D2C3C-78F4-408D-893B-74436676BF8D}" type="presParOf" srcId="{08574FD9-84B4-488C-A1BC-1C88337E0083}" destId="{E3033582-021E-46B5-BB12-14CD833931BB}" srcOrd="2" destOrd="0" presId="urn:microsoft.com/office/officeart/2005/8/layout/process3"/>
    <dgm:cxn modelId="{A2E914B0-59FB-43DF-9C93-4B9B3A1A8FAC}" type="presParOf" srcId="{4251346B-3973-4FC5-BE6B-AD58EC1DD20C}" destId="{CC7F1959-FFD0-4E44-B7FB-A21D8FFA468A}" srcOrd="5" destOrd="0" presId="urn:microsoft.com/office/officeart/2005/8/layout/process3"/>
    <dgm:cxn modelId="{37BCBD49-0D67-432F-A3F7-DD9B95190EA0}" type="presParOf" srcId="{CC7F1959-FFD0-4E44-B7FB-A21D8FFA468A}" destId="{08CA4595-EB7B-4724-9A46-81E6FFDCB7E2}" srcOrd="0" destOrd="0" presId="urn:microsoft.com/office/officeart/2005/8/layout/process3"/>
    <dgm:cxn modelId="{3F4C8809-0F4B-45D3-9EF8-572D26191BF7}" type="presParOf" srcId="{4251346B-3973-4FC5-BE6B-AD58EC1DD20C}" destId="{4DD1A739-DC7F-46A2-A775-AB8F347074A0}" srcOrd="6" destOrd="0" presId="urn:microsoft.com/office/officeart/2005/8/layout/process3"/>
    <dgm:cxn modelId="{CF7D5D08-59A6-4DD4-AA2B-EEDFAFAB9870}" type="presParOf" srcId="{4DD1A739-DC7F-46A2-A775-AB8F347074A0}" destId="{DDFDCC51-96AF-4AF2-A753-8ED9DC54FF07}" srcOrd="0" destOrd="0" presId="urn:microsoft.com/office/officeart/2005/8/layout/process3"/>
    <dgm:cxn modelId="{0D663502-6030-4186-B495-84C72ACDCE89}" type="presParOf" srcId="{4DD1A739-DC7F-46A2-A775-AB8F347074A0}" destId="{7FC73DD4-9ECE-4763-AC29-13242BFEBD8F}" srcOrd="1" destOrd="0" presId="urn:microsoft.com/office/officeart/2005/8/layout/process3"/>
    <dgm:cxn modelId="{F95D87DD-19DE-440C-AB2E-E005E23FCA7F}" type="presParOf" srcId="{4DD1A739-DC7F-46A2-A775-AB8F347074A0}" destId="{948D6E77-4383-4D36-88D8-573D8DF40B4A}" srcOrd="2" destOrd="0" presId="urn:microsoft.com/office/officeart/2005/8/layout/process3"/>
    <dgm:cxn modelId="{1AFEA887-607E-40F3-B6A3-3C086AC186D5}" type="presParOf" srcId="{4251346B-3973-4FC5-BE6B-AD58EC1DD20C}" destId="{32942531-50C1-4EC8-A54C-20A938FBBAB1}" srcOrd="7" destOrd="0" presId="urn:microsoft.com/office/officeart/2005/8/layout/process3"/>
    <dgm:cxn modelId="{1B464D50-72BC-4B34-B872-A1C3CEFE9540}" type="presParOf" srcId="{32942531-50C1-4EC8-A54C-20A938FBBAB1}" destId="{0C7E3165-9A35-402A-8C82-10D4EF8FB253}" srcOrd="0" destOrd="0" presId="urn:microsoft.com/office/officeart/2005/8/layout/process3"/>
    <dgm:cxn modelId="{9F09B4A4-7FEB-41DA-B059-E567E0682118}" type="presParOf" srcId="{4251346B-3973-4FC5-BE6B-AD58EC1DD20C}" destId="{AD851A14-3D13-49CD-9439-A0240AA09893}" srcOrd="8" destOrd="0" presId="urn:microsoft.com/office/officeart/2005/8/layout/process3"/>
    <dgm:cxn modelId="{282F2B29-505B-4183-B163-0F3850DF42FD}" type="presParOf" srcId="{AD851A14-3D13-49CD-9439-A0240AA09893}" destId="{BE27ACB9-15DB-42F5-AFD1-802DC3D690D1}" srcOrd="0" destOrd="0" presId="urn:microsoft.com/office/officeart/2005/8/layout/process3"/>
    <dgm:cxn modelId="{70DE0F22-319F-4530-B911-E98AA26041D3}" type="presParOf" srcId="{AD851A14-3D13-49CD-9439-A0240AA09893}" destId="{1191338E-42F4-4F9C-8259-E760C5612C38}" srcOrd="1" destOrd="0" presId="urn:microsoft.com/office/officeart/2005/8/layout/process3"/>
    <dgm:cxn modelId="{D420B870-CFCE-40F5-AA07-816AA0FF24F4}" type="presParOf" srcId="{AD851A14-3D13-49CD-9439-A0240AA09893}" destId="{D9F1CCD4-F151-4BE9-B016-281BE5223EBB}"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13BE47-9564-4643-98E6-36F22C9EC35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4A08BBC6-A5FC-4DB8-A346-80A30EDEA418}">
      <dgm:prSet phldrT="[Texte]" custT="1"/>
      <dgm:spPr>
        <a:xfrm>
          <a:off x="1050871" y="2175584"/>
          <a:ext cx="6541071" cy="621822"/>
        </a:xfrm>
        <a:prstGeom prst="rect">
          <a:avLst/>
        </a:prstGeom>
        <a:solidFill>
          <a:srgbClr val="1BB9D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fr-FR" sz="1200" b="1">
              <a:solidFill>
                <a:srgbClr val="FFFFFF"/>
              </a:solidFill>
              <a:latin typeface="Roboto" panose="02000000000000000000" pitchFamily="2" charset="0"/>
              <a:ea typeface="Roboto" panose="02000000000000000000" pitchFamily="2" charset="0"/>
              <a:cs typeface="+mn-cs"/>
            </a:rPr>
            <a:t>SOCIO-ECONOMIC CONDITIONS DATA</a:t>
          </a:r>
        </a:p>
      </dgm:t>
    </dgm:pt>
    <dgm:pt modelId="{0C60AD48-29AC-4405-B3A1-A3A08CEB9BE2}" type="parTrans" cxnId="{BA984522-EC61-43BD-9825-678E9B9B5AB2}">
      <dgm:prSet/>
      <dgm:spPr/>
      <dgm:t>
        <a:bodyPr/>
        <a:lstStyle/>
        <a:p>
          <a:endParaRPr lang="fr-FR" sz="1400"/>
        </a:p>
      </dgm:t>
    </dgm:pt>
    <dgm:pt modelId="{39F86FD4-4A95-4A8B-9629-44F08D5D5564}" type="sibTrans" cxnId="{BA984522-EC61-43BD-9825-678E9B9B5AB2}">
      <dgm:prSet/>
      <dgm:spPr/>
      <dgm:t>
        <a:bodyPr/>
        <a:lstStyle/>
        <a:p>
          <a:endParaRPr lang="fr-FR" sz="1400"/>
        </a:p>
      </dgm:t>
    </dgm:pt>
    <dgm:pt modelId="{84C656B0-C4EF-468D-9519-70D6860467DE}">
      <dgm:prSet phldrT="[Texte]" custT="1"/>
      <dgm:spPr>
        <a:xfrm>
          <a:off x="468534" y="310712"/>
          <a:ext cx="7123409" cy="621822"/>
        </a:xfrm>
        <a:prstGeom prst="rect">
          <a:avLst/>
        </a:prstGeom>
        <a:solidFill>
          <a:srgbClr val="1BB9D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rtl="0">
            <a:buNone/>
          </a:pPr>
          <a:r>
            <a:rPr lang="fr-FR" sz="1200" b="1">
              <a:solidFill>
                <a:srgbClr val="FFFFFF"/>
              </a:solidFill>
              <a:latin typeface="Roboto" panose="02000000000000000000" pitchFamily="2" charset="0"/>
              <a:ea typeface="Roboto" panose="02000000000000000000" pitchFamily="2" charset="0"/>
              <a:cs typeface="+mn-cs"/>
              <a:sym typeface="Calibri"/>
            </a:rPr>
            <a:t>INSTITUTIONAL FRAMEWORK: </a:t>
          </a:r>
          <a:r>
            <a:rPr lang="fr-FR" sz="1200" b="1" err="1">
              <a:solidFill>
                <a:srgbClr val="FFFFFF"/>
              </a:solidFill>
              <a:latin typeface="Roboto" panose="02000000000000000000" pitchFamily="2" charset="0"/>
              <a:ea typeface="Roboto" panose="02000000000000000000" pitchFamily="2" charset="0"/>
              <a:cs typeface="+mn-cs"/>
              <a:sym typeface="Calibri"/>
            </a:rPr>
            <a:t>Governance</a:t>
          </a:r>
          <a:r>
            <a:rPr lang="fr-FR" sz="1200" b="1">
              <a:solidFill>
                <a:srgbClr val="FFFFFF"/>
              </a:solidFill>
              <a:latin typeface="Roboto" panose="02000000000000000000" pitchFamily="2" charset="0"/>
              <a:ea typeface="Roboto" panose="02000000000000000000" pitchFamily="2" charset="0"/>
              <a:cs typeface="+mn-cs"/>
              <a:sym typeface="Calibri"/>
            </a:rPr>
            <a:t>, Financial </a:t>
          </a:r>
          <a:r>
            <a:rPr lang="fr-FR" sz="1200" b="1" err="1">
              <a:solidFill>
                <a:srgbClr val="FFFFFF"/>
              </a:solidFill>
              <a:latin typeface="Roboto" panose="02000000000000000000" pitchFamily="2" charset="0"/>
              <a:ea typeface="Roboto" panose="02000000000000000000" pitchFamily="2" charset="0"/>
              <a:cs typeface="+mn-cs"/>
              <a:sym typeface="Calibri"/>
            </a:rPr>
            <a:t>capacities</a:t>
          </a:r>
          <a:endParaRPr lang="fr-FR" sz="1200" b="1">
            <a:solidFill>
              <a:srgbClr val="FFFFFF"/>
            </a:solidFill>
            <a:latin typeface="Roboto" panose="02000000000000000000" pitchFamily="2" charset="0"/>
            <a:ea typeface="Roboto" panose="02000000000000000000" pitchFamily="2" charset="0"/>
            <a:cs typeface="+mn-cs"/>
          </a:endParaRPr>
        </a:p>
      </dgm:t>
    </dgm:pt>
    <dgm:pt modelId="{62797C2E-1753-47C8-82D1-6119A938B258}" type="parTrans" cxnId="{A9DE6600-5EBF-426A-A7E8-DD79641E9198}">
      <dgm:prSet/>
      <dgm:spPr/>
      <dgm:t>
        <a:bodyPr/>
        <a:lstStyle/>
        <a:p>
          <a:endParaRPr lang="fr-FR" sz="1400"/>
        </a:p>
      </dgm:t>
    </dgm:pt>
    <dgm:pt modelId="{4365D156-B57D-4E69-BD32-CAC9A1A70836}" type="sibTrans" cxnId="{A9DE6600-5EBF-426A-A7E8-DD79641E9198}">
      <dgm:prSet/>
      <dgm:spPr>
        <a:xfrm>
          <a:off x="-5622752" y="-860754"/>
          <a:ext cx="6694501" cy="6694501"/>
        </a:xfrm>
        <a:prstGeom prst="blockArc">
          <a:avLst>
            <a:gd name="adj1" fmla="val 18900000"/>
            <a:gd name="adj2" fmla="val 2700000"/>
            <a:gd name="adj3" fmla="val 323"/>
          </a:avLst>
        </a:prstGeom>
        <a:noFill/>
        <a:ln w="25400" cap="flat" cmpd="sng" algn="ctr">
          <a:solidFill>
            <a:srgbClr val="FFFFFF">
              <a:lumMod val="65000"/>
            </a:srgbClr>
          </a:solidFill>
          <a:prstDash val="solid"/>
        </a:ln>
        <a:effectLst/>
      </dgm:spPr>
      <dgm:t>
        <a:bodyPr/>
        <a:lstStyle/>
        <a:p>
          <a:endParaRPr lang="fr-FR" sz="1400"/>
        </a:p>
      </dgm:t>
    </dgm:pt>
    <dgm:pt modelId="{81D6448E-910D-4C35-89BB-9959D115BDE0}">
      <dgm:prSet phldrT="[Texte]" custT="1"/>
      <dgm:spPr>
        <a:xfrm>
          <a:off x="914114" y="1243148"/>
          <a:ext cx="6677829" cy="621822"/>
        </a:xfrm>
        <a:prstGeom prst="rect">
          <a:avLst/>
        </a:prstGeom>
        <a:solidFill>
          <a:srgbClr val="1BB9D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rtl="0">
            <a:buNone/>
          </a:pPr>
          <a:r>
            <a:rPr lang="en-US" sz="1200" b="1">
              <a:solidFill>
                <a:srgbClr val="FFFFFF"/>
              </a:solidFill>
              <a:latin typeface="Roboto" panose="02000000000000000000" pitchFamily="2" charset="0"/>
              <a:ea typeface="Roboto" panose="02000000000000000000" pitchFamily="2" charset="0"/>
              <a:cs typeface="+mn-cs"/>
              <a:sym typeface="Calibri"/>
            </a:rPr>
            <a:t>URBAN FABRIC AND LAND USE</a:t>
          </a:r>
          <a:endParaRPr lang="fr-FR" sz="1200" b="1">
            <a:solidFill>
              <a:srgbClr val="FFFFFF"/>
            </a:solidFill>
            <a:latin typeface="Roboto" panose="02000000000000000000" pitchFamily="2" charset="0"/>
            <a:ea typeface="Roboto" panose="02000000000000000000" pitchFamily="2" charset="0"/>
            <a:cs typeface="+mn-cs"/>
          </a:endParaRPr>
        </a:p>
      </dgm:t>
    </dgm:pt>
    <dgm:pt modelId="{E0224A12-8D03-4A07-9DAA-4525BCD7111F}" type="parTrans" cxnId="{D2881450-89E2-4CE1-B04A-322E34F135A9}">
      <dgm:prSet/>
      <dgm:spPr/>
      <dgm:t>
        <a:bodyPr/>
        <a:lstStyle/>
        <a:p>
          <a:endParaRPr lang="fr-FR" sz="1400"/>
        </a:p>
      </dgm:t>
    </dgm:pt>
    <dgm:pt modelId="{A7651B0D-CFC2-47BD-A70F-E7797991B03F}" type="sibTrans" cxnId="{D2881450-89E2-4CE1-B04A-322E34F135A9}">
      <dgm:prSet/>
      <dgm:spPr/>
      <dgm:t>
        <a:bodyPr/>
        <a:lstStyle/>
        <a:p>
          <a:endParaRPr lang="fr-FR" sz="1400"/>
        </a:p>
      </dgm:t>
    </dgm:pt>
    <dgm:pt modelId="{9561289A-2EB6-4C4A-B9B5-A5496B74CD1E}">
      <dgm:prSet phldrT="[Texte]" custT="1">
        <dgm:style>
          <a:lnRef idx="0">
            <a:scrgbClr r="0" g="0" b="0"/>
          </a:lnRef>
          <a:fillRef idx="0">
            <a:scrgbClr r="0" g="0" b="0"/>
          </a:fillRef>
          <a:effectRef idx="0">
            <a:scrgbClr r="0" g="0" b="0"/>
          </a:effectRef>
          <a:fontRef idx="minor">
            <a:schemeClr val="lt1"/>
          </a:fontRef>
        </dgm:style>
      </dgm:prSet>
      <dgm:spPr>
        <a:xfrm>
          <a:off x="468534" y="4040456"/>
          <a:ext cx="7123409" cy="621822"/>
        </a:xfrm>
        <a:prstGeom prst="rect">
          <a:avLst/>
        </a:prstGeom>
        <a:solidFill>
          <a:srgbClr val="9E2886"/>
        </a:solidFill>
        <a:ln>
          <a:noFill/>
        </a:ln>
        <a:effectLst/>
      </dgm:spPr>
      <dgm:t>
        <a:bodyPr/>
        <a:lstStyle/>
        <a:p>
          <a:pPr rtl="0">
            <a:buNone/>
          </a:pPr>
          <a:r>
            <a:rPr lang="fr-FR" sz="1200" b="1">
              <a:solidFill>
                <a:srgbClr val="FFFFFF"/>
              </a:solidFill>
              <a:latin typeface="Roboto" panose="02000000000000000000" pitchFamily="2" charset="0"/>
              <a:ea typeface="Roboto" panose="02000000000000000000" pitchFamily="2" charset="0"/>
              <a:cs typeface="+mn-cs"/>
              <a:sym typeface="Calibri"/>
            </a:rPr>
            <a:t>TRANSPORT DEMAND</a:t>
          </a:r>
        </a:p>
        <a:p>
          <a:pPr rtl="0">
            <a:buNone/>
          </a:pPr>
          <a:r>
            <a:rPr lang="fr-FR" sz="1200">
              <a:solidFill>
                <a:srgbClr val="FFFFFF"/>
              </a:solidFill>
              <a:latin typeface="Roboto" panose="02000000000000000000" pitchFamily="2" charset="0"/>
              <a:ea typeface="Roboto" panose="02000000000000000000" pitchFamily="2" charset="0"/>
              <a:cs typeface="+mn-cs"/>
              <a:sym typeface="Wingdings" panose="05000000000000000000" pitchFamily="2" charset="2"/>
            </a:rPr>
            <a:t> </a:t>
          </a:r>
          <a:r>
            <a:rPr lang="fr-FR" sz="1200">
              <a:solidFill>
                <a:srgbClr val="FFFFFF"/>
              </a:solidFill>
              <a:latin typeface="Roboto" panose="02000000000000000000" pitchFamily="2" charset="0"/>
              <a:ea typeface="Roboto" panose="02000000000000000000" pitchFamily="2" charset="0"/>
              <a:cs typeface="+mn-cs"/>
            </a:rPr>
            <a:t>Traffic </a:t>
          </a:r>
          <a:r>
            <a:rPr lang="fr-FR" sz="1200" err="1">
              <a:solidFill>
                <a:srgbClr val="FFFFFF"/>
              </a:solidFill>
              <a:latin typeface="Roboto" panose="02000000000000000000" pitchFamily="2" charset="0"/>
              <a:ea typeface="Roboto" panose="02000000000000000000" pitchFamily="2" charset="0"/>
              <a:cs typeface="+mn-cs"/>
            </a:rPr>
            <a:t>observed</a:t>
          </a:r>
          <a:r>
            <a:rPr lang="fr-FR" sz="1200">
              <a:solidFill>
                <a:srgbClr val="FFFFFF"/>
              </a:solidFill>
              <a:latin typeface="Roboto" panose="02000000000000000000" pitchFamily="2" charset="0"/>
              <a:ea typeface="Roboto" panose="02000000000000000000" pitchFamily="2" charset="0"/>
              <a:cs typeface="+mn-cs"/>
            </a:rPr>
            <a:t> and </a:t>
          </a:r>
          <a:r>
            <a:rPr lang="fr-FR" sz="1200" err="1">
              <a:solidFill>
                <a:srgbClr val="FFFFFF"/>
              </a:solidFill>
              <a:latin typeface="Roboto" panose="02000000000000000000" pitchFamily="2" charset="0"/>
              <a:ea typeface="Roboto" panose="02000000000000000000" pitchFamily="2" charset="0"/>
              <a:cs typeface="+mn-cs"/>
            </a:rPr>
            <a:t>Mobility</a:t>
          </a:r>
          <a:r>
            <a:rPr lang="fr-FR" sz="1200">
              <a:solidFill>
                <a:srgbClr val="FFFFFF"/>
              </a:solidFill>
              <a:latin typeface="Roboto" panose="02000000000000000000" pitchFamily="2" charset="0"/>
              <a:ea typeface="Roboto" panose="02000000000000000000" pitchFamily="2" charset="0"/>
              <a:cs typeface="+mn-cs"/>
            </a:rPr>
            <a:t> patterns</a:t>
          </a:r>
        </a:p>
      </dgm:t>
    </dgm:pt>
    <dgm:pt modelId="{FF5B9D16-16B3-4692-8CA8-F1CD52445B24}" type="parTrans" cxnId="{33C356E2-E8F5-43A7-A807-BC498C705C2C}">
      <dgm:prSet/>
      <dgm:spPr/>
      <dgm:t>
        <a:bodyPr/>
        <a:lstStyle/>
        <a:p>
          <a:endParaRPr lang="fr-FR" sz="1400"/>
        </a:p>
      </dgm:t>
    </dgm:pt>
    <dgm:pt modelId="{FA6501EE-790E-42C3-8B58-C2D4B7E5E237}" type="sibTrans" cxnId="{33C356E2-E8F5-43A7-A807-BC498C705C2C}">
      <dgm:prSet/>
      <dgm:spPr/>
      <dgm:t>
        <a:bodyPr/>
        <a:lstStyle/>
        <a:p>
          <a:endParaRPr lang="fr-FR" sz="1400"/>
        </a:p>
      </dgm:t>
    </dgm:pt>
    <dgm:pt modelId="{6EA92DFD-33C2-427A-A0C0-E8362B52BABC}">
      <dgm:prSet phldrT="[Texte]" custT="1">
        <dgm:style>
          <a:lnRef idx="0">
            <a:scrgbClr r="0" g="0" b="0"/>
          </a:lnRef>
          <a:fillRef idx="0">
            <a:scrgbClr r="0" g="0" b="0"/>
          </a:fillRef>
          <a:effectRef idx="0">
            <a:scrgbClr r="0" g="0" b="0"/>
          </a:effectRef>
          <a:fontRef idx="minor">
            <a:schemeClr val="lt1"/>
          </a:fontRef>
        </dgm:style>
      </dgm:prSet>
      <dgm:spPr>
        <a:xfrm>
          <a:off x="914114" y="3108020"/>
          <a:ext cx="6677829" cy="621822"/>
        </a:xfrm>
        <a:prstGeom prst="rect">
          <a:avLst/>
        </a:prstGeom>
        <a:solidFill>
          <a:srgbClr val="9E2886"/>
        </a:solidFill>
        <a:ln>
          <a:noFill/>
        </a:ln>
        <a:effectLst/>
      </dgm:spPr>
      <dgm:t>
        <a:bodyPr/>
        <a:lstStyle/>
        <a:p>
          <a:pPr rtl="0">
            <a:buNone/>
          </a:pPr>
          <a:r>
            <a:rPr lang="fr-FR" sz="1200" b="1">
              <a:solidFill>
                <a:srgbClr val="FFFFFF"/>
              </a:solidFill>
              <a:latin typeface="Roboto" panose="02000000000000000000" pitchFamily="2" charset="0"/>
              <a:ea typeface="Roboto" panose="02000000000000000000" pitchFamily="2" charset="0"/>
              <a:cs typeface="+mn-cs"/>
              <a:sym typeface="Calibri"/>
            </a:rPr>
            <a:t>TRANSPORT OFFER</a:t>
          </a:r>
        </a:p>
        <a:p>
          <a:pPr rtl="0">
            <a:buNone/>
          </a:pPr>
          <a:r>
            <a:rPr lang="fr-FR" sz="1200">
              <a:solidFill>
                <a:srgbClr val="FFFFFF"/>
              </a:solidFill>
              <a:latin typeface="Roboto" panose="02000000000000000000" pitchFamily="2" charset="0"/>
              <a:ea typeface="Roboto" panose="02000000000000000000" pitchFamily="2" charset="0"/>
              <a:cs typeface="+mn-cs"/>
              <a:sym typeface="Wingdings" panose="05000000000000000000" pitchFamily="2" charset="2"/>
            </a:rPr>
            <a:t> </a:t>
          </a:r>
          <a:r>
            <a:rPr lang="fr-FR" sz="1200">
              <a:solidFill>
                <a:srgbClr val="FFFFFF"/>
              </a:solidFill>
              <a:latin typeface="Roboto" panose="02000000000000000000" pitchFamily="2" charset="0"/>
              <a:ea typeface="Roboto" panose="02000000000000000000" pitchFamily="2" charset="0"/>
              <a:cs typeface="+mn-cs"/>
            </a:rPr>
            <a:t>Transport modes </a:t>
          </a:r>
          <a:r>
            <a:rPr lang="fr-FR" sz="1200" err="1">
              <a:solidFill>
                <a:srgbClr val="FFFFFF"/>
              </a:solidFill>
              <a:latin typeface="Roboto" panose="02000000000000000000" pitchFamily="2" charset="0"/>
              <a:ea typeface="Roboto" panose="02000000000000000000" pitchFamily="2" charset="0"/>
              <a:cs typeface="+mn-cs"/>
            </a:rPr>
            <a:t>available</a:t>
          </a:r>
          <a:r>
            <a:rPr lang="fr-FR" sz="1200">
              <a:solidFill>
                <a:srgbClr val="FFFFFF"/>
              </a:solidFill>
              <a:latin typeface="Roboto" panose="02000000000000000000" pitchFamily="2" charset="0"/>
              <a:ea typeface="Roboto" panose="02000000000000000000" pitchFamily="2" charset="0"/>
              <a:cs typeface="+mn-cs"/>
            </a:rPr>
            <a:t> and </a:t>
          </a:r>
          <a:r>
            <a:rPr lang="fr-FR" sz="1200" err="1">
              <a:solidFill>
                <a:srgbClr val="FFFFFF"/>
              </a:solidFill>
              <a:latin typeface="Roboto" panose="02000000000000000000" pitchFamily="2" charset="0"/>
              <a:ea typeface="Roboto" panose="02000000000000000000" pitchFamily="2" charset="0"/>
              <a:cs typeface="+mn-cs"/>
            </a:rPr>
            <a:t>their</a:t>
          </a:r>
          <a:r>
            <a:rPr lang="fr-FR" sz="1200">
              <a:solidFill>
                <a:srgbClr val="FFFFFF"/>
              </a:solidFill>
              <a:latin typeface="Roboto" panose="02000000000000000000" pitchFamily="2" charset="0"/>
              <a:ea typeface="Roboto" panose="02000000000000000000" pitchFamily="2" charset="0"/>
              <a:cs typeface="+mn-cs"/>
            </a:rPr>
            <a:t> </a:t>
          </a:r>
          <a:r>
            <a:rPr lang="fr-FR" sz="1200" err="1">
              <a:solidFill>
                <a:srgbClr val="FFFFFF"/>
              </a:solidFill>
              <a:latin typeface="Roboto" panose="02000000000000000000" pitchFamily="2" charset="0"/>
              <a:ea typeface="Roboto" panose="02000000000000000000" pitchFamily="2" charset="0"/>
              <a:cs typeface="+mn-cs"/>
            </a:rPr>
            <a:t>characteristics</a:t>
          </a:r>
          <a:endParaRPr lang="fr-FR" sz="1200">
            <a:solidFill>
              <a:srgbClr val="FFFFFF"/>
            </a:solidFill>
            <a:latin typeface="Roboto" panose="02000000000000000000" pitchFamily="2" charset="0"/>
            <a:ea typeface="Roboto" panose="02000000000000000000" pitchFamily="2" charset="0"/>
            <a:cs typeface="+mn-cs"/>
          </a:endParaRPr>
        </a:p>
      </dgm:t>
    </dgm:pt>
    <dgm:pt modelId="{BC43B26B-DDA2-4D84-B64A-08D093158DC4}" type="parTrans" cxnId="{E19961A6-BC47-4DE8-925A-A5DFFEF0A4BE}">
      <dgm:prSet/>
      <dgm:spPr/>
      <dgm:t>
        <a:bodyPr/>
        <a:lstStyle/>
        <a:p>
          <a:endParaRPr lang="fr-FR" sz="1400"/>
        </a:p>
      </dgm:t>
    </dgm:pt>
    <dgm:pt modelId="{E90CA3E2-E12C-4854-98AD-5D867FBF22D4}" type="sibTrans" cxnId="{E19961A6-BC47-4DE8-925A-A5DFFEF0A4BE}">
      <dgm:prSet/>
      <dgm:spPr/>
      <dgm:t>
        <a:bodyPr/>
        <a:lstStyle/>
        <a:p>
          <a:endParaRPr lang="fr-FR" sz="1400"/>
        </a:p>
      </dgm:t>
    </dgm:pt>
    <dgm:pt modelId="{299D1271-60ED-4A8B-93AF-71016D3A7B45}" type="pres">
      <dgm:prSet presAssocID="{4313BE47-9564-4643-98E6-36F22C9EC356}" presName="Name0" presStyleCnt="0">
        <dgm:presLayoutVars>
          <dgm:chMax val="7"/>
          <dgm:chPref val="7"/>
          <dgm:dir/>
        </dgm:presLayoutVars>
      </dgm:prSet>
      <dgm:spPr/>
    </dgm:pt>
    <dgm:pt modelId="{255D0F2D-D49B-4E9A-8C00-2075D0B17FB1}" type="pres">
      <dgm:prSet presAssocID="{4313BE47-9564-4643-98E6-36F22C9EC356}" presName="Name1" presStyleCnt="0"/>
      <dgm:spPr/>
    </dgm:pt>
    <dgm:pt modelId="{73C2A05B-632A-46BB-9EB7-33DBA8ADC745}" type="pres">
      <dgm:prSet presAssocID="{4313BE47-9564-4643-98E6-36F22C9EC356}" presName="cycle" presStyleCnt="0"/>
      <dgm:spPr/>
    </dgm:pt>
    <dgm:pt modelId="{412AF99C-C6EB-4A87-9965-80F29DD24644}" type="pres">
      <dgm:prSet presAssocID="{4313BE47-9564-4643-98E6-36F22C9EC356}" presName="srcNode" presStyleLbl="node1" presStyleIdx="0" presStyleCnt="5"/>
      <dgm:spPr/>
    </dgm:pt>
    <dgm:pt modelId="{70FF5AF8-A588-42A6-B487-6F341F82827C}" type="pres">
      <dgm:prSet presAssocID="{4313BE47-9564-4643-98E6-36F22C9EC356}" presName="conn" presStyleLbl="parChTrans1D2" presStyleIdx="0" presStyleCnt="1"/>
      <dgm:spPr/>
    </dgm:pt>
    <dgm:pt modelId="{96DB3A78-8945-4424-9090-5689F6659FC7}" type="pres">
      <dgm:prSet presAssocID="{4313BE47-9564-4643-98E6-36F22C9EC356}" presName="extraNode" presStyleLbl="node1" presStyleIdx="0" presStyleCnt="5"/>
      <dgm:spPr/>
    </dgm:pt>
    <dgm:pt modelId="{BB5DCE09-0A91-449F-835F-43FC62FD5847}" type="pres">
      <dgm:prSet presAssocID="{4313BE47-9564-4643-98E6-36F22C9EC356}" presName="dstNode" presStyleLbl="node1" presStyleIdx="0" presStyleCnt="5"/>
      <dgm:spPr/>
    </dgm:pt>
    <dgm:pt modelId="{6CC71F75-CA77-4650-80F5-A85359F9F4B4}" type="pres">
      <dgm:prSet presAssocID="{84C656B0-C4EF-468D-9519-70D6860467DE}" presName="text_1" presStyleLbl="node1" presStyleIdx="0" presStyleCnt="5">
        <dgm:presLayoutVars>
          <dgm:bulletEnabled val="1"/>
        </dgm:presLayoutVars>
      </dgm:prSet>
      <dgm:spPr/>
    </dgm:pt>
    <dgm:pt modelId="{72175927-849C-4B13-80E7-FB1F4EB12B22}" type="pres">
      <dgm:prSet presAssocID="{84C656B0-C4EF-468D-9519-70D6860467DE}" presName="accent_1" presStyleCnt="0"/>
      <dgm:spPr/>
    </dgm:pt>
    <dgm:pt modelId="{C64F9302-DDAE-4F09-B015-AB1448F365FC}" type="pres">
      <dgm:prSet presAssocID="{84C656B0-C4EF-468D-9519-70D6860467DE}" presName="accentRepeatNode" presStyleLbl="solidFgAcc1" presStyleIdx="0" presStyleCnt="5"/>
      <dgm:spPr>
        <a:xfrm>
          <a:off x="79895" y="232984"/>
          <a:ext cx="777278" cy="777278"/>
        </a:xfrm>
        <a:prstGeom prst="ellipse">
          <a:avLst/>
        </a:prstGeom>
        <a:solidFill>
          <a:srgbClr val="FFFFFF">
            <a:hueOff val="0"/>
            <a:satOff val="0"/>
            <a:lumOff val="0"/>
            <a:alphaOff val="0"/>
          </a:srgbClr>
        </a:solidFill>
        <a:ln w="25400" cap="flat" cmpd="sng" algn="ctr">
          <a:solidFill>
            <a:srgbClr val="1BB9D9">
              <a:hueOff val="0"/>
              <a:satOff val="0"/>
              <a:lumOff val="0"/>
              <a:alphaOff val="0"/>
            </a:srgbClr>
          </a:solidFill>
          <a:prstDash val="solid"/>
        </a:ln>
        <a:effectLst/>
      </dgm:spPr>
    </dgm:pt>
    <dgm:pt modelId="{C48F445A-12C6-4059-9E4C-7279B6561D75}" type="pres">
      <dgm:prSet presAssocID="{81D6448E-910D-4C35-89BB-9959D115BDE0}" presName="text_2" presStyleLbl="node1" presStyleIdx="1" presStyleCnt="5">
        <dgm:presLayoutVars>
          <dgm:bulletEnabled val="1"/>
        </dgm:presLayoutVars>
      </dgm:prSet>
      <dgm:spPr/>
    </dgm:pt>
    <dgm:pt modelId="{157706DC-F047-48D6-9E15-F7973E451009}" type="pres">
      <dgm:prSet presAssocID="{81D6448E-910D-4C35-89BB-9959D115BDE0}" presName="accent_2" presStyleCnt="0"/>
      <dgm:spPr/>
    </dgm:pt>
    <dgm:pt modelId="{294B524C-662E-42EE-8944-8F97966CAF14}" type="pres">
      <dgm:prSet presAssocID="{81D6448E-910D-4C35-89BB-9959D115BDE0}" presName="accentRepeatNode" presStyleLbl="solidFgAcc1" presStyleIdx="1" presStyleCnt="5"/>
      <dgm:spPr>
        <a:xfrm>
          <a:off x="525475" y="1165420"/>
          <a:ext cx="777278" cy="777278"/>
        </a:xfrm>
        <a:prstGeom prst="ellipse">
          <a:avLst/>
        </a:prstGeom>
        <a:solidFill>
          <a:srgbClr val="FFFFFF">
            <a:hueOff val="0"/>
            <a:satOff val="0"/>
            <a:lumOff val="0"/>
            <a:alphaOff val="0"/>
          </a:srgbClr>
        </a:solidFill>
        <a:ln w="25400" cap="flat" cmpd="sng" algn="ctr">
          <a:solidFill>
            <a:srgbClr val="1BB9D9">
              <a:hueOff val="0"/>
              <a:satOff val="0"/>
              <a:lumOff val="0"/>
              <a:alphaOff val="0"/>
            </a:srgbClr>
          </a:solidFill>
          <a:prstDash val="solid"/>
        </a:ln>
        <a:effectLst/>
      </dgm:spPr>
    </dgm:pt>
    <dgm:pt modelId="{5FF32403-2E30-4088-9A5F-DC734FFC22CC}" type="pres">
      <dgm:prSet presAssocID="{4A08BBC6-A5FC-4DB8-A346-80A30EDEA418}" presName="text_3" presStyleLbl="node1" presStyleIdx="2" presStyleCnt="5">
        <dgm:presLayoutVars>
          <dgm:bulletEnabled val="1"/>
        </dgm:presLayoutVars>
      </dgm:prSet>
      <dgm:spPr/>
    </dgm:pt>
    <dgm:pt modelId="{B82EA292-0D94-4A41-8981-657EEAFE5C65}" type="pres">
      <dgm:prSet presAssocID="{4A08BBC6-A5FC-4DB8-A346-80A30EDEA418}" presName="accent_3" presStyleCnt="0"/>
      <dgm:spPr/>
    </dgm:pt>
    <dgm:pt modelId="{D6BFE437-B9A7-423E-B208-4AA368EEC443}" type="pres">
      <dgm:prSet presAssocID="{4A08BBC6-A5FC-4DB8-A346-80A30EDEA418}" presName="accentRepeatNode" presStyleLbl="solidFgAcc1" presStyleIdx="2" presStyleCnt="5"/>
      <dgm:spPr>
        <a:xfrm>
          <a:off x="662232" y="2097856"/>
          <a:ext cx="777278" cy="777278"/>
        </a:xfrm>
        <a:prstGeom prst="ellipse">
          <a:avLst/>
        </a:prstGeom>
        <a:solidFill>
          <a:srgbClr val="FFFFFF">
            <a:hueOff val="0"/>
            <a:satOff val="0"/>
            <a:lumOff val="0"/>
            <a:alphaOff val="0"/>
          </a:srgbClr>
        </a:solidFill>
        <a:ln w="25400" cap="flat" cmpd="sng" algn="ctr">
          <a:solidFill>
            <a:srgbClr val="1BB9D9">
              <a:hueOff val="0"/>
              <a:satOff val="0"/>
              <a:lumOff val="0"/>
              <a:alphaOff val="0"/>
            </a:srgbClr>
          </a:solidFill>
          <a:prstDash val="solid"/>
        </a:ln>
        <a:effectLst/>
      </dgm:spPr>
    </dgm:pt>
    <dgm:pt modelId="{D8910013-B4DF-4B3F-8D70-C4E7BD3D8324}" type="pres">
      <dgm:prSet presAssocID="{6EA92DFD-33C2-427A-A0C0-E8362B52BABC}" presName="text_4" presStyleLbl="node1" presStyleIdx="3" presStyleCnt="5" custLinFactNeighborX="-869" custLinFactNeighborY="1605">
        <dgm:presLayoutVars>
          <dgm:bulletEnabled val="1"/>
        </dgm:presLayoutVars>
      </dgm:prSet>
      <dgm:spPr/>
    </dgm:pt>
    <dgm:pt modelId="{31B8BA4B-BB2A-4ACB-A851-3DBFCD1E9C8B}" type="pres">
      <dgm:prSet presAssocID="{6EA92DFD-33C2-427A-A0C0-E8362B52BABC}" presName="accent_4" presStyleCnt="0"/>
      <dgm:spPr/>
    </dgm:pt>
    <dgm:pt modelId="{AB94DEF9-C8D5-4BB1-9FBE-A053B93BEC4E}" type="pres">
      <dgm:prSet presAssocID="{6EA92DFD-33C2-427A-A0C0-E8362B52BABC}" presName="accentRepeatNode" presStyleLbl="solidFgAcc1" presStyleIdx="3" presStyleCnt="5"/>
      <dgm:spPr>
        <a:xfrm>
          <a:off x="525475" y="3030292"/>
          <a:ext cx="777278" cy="777278"/>
        </a:xfrm>
        <a:prstGeom prst="ellipse">
          <a:avLst/>
        </a:prstGeom>
        <a:solidFill>
          <a:srgbClr val="FFFFFF">
            <a:hueOff val="0"/>
            <a:satOff val="0"/>
            <a:lumOff val="0"/>
            <a:alphaOff val="0"/>
          </a:srgbClr>
        </a:solidFill>
        <a:ln w="25400" cap="flat" cmpd="sng" algn="ctr">
          <a:solidFill>
            <a:srgbClr val="9E2886"/>
          </a:solidFill>
          <a:prstDash val="solid"/>
        </a:ln>
        <a:effectLst/>
      </dgm:spPr>
    </dgm:pt>
    <dgm:pt modelId="{2C3D8488-DC1B-4EF7-B978-02EBB9587CF9}" type="pres">
      <dgm:prSet presAssocID="{9561289A-2EB6-4C4A-B9B5-A5496B74CD1E}" presName="text_5" presStyleLbl="node1" presStyleIdx="4" presStyleCnt="5">
        <dgm:presLayoutVars>
          <dgm:bulletEnabled val="1"/>
        </dgm:presLayoutVars>
      </dgm:prSet>
      <dgm:spPr/>
    </dgm:pt>
    <dgm:pt modelId="{26DF5E8B-6C59-4B8A-85B4-2F8C885C0279}" type="pres">
      <dgm:prSet presAssocID="{9561289A-2EB6-4C4A-B9B5-A5496B74CD1E}" presName="accent_5" presStyleCnt="0"/>
      <dgm:spPr/>
    </dgm:pt>
    <dgm:pt modelId="{7D5C516C-C5F9-4AAF-9DDB-AE3D657F7345}" type="pres">
      <dgm:prSet presAssocID="{9561289A-2EB6-4C4A-B9B5-A5496B74CD1E}" presName="accentRepeatNode" presStyleLbl="solidFgAcc1" presStyleIdx="4" presStyleCnt="5"/>
      <dgm:spPr>
        <a:xfrm>
          <a:off x="79895" y="3962728"/>
          <a:ext cx="777278" cy="777278"/>
        </a:xfrm>
        <a:prstGeom prst="ellipse">
          <a:avLst/>
        </a:prstGeom>
        <a:solidFill>
          <a:srgbClr val="FFFFFF">
            <a:hueOff val="0"/>
            <a:satOff val="0"/>
            <a:lumOff val="0"/>
            <a:alphaOff val="0"/>
          </a:srgbClr>
        </a:solidFill>
        <a:ln w="25400" cap="flat" cmpd="sng" algn="ctr">
          <a:solidFill>
            <a:srgbClr val="9E2886"/>
          </a:solidFill>
          <a:prstDash val="solid"/>
        </a:ln>
        <a:effectLst/>
      </dgm:spPr>
    </dgm:pt>
  </dgm:ptLst>
  <dgm:cxnLst>
    <dgm:cxn modelId="{A9DE6600-5EBF-426A-A7E8-DD79641E9198}" srcId="{4313BE47-9564-4643-98E6-36F22C9EC356}" destId="{84C656B0-C4EF-468D-9519-70D6860467DE}" srcOrd="0" destOrd="0" parTransId="{62797C2E-1753-47C8-82D1-6119A938B258}" sibTransId="{4365D156-B57D-4E69-BD32-CAC9A1A70836}"/>
    <dgm:cxn modelId="{BA984522-EC61-43BD-9825-678E9B9B5AB2}" srcId="{4313BE47-9564-4643-98E6-36F22C9EC356}" destId="{4A08BBC6-A5FC-4DB8-A346-80A30EDEA418}" srcOrd="2" destOrd="0" parTransId="{0C60AD48-29AC-4405-B3A1-A3A08CEB9BE2}" sibTransId="{39F86FD4-4A95-4A8B-9629-44F08D5D5564}"/>
    <dgm:cxn modelId="{6D0BD829-DA23-4461-B6FF-24529DCFF864}" type="presOf" srcId="{6EA92DFD-33C2-427A-A0C0-E8362B52BABC}" destId="{D8910013-B4DF-4B3F-8D70-C4E7BD3D8324}" srcOrd="0" destOrd="0" presId="urn:microsoft.com/office/officeart/2008/layout/VerticalCurvedList"/>
    <dgm:cxn modelId="{95E6D165-4DE2-4272-B39B-B24C60055447}" type="presOf" srcId="{4313BE47-9564-4643-98E6-36F22C9EC356}" destId="{299D1271-60ED-4A8B-93AF-71016D3A7B45}" srcOrd="0" destOrd="0" presId="urn:microsoft.com/office/officeart/2008/layout/VerticalCurvedList"/>
    <dgm:cxn modelId="{7CBFF567-D11A-4239-B0DE-D455CFA8766E}" type="presOf" srcId="{84C656B0-C4EF-468D-9519-70D6860467DE}" destId="{6CC71F75-CA77-4650-80F5-A85359F9F4B4}" srcOrd="0" destOrd="0" presId="urn:microsoft.com/office/officeart/2008/layout/VerticalCurvedList"/>
    <dgm:cxn modelId="{D2881450-89E2-4CE1-B04A-322E34F135A9}" srcId="{4313BE47-9564-4643-98E6-36F22C9EC356}" destId="{81D6448E-910D-4C35-89BB-9959D115BDE0}" srcOrd="1" destOrd="0" parTransId="{E0224A12-8D03-4A07-9DAA-4525BCD7111F}" sibTransId="{A7651B0D-CFC2-47BD-A70F-E7797991B03F}"/>
    <dgm:cxn modelId="{F1361175-261E-42C1-82B7-8084226A51BD}" type="presOf" srcId="{4A08BBC6-A5FC-4DB8-A346-80A30EDEA418}" destId="{5FF32403-2E30-4088-9A5F-DC734FFC22CC}" srcOrd="0" destOrd="0" presId="urn:microsoft.com/office/officeart/2008/layout/VerticalCurvedList"/>
    <dgm:cxn modelId="{C079C37E-C54B-43BE-84F0-CC5645EAAC41}" type="presOf" srcId="{9561289A-2EB6-4C4A-B9B5-A5496B74CD1E}" destId="{2C3D8488-DC1B-4EF7-B978-02EBB9587CF9}" srcOrd="0" destOrd="0" presId="urn:microsoft.com/office/officeart/2008/layout/VerticalCurvedList"/>
    <dgm:cxn modelId="{E19961A6-BC47-4DE8-925A-A5DFFEF0A4BE}" srcId="{4313BE47-9564-4643-98E6-36F22C9EC356}" destId="{6EA92DFD-33C2-427A-A0C0-E8362B52BABC}" srcOrd="3" destOrd="0" parTransId="{BC43B26B-DDA2-4D84-B64A-08D093158DC4}" sibTransId="{E90CA3E2-E12C-4854-98AD-5D867FBF22D4}"/>
    <dgm:cxn modelId="{33C356E2-E8F5-43A7-A807-BC498C705C2C}" srcId="{4313BE47-9564-4643-98E6-36F22C9EC356}" destId="{9561289A-2EB6-4C4A-B9B5-A5496B74CD1E}" srcOrd="4" destOrd="0" parTransId="{FF5B9D16-16B3-4692-8CA8-F1CD52445B24}" sibTransId="{FA6501EE-790E-42C3-8B58-C2D4B7E5E237}"/>
    <dgm:cxn modelId="{E18707F7-6A57-4EFE-8B2E-36A1654B83CE}" type="presOf" srcId="{4365D156-B57D-4E69-BD32-CAC9A1A70836}" destId="{70FF5AF8-A588-42A6-B487-6F341F82827C}" srcOrd="0" destOrd="0" presId="urn:microsoft.com/office/officeart/2008/layout/VerticalCurvedList"/>
    <dgm:cxn modelId="{A4AC57F7-6953-440E-B3B3-4921617FA4DB}" type="presOf" srcId="{81D6448E-910D-4C35-89BB-9959D115BDE0}" destId="{C48F445A-12C6-4059-9E4C-7279B6561D75}" srcOrd="0" destOrd="0" presId="urn:microsoft.com/office/officeart/2008/layout/VerticalCurvedList"/>
    <dgm:cxn modelId="{7EC37343-0E6C-4A72-9D56-8A06E40905F2}" type="presParOf" srcId="{299D1271-60ED-4A8B-93AF-71016D3A7B45}" destId="{255D0F2D-D49B-4E9A-8C00-2075D0B17FB1}" srcOrd="0" destOrd="0" presId="urn:microsoft.com/office/officeart/2008/layout/VerticalCurvedList"/>
    <dgm:cxn modelId="{4C4B95F2-5C52-42A8-B4F2-22FE8C137B44}" type="presParOf" srcId="{255D0F2D-D49B-4E9A-8C00-2075D0B17FB1}" destId="{73C2A05B-632A-46BB-9EB7-33DBA8ADC745}" srcOrd="0" destOrd="0" presId="urn:microsoft.com/office/officeart/2008/layout/VerticalCurvedList"/>
    <dgm:cxn modelId="{8D5F9156-016D-4EF0-8778-FAA20B67144D}" type="presParOf" srcId="{73C2A05B-632A-46BB-9EB7-33DBA8ADC745}" destId="{412AF99C-C6EB-4A87-9965-80F29DD24644}" srcOrd="0" destOrd="0" presId="urn:microsoft.com/office/officeart/2008/layout/VerticalCurvedList"/>
    <dgm:cxn modelId="{151D6831-7FAE-4808-865B-A1E3C1087692}" type="presParOf" srcId="{73C2A05B-632A-46BB-9EB7-33DBA8ADC745}" destId="{70FF5AF8-A588-42A6-B487-6F341F82827C}" srcOrd="1" destOrd="0" presId="urn:microsoft.com/office/officeart/2008/layout/VerticalCurvedList"/>
    <dgm:cxn modelId="{932B17E0-EE1C-4510-AD64-5B3ED387EBCF}" type="presParOf" srcId="{73C2A05B-632A-46BB-9EB7-33DBA8ADC745}" destId="{96DB3A78-8945-4424-9090-5689F6659FC7}" srcOrd="2" destOrd="0" presId="urn:microsoft.com/office/officeart/2008/layout/VerticalCurvedList"/>
    <dgm:cxn modelId="{B2876073-5D1E-4ACA-883F-39143331CCA6}" type="presParOf" srcId="{73C2A05B-632A-46BB-9EB7-33DBA8ADC745}" destId="{BB5DCE09-0A91-449F-835F-43FC62FD5847}" srcOrd="3" destOrd="0" presId="urn:microsoft.com/office/officeart/2008/layout/VerticalCurvedList"/>
    <dgm:cxn modelId="{509C3ED1-6A56-4813-A0B8-5C730CA17289}" type="presParOf" srcId="{255D0F2D-D49B-4E9A-8C00-2075D0B17FB1}" destId="{6CC71F75-CA77-4650-80F5-A85359F9F4B4}" srcOrd="1" destOrd="0" presId="urn:microsoft.com/office/officeart/2008/layout/VerticalCurvedList"/>
    <dgm:cxn modelId="{CC3DD510-904C-45D2-BEA9-2B9BC9C21E81}" type="presParOf" srcId="{255D0F2D-D49B-4E9A-8C00-2075D0B17FB1}" destId="{72175927-849C-4B13-80E7-FB1F4EB12B22}" srcOrd="2" destOrd="0" presId="urn:microsoft.com/office/officeart/2008/layout/VerticalCurvedList"/>
    <dgm:cxn modelId="{008438B8-8A9B-4685-8D62-3AC4133DB00B}" type="presParOf" srcId="{72175927-849C-4B13-80E7-FB1F4EB12B22}" destId="{C64F9302-DDAE-4F09-B015-AB1448F365FC}" srcOrd="0" destOrd="0" presId="urn:microsoft.com/office/officeart/2008/layout/VerticalCurvedList"/>
    <dgm:cxn modelId="{A79E7F42-CD35-4368-91E6-BD9320086F36}" type="presParOf" srcId="{255D0F2D-D49B-4E9A-8C00-2075D0B17FB1}" destId="{C48F445A-12C6-4059-9E4C-7279B6561D75}" srcOrd="3" destOrd="0" presId="urn:microsoft.com/office/officeart/2008/layout/VerticalCurvedList"/>
    <dgm:cxn modelId="{6F840D55-E921-4CD6-AE66-65D05EB46448}" type="presParOf" srcId="{255D0F2D-D49B-4E9A-8C00-2075D0B17FB1}" destId="{157706DC-F047-48D6-9E15-F7973E451009}" srcOrd="4" destOrd="0" presId="urn:microsoft.com/office/officeart/2008/layout/VerticalCurvedList"/>
    <dgm:cxn modelId="{4E2B60CF-FB99-42C2-8A55-234B702F23AB}" type="presParOf" srcId="{157706DC-F047-48D6-9E15-F7973E451009}" destId="{294B524C-662E-42EE-8944-8F97966CAF14}" srcOrd="0" destOrd="0" presId="urn:microsoft.com/office/officeart/2008/layout/VerticalCurvedList"/>
    <dgm:cxn modelId="{3994AA1A-66D8-4410-8BCB-C26D70743287}" type="presParOf" srcId="{255D0F2D-D49B-4E9A-8C00-2075D0B17FB1}" destId="{5FF32403-2E30-4088-9A5F-DC734FFC22CC}" srcOrd="5" destOrd="0" presId="urn:microsoft.com/office/officeart/2008/layout/VerticalCurvedList"/>
    <dgm:cxn modelId="{F8470F0B-0818-4AFF-A903-046BE69F997F}" type="presParOf" srcId="{255D0F2D-D49B-4E9A-8C00-2075D0B17FB1}" destId="{B82EA292-0D94-4A41-8981-657EEAFE5C65}" srcOrd="6" destOrd="0" presId="urn:microsoft.com/office/officeart/2008/layout/VerticalCurvedList"/>
    <dgm:cxn modelId="{3E72836C-7B08-4ADA-9AD4-FFE26B8F9360}" type="presParOf" srcId="{B82EA292-0D94-4A41-8981-657EEAFE5C65}" destId="{D6BFE437-B9A7-423E-B208-4AA368EEC443}" srcOrd="0" destOrd="0" presId="urn:microsoft.com/office/officeart/2008/layout/VerticalCurvedList"/>
    <dgm:cxn modelId="{6E2E30C7-55D9-41D7-9EAE-8896AC0CDC4D}" type="presParOf" srcId="{255D0F2D-D49B-4E9A-8C00-2075D0B17FB1}" destId="{D8910013-B4DF-4B3F-8D70-C4E7BD3D8324}" srcOrd="7" destOrd="0" presId="urn:microsoft.com/office/officeart/2008/layout/VerticalCurvedList"/>
    <dgm:cxn modelId="{036712CB-E01E-488F-BD50-6BE7C387A188}" type="presParOf" srcId="{255D0F2D-D49B-4E9A-8C00-2075D0B17FB1}" destId="{31B8BA4B-BB2A-4ACB-A851-3DBFCD1E9C8B}" srcOrd="8" destOrd="0" presId="urn:microsoft.com/office/officeart/2008/layout/VerticalCurvedList"/>
    <dgm:cxn modelId="{71C0FD94-A9BC-4E13-813F-FDF28FA25774}" type="presParOf" srcId="{31B8BA4B-BB2A-4ACB-A851-3DBFCD1E9C8B}" destId="{AB94DEF9-C8D5-4BB1-9FBE-A053B93BEC4E}" srcOrd="0" destOrd="0" presId="urn:microsoft.com/office/officeart/2008/layout/VerticalCurvedList"/>
    <dgm:cxn modelId="{2DB25E5A-74ED-4088-8997-85C3466F344F}" type="presParOf" srcId="{255D0F2D-D49B-4E9A-8C00-2075D0B17FB1}" destId="{2C3D8488-DC1B-4EF7-B978-02EBB9587CF9}" srcOrd="9" destOrd="0" presId="urn:microsoft.com/office/officeart/2008/layout/VerticalCurvedList"/>
    <dgm:cxn modelId="{AC9C7104-C350-4BFC-9400-F13DB6045DE0}" type="presParOf" srcId="{255D0F2D-D49B-4E9A-8C00-2075D0B17FB1}" destId="{26DF5E8B-6C59-4B8A-85B4-2F8C885C0279}" srcOrd="10" destOrd="0" presId="urn:microsoft.com/office/officeart/2008/layout/VerticalCurvedList"/>
    <dgm:cxn modelId="{4A3CEEEF-B400-43A6-98F0-CA77EB0C8572}" type="presParOf" srcId="{26DF5E8B-6C59-4B8A-85B4-2F8C885C0279}" destId="{7D5C516C-C5F9-4AAF-9DDB-AE3D657F734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7009A-D492-4B55-AEE7-D26AA1153FD9}">
      <dsp:nvSpPr>
        <dsp:cNvPr id="0" name=""/>
        <dsp:cNvSpPr/>
      </dsp:nvSpPr>
      <dsp:spPr>
        <a:xfrm>
          <a:off x="5875" y="594762"/>
          <a:ext cx="1325768" cy="758920"/>
        </a:xfrm>
        <a:prstGeom prst="rect">
          <a:avLst/>
        </a:prstGeom>
        <a:solidFill>
          <a:schemeClr val="bg1">
            <a:lumMod val="75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ctr" defTabSz="577850">
            <a:lnSpc>
              <a:spcPct val="90000"/>
            </a:lnSpc>
            <a:spcBef>
              <a:spcPct val="0"/>
            </a:spcBef>
            <a:spcAft>
              <a:spcPct val="35000"/>
            </a:spcAft>
            <a:buNone/>
          </a:pPr>
          <a:r>
            <a:rPr lang="fr-FR" sz="1300" b="1" kern="1200">
              <a:solidFill>
                <a:srgbClr val="FFFFFF"/>
              </a:solidFill>
              <a:latin typeface="Calibri" panose="020F0502020204030204" pitchFamily="34" charset="0"/>
              <a:ea typeface="+mn-ea"/>
              <a:cs typeface="Calibri" panose="020F0502020204030204" pitchFamily="34" charset="0"/>
            </a:rPr>
            <a:t>INCEPTION</a:t>
          </a:r>
          <a:endParaRPr lang="en-US" sz="1300" b="1" kern="1200">
            <a:solidFill>
              <a:srgbClr val="FFFFFF"/>
            </a:solidFill>
            <a:latin typeface="Calibri" panose="020F0502020204030204" pitchFamily="34" charset="0"/>
            <a:ea typeface="+mn-ea"/>
            <a:cs typeface="Calibri" panose="020F0502020204030204" pitchFamily="34" charset="0"/>
          </a:endParaRPr>
        </a:p>
      </dsp:txBody>
      <dsp:txXfrm>
        <a:off x="5875" y="594762"/>
        <a:ext cx="1325768" cy="505946"/>
      </dsp:txXfrm>
    </dsp:sp>
    <dsp:sp modelId="{64A7F24A-798E-4BD7-9E99-B6B635B77883}">
      <dsp:nvSpPr>
        <dsp:cNvPr id="0" name=""/>
        <dsp:cNvSpPr/>
      </dsp:nvSpPr>
      <dsp:spPr>
        <a:xfrm>
          <a:off x="277418" y="1226918"/>
          <a:ext cx="1325768" cy="1379868"/>
        </a:xfrm>
        <a:prstGeom prst="snip1Rect">
          <a:avLst/>
        </a:prstGeom>
        <a:solidFill>
          <a:srgbClr val="FFFFFF">
            <a:alpha val="90000"/>
            <a:hueOff val="0"/>
            <a:satOff val="0"/>
            <a:lumOff val="0"/>
            <a:alphaOff val="0"/>
          </a:srgbClr>
        </a:solidFill>
        <a:ln w="25400" cap="flat" cmpd="sng" algn="ctr">
          <a:solidFill>
            <a:srgbClr val="FFFFFF">
              <a:lumMod val="95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lr>
              <a:schemeClr val="accent1"/>
            </a:buClr>
            <a:buChar char="•"/>
          </a:pPr>
          <a:r>
            <a:rPr lang="fr-FR" sz="1100" kern="1200" err="1">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Framing</a:t>
          </a:r>
          <a:r>
            <a:rPr lang="fr-FR" sz="1100" kern="1200">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 the program of </a:t>
          </a:r>
          <a:r>
            <a:rPr lang="fr-FR" sz="1100" kern="1200" err="1">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works</a:t>
          </a:r>
          <a:endParaRPr lang="en-US" sz="1100" kern="1200">
            <a:solidFill>
              <a:schemeClr val="bg1">
                <a:lumMod val="65000"/>
              </a:schemeClr>
            </a:solidFill>
            <a:latin typeface="Roboto" panose="02000000000000000000" pitchFamily="2" charset="0"/>
            <a:ea typeface="Roboto" panose="02000000000000000000" pitchFamily="2" charset="0"/>
            <a:cs typeface="Calibri" panose="020F0502020204030204" pitchFamily="34" charset="0"/>
          </a:endParaRPr>
        </a:p>
        <a:p>
          <a:pPr marL="57150" lvl="1" indent="-57150" algn="l" defTabSz="488950">
            <a:lnSpc>
              <a:spcPct val="90000"/>
            </a:lnSpc>
            <a:spcBef>
              <a:spcPct val="0"/>
            </a:spcBef>
            <a:spcAft>
              <a:spcPct val="15000"/>
            </a:spcAft>
            <a:buClr>
              <a:schemeClr val="accent1"/>
            </a:buClr>
            <a:buChar char="•"/>
          </a:pPr>
          <a:r>
            <a:rPr lang="fr-FR" sz="1100" kern="1200" err="1">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Engaging</a:t>
          </a:r>
          <a:r>
            <a:rPr lang="fr-FR" sz="1100" kern="1200">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 </a:t>
          </a:r>
          <a:r>
            <a:rPr lang="fr-FR" sz="1100" kern="1200" err="1">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partners</a:t>
          </a:r>
          <a:r>
            <a:rPr lang="fr-FR" sz="1100" kern="1200">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 and </a:t>
          </a:r>
          <a:r>
            <a:rPr lang="fr-FR" sz="1100" kern="1200" err="1">
              <a:solidFill>
                <a:schemeClr val="bg1">
                  <a:lumMod val="65000"/>
                </a:schemeClr>
              </a:solidFill>
              <a:latin typeface="Roboto" panose="02000000000000000000" pitchFamily="2" charset="0"/>
              <a:ea typeface="Roboto" panose="02000000000000000000" pitchFamily="2" charset="0"/>
              <a:cs typeface="Calibri" panose="020F0502020204030204" pitchFamily="34" charset="0"/>
            </a:rPr>
            <a:t>stakeholders</a:t>
          </a:r>
          <a:endParaRPr lang="en-US" sz="1100" kern="1200">
            <a:solidFill>
              <a:schemeClr val="bg1">
                <a:lumMod val="65000"/>
              </a:schemeClr>
            </a:solidFill>
            <a:latin typeface="Roboto" panose="02000000000000000000" pitchFamily="2" charset="0"/>
            <a:ea typeface="Roboto" panose="02000000000000000000" pitchFamily="2" charset="0"/>
            <a:cs typeface="Calibri" panose="020F0502020204030204" pitchFamily="34" charset="0"/>
          </a:endParaRPr>
        </a:p>
      </dsp:txBody>
      <dsp:txXfrm>
        <a:off x="277418" y="1337401"/>
        <a:ext cx="1215285" cy="1269385"/>
      </dsp:txXfrm>
    </dsp:sp>
    <dsp:sp modelId="{DDA4D21E-52B1-467F-B72C-A9FA14BA96D8}">
      <dsp:nvSpPr>
        <dsp:cNvPr id="0" name=""/>
        <dsp:cNvSpPr/>
      </dsp:nvSpPr>
      <dsp:spPr>
        <a:xfrm>
          <a:off x="1532626" y="682697"/>
          <a:ext cx="426081" cy="330077"/>
        </a:xfrm>
        <a:prstGeom prst="rightArrow">
          <a:avLst>
            <a:gd name="adj1" fmla="val 60000"/>
            <a:gd name="adj2" fmla="val 50000"/>
          </a:avLst>
        </a:prstGeom>
        <a:solidFill>
          <a:srgbClr val="1BB9D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FFFFFF"/>
            </a:solidFill>
            <a:latin typeface="Calibri" panose="020F0502020204030204" pitchFamily="34" charset="0"/>
            <a:ea typeface="+mn-ea"/>
            <a:cs typeface="Calibri" panose="020F0502020204030204" pitchFamily="34" charset="0"/>
          </a:endParaRPr>
        </a:p>
      </dsp:txBody>
      <dsp:txXfrm>
        <a:off x="1532626" y="748712"/>
        <a:ext cx="327058" cy="198047"/>
      </dsp:txXfrm>
    </dsp:sp>
    <dsp:sp modelId="{068C0AFD-B49A-4827-B41B-9F413D6C46F0}">
      <dsp:nvSpPr>
        <dsp:cNvPr id="0" name=""/>
        <dsp:cNvSpPr/>
      </dsp:nvSpPr>
      <dsp:spPr>
        <a:xfrm>
          <a:off x="2135571" y="594762"/>
          <a:ext cx="1325768" cy="758920"/>
        </a:xfrm>
        <a:prstGeom prst="rect">
          <a:avLst/>
        </a:prstGeom>
        <a:solidFill>
          <a:schemeClr val="bg2">
            <a:lumMod val="75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ctr" defTabSz="577850">
            <a:lnSpc>
              <a:spcPct val="90000"/>
            </a:lnSpc>
            <a:spcBef>
              <a:spcPct val="0"/>
            </a:spcBef>
            <a:spcAft>
              <a:spcPct val="35000"/>
            </a:spcAft>
            <a:buNone/>
          </a:pPr>
          <a:r>
            <a:rPr lang="fr-FR" sz="1300" b="1" kern="1200">
              <a:solidFill>
                <a:srgbClr val="FFFFFF"/>
              </a:solidFill>
              <a:latin typeface="Calibri" panose="020F0502020204030204" pitchFamily="34" charset="0"/>
              <a:ea typeface="+mn-ea"/>
              <a:cs typeface="Calibri" panose="020F0502020204030204" pitchFamily="34" charset="0"/>
            </a:rPr>
            <a:t>DIAGNOSIS</a:t>
          </a:r>
          <a:endParaRPr lang="en-US" sz="1300" b="1" kern="1200">
            <a:solidFill>
              <a:srgbClr val="FFFFFF"/>
            </a:solidFill>
            <a:latin typeface="Calibri" panose="020F0502020204030204" pitchFamily="34" charset="0"/>
            <a:ea typeface="+mn-ea"/>
            <a:cs typeface="Calibri" panose="020F0502020204030204" pitchFamily="34" charset="0"/>
          </a:endParaRPr>
        </a:p>
      </dsp:txBody>
      <dsp:txXfrm>
        <a:off x="2135571" y="594762"/>
        <a:ext cx="1325768" cy="505946"/>
      </dsp:txXfrm>
    </dsp:sp>
    <dsp:sp modelId="{4B4B9F5C-B632-438D-9CF4-30CED50F3DEC}">
      <dsp:nvSpPr>
        <dsp:cNvPr id="0" name=""/>
        <dsp:cNvSpPr/>
      </dsp:nvSpPr>
      <dsp:spPr>
        <a:xfrm>
          <a:off x="2407114" y="1226918"/>
          <a:ext cx="1325768" cy="1379868"/>
        </a:xfrm>
        <a:prstGeom prst="snip1Rect">
          <a:avLst/>
        </a:prstGeom>
        <a:solidFill>
          <a:srgbClr val="FFFFFF">
            <a:alpha val="90000"/>
            <a:hueOff val="0"/>
            <a:satOff val="0"/>
            <a:lumOff val="0"/>
            <a:alphaOff val="0"/>
          </a:srgbClr>
        </a:solidFill>
        <a:ln w="25400" cap="flat" cmpd="sng" algn="ctr">
          <a:solidFill>
            <a:srgbClr val="C8C8C8"/>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lr>
              <a:schemeClr val="accent1"/>
            </a:buClr>
            <a:buChar char="•"/>
          </a:pPr>
          <a:r>
            <a:rPr lang="en-US" sz="1100" kern="1200">
              <a:solidFill>
                <a:srgbClr val="3C3C3C"/>
              </a:solidFill>
              <a:latin typeface="Roboto" panose="02000000000000000000" pitchFamily="2" charset="0"/>
              <a:ea typeface="Roboto" panose="02000000000000000000" pitchFamily="2" charset="0"/>
              <a:cs typeface="Calibri" panose="020F0502020204030204" pitchFamily="34" charset="0"/>
            </a:rPr>
            <a:t>Analysis of strengths and weakness</a:t>
          </a:r>
        </a:p>
        <a:p>
          <a:pPr marL="57150" lvl="1" indent="-57150" algn="l" defTabSz="488950">
            <a:lnSpc>
              <a:spcPct val="90000"/>
            </a:lnSpc>
            <a:spcBef>
              <a:spcPct val="0"/>
            </a:spcBef>
            <a:spcAft>
              <a:spcPct val="15000"/>
            </a:spcAft>
            <a:buClr>
              <a:schemeClr val="accent1"/>
            </a:buClr>
            <a:buChar char="•"/>
          </a:pPr>
          <a:r>
            <a:rPr lang="en-US" sz="1100" kern="1200">
              <a:solidFill>
                <a:srgbClr val="3C3C3C"/>
              </a:solidFill>
              <a:latin typeface="Roboto" panose="02000000000000000000" pitchFamily="2" charset="0"/>
              <a:ea typeface="Roboto" panose="02000000000000000000" pitchFamily="2" charset="0"/>
              <a:cs typeface="Calibri" panose="020F0502020204030204" pitchFamily="34" charset="0"/>
            </a:rPr>
            <a:t>Opportunities and threats to sustainable mobility</a:t>
          </a:r>
        </a:p>
      </dsp:txBody>
      <dsp:txXfrm>
        <a:off x="2407114" y="1337401"/>
        <a:ext cx="1215285" cy="1269385"/>
      </dsp:txXfrm>
    </dsp:sp>
    <dsp:sp modelId="{BFA31193-1847-4D70-86CD-774B3C4E1898}">
      <dsp:nvSpPr>
        <dsp:cNvPr id="0" name=""/>
        <dsp:cNvSpPr/>
      </dsp:nvSpPr>
      <dsp:spPr>
        <a:xfrm>
          <a:off x="3662321" y="682697"/>
          <a:ext cx="426081" cy="330077"/>
        </a:xfrm>
        <a:prstGeom prst="rightArrow">
          <a:avLst>
            <a:gd name="adj1" fmla="val 60000"/>
            <a:gd name="adj2" fmla="val 50000"/>
          </a:avLst>
        </a:prstGeom>
        <a:solidFill>
          <a:srgbClr val="1BB9D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FFFFFF"/>
            </a:solidFill>
            <a:latin typeface="Calibri" panose="020F0502020204030204" pitchFamily="34" charset="0"/>
            <a:ea typeface="+mn-ea"/>
            <a:cs typeface="Calibri" panose="020F0502020204030204" pitchFamily="34" charset="0"/>
          </a:endParaRPr>
        </a:p>
      </dsp:txBody>
      <dsp:txXfrm>
        <a:off x="3662321" y="748712"/>
        <a:ext cx="327058" cy="198047"/>
      </dsp:txXfrm>
    </dsp:sp>
    <dsp:sp modelId="{410AB45B-5BF5-4D94-90D1-DA885DEE15ED}">
      <dsp:nvSpPr>
        <dsp:cNvPr id="0" name=""/>
        <dsp:cNvSpPr/>
      </dsp:nvSpPr>
      <dsp:spPr>
        <a:xfrm>
          <a:off x="4265266" y="594762"/>
          <a:ext cx="1325768" cy="758920"/>
        </a:xfrm>
        <a:prstGeom prst="rect">
          <a:avLst/>
        </a:prstGeom>
        <a:solidFill>
          <a:schemeClr val="accent3"/>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ctr" defTabSz="577850">
            <a:lnSpc>
              <a:spcPct val="90000"/>
            </a:lnSpc>
            <a:spcBef>
              <a:spcPct val="0"/>
            </a:spcBef>
            <a:spcAft>
              <a:spcPct val="35000"/>
            </a:spcAft>
            <a:buNone/>
          </a:pPr>
          <a:r>
            <a:rPr lang="fr-FR" sz="1300" b="1" kern="1200">
              <a:solidFill>
                <a:srgbClr val="FFFFFF"/>
              </a:solidFill>
              <a:latin typeface="Calibri" panose="020F0502020204030204" pitchFamily="34" charset="0"/>
              <a:ea typeface="+mn-ea"/>
              <a:cs typeface="Calibri" panose="020F0502020204030204" pitchFamily="34" charset="0"/>
            </a:rPr>
            <a:t>ELABORATION OF THE VISION</a:t>
          </a:r>
          <a:endParaRPr lang="en-US" sz="1300" b="1" kern="1200">
            <a:solidFill>
              <a:srgbClr val="FFFFFF"/>
            </a:solidFill>
            <a:latin typeface="Calibri" panose="020F0502020204030204" pitchFamily="34" charset="0"/>
            <a:ea typeface="+mn-ea"/>
            <a:cs typeface="Calibri" panose="020F0502020204030204" pitchFamily="34" charset="0"/>
          </a:endParaRPr>
        </a:p>
      </dsp:txBody>
      <dsp:txXfrm>
        <a:off x="4265266" y="594762"/>
        <a:ext cx="1325768" cy="505946"/>
      </dsp:txXfrm>
    </dsp:sp>
    <dsp:sp modelId="{E3033582-021E-46B5-BB12-14CD833931BB}">
      <dsp:nvSpPr>
        <dsp:cNvPr id="0" name=""/>
        <dsp:cNvSpPr/>
      </dsp:nvSpPr>
      <dsp:spPr>
        <a:xfrm>
          <a:off x="4536809" y="1226918"/>
          <a:ext cx="1325768" cy="1379868"/>
        </a:xfrm>
        <a:prstGeom prst="snip1Rect">
          <a:avLst/>
        </a:prstGeom>
        <a:solidFill>
          <a:srgbClr val="FFFFFF">
            <a:alpha val="90000"/>
            <a:hueOff val="0"/>
            <a:satOff val="0"/>
            <a:lumOff val="0"/>
            <a:alphaOff val="0"/>
          </a:srgbClr>
        </a:solidFill>
        <a:ln w="254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lr>
              <a:schemeClr val="accent1"/>
            </a:buClr>
            <a:buChar char="•"/>
          </a:pPr>
          <a:r>
            <a:rPr lang="en-US" sz="1100" kern="12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Priorities</a:t>
          </a:r>
        </a:p>
        <a:p>
          <a:pPr marL="57150" lvl="1" indent="-57150" algn="l" defTabSz="488950">
            <a:lnSpc>
              <a:spcPct val="90000"/>
            </a:lnSpc>
            <a:spcBef>
              <a:spcPct val="0"/>
            </a:spcBef>
            <a:spcAft>
              <a:spcPct val="15000"/>
            </a:spcAft>
            <a:buClr>
              <a:schemeClr val="accent1"/>
            </a:buClr>
            <a:buChar char="•"/>
          </a:pPr>
          <a:r>
            <a:rPr lang="en-US" sz="1100" kern="12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Orientations around the territory</a:t>
          </a:r>
        </a:p>
        <a:p>
          <a:pPr marL="57150" lvl="1" indent="-57150" algn="l" defTabSz="488950">
            <a:lnSpc>
              <a:spcPct val="90000"/>
            </a:lnSpc>
            <a:spcBef>
              <a:spcPct val="0"/>
            </a:spcBef>
            <a:spcAft>
              <a:spcPct val="15000"/>
            </a:spcAft>
            <a:buClr>
              <a:schemeClr val="accent1"/>
            </a:buClr>
            <a:buChar char="•"/>
          </a:pPr>
          <a:r>
            <a:rPr lang="en-US" sz="1100" kern="12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Goals</a:t>
          </a:r>
        </a:p>
      </dsp:txBody>
      <dsp:txXfrm>
        <a:off x="4536809" y="1337401"/>
        <a:ext cx="1215285" cy="1269385"/>
      </dsp:txXfrm>
    </dsp:sp>
    <dsp:sp modelId="{CC7F1959-FFD0-4E44-B7FB-A21D8FFA468A}">
      <dsp:nvSpPr>
        <dsp:cNvPr id="0" name=""/>
        <dsp:cNvSpPr/>
      </dsp:nvSpPr>
      <dsp:spPr>
        <a:xfrm>
          <a:off x="5792016" y="682697"/>
          <a:ext cx="426081" cy="330077"/>
        </a:xfrm>
        <a:prstGeom prst="rightArrow">
          <a:avLst>
            <a:gd name="adj1" fmla="val 60000"/>
            <a:gd name="adj2" fmla="val 50000"/>
          </a:avLst>
        </a:prstGeom>
        <a:solidFill>
          <a:srgbClr val="1BB9D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FFFFFF"/>
            </a:solidFill>
            <a:latin typeface="Calibri" panose="020F0502020204030204" pitchFamily="34" charset="0"/>
            <a:ea typeface="+mn-ea"/>
            <a:cs typeface="Calibri" panose="020F0502020204030204" pitchFamily="34" charset="0"/>
          </a:endParaRPr>
        </a:p>
      </dsp:txBody>
      <dsp:txXfrm>
        <a:off x="5792016" y="748712"/>
        <a:ext cx="327058" cy="198047"/>
      </dsp:txXfrm>
    </dsp:sp>
    <dsp:sp modelId="{7FC73DD4-9ECE-4763-AC29-13242BFEBD8F}">
      <dsp:nvSpPr>
        <dsp:cNvPr id="0" name=""/>
        <dsp:cNvSpPr/>
      </dsp:nvSpPr>
      <dsp:spPr>
        <a:xfrm>
          <a:off x="6394961" y="594762"/>
          <a:ext cx="1325768" cy="758920"/>
        </a:xfrm>
        <a:prstGeom prst="rect">
          <a:avLst/>
        </a:prstGeom>
        <a:solidFill>
          <a:schemeClr val="accent2"/>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ctr" defTabSz="577850">
            <a:lnSpc>
              <a:spcPct val="90000"/>
            </a:lnSpc>
            <a:spcBef>
              <a:spcPct val="0"/>
            </a:spcBef>
            <a:spcAft>
              <a:spcPct val="35000"/>
            </a:spcAft>
            <a:buNone/>
          </a:pPr>
          <a:r>
            <a:rPr lang="fr-FR" sz="1300" b="1" kern="1200">
              <a:solidFill>
                <a:srgbClr val="FFFFFF"/>
              </a:solidFill>
              <a:latin typeface="Calibri" panose="020F0502020204030204" pitchFamily="34" charset="0"/>
              <a:ea typeface="+mn-ea"/>
              <a:cs typeface="Calibri" panose="020F0502020204030204" pitchFamily="34" charset="0"/>
            </a:rPr>
            <a:t>DETAILED SCENARIOS</a:t>
          </a:r>
          <a:endParaRPr lang="en-US" sz="1300" b="1" kern="1200">
            <a:solidFill>
              <a:srgbClr val="FFFFFF"/>
            </a:solidFill>
            <a:latin typeface="Calibri" panose="020F0502020204030204" pitchFamily="34" charset="0"/>
            <a:ea typeface="+mn-ea"/>
            <a:cs typeface="Calibri" panose="020F0502020204030204" pitchFamily="34" charset="0"/>
          </a:endParaRPr>
        </a:p>
      </dsp:txBody>
      <dsp:txXfrm>
        <a:off x="6394961" y="594762"/>
        <a:ext cx="1325768" cy="505946"/>
      </dsp:txXfrm>
    </dsp:sp>
    <dsp:sp modelId="{948D6E77-4383-4D36-88D8-573D8DF40B4A}">
      <dsp:nvSpPr>
        <dsp:cNvPr id="0" name=""/>
        <dsp:cNvSpPr/>
      </dsp:nvSpPr>
      <dsp:spPr>
        <a:xfrm>
          <a:off x="6666504" y="1226918"/>
          <a:ext cx="1325768" cy="1379868"/>
        </a:xfrm>
        <a:prstGeom prst="snip1Rect">
          <a:avLst/>
        </a:prstGeom>
        <a:solidFill>
          <a:srgbClr val="FFFFFF">
            <a:alpha val="90000"/>
            <a:hueOff val="0"/>
            <a:satOff val="0"/>
            <a:lumOff val="0"/>
            <a:alphaOff val="0"/>
          </a:srgbClr>
        </a:solidFill>
        <a:ln w="254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lr>
              <a:schemeClr val="accent1"/>
            </a:buClr>
            <a:buChar char="•"/>
          </a:pPr>
          <a:r>
            <a:rPr lang="en-US" sz="1100" kern="12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Transport networks and mobility enhancement</a:t>
          </a:r>
        </a:p>
        <a:p>
          <a:pPr marL="57150" lvl="1" indent="-57150" algn="l" defTabSz="488950">
            <a:lnSpc>
              <a:spcPct val="90000"/>
            </a:lnSpc>
            <a:spcBef>
              <a:spcPct val="0"/>
            </a:spcBef>
            <a:spcAft>
              <a:spcPct val="15000"/>
            </a:spcAft>
            <a:buClr>
              <a:schemeClr val="accent1"/>
            </a:buClr>
            <a:buChar char="•"/>
          </a:pPr>
          <a:r>
            <a:rPr lang="en-US" sz="1100" kern="12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Public policies</a:t>
          </a:r>
        </a:p>
      </dsp:txBody>
      <dsp:txXfrm>
        <a:off x="6666504" y="1337401"/>
        <a:ext cx="1215285" cy="1269385"/>
      </dsp:txXfrm>
    </dsp:sp>
    <dsp:sp modelId="{32942531-50C1-4EC8-A54C-20A938FBBAB1}">
      <dsp:nvSpPr>
        <dsp:cNvPr id="0" name=""/>
        <dsp:cNvSpPr/>
      </dsp:nvSpPr>
      <dsp:spPr>
        <a:xfrm>
          <a:off x="7921711" y="682697"/>
          <a:ext cx="426081" cy="330077"/>
        </a:xfrm>
        <a:prstGeom prst="rightArrow">
          <a:avLst>
            <a:gd name="adj1" fmla="val 60000"/>
            <a:gd name="adj2" fmla="val 50000"/>
          </a:avLst>
        </a:prstGeom>
        <a:solidFill>
          <a:srgbClr val="1BB9D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FFFFFF"/>
            </a:solidFill>
            <a:latin typeface="Calibri" panose="020F0502020204030204" pitchFamily="34" charset="0"/>
            <a:ea typeface="+mn-ea"/>
            <a:cs typeface="Calibri" panose="020F0502020204030204" pitchFamily="34" charset="0"/>
          </a:endParaRPr>
        </a:p>
      </dsp:txBody>
      <dsp:txXfrm>
        <a:off x="7921711" y="748712"/>
        <a:ext cx="327058" cy="198047"/>
      </dsp:txXfrm>
    </dsp:sp>
    <dsp:sp modelId="{1191338E-42F4-4F9C-8259-E760C5612C38}">
      <dsp:nvSpPr>
        <dsp:cNvPr id="0" name=""/>
        <dsp:cNvSpPr/>
      </dsp:nvSpPr>
      <dsp:spPr>
        <a:xfrm>
          <a:off x="8524656" y="594762"/>
          <a:ext cx="1325768" cy="758920"/>
        </a:xfrm>
        <a:prstGeom prst="rect">
          <a:avLst/>
        </a:prstGeom>
        <a:solidFill>
          <a:schemeClr val="accent1"/>
        </a:solidFill>
        <a:ln w="254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ctr" defTabSz="577850">
            <a:lnSpc>
              <a:spcPct val="90000"/>
            </a:lnSpc>
            <a:spcBef>
              <a:spcPct val="0"/>
            </a:spcBef>
            <a:spcAft>
              <a:spcPct val="35000"/>
            </a:spcAft>
            <a:buNone/>
          </a:pPr>
          <a:r>
            <a:rPr lang="fr-FR" sz="1300" b="1" kern="1200">
              <a:solidFill>
                <a:srgbClr val="FFFFFF"/>
              </a:solidFill>
              <a:latin typeface="Calibri" panose="020F0502020204030204" pitchFamily="34" charset="0"/>
              <a:ea typeface="+mn-ea"/>
              <a:cs typeface="Calibri" panose="020F0502020204030204" pitchFamily="34" charset="0"/>
            </a:rPr>
            <a:t>SUMP ACTION PLAN</a:t>
          </a:r>
          <a:endParaRPr lang="en-US" sz="1300" b="1" kern="1200">
            <a:solidFill>
              <a:srgbClr val="FFFFFF"/>
            </a:solidFill>
            <a:latin typeface="Calibri" panose="020F0502020204030204" pitchFamily="34" charset="0"/>
            <a:ea typeface="+mn-ea"/>
            <a:cs typeface="Calibri" panose="020F0502020204030204" pitchFamily="34" charset="0"/>
          </a:endParaRPr>
        </a:p>
      </dsp:txBody>
      <dsp:txXfrm>
        <a:off x="8524656" y="594762"/>
        <a:ext cx="1325768" cy="505946"/>
      </dsp:txXfrm>
    </dsp:sp>
    <dsp:sp modelId="{D9F1CCD4-F151-4BE9-B016-281BE5223EBB}">
      <dsp:nvSpPr>
        <dsp:cNvPr id="0" name=""/>
        <dsp:cNvSpPr/>
      </dsp:nvSpPr>
      <dsp:spPr>
        <a:xfrm>
          <a:off x="8796199" y="1226918"/>
          <a:ext cx="1325768" cy="1379868"/>
        </a:xfrm>
        <a:prstGeom prst="snip1Rect">
          <a:avLst/>
        </a:prstGeom>
        <a:solidFill>
          <a:srgbClr val="FFFFFF">
            <a:alpha val="90000"/>
            <a:hueOff val="0"/>
            <a:satOff val="0"/>
            <a:lumOff val="0"/>
            <a:alphaOff val="0"/>
          </a:srgbClr>
        </a:solidFill>
        <a:ln w="254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lr>
              <a:schemeClr val="accent1"/>
            </a:buClr>
            <a:buChar char="•"/>
          </a:pPr>
          <a:r>
            <a:rPr lang="fr-FR" sz="1100" kern="12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Short, medium and long </a:t>
          </a:r>
          <a:r>
            <a:rPr lang="fr-FR" sz="1100" kern="1200" err="1">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term</a:t>
          </a:r>
          <a:r>
            <a:rPr lang="fr-FR" sz="1100" kern="12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 action plan for </a:t>
          </a:r>
          <a:r>
            <a:rPr lang="fr-FR" sz="1100" kern="1200" err="1">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sustainable</a:t>
          </a:r>
          <a:r>
            <a:rPr lang="fr-FR" sz="1100" kern="12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 </a:t>
          </a:r>
          <a:r>
            <a:rPr lang="fr-FR" sz="1100" kern="1200" err="1">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mobility</a:t>
          </a:r>
          <a:r>
            <a:rPr lang="fr-FR" sz="1100" kern="12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 in </a:t>
          </a:r>
          <a:r>
            <a:rPr lang="fr-FR" sz="1100" kern="1200" err="1">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rPr>
            <a:t>Mebidangro</a:t>
          </a:r>
          <a:endParaRPr lang="en-US" sz="1100" kern="1200">
            <a:solidFill>
              <a:srgbClr val="3C3C3C">
                <a:hueOff val="0"/>
                <a:satOff val="0"/>
                <a:lumOff val="0"/>
                <a:alphaOff val="0"/>
              </a:srgbClr>
            </a:solidFill>
            <a:latin typeface="Roboto" panose="02000000000000000000" pitchFamily="2" charset="0"/>
            <a:ea typeface="Roboto" panose="02000000000000000000" pitchFamily="2" charset="0"/>
            <a:cs typeface="Calibri" panose="020F0502020204030204" pitchFamily="34" charset="0"/>
          </a:endParaRPr>
        </a:p>
      </dsp:txBody>
      <dsp:txXfrm>
        <a:off x="8796199" y="1337401"/>
        <a:ext cx="1215285" cy="1269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F5AF8-A588-42A6-B487-6F341F82827C}">
      <dsp:nvSpPr>
        <dsp:cNvPr id="0" name=""/>
        <dsp:cNvSpPr/>
      </dsp:nvSpPr>
      <dsp:spPr>
        <a:xfrm>
          <a:off x="-5001633" y="-766327"/>
          <a:ext cx="5956656" cy="5956656"/>
        </a:xfrm>
        <a:prstGeom prst="blockArc">
          <a:avLst>
            <a:gd name="adj1" fmla="val 18900000"/>
            <a:gd name="adj2" fmla="val 2700000"/>
            <a:gd name="adj3" fmla="val 323"/>
          </a:avLst>
        </a:prstGeom>
        <a:noFill/>
        <a:ln w="25400" cap="flat" cmpd="sng" algn="ctr">
          <a:solidFill>
            <a:srgbClr val="FFFFFF">
              <a:lumMod val="65000"/>
            </a:srgbClr>
          </a:solidFill>
          <a:prstDash val="solid"/>
          <a:miter lim="800000"/>
        </a:ln>
        <a:effectLst/>
      </dsp:spPr>
      <dsp:style>
        <a:lnRef idx="2">
          <a:scrgbClr r="0" g="0" b="0"/>
        </a:lnRef>
        <a:fillRef idx="0">
          <a:scrgbClr r="0" g="0" b="0"/>
        </a:fillRef>
        <a:effectRef idx="0">
          <a:scrgbClr r="0" g="0" b="0"/>
        </a:effectRef>
        <a:fontRef idx="minor"/>
      </dsp:style>
    </dsp:sp>
    <dsp:sp modelId="{6CC71F75-CA77-4650-80F5-A85359F9F4B4}">
      <dsp:nvSpPr>
        <dsp:cNvPr id="0" name=""/>
        <dsp:cNvSpPr/>
      </dsp:nvSpPr>
      <dsp:spPr>
        <a:xfrm>
          <a:off x="417804" y="276411"/>
          <a:ext cx="6523358" cy="553176"/>
        </a:xfrm>
        <a:prstGeom prst="rect">
          <a:avLst/>
        </a:prstGeom>
        <a:solidFill>
          <a:srgbClr val="1BB9D9">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084" tIns="30480" rIns="30480" bIns="30480" numCol="1" spcCol="1270" anchor="ctr" anchorCtr="0">
          <a:noAutofit/>
        </a:bodyPr>
        <a:lstStyle/>
        <a:p>
          <a:pPr marL="0" lvl="0" indent="0" algn="l" defTabSz="533400" rtl="0">
            <a:lnSpc>
              <a:spcPct val="90000"/>
            </a:lnSpc>
            <a:spcBef>
              <a:spcPct val="0"/>
            </a:spcBef>
            <a:spcAft>
              <a:spcPct val="35000"/>
            </a:spcAft>
            <a:buNone/>
          </a:pPr>
          <a:r>
            <a:rPr lang="fr-FR" sz="1200" b="1" kern="1200">
              <a:solidFill>
                <a:srgbClr val="FFFFFF"/>
              </a:solidFill>
              <a:latin typeface="Roboto" panose="02000000000000000000" pitchFamily="2" charset="0"/>
              <a:ea typeface="Roboto" panose="02000000000000000000" pitchFamily="2" charset="0"/>
              <a:cs typeface="+mn-cs"/>
              <a:sym typeface="Calibri"/>
            </a:rPr>
            <a:t>INSTITUTIONAL FRAMEWORK: </a:t>
          </a:r>
          <a:r>
            <a:rPr lang="fr-FR" sz="1200" b="1" kern="1200" err="1">
              <a:solidFill>
                <a:srgbClr val="FFFFFF"/>
              </a:solidFill>
              <a:latin typeface="Roboto" panose="02000000000000000000" pitchFamily="2" charset="0"/>
              <a:ea typeface="Roboto" panose="02000000000000000000" pitchFamily="2" charset="0"/>
              <a:cs typeface="+mn-cs"/>
              <a:sym typeface="Calibri"/>
            </a:rPr>
            <a:t>Governance</a:t>
          </a:r>
          <a:r>
            <a:rPr lang="fr-FR" sz="1200" b="1" kern="1200">
              <a:solidFill>
                <a:srgbClr val="FFFFFF"/>
              </a:solidFill>
              <a:latin typeface="Roboto" panose="02000000000000000000" pitchFamily="2" charset="0"/>
              <a:ea typeface="Roboto" panose="02000000000000000000" pitchFamily="2" charset="0"/>
              <a:cs typeface="+mn-cs"/>
              <a:sym typeface="Calibri"/>
            </a:rPr>
            <a:t>, Financial </a:t>
          </a:r>
          <a:r>
            <a:rPr lang="fr-FR" sz="1200" b="1" kern="1200" err="1">
              <a:solidFill>
                <a:srgbClr val="FFFFFF"/>
              </a:solidFill>
              <a:latin typeface="Roboto" panose="02000000000000000000" pitchFamily="2" charset="0"/>
              <a:ea typeface="Roboto" panose="02000000000000000000" pitchFamily="2" charset="0"/>
              <a:cs typeface="+mn-cs"/>
              <a:sym typeface="Calibri"/>
            </a:rPr>
            <a:t>capacities</a:t>
          </a:r>
          <a:endParaRPr lang="fr-FR" sz="1200" b="1" kern="1200">
            <a:solidFill>
              <a:srgbClr val="FFFFFF"/>
            </a:solidFill>
            <a:latin typeface="Roboto" panose="02000000000000000000" pitchFamily="2" charset="0"/>
            <a:ea typeface="Roboto" panose="02000000000000000000" pitchFamily="2" charset="0"/>
            <a:cs typeface="+mn-cs"/>
          </a:endParaRPr>
        </a:p>
      </dsp:txBody>
      <dsp:txXfrm>
        <a:off x="417804" y="276411"/>
        <a:ext cx="6523358" cy="553176"/>
      </dsp:txXfrm>
    </dsp:sp>
    <dsp:sp modelId="{C64F9302-DDAE-4F09-B015-AB1448F365FC}">
      <dsp:nvSpPr>
        <dsp:cNvPr id="0" name=""/>
        <dsp:cNvSpPr/>
      </dsp:nvSpPr>
      <dsp:spPr>
        <a:xfrm>
          <a:off x="72068" y="207264"/>
          <a:ext cx="691471" cy="691471"/>
        </a:xfrm>
        <a:prstGeom prst="ellipse">
          <a:avLst/>
        </a:prstGeom>
        <a:solidFill>
          <a:srgbClr val="FFFFFF">
            <a:hueOff val="0"/>
            <a:satOff val="0"/>
            <a:lumOff val="0"/>
            <a:alphaOff val="0"/>
          </a:srgbClr>
        </a:solidFill>
        <a:ln w="25400" cap="flat" cmpd="sng" algn="ctr">
          <a:solidFill>
            <a:srgbClr val="1BB9D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48F445A-12C6-4059-9E4C-7279B6561D75}">
      <dsp:nvSpPr>
        <dsp:cNvPr id="0" name=""/>
        <dsp:cNvSpPr/>
      </dsp:nvSpPr>
      <dsp:spPr>
        <a:xfrm>
          <a:off x="814194" y="1105911"/>
          <a:ext cx="6126967" cy="553176"/>
        </a:xfrm>
        <a:prstGeom prst="rect">
          <a:avLst/>
        </a:prstGeom>
        <a:solidFill>
          <a:srgbClr val="1BB9D9">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084" tIns="30480" rIns="30480" bIns="30480" numCol="1" spcCol="1270" anchor="ctr" anchorCtr="0">
          <a:noAutofit/>
        </a:bodyPr>
        <a:lstStyle/>
        <a:p>
          <a:pPr marL="0" lvl="0" indent="0" algn="l" defTabSz="533400" rtl="0">
            <a:lnSpc>
              <a:spcPct val="90000"/>
            </a:lnSpc>
            <a:spcBef>
              <a:spcPct val="0"/>
            </a:spcBef>
            <a:spcAft>
              <a:spcPct val="35000"/>
            </a:spcAft>
            <a:buNone/>
          </a:pPr>
          <a:r>
            <a:rPr lang="en-US" sz="1200" b="1" kern="1200">
              <a:solidFill>
                <a:srgbClr val="FFFFFF"/>
              </a:solidFill>
              <a:latin typeface="Roboto" panose="02000000000000000000" pitchFamily="2" charset="0"/>
              <a:ea typeface="Roboto" panose="02000000000000000000" pitchFamily="2" charset="0"/>
              <a:cs typeface="+mn-cs"/>
              <a:sym typeface="Calibri"/>
            </a:rPr>
            <a:t>URBAN FABRIC AND LAND USE</a:t>
          </a:r>
          <a:endParaRPr lang="fr-FR" sz="1200" b="1" kern="1200">
            <a:solidFill>
              <a:srgbClr val="FFFFFF"/>
            </a:solidFill>
            <a:latin typeface="Roboto" panose="02000000000000000000" pitchFamily="2" charset="0"/>
            <a:ea typeface="Roboto" panose="02000000000000000000" pitchFamily="2" charset="0"/>
            <a:cs typeface="+mn-cs"/>
          </a:endParaRPr>
        </a:p>
      </dsp:txBody>
      <dsp:txXfrm>
        <a:off x="814194" y="1105911"/>
        <a:ext cx="6126967" cy="553176"/>
      </dsp:txXfrm>
    </dsp:sp>
    <dsp:sp modelId="{294B524C-662E-42EE-8944-8F97966CAF14}">
      <dsp:nvSpPr>
        <dsp:cNvPr id="0" name=""/>
        <dsp:cNvSpPr/>
      </dsp:nvSpPr>
      <dsp:spPr>
        <a:xfrm>
          <a:off x="468459" y="1036764"/>
          <a:ext cx="691471" cy="691471"/>
        </a:xfrm>
        <a:prstGeom prst="ellipse">
          <a:avLst/>
        </a:prstGeom>
        <a:solidFill>
          <a:srgbClr val="FFFFFF">
            <a:hueOff val="0"/>
            <a:satOff val="0"/>
            <a:lumOff val="0"/>
            <a:alphaOff val="0"/>
          </a:srgbClr>
        </a:solidFill>
        <a:ln w="25400" cap="flat" cmpd="sng" algn="ctr">
          <a:solidFill>
            <a:srgbClr val="1BB9D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FF32403-2E30-4088-9A5F-DC734FFC22CC}">
      <dsp:nvSpPr>
        <dsp:cNvPr id="0" name=""/>
        <dsp:cNvSpPr/>
      </dsp:nvSpPr>
      <dsp:spPr>
        <a:xfrm>
          <a:off x="935854" y="1935411"/>
          <a:ext cx="6005307" cy="553176"/>
        </a:xfrm>
        <a:prstGeom prst="rect">
          <a:avLst/>
        </a:prstGeom>
        <a:solidFill>
          <a:srgbClr val="1BB9D9">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084" tIns="30480" rIns="30480" bIns="30480" numCol="1" spcCol="1270" anchor="ctr" anchorCtr="0">
          <a:noAutofit/>
        </a:bodyPr>
        <a:lstStyle/>
        <a:p>
          <a:pPr marL="0" lvl="0" indent="0" algn="l" defTabSz="533400">
            <a:lnSpc>
              <a:spcPct val="90000"/>
            </a:lnSpc>
            <a:spcBef>
              <a:spcPct val="0"/>
            </a:spcBef>
            <a:spcAft>
              <a:spcPct val="35000"/>
            </a:spcAft>
            <a:buNone/>
          </a:pPr>
          <a:r>
            <a:rPr lang="fr-FR" sz="1200" b="1" kern="1200">
              <a:solidFill>
                <a:srgbClr val="FFFFFF"/>
              </a:solidFill>
              <a:latin typeface="Roboto" panose="02000000000000000000" pitchFamily="2" charset="0"/>
              <a:ea typeface="Roboto" panose="02000000000000000000" pitchFamily="2" charset="0"/>
              <a:cs typeface="+mn-cs"/>
            </a:rPr>
            <a:t>SOCIO-ECONOMIC CONDITIONS DATA</a:t>
          </a:r>
        </a:p>
      </dsp:txBody>
      <dsp:txXfrm>
        <a:off x="935854" y="1935411"/>
        <a:ext cx="6005307" cy="553176"/>
      </dsp:txXfrm>
    </dsp:sp>
    <dsp:sp modelId="{D6BFE437-B9A7-423E-B208-4AA368EEC443}">
      <dsp:nvSpPr>
        <dsp:cNvPr id="0" name=""/>
        <dsp:cNvSpPr/>
      </dsp:nvSpPr>
      <dsp:spPr>
        <a:xfrm>
          <a:off x="590119" y="1866264"/>
          <a:ext cx="691471" cy="691471"/>
        </a:xfrm>
        <a:prstGeom prst="ellipse">
          <a:avLst/>
        </a:prstGeom>
        <a:solidFill>
          <a:srgbClr val="FFFFFF">
            <a:hueOff val="0"/>
            <a:satOff val="0"/>
            <a:lumOff val="0"/>
            <a:alphaOff val="0"/>
          </a:srgbClr>
        </a:solidFill>
        <a:ln w="25400" cap="flat" cmpd="sng" algn="ctr">
          <a:solidFill>
            <a:srgbClr val="1BB9D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910013-B4DF-4B3F-8D70-C4E7BD3D8324}">
      <dsp:nvSpPr>
        <dsp:cNvPr id="0" name=""/>
        <dsp:cNvSpPr/>
      </dsp:nvSpPr>
      <dsp:spPr>
        <a:xfrm>
          <a:off x="760951" y="2773790"/>
          <a:ext cx="6126967" cy="553176"/>
        </a:xfrm>
        <a:prstGeom prst="rect">
          <a:avLst/>
        </a:prstGeom>
        <a:solidFill>
          <a:srgbClr val="9E2886"/>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39084" tIns="30480" rIns="30480" bIns="30480" numCol="1" spcCol="1270" anchor="ctr" anchorCtr="0">
          <a:noAutofit/>
        </a:bodyPr>
        <a:lstStyle/>
        <a:p>
          <a:pPr marL="0" lvl="0" indent="0" algn="l" defTabSz="533400" rtl="0">
            <a:lnSpc>
              <a:spcPct val="90000"/>
            </a:lnSpc>
            <a:spcBef>
              <a:spcPct val="0"/>
            </a:spcBef>
            <a:spcAft>
              <a:spcPct val="35000"/>
            </a:spcAft>
            <a:buNone/>
          </a:pPr>
          <a:r>
            <a:rPr lang="fr-FR" sz="1200" b="1" kern="1200">
              <a:solidFill>
                <a:srgbClr val="FFFFFF"/>
              </a:solidFill>
              <a:latin typeface="Roboto" panose="02000000000000000000" pitchFamily="2" charset="0"/>
              <a:ea typeface="Roboto" panose="02000000000000000000" pitchFamily="2" charset="0"/>
              <a:cs typeface="+mn-cs"/>
              <a:sym typeface="Calibri"/>
            </a:rPr>
            <a:t>TRANSPORT OFFER</a:t>
          </a:r>
        </a:p>
        <a:p>
          <a:pPr marL="0" lvl="0" indent="0" algn="l" defTabSz="533400" rtl="0">
            <a:lnSpc>
              <a:spcPct val="90000"/>
            </a:lnSpc>
            <a:spcBef>
              <a:spcPct val="0"/>
            </a:spcBef>
            <a:spcAft>
              <a:spcPct val="35000"/>
            </a:spcAft>
            <a:buNone/>
          </a:pPr>
          <a:r>
            <a:rPr lang="fr-FR" sz="1200" kern="1200">
              <a:solidFill>
                <a:srgbClr val="FFFFFF"/>
              </a:solidFill>
              <a:latin typeface="Roboto" panose="02000000000000000000" pitchFamily="2" charset="0"/>
              <a:ea typeface="Roboto" panose="02000000000000000000" pitchFamily="2" charset="0"/>
              <a:cs typeface="+mn-cs"/>
              <a:sym typeface="Wingdings" panose="05000000000000000000" pitchFamily="2" charset="2"/>
            </a:rPr>
            <a:t> </a:t>
          </a:r>
          <a:r>
            <a:rPr lang="fr-FR" sz="1200" kern="1200">
              <a:solidFill>
                <a:srgbClr val="FFFFFF"/>
              </a:solidFill>
              <a:latin typeface="Roboto" panose="02000000000000000000" pitchFamily="2" charset="0"/>
              <a:ea typeface="Roboto" panose="02000000000000000000" pitchFamily="2" charset="0"/>
              <a:cs typeface="+mn-cs"/>
            </a:rPr>
            <a:t>Transport modes </a:t>
          </a:r>
          <a:r>
            <a:rPr lang="fr-FR" sz="1200" kern="1200" err="1">
              <a:solidFill>
                <a:srgbClr val="FFFFFF"/>
              </a:solidFill>
              <a:latin typeface="Roboto" panose="02000000000000000000" pitchFamily="2" charset="0"/>
              <a:ea typeface="Roboto" panose="02000000000000000000" pitchFamily="2" charset="0"/>
              <a:cs typeface="+mn-cs"/>
            </a:rPr>
            <a:t>available</a:t>
          </a:r>
          <a:r>
            <a:rPr lang="fr-FR" sz="1200" kern="1200">
              <a:solidFill>
                <a:srgbClr val="FFFFFF"/>
              </a:solidFill>
              <a:latin typeface="Roboto" panose="02000000000000000000" pitchFamily="2" charset="0"/>
              <a:ea typeface="Roboto" panose="02000000000000000000" pitchFamily="2" charset="0"/>
              <a:cs typeface="+mn-cs"/>
            </a:rPr>
            <a:t> and </a:t>
          </a:r>
          <a:r>
            <a:rPr lang="fr-FR" sz="1200" kern="1200" err="1">
              <a:solidFill>
                <a:srgbClr val="FFFFFF"/>
              </a:solidFill>
              <a:latin typeface="Roboto" panose="02000000000000000000" pitchFamily="2" charset="0"/>
              <a:ea typeface="Roboto" panose="02000000000000000000" pitchFamily="2" charset="0"/>
              <a:cs typeface="+mn-cs"/>
            </a:rPr>
            <a:t>their</a:t>
          </a:r>
          <a:r>
            <a:rPr lang="fr-FR" sz="1200" kern="1200">
              <a:solidFill>
                <a:srgbClr val="FFFFFF"/>
              </a:solidFill>
              <a:latin typeface="Roboto" panose="02000000000000000000" pitchFamily="2" charset="0"/>
              <a:ea typeface="Roboto" panose="02000000000000000000" pitchFamily="2" charset="0"/>
              <a:cs typeface="+mn-cs"/>
            </a:rPr>
            <a:t> </a:t>
          </a:r>
          <a:r>
            <a:rPr lang="fr-FR" sz="1200" kern="1200" err="1">
              <a:solidFill>
                <a:srgbClr val="FFFFFF"/>
              </a:solidFill>
              <a:latin typeface="Roboto" panose="02000000000000000000" pitchFamily="2" charset="0"/>
              <a:ea typeface="Roboto" panose="02000000000000000000" pitchFamily="2" charset="0"/>
              <a:cs typeface="+mn-cs"/>
            </a:rPr>
            <a:t>characteristics</a:t>
          </a:r>
          <a:endParaRPr lang="fr-FR" sz="1200" kern="1200">
            <a:solidFill>
              <a:srgbClr val="FFFFFF"/>
            </a:solidFill>
            <a:latin typeface="Roboto" panose="02000000000000000000" pitchFamily="2" charset="0"/>
            <a:ea typeface="Roboto" panose="02000000000000000000" pitchFamily="2" charset="0"/>
            <a:cs typeface="+mn-cs"/>
          </a:endParaRPr>
        </a:p>
      </dsp:txBody>
      <dsp:txXfrm>
        <a:off x="760951" y="2773790"/>
        <a:ext cx="6126967" cy="553176"/>
      </dsp:txXfrm>
    </dsp:sp>
    <dsp:sp modelId="{AB94DEF9-C8D5-4BB1-9FBE-A053B93BEC4E}">
      <dsp:nvSpPr>
        <dsp:cNvPr id="0" name=""/>
        <dsp:cNvSpPr/>
      </dsp:nvSpPr>
      <dsp:spPr>
        <a:xfrm>
          <a:off x="468459" y="2695764"/>
          <a:ext cx="691471" cy="691471"/>
        </a:xfrm>
        <a:prstGeom prst="ellipse">
          <a:avLst/>
        </a:prstGeom>
        <a:solidFill>
          <a:srgbClr val="FFFFFF">
            <a:hueOff val="0"/>
            <a:satOff val="0"/>
            <a:lumOff val="0"/>
            <a:alphaOff val="0"/>
          </a:srgbClr>
        </a:solidFill>
        <a:ln w="25400" cap="flat" cmpd="sng" algn="ctr">
          <a:solidFill>
            <a:srgbClr val="9E2886"/>
          </a:solidFill>
          <a:prstDash val="solid"/>
          <a:miter lim="800000"/>
        </a:ln>
        <a:effectLst/>
      </dsp:spPr>
      <dsp:style>
        <a:lnRef idx="2">
          <a:scrgbClr r="0" g="0" b="0"/>
        </a:lnRef>
        <a:fillRef idx="1">
          <a:scrgbClr r="0" g="0" b="0"/>
        </a:fillRef>
        <a:effectRef idx="0">
          <a:scrgbClr r="0" g="0" b="0"/>
        </a:effectRef>
        <a:fontRef idx="minor"/>
      </dsp:style>
    </dsp:sp>
    <dsp:sp modelId="{2C3D8488-DC1B-4EF7-B978-02EBB9587CF9}">
      <dsp:nvSpPr>
        <dsp:cNvPr id="0" name=""/>
        <dsp:cNvSpPr/>
      </dsp:nvSpPr>
      <dsp:spPr>
        <a:xfrm>
          <a:off x="417804" y="3594411"/>
          <a:ext cx="6523358" cy="553176"/>
        </a:xfrm>
        <a:prstGeom prst="rect">
          <a:avLst/>
        </a:prstGeom>
        <a:solidFill>
          <a:srgbClr val="9E2886"/>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39084" tIns="30480" rIns="30480" bIns="30480" numCol="1" spcCol="1270" anchor="ctr" anchorCtr="0">
          <a:noAutofit/>
        </a:bodyPr>
        <a:lstStyle/>
        <a:p>
          <a:pPr marL="0" lvl="0" indent="0" algn="l" defTabSz="533400" rtl="0">
            <a:lnSpc>
              <a:spcPct val="90000"/>
            </a:lnSpc>
            <a:spcBef>
              <a:spcPct val="0"/>
            </a:spcBef>
            <a:spcAft>
              <a:spcPct val="35000"/>
            </a:spcAft>
            <a:buNone/>
          </a:pPr>
          <a:r>
            <a:rPr lang="fr-FR" sz="1200" b="1" kern="1200">
              <a:solidFill>
                <a:srgbClr val="FFFFFF"/>
              </a:solidFill>
              <a:latin typeface="Roboto" panose="02000000000000000000" pitchFamily="2" charset="0"/>
              <a:ea typeface="Roboto" panose="02000000000000000000" pitchFamily="2" charset="0"/>
              <a:cs typeface="+mn-cs"/>
              <a:sym typeface="Calibri"/>
            </a:rPr>
            <a:t>TRANSPORT DEMAND</a:t>
          </a:r>
        </a:p>
        <a:p>
          <a:pPr marL="0" lvl="0" indent="0" algn="l" defTabSz="533400" rtl="0">
            <a:lnSpc>
              <a:spcPct val="90000"/>
            </a:lnSpc>
            <a:spcBef>
              <a:spcPct val="0"/>
            </a:spcBef>
            <a:spcAft>
              <a:spcPct val="35000"/>
            </a:spcAft>
            <a:buNone/>
          </a:pPr>
          <a:r>
            <a:rPr lang="fr-FR" sz="1200" kern="1200">
              <a:solidFill>
                <a:srgbClr val="FFFFFF"/>
              </a:solidFill>
              <a:latin typeface="Roboto" panose="02000000000000000000" pitchFamily="2" charset="0"/>
              <a:ea typeface="Roboto" panose="02000000000000000000" pitchFamily="2" charset="0"/>
              <a:cs typeface="+mn-cs"/>
              <a:sym typeface="Wingdings" panose="05000000000000000000" pitchFamily="2" charset="2"/>
            </a:rPr>
            <a:t> </a:t>
          </a:r>
          <a:r>
            <a:rPr lang="fr-FR" sz="1200" kern="1200">
              <a:solidFill>
                <a:srgbClr val="FFFFFF"/>
              </a:solidFill>
              <a:latin typeface="Roboto" panose="02000000000000000000" pitchFamily="2" charset="0"/>
              <a:ea typeface="Roboto" panose="02000000000000000000" pitchFamily="2" charset="0"/>
              <a:cs typeface="+mn-cs"/>
            </a:rPr>
            <a:t>Traffic </a:t>
          </a:r>
          <a:r>
            <a:rPr lang="fr-FR" sz="1200" kern="1200" err="1">
              <a:solidFill>
                <a:srgbClr val="FFFFFF"/>
              </a:solidFill>
              <a:latin typeface="Roboto" panose="02000000000000000000" pitchFamily="2" charset="0"/>
              <a:ea typeface="Roboto" panose="02000000000000000000" pitchFamily="2" charset="0"/>
              <a:cs typeface="+mn-cs"/>
            </a:rPr>
            <a:t>observed</a:t>
          </a:r>
          <a:r>
            <a:rPr lang="fr-FR" sz="1200" kern="1200">
              <a:solidFill>
                <a:srgbClr val="FFFFFF"/>
              </a:solidFill>
              <a:latin typeface="Roboto" panose="02000000000000000000" pitchFamily="2" charset="0"/>
              <a:ea typeface="Roboto" panose="02000000000000000000" pitchFamily="2" charset="0"/>
              <a:cs typeface="+mn-cs"/>
            </a:rPr>
            <a:t> and </a:t>
          </a:r>
          <a:r>
            <a:rPr lang="fr-FR" sz="1200" kern="1200" err="1">
              <a:solidFill>
                <a:srgbClr val="FFFFFF"/>
              </a:solidFill>
              <a:latin typeface="Roboto" panose="02000000000000000000" pitchFamily="2" charset="0"/>
              <a:ea typeface="Roboto" panose="02000000000000000000" pitchFamily="2" charset="0"/>
              <a:cs typeface="+mn-cs"/>
            </a:rPr>
            <a:t>Mobility</a:t>
          </a:r>
          <a:r>
            <a:rPr lang="fr-FR" sz="1200" kern="1200">
              <a:solidFill>
                <a:srgbClr val="FFFFFF"/>
              </a:solidFill>
              <a:latin typeface="Roboto" panose="02000000000000000000" pitchFamily="2" charset="0"/>
              <a:ea typeface="Roboto" panose="02000000000000000000" pitchFamily="2" charset="0"/>
              <a:cs typeface="+mn-cs"/>
            </a:rPr>
            <a:t> patterns</a:t>
          </a:r>
        </a:p>
      </dsp:txBody>
      <dsp:txXfrm>
        <a:off x="417804" y="3594411"/>
        <a:ext cx="6523358" cy="553176"/>
      </dsp:txXfrm>
    </dsp:sp>
    <dsp:sp modelId="{7D5C516C-C5F9-4AAF-9DDB-AE3D657F7345}">
      <dsp:nvSpPr>
        <dsp:cNvPr id="0" name=""/>
        <dsp:cNvSpPr/>
      </dsp:nvSpPr>
      <dsp:spPr>
        <a:xfrm>
          <a:off x="72068" y="3525264"/>
          <a:ext cx="691471" cy="691471"/>
        </a:xfrm>
        <a:prstGeom prst="ellipse">
          <a:avLst/>
        </a:prstGeom>
        <a:solidFill>
          <a:srgbClr val="FFFFFF">
            <a:hueOff val="0"/>
            <a:satOff val="0"/>
            <a:lumOff val="0"/>
            <a:alphaOff val="0"/>
          </a:srgbClr>
        </a:solidFill>
        <a:ln w="25400" cap="flat" cmpd="sng" algn="ctr">
          <a:solidFill>
            <a:srgbClr val="9E288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3457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mobiliseyourcity.us19.list-manage.com/subscribe?u=efec4f80d112016168308a740&amp;id=68f3ceadfb"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mobiliseyourcity.net/knowledge-products?type_of_knowledge%5b%5d=Lecture%20%2F%20Webinar&amp;sort_by=published_a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a:latin typeface="Roboto" panose="02000000000000000000" pitchFamily="2" charset="0"/>
                <a:ea typeface="Roboto" panose="02000000000000000000" pitchFamily="2" charset="0"/>
              </a:rPr>
              <a:t>This slide is not to be presented.</a:t>
            </a:r>
          </a:p>
          <a:p>
            <a:pPr marL="0" lvl="0" indent="0" algn="l" rtl="0">
              <a:lnSpc>
                <a:spcPct val="100000"/>
              </a:lnSpc>
              <a:spcBef>
                <a:spcPts val="0"/>
              </a:spcBef>
              <a:spcAft>
                <a:spcPts val="0"/>
              </a:spcAft>
              <a:buSzPts val="1400"/>
              <a:buNone/>
            </a:pPr>
            <a:endParaRPr lang="en-US">
              <a:latin typeface="Roboto" panose="02000000000000000000" pitchFamily="2" charset="0"/>
              <a:ea typeface="Roboto" panose="02000000000000000000" pitchFamily="2" charset="0"/>
            </a:endParaRPr>
          </a:p>
          <a:p>
            <a:pPr marL="0" lvl="0" indent="0" algn="l" rtl="0">
              <a:lnSpc>
                <a:spcPct val="100000"/>
              </a:lnSpc>
              <a:spcBef>
                <a:spcPts val="0"/>
              </a:spcBef>
              <a:spcAft>
                <a:spcPts val="0"/>
              </a:spcAft>
              <a:buSzPts val="1400"/>
              <a:buNone/>
            </a:pPr>
            <a:r>
              <a:rPr lang="en-US">
                <a:latin typeface="Roboto" panose="02000000000000000000" pitchFamily="2" charset="0"/>
                <a:ea typeface="Roboto" panose="02000000000000000000" pitchFamily="2" charset="0"/>
              </a:rPr>
              <a:t>Please note that this slide deck is mainly meant as an example regarding the layout, structure and use of margins and notes for the presentation. The content presented in the slide deck is not enough to cover 1 module and has to be extended!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5695DC-76C0-BE49-B640-A368E94030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931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11a7e7686f4_7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11a7e7686f4_7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latin typeface="Roboto" panose="02000000000000000000" pitchFamily="2" charset="0"/>
                <a:ea typeface="Roboto" panose="02000000000000000000" pitchFamily="2" charset="0"/>
              </a:rPr>
              <a:t>Introduction to MYC:</a:t>
            </a:r>
          </a:p>
          <a:p>
            <a:pPr marL="0" lvl="0" indent="0" algn="l" rtl="0">
              <a:spcBef>
                <a:spcPts val="0"/>
              </a:spcBef>
              <a:spcAft>
                <a:spcPts val="0"/>
              </a:spcAft>
              <a:buNone/>
            </a:pPr>
            <a:endParaRPr lang="de-DE" dirty="0">
              <a:latin typeface="Roboto" panose="02000000000000000000" pitchFamily="2" charset="0"/>
              <a:ea typeface="Roboto" panose="02000000000000000000" pitchFamily="2" charset="0"/>
            </a:endParaRPr>
          </a:p>
          <a:p>
            <a:pPr marL="0" lvl="0" indent="0" algn="l" rtl="0">
              <a:spcBef>
                <a:spcPts val="0"/>
              </a:spcBef>
              <a:spcAft>
                <a:spcPts val="0"/>
              </a:spcAft>
              <a:buNone/>
            </a:pPr>
            <a:r>
              <a:rPr lang="en-US" b="0" i="0" dirty="0">
                <a:solidFill>
                  <a:srgbClr val="000000"/>
                </a:solidFill>
                <a:effectLst/>
                <a:latin typeface="Times New Roman" panose="02020603050405020304" pitchFamily="18" charset="0"/>
                <a:ea typeface="Roboto" panose="02000000000000000000" pitchFamily="2" charset="0"/>
              </a:rPr>
              <a:t>Launched at COP21 in Paris, the MobiliseYourCity Partnership is a leading global Partnership for sustainable mobility of nearly 100 partners, including 65 member cities and 15 member countries. It is jointly co-financed by the European Commission's Directorate-General for International Partnerships (DG INTPA), the German Federal Ministry for the Environment, Nature Conservation, Nuclear Safety and Consumer Protection (BMUV), </a:t>
            </a:r>
            <a:r>
              <a:rPr lang="fr-FR" dirty="0">
                <a:latin typeface="Roboto" panose="02000000000000000000" pitchFamily="2" charset="0"/>
                <a:ea typeface="Roboto" panose="02000000000000000000" pitchFamily="2" charset="0"/>
              </a:rPr>
              <a:t>le ministère fédéral allemand de la coopération économique (BMZ), </a:t>
            </a:r>
            <a:r>
              <a:rPr lang="en-US" b="0" i="0" dirty="0">
                <a:solidFill>
                  <a:srgbClr val="000000"/>
                </a:solidFill>
                <a:effectLst/>
                <a:latin typeface="Times New Roman" panose="02020603050405020304" pitchFamily="18" charset="0"/>
                <a:ea typeface="Roboto" panose="02000000000000000000" pitchFamily="2" charset="0"/>
              </a:rPr>
              <a:t>the </a:t>
            </a:r>
            <a:r>
              <a:rPr lang="en-US" b="0" i="0" dirty="0" err="1">
                <a:solidFill>
                  <a:srgbClr val="000000"/>
                </a:solidFill>
                <a:effectLst/>
                <a:latin typeface="Times New Roman" panose="02020603050405020304" pitchFamily="18" charset="0"/>
                <a:ea typeface="Roboto" panose="02000000000000000000" pitchFamily="2" charset="0"/>
              </a:rPr>
              <a:t>Agence</a:t>
            </a:r>
            <a:r>
              <a:rPr lang="en-US" b="0" i="0" dirty="0">
                <a:solidFill>
                  <a:srgbClr val="000000"/>
                </a:solidFill>
                <a:effectLst/>
                <a:latin typeface="Times New Roman" panose="02020603050405020304" pitchFamily="18" charset="0"/>
                <a:ea typeface="Roboto" panose="02000000000000000000" pitchFamily="2" charset="0"/>
              </a:rPr>
              <a:t> Française de </a:t>
            </a:r>
            <a:r>
              <a:rPr lang="en-US" b="0" i="0" dirty="0" err="1">
                <a:solidFill>
                  <a:srgbClr val="000000"/>
                </a:solidFill>
                <a:effectLst/>
                <a:latin typeface="Times New Roman" panose="02020603050405020304" pitchFamily="18" charset="0"/>
                <a:ea typeface="Roboto" panose="02000000000000000000" pitchFamily="2" charset="0"/>
              </a:rPr>
              <a:t>Développement</a:t>
            </a:r>
            <a:r>
              <a:rPr lang="en-US" b="0" i="0" dirty="0">
                <a:solidFill>
                  <a:srgbClr val="000000"/>
                </a:solidFill>
                <a:effectLst/>
                <a:latin typeface="Times New Roman" panose="02020603050405020304" pitchFamily="18" charset="0"/>
                <a:ea typeface="Roboto" panose="02000000000000000000" pitchFamily="2" charset="0"/>
              </a:rPr>
              <a:t> (AFD), the French Facility for Global Environment (FFEM), and the French Ministry of Ecological Transition (MTE). The Partnership is implemented by AFD, GIZ, ADEME, </a:t>
            </a:r>
            <a:r>
              <a:rPr lang="en-US" b="0" i="0" dirty="0" err="1">
                <a:solidFill>
                  <a:srgbClr val="000000"/>
                </a:solidFill>
                <a:effectLst/>
                <a:latin typeface="Times New Roman" panose="02020603050405020304" pitchFamily="18" charset="0"/>
                <a:ea typeface="Roboto" panose="02000000000000000000" pitchFamily="2" charset="0"/>
              </a:rPr>
              <a:t>Cerema</a:t>
            </a:r>
            <a:r>
              <a:rPr lang="en-US" b="0" i="0" dirty="0">
                <a:solidFill>
                  <a:srgbClr val="000000"/>
                </a:solidFill>
                <a:effectLst/>
                <a:latin typeface="Times New Roman" panose="02020603050405020304" pitchFamily="18" charset="0"/>
                <a:ea typeface="Roboto" panose="02000000000000000000" pitchFamily="2" charset="0"/>
              </a:rPr>
              <a:t>, CODATU, EBRD, KFW, and Wuppertal Institute.</a:t>
            </a:r>
            <a:endParaRPr lang="de-DE" b="0" i="0" dirty="0">
              <a:solidFill>
                <a:srgbClr val="000000"/>
              </a:solidFill>
              <a:effectLst/>
              <a:latin typeface="Times New Roman" panose="02020603050405020304" pitchFamily="18" charset="0"/>
              <a:ea typeface="Roboto" panose="02000000000000000000" pitchFamily="2" charset="0"/>
            </a:endParaRPr>
          </a:p>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764" name="Google Shape;1764;g11a7e7686f4_7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latin typeface="Roboto" panose="02000000000000000000" pitchFamily="2" charset="0"/>
                <a:ea typeface="Roboto" panose="02000000000000000000" pitchFamily="2" charset="0"/>
              </a:rPr>
              <a:t>10</a:t>
            </a:fld>
            <a:endParaRPr>
              <a:latin typeface="Roboto" panose="02000000000000000000" pitchFamily="2" charset="0"/>
              <a:ea typeface="Roboto" panose="02000000000000000000" pitchFamily="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err="1"/>
              <a:t>Introduce</a:t>
            </a:r>
            <a:r>
              <a:rPr lang="de-DE"/>
              <a:t> the </a:t>
            </a:r>
            <a:r>
              <a:rPr lang="de-DE" err="1"/>
              <a:t>section</a:t>
            </a:r>
            <a:r>
              <a:rPr lang="de-DE"/>
              <a:t> </a:t>
            </a:r>
            <a:r>
              <a:rPr lang="de-DE" err="1"/>
              <a:t>briefly</a:t>
            </a:r>
            <a:r>
              <a:rPr lang="de-DE"/>
              <a:t> </a:t>
            </a:r>
            <a:r>
              <a:rPr lang="de-DE" err="1"/>
              <a:t>touching</a:t>
            </a:r>
            <a:r>
              <a:rPr lang="de-DE"/>
              <a:t> upon sub-topics</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1130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926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4125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effectLst/>
                <a:latin typeface="Arial" panose="020B0604020202020204" pitchFamily="34" charset="0"/>
                <a:ea typeface="Calibri" panose="020F0502020204030204" pitchFamily="34" charset="0"/>
              </a:rPr>
              <a:t>Data collection is a huge task that requires a lot of resources, so before diving straight into it, it is recommended to take some time to assess the need and why we do it. This will save time for errors that might appear in the later stages of the process.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effectLst/>
              <a:latin typeface="Arial" panose="020B0604020202020204" pitchFamily="34" charset="0"/>
              <a:ea typeface="Calibri" panose="020F0502020204030204" pitchFamily="34"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effectLst/>
                <a:latin typeface="Arial" panose="020B0604020202020204" pitchFamily="34" charset="0"/>
                <a:ea typeface="Calibri" panose="020F0502020204030204" pitchFamily="34" charset="0"/>
                <a:cs typeface="Arial" panose="020B0604020202020204" pitchFamily="34" charset="0"/>
              </a:rPr>
              <a:t>It is also </a:t>
            </a:r>
            <a:r>
              <a:rPr lang="en-GB" sz="1800" dirty="0">
                <a:effectLst/>
                <a:latin typeface="Arial" panose="020B0604020202020204" pitchFamily="34" charset="0"/>
                <a:ea typeface="Calibri" panose="020F0502020204030204" pitchFamily="34" charset="0"/>
                <a:cs typeface="Arial" panose="020B0604020202020204" pitchFamily="34" charset="0"/>
              </a:rPr>
              <a:t>important to settle and take some time to evaluate the analysis because without that, you can only make assumptions which would be biased</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on the knowledge of the city. It may or may not be accurate or could have a great impact on the accuracy of the works later on. It could also impact decision-making on scenarios and socioeconomic and financial assessment.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9210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de-DE" dirty="0"/>
              <a:t>Data could be divided into two main categories:</a:t>
            </a:r>
          </a:p>
          <a:p>
            <a:pPr marL="0"/>
            <a:endParaRPr lang="de-DE" dirty="0"/>
          </a:p>
          <a:p>
            <a:pPr marL="0">
              <a:buFont typeface="Arial" panose="020B0604020202020204" pitchFamily="34" charset="0"/>
              <a:buChar char="•"/>
            </a:pPr>
            <a:r>
              <a:rPr lang="de-DE" b="1" dirty="0"/>
              <a:t>Secondary Data: </a:t>
            </a:r>
            <a:r>
              <a:rPr lang="de-DE" dirty="0"/>
              <a:t>This data focussing on instituional framework, urban fabric and land-use and socioeconomic conditions is mostly available at municipal or regional levels and is easily available in most cases and do not require extensive surveys</a:t>
            </a:r>
          </a:p>
          <a:p>
            <a:pPr marL="0">
              <a:buFont typeface="Arial" panose="020B0604020202020204" pitchFamily="34" charset="0"/>
              <a:buChar char="•"/>
            </a:pPr>
            <a:endParaRPr lang="de-DE" dirty="0"/>
          </a:p>
          <a:p>
            <a:pPr marL="0" indent="-171450">
              <a:buFont typeface="Arial" panose="020B0604020202020204" pitchFamily="34" charset="0"/>
              <a:buChar char="•"/>
            </a:pPr>
            <a:r>
              <a:rPr lang="de-DE" b="1" dirty="0"/>
              <a:t>Primary Data:</a:t>
            </a:r>
            <a:r>
              <a:rPr lang="de-DE" dirty="0"/>
              <a:t> primary data mostly focussing on transport offer and transport offer is what we ought to collect for a SUMP process. Collecting the data on transport demand and transport offer helps identify gaps on why the current transport system needs improvement. To collect data on transport offer, retrieving information from municiple level could be one way because of licensing of operators and designated routes. However, it is always  recommended to have a field observation on how these licenses and routes are operated in reality. For instance, </a:t>
            </a:r>
            <a:r>
              <a:rPr lang="en-GB" sz="1800" dirty="0">
                <a:effectLst/>
                <a:latin typeface="Arial" panose="020B0604020202020204" pitchFamily="34" charset="0"/>
                <a:ea typeface="Calibri" panose="020F0502020204030204" pitchFamily="34" charset="0"/>
                <a:cs typeface="Arial" panose="020B0604020202020204" pitchFamily="34" charset="0"/>
              </a:rPr>
              <a:t>in the case of informal transport in many countries, we can't assess the reality of the fleet size or the capacity of the vehicles through the official documentation, but </a:t>
            </a:r>
            <a:r>
              <a:rPr lang="en-GB" sz="1800" dirty="0">
                <a:effectLst/>
                <a:latin typeface="Arial" panose="020B0604020202020204" pitchFamily="34" charset="0"/>
                <a:ea typeface="Calibri" panose="020F0502020204030204" pitchFamily="34" charset="0"/>
              </a:rPr>
              <a:t>what we want to see is the field conditions </a:t>
            </a:r>
            <a:r>
              <a:rPr lang="en-GB" sz="1800" dirty="0">
                <a:effectLst/>
                <a:latin typeface="Arial" panose="020B0604020202020204" pitchFamily="34" charset="0"/>
                <a:ea typeface="Calibri" panose="020F0502020204030204" pitchFamily="34" charset="0"/>
                <a:cs typeface="Arial" panose="020B0604020202020204" pitchFamily="34" charset="0"/>
              </a:rPr>
              <a:t>and for that surveys are always very valuable</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5157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de-DE" dirty="0"/>
              <a:t>Performing a data audit could be the first step to analysing what is there already and what is needed. A data audit is a key step to be conducted in a minimum time. Performing this step could help retrieve important datasets which could be updated with few steps and could save alot of time, resources and effort. Consultation with stakeholders on important factors such as institutional frameworks,socio-economic contexts and demographic data could also help support fill in the data gaps and function as secondary data.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04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cs typeface="Arial" panose="020B0604020202020204" pitchFamily="34" charset="0"/>
              </a:rPr>
              <a:t>This section is basically about mobility surveys, as implemented, meaning what kind of</a:t>
            </a:r>
          </a:p>
          <a:p>
            <a:r>
              <a:rPr lang="en-GB" sz="1800">
                <a:effectLst/>
                <a:latin typeface="Arial" panose="020B0604020202020204" pitchFamily="34" charset="0"/>
                <a:ea typeface="Calibri" panose="020F0502020204030204" pitchFamily="34" charset="0"/>
                <a:cs typeface="Arial" panose="020B0604020202020204" pitchFamily="34" charset="0"/>
              </a:rPr>
              <a:t>surveys do you want to conduct depending on the information you're trying to get</a:t>
            </a: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5199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a:r>
              <a:rPr lang="en-GB" sz="1800">
                <a:effectLst/>
                <a:latin typeface="Arial" panose="020B0604020202020204" pitchFamily="34" charset="0"/>
                <a:ea typeface="Calibri" panose="020F0502020204030204" pitchFamily="34" charset="0"/>
                <a:cs typeface="Arial" panose="020B0604020202020204" pitchFamily="34" charset="0"/>
              </a:rPr>
              <a:t>Trips are always defined by why, where, when and how</a:t>
            </a:r>
          </a:p>
          <a:p>
            <a:pPr marL="0" algn="l"/>
            <a:endParaRPr lang="en-GB" sz="1800">
              <a:effectLst/>
              <a:latin typeface="Arial" panose="020B0604020202020204" pitchFamily="34" charset="0"/>
              <a:ea typeface="Calibri" panose="020F0502020204030204" pitchFamily="34" charset="0"/>
              <a:cs typeface="Arial" panose="020B0604020202020204" pitchFamily="34"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Why: we usually want to identify </a:t>
            </a:r>
            <a:r>
              <a:rPr lang="en-GB" sz="1800" b="1">
                <a:effectLst/>
                <a:latin typeface="Arial" panose="020B0604020202020204" pitchFamily="34" charset="0"/>
                <a:ea typeface="Calibri" panose="020F0502020204030204" pitchFamily="34" charset="0"/>
                <a:cs typeface="Arial" panose="020B0604020202020204" pitchFamily="34" charset="0"/>
              </a:rPr>
              <a:t>trip purposes </a:t>
            </a:r>
            <a:r>
              <a:rPr lang="en-GB" sz="1800">
                <a:effectLst/>
                <a:latin typeface="Arial" panose="020B0604020202020204" pitchFamily="34" charset="0"/>
                <a:ea typeface="Calibri" panose="020F0502020204030204" pitchFamily="34" charset="0"/>
                <a:cs typeface="Arial" panose="020B0604020202020204" pitchFamily="34" charset="0"/>
              </a:rPr>
              <a:t>and how the person is going to work, school or for leisure, as to identify the nature of the trip.</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Where: It can be answered with </a:t>
            </a:r>
            <a:r>
              <a:rPr lang="en-GB" sz="1800" err="1">
                <a:effectLst/>
                <a:latin typeface="Arial" panose="020B0604020202020204" pitchFamily="34" charset="0"/>
                <a:ea typeface="Calibri" panose="020F0502020204030204" pitchFamily="34" charset="0"/>
                <a:cs typeface="Arial" panose="020B0604020202020204" pitchFamily="34" charset="0"/>
              </a:rPr>
              <a:t>with</a:t>
            </a:r>
            <a:r>
              <a:rPr lang="en-GB" sz="1800">
                <a:effectLst/>
                <a:latin typeface="Arial" panose="020B0604020202020204" pitchFamily="34" charset="0"/>
                <a:ea typeface="Calibri" panose="020F0502020204030204" pitchFamily="34" charset="0"/>
                <a:cs typeface="Arial" panose="020B0604020202020204" pitchFamily="34" charset="0"/>
              </a:rPr>
              <a:t> </a:t>
            </a:r>
            <a:r>
              <a:rPr lang="en-GB" sz="1800" b="1">
                <a:effectLst/>
                <a:latin typeface="Arial" panose="020B0604020202020204" pitchFamily="34" charset="0"/>
                <a:ea typeface="Calibri" panose="020F0502020204030204" pitchFamily="34" charset="0"/>
                <a:cs typeface="Arial" panose="020B0604020202020204" pitchFamily="34" charset="0"/>
              </a:rPr>
              <a:t>origin and destination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When: refer to the </a:t>
            </a:r>
            <a:r>
              <a:rPr lang="en-GB" sz="1800" b="1">
                <a:effectLst/>
                <a:latin typeface="Arial" panose="020B0604020202020204" pitchFamily="34" charset="0"/>
                <a:ea typeface="Calibri" panose="020F0502020204030204" pitchFamily="34" charset="0"/>
              </a:rPr>
              <a:t>time period and travel time </a:t>
            </a:r>
            <a:r>
              <a:rPr lang="en-GB" sz="1800">
                <a:effectLst/>
                <a:latin typeface="Arial" panose="020B0604020202020204" pitchFamily="34" charset="0"/>
                <a:ea typeface="Calibri" panose="020F0502020204030204" pitchFamily="34" charset="0"/>
              </a:rPr>
              <a:t>(which is important to differentiate between time of travel and time and departure)</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How: refers to the </a:t>
            </a:r>
            <a:r>
              <a:rPr lang="en-GB" sz="1800" b="1">
                <a:effectLst/>
                <a:latin typeface="Arial" panose="020B0604020202020204" pitchFamily="34" charset="0"/>
                <a:ea typeface="Calibri" panose="020F0502020204030204" pitchFamily="34" charset="0"/>
                <a:cs typeface="Arial" panose="020B0604020202020204" pitchFamily="34" charset="0"/>
              </a:rPr>
              <a:t>mode used and the itinerary followed</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1">
              <a:effectLst/>
              <a:latin typeface="Arial" panose="020B0604020202020204" pitchFamily="34" charset="0"/>
              <a:ea typeface="Calibri" panose="020F0502020204030204" pitchFamily="34" charset="0"/>
              <a:cs typeface="Arial" panose="020B0604020202020204" pitchFamily="34"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Mobility surveys should allow to cover these different facets of time, space </a:t>
            </a:r>
            <a:r>
              <a:rPr lang="en-GB" sz="1800">
                <a:effectLst/>
                <a:latin typeface="Arial" panose="020B0604020202020204" pitchFamily="34" charset="0"/>
                <a:ea typeface="Calibri" panose="020F0502020204030204" pitchFamily="34" charset="0"/>
              </a:rPr>
              <a:t>and even composition to have the optimal data</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9748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sz="1800" dirty="0">
                <a:effectLst/>
                <a:latin typeface="Arial" panose="020B0604020202020204" pitchFamily="34" charset="0"/>
                <a:ea typeface="Calibri" panose="020F0502020204030204" pitchFamily="34" charset="0"/>
                <a:cs typeface="Arial" panose="020B0604020202020204" pitchFamily="34" charset="0"/>
              </a:rPr>
              <a:t>There are four types of main data surveys or investigations that we elaborate on</a:t>
            </a:r>
          </a:p>
          <a:p>
            <a:pPr marL="0"/>
            <a:r>
              <a:rPr lang="en-GB" sz="1800" dirty="0">
                <a:effectLst/>
                <a:latin typeface="Arial" panose="020B0604020202020204" pitchFamily="34" charset="0"/>
                <a:ea typeface="Calibri" panose="020F0502020204030204" pitchFamily="34" charset="0"/>
                <a:cs typeface="Arial" panose="020B0604020202020204" pitchFamily="34" charset="0"/>
              </a:rPr>
              <a:t>Household surveys or household interviews </a:t>
            </a:r>
          </a:p>
          <a:p>
            <a:pPr marL="0"/>
            <a:r>
              <a:rPr lang="en-GB" sz="1800" dirty="0">
                <a:effectLst/>
                <a:latin typeface="Arial" panose="020B0604020202020204" pitchFamily="34" charset="0"/>
                <a:ea typeface="Calibri" panose="020F0502020204030204" pitchFamily="34" charset="0"/>
                <a:cs typeface="Arial" panose="020B0604020202020204" pitchFamily="34" charset="0"/>
              </a:rPr>
              <a:t>Traffic counts (classified traffic counts on longitudinal roads or directional accounts and junctions</a:t>
            </a:r>
          </a:p>
          <a:p>
            <a:pPr marL="0"/>
            <a:r>
              <a:rPr lang="en-GB" sz="1800" dirty="0">
                <a:effectLst/>
                <a:latin typeface="Arial" panose="020B0604020202020204" pitchFamily="34" charset="0"/>
                <a:ea typeface="Calibri" panose="020F0502020204030204" pitchFamily="34" charset="0"/>
                <a:cs typeface="Arial" panose="020B0604020202020204" pitchFamily="34" charset="0"/>
              </a:rPr>
              <a:t>Surveys by interviews (within public transport or in the roadside on the roadside for private vehicles)</a:t>
            </a:r>
          </a:p>
          <a:p>
            <a:pPr marL="0"/>
            <a:r>
              <a:rPr lang="en-GB" sz="1800" dirty="0">
                <a:effectLst/>
                <a:latin typeface="Arial" panose="020B0604020202020204" pitchFamily="34" charset="0"/>
                <a:ea typeface="Calibri" panose="020F0502020204030204" pitchFamily="34" charset="0"/>
                <a:cs typeface="Arial" panose="020B0604020202020204" pitchFamily="34" charset="0"/>
              </a:rPr>
              <a:t>Travel Time Surveys</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3200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This slide is not to be presented.</a:t>
            </a:r>
          </a:p>
          <a:p>
            <a:pPr marL="0"/>
            <a:endParaRPr lang="en-GB" dirty="0"/>
          </a:p>
          <a:p>
            <a:pPr marL="0"/>
            <a:r>
              <a:rPr lang="en-GB" dirty="0"/>
              <a:t>Please note that this slide deck is mainly meant as an example regarding the layout, structure and use of margins and notes for the presentation. Please use </a:t>
            </a:r>
            <a:r>
              <a:rPr lang="en-GB" b="1" dirty="0"/>
              <a:t>‘Source: MobiliseYourCity’ </a:t>
            </a:r>
            <a:r>
              <a:rPr lang="en-GB" dirty="0"/>
              <a:t>if our slide is used in its original format. Including our logo on the bottom right is a ‘</a:t>
            </a:r>
            <a:r>
              <a:rPr lang="en-GB" b="1" dirty="0"/>
              <a:t>must’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5695DC-76C0-BE49-B640-A368E94030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42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de-DE"/>
              <a:t>This </a:t>
            </a:r>
            <a:r>
              <a:rPr lang="de-DE" err="1"/>
              <a:t>is</a:t>
            </a:r>
            <a:r>
              <a:rPr lang="de-DE"/>
              <a:t> the </a:t>
            </a:r>
            <a:r>
              <a:rPr lang="de-DE" err="1"/>
              <a:t>best</a:t>
            </a:r>
            <a:r>
              <a:rPr lang="de-DE"/>
              <a:t> </a:t>
            </a:r>
            <a:r>
              <a:rPr lang="de-DE" err="1"/>
              <a:t>case</a:t>
            </a:r>
            <a:r>
              <a:rPr lang="de-DE"/>
              <a:t> </a:t>
            </a:r>
            <a:r>
              <a:rPr lang="de-DE" err="1"/>
              <a:t>of</a:t>
            </a:r>
            <a:r>
              <a:rPr lang="de-DE"/>
              <a:t> </a:t>
            </a:r>
            <a:r>
              <a:rPr lang="de-DE" err="1"/>
              <a:t>investigation</a:t>
            </a:r>
            <a:r>
              <a:rPr lang="de-DE"/>
              <a:t> </a:t>
            </a:r>
            <a:r>
              <a:rPr lang="de-DE" err="1"/>
              <a:t>one</a:t>
            </a:r>
            <a:r>
              <a:rPr lang="de-DE"/>
              <a:t> </a:t>
            </a:r>
            <a:r>
              <a:rPr lang="de-DE" err="1"/>
              <a:t>could</a:t>
            </a:r>
            <a:r>
              <a:rPr lang="de-DE"/>
              <a:t> </a:t>
            </a:r>
            <a:r>
              <a:rPr lang="de-DE" err="1"/>
              <a:t>conduct</a:t>
            </a:r>
            <a:r>
              <a:rPr lang="de-DE"/>
              <a:t>. </a:t>
            </a:r>
            <a:r>
              <a:rPr lang="en-GB" sz="1800">
                <a:effectLst/>
                <a:latin typeface="Arial" panose="020B0604020202020204" pitchFamily="34" charset="0"/>
                <a:cs typeface="Arial" panose="020B0604020202020204" pitchFamily="34" charset="0"/>
              </a:rPr>
              <a:t>A</a:t>
            </a:r>
            <a:r>
              <a:rPr lang="en-GB" sz="1800">
                <a:effectLst/>
                <a:latin typeface="Arial" panose="020B0604020202020204" pitchFamily="34" charset="0"/>
                <a:ea typeface="Calibri" panose="020F0502020204030204" pitchFamily="34" charset="0"/>
                <a:cs typeface="Arial" panose="020B0604020202020204" pitchFamily="34" charset="0"/>
              </a:rPr>
              <a:t> household survey allows to describe or get mobility data from one household, meaning several members. It allows to assess probability patterns of these members and provides a wide range of data such as characteristics on social economic data, motorization, vehicle ownership, income, revenues, mobility rates and also their opinion and state and preference. We could use this data for very detailed decision-making and modelling. </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731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buFont typeface="Arial" panose="020B0604020202020204" pitchFamily="34" charset="0"/>
              <a:buChar char="•"/>
            </a:pPr>
            <a:r>
              <a:rPr lang="de-DE" dirty="0"/>
              <a:t>Traffic </a:t>
            </a:r>
            <a:r>
              <a:rPr lang="de-DE" dirty="0" err="1"/>
              <a:t>counts</a:t>
            </a:r>
            <a:r>
              <a:rPr lang="de-DE" dirty="0"/>
              <a:t> </a:t>
            </a:r>
            <a:r>
              <a:rPr lang="de-DE" dirty="0" err="1"/>
              <a:t>generally</a:t>
            </a:r>
            <a:r>
              <a:rPr lang="de-DE" dirty="0"/>
              <a:t> </a:t>
            </a:r>
            <a:r>
              <a:rPr lang="de-DE" dirty="0" err="1"/>
              <a:t>provide</a:t>
            </a:r>
            <a:r>
              <a:rPr lang="de-DE" dirty="0"/>
              <a:t> </a:t>
            </a:r>
            <a:r>
              <a:rPr lang="de-DE" dirty="0" err="1"/>
              <a:t>information</a:t>
            </a:r>
            <a:r>
              <a:rPr lang="de-DE" dirty="0"/>
              <a:t> on </a:t>
            </a:r>
            <a:r>
              <a:rPr lang="de-DE" dirty="0" err="1"/>
              <a:t>persons</a:t>
            </a:r>
            <a:r>
              <a:rPr lang="de-DE" dirty="0"/>
              <a:t>, </a:t>
            </a:r>
            <a:r>
              <a:rPr lang="de-DE" dirty="0" err="1"/>
              <a:t>vehicles</a:t>
            </a:r>
            <a:r>
              <a:rPr lang="de-DE" dirty="0"/>
              <a:t> and </a:t>
            </a:r>
            <a:r>
              <a:rPr lang="de-DE" dirty="0" err="1"/>
              <a:t>trips</a:t>
            </a:r>
            <a:r>
              <a:rPr lang="de-DE" dirty="0"/>
              <a:t> and </a:t>
            </a:r>
            <a:r>
              <a:rPr lang="de-DE" dirty="0" err="1"/>
              <a:t>provide</a:t>
            </a:r>
            <a:r>
              <a:rPr lang="de-DE" dirty="0"/>
              <a:t> </a:t>
            </a:r>
            <a:r>
              <a:rPr lang="de-DE" dirty="0" err="1"/>
              <a:t>information</a:t>
            </a:r>
            <a:r>
              <a:rPr lang="de-DE" dirty="0"/>
              <a:t> on </a:t>
            </a:r>
            <a:r>
              <a:rPr lang="de-DE" dirty="0" err="1"/>
              <a:t>volumns</a:t>
            </a:r>
            <a:r>
              <a:rPr lang="de-DE" dirty="0"/>
              <a:t> at </a:t>
            </a:r>
            <a:r>
              <a:rPr lang="de-DE" dirty="0" err="1"/>
              <a:t>certain</a:t>
            </a:r>
            <a:r>
              <a:rPr lang="de-DE" dirty="0"/>
              <a:t> </a:t>
            </a:r>
            <a:r>
              <a:rPr lang="de-DE" dirty="0" err="1"/>
              <a:t>location</a:t>
            </a:r>
            <a:r>
              <a:rPr lang="de-DE" dirty="0"/>
              <a:t> such </a:t>
            </a:r>
            <a:r>
              <a:rPr lang="de-DE" dirty="0" err="1"/>
              <a:t>as</a:t>
            </a:r>
            <a:r>
              <a:rPr lang="de-DE" dirty="0"/>
              <a:t> </a:t>
            </a:r>
            <a:r>
              <a:rPr lang="de-DE" dirty="0" err="1"/>
              <a:t>cross</a:t>
            </a:r>
            <a:r>
              <a:rPr lang="de-DE" dirty="0"/>
              <a:t> </a:t>
            </a:r>
            <a:r>
              <a:rPr lang="de-DE" dirty="0" err="1"/>
              <a:t>sections</a:t>
            </a:r>
            <a:r>
              <a:rPr lang="de-DE" dirty="0"/>
              <a:t> </a:t>
            </a:r>
            <a:r>
              <a:rPr lang="de-DE" dirty="0" err="1"/>
              <a:t>or</a:t>
            </a:r>
            <a:r>
              <a:rPr lang="de-DE" dirty="0"/>
              <a:t> </a:t>
            </a:r>
            <a:r>
              <a:rPr lang="de-DE" dirty="0" err="1"/>
              <a:t>certain</a:t>
            </a:r>
            <a:r>
              <a:rPr lang="de-DE" dirty="0"/>
              <a:t> </a:t>
            </a:r>
            <a:r>
              <a:rPr lang="de-DE" dirty="0" err="1"/>
              <a:t>times</a:t>
            </a:r>
            <a:r>
              <a:rPr lang="de-DE" dirty="0"/>
              <a:t> </a:t>
            </a:r>
            <a:r>
              <a:rPr lang="de-DE" dirty="0" err="1"/>
              <a:t>of</a:t>
            </a:r>
            <a:r>
              <a:rPr lang="de-DE" dirty="0"/>
              <a:t> the </a:t>
            </a:r>
            <a:r>
              <a:rPr lang="de-DE" dirty="0" err="1"/>
              <a:t>day</a:t>
            </a:r>
            <a:r>
              <a:rPr lang="de-DE" dirty="0"/>
              <a:t> (such </a:t>
            </a:r>
            <a:r>
              <a:rPr lang="de-DE" dirty="0" err="1"/>
              <a:t>as</a:t>
            </a:r>
            <a:r>
              <a:rPr lang="de-DE" dirty="0"/>
              <a:t> </a:t>
            </a:r>
            <a:r>
              <a:rPr lang="de-DE" dirty="0" err="1"/>
              <a:t>peak</a:t>
            </a:r>
            <a:r>
              <a:rPr lang="de-DE" dirty="0"/>
              <a:t> </a:t>
            </a:r>
            <a:r>
              <a:rPr lang="de-DE" dirty="0" err="1"/>
              <a:t>hours</a:t>
            </a:r>
            <a:r>
              <a:rPr lang="de-DE" dirty="0"/>
              <a:t>), </a:t>
            </a:r>
            <a:r>
              <a:rPr lang="de-DE" dirty="0" err="1"/>
              <a:t>instead</a:t>
            </a:r>
            <a:r>
              <a:rPr lang="de-DE" dirty="0"/>
              <a:t> </a:t>
            </a:r>
            <a:r>
              <a:rPr lang="de-DE" dirty="0" err="1"/>
              <a:t>of</a:t>
            </a:r>
            <a:r>
              <a:rPr lang="de-DE" dirty="0"/>
              <a:t> </a:t>
            </a:r>
            <a:r>
              <a:rPr lang="de-DE" dirty="0" err="1"/>
              <a:t>origin</a:t>
            </a:r>
            <a:r>
              <a:rPr lang="de-DE" dirty="0"/>
              <a:t>-destination. This type </a:t>
            </a:r>
            <a:r>
              <a:rPr lang="de-DE" dirty="0" err="1"/>
              <a:t>of</a:t>
            </a:r>
            <a:r>
              <a:rPr lang="de-DE" dirty="0"/>
              <a:t> </a:t>
            </a:r>
            <a:r>
              <a:rPr lang="de-DE" dirty="0" err="1"/>
              <a:t>survey</a:t>
            </a:r>
            <a:r>
              <a:rPr lang="de-DE" dirty="0"/>
              <a:t> </a:t>
            </a:r>
            <a:r>
              <a:rPr lang="de-DE" dirty="0" err="1"/>
              <a:t>could</a:t>
            </a:r>
            <a:r>
              <a:rPr lang="de-DE" dirty="0"/>
              <a:t> </a:t>
            </a:r>
            <a:r>
              <a:rPr lang="de-DE" dirty="0" err="1"/>
              <a:t>be</a:t>
            </a:r>
            <a:r>
              <a:rPr lang="de-DE" dirty="0"/>
              <a:t> </a:t>
            </a:r>
            <a:r>
              <a:rPr lang="de-DE" dirty="0" err="1"/>
              <a:t>conducted</a:t>
            </a:r>
            <a:r>
              <a:rPr lang="de-DE" dirty="0"/>
              <a:t> 24/7 </a:t>
            </a:r>
            <a:r>
              <a:rPr lang="de-DE" dirty="0" err="1"/>
              <a:t>depending</a:t>
            </a:r>
            <a:r>
              <a:rPr lang="de-DE" dirty="0"/>
              <a:t> on the </a:t>
            </a:r>
            <a:r>
              <a:rPr lang="de-DE" dirty="0" err="1"/>
              <a:t>resources</a:t>
            </a:r>
            <a:r>
              <a:rPr lang="de-DE" dirty="0"/>
              <a:t> </a:t>
            </a:r>
            <a:r>
              <a:rPr lang="de-DE" dirty="0" err="1"/>
              <a:t>available</a:t>
            </a:r>
            <a:r>
              <a:rPr lang="de-DE" dirty="0"/>
              <a:t>. </a:t>
            </a:r>
          </a:p>
          <a:p>
            <a:pPr marL="57150" indent="-285750">
              <a:buFont typeface="Arial" panose="020B0604020202020204" pitchFamily="34" charset="0"/>
              <a:buChar char="•"/>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571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The counts are generally exhaustive; vehicles are counted to draw an average annual traffic estimation or an hourly, daily or monthly. This allows combining this data with previous survey data from a certain sample to estimate the actual volumes we observed on those trips. This is called extrapolation, which allows having a real picture of whole population movements </a:t>
            </a:r>
            <a:r>
              <a:rPr lang="en-GB" sz="1800" dirty="0">
                <a:effectLst/>
                <a:latin typeface="Arial" panose="020B0604020202020204" pitchFamily="34" charset="0"/>
                <a:ea typeface="Calibri" panose="020F0502020204030204" pitchFamily="34" charset="0"/>
              </a:rPr>
              <a:t>without interviewing the whole population </a:t>
            </a:r>
          </a:p>
          <a:p>
            <a:pPr marL="57150" indent="-285750">
              <a:buFont typeface="Arial" panose="020B0604020202020204" pitchFamily="34" charset="0"/>
              <a:buChar char="•"/>
            </a:pPr>
            <a:endParaRPr lang="en-GB" sz="1800" dirty="0">
              <a:effectLst/>
              <a:latin typeface="Arial" panose="020B0604020202020204" pitchFamily="34" charset="0"/>
              <a:ea typeface="Calibri" panose="020F0502020204030204" pitchFamily="34" charset="0"/>
            </a:endParaRPr>
          </a:p>
          <a:p>
            <a:pPr marL="57150" indent="-285750">
              <a:buFont typeface="Arial" panose="020B0604020202020204" pitchFamily="34" charset="0"/>
              <a:buChar char="•"/>
            </a:pPr>
            <a:endParaRPr lang="en-GB" sz="1800" dirty="0">
              <a:effectLst/>
              <a:latin typeface="Arial" panose="020B0604020202020204" pitchFamily="34" charset="0"/>
              <a:ea typeface="Calibri" panose="020F0502020204030204" pitchFamily="34" charset="0"/>
            </a:endParaRPr>
          </a:p>
          <a:p>
            <a:pPr marL="571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The image on the left represents traffic counts per vehicle carried out in the case of Medan SUMP. </a:t>
            </a:r>
            <a:r>
              <a:rPr lang="en-GB" sz="1800" dirty="0">
                <a:effectLst/>
                <a:latin typeface="Arial" panose="020B0604020202020204" pitchFamily="34" charset="0"/>
                <a:ea typeface="Calibri" panose="020F0502020204030204" pitchFamily="34" charset="0"/>
                <a:cs typeface="Arial" panose="020B0604020202020204" pitchFamily="34" charset="0"/>
              </a:rPr>
              <a:t>why does it matter to have this differentiation of vehicles during the data collection? It allows later to have a final analysis on the estimation of greenhouse gases per type of vehicle based on the volumes since each vehicle has different emissions rates then we can have a final analysis</a:t>
            </a:r>
            <a:endParaRPr lang="en-GB" sz="1800" dirty="0">
              <a:effectLs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916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sz="1800" dirty="0">
                <a:effectLst/>
                <a:latin typeface="Arial" panose="020B0604020202020204" pitchFamily="34" charset="0"/>
                <a:ea typeface="Calibri" panose="020F0502020204030204" pitchFamily="34" charset="0"/>
                <a:cs typeface="Arial" panose="020B0604020202020204" pitchFamily="34" charset="0"/>
              </a:rPr>
              <a:t>This is a quick illustration that represents traffic counts on main access. At busy hours, for example on the left, we have taxi traffic at evening peak hour and on the right average annual daily traffic (AADT) in a PC (personal car unit). We see that both of them are not exactly the same we may have more private vehicles used towards the southeast hinting at a certain demographic working there and going back home</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1918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sz="1800" dirty="0">
                <a:effectLst/>
                <a:latin typeface="Arial" panose="020B0604020202020204" pitchFamily="34" charset="0"/>
                <a:ea typeface="Calibri" panose="020F0502020204030204" pitchFamily="34" charset="0"/>
                <a:cs typeface="Arial" panose="020B0604020202020204" pitchFamily="34" charset="0"/>
              </a:rPr>
              <a:t>These are just illustrations to highlight a little bit of the principles said beforehand.</a:t>
            </a:r>
          </a:p>
          <a:p>
            <a:pPr marL="0"/>
            <a:r>
              <a:rPr lang="en-GB" sz="1800" dirty="0">
                <a:effectLst/>
                <a:latin typeface="Arial" panose="020B0604020202020204" pitchFamily="34" charset="0"/>
                <a:ea typeface="Calibri" panose="020F0502020204030204" pitchFamily="34" charset="0"/>
                <a:cs typeface="Arial" panose="020B0604020202020204" pitchFamily="34" charset="0"/>
              </a:rPr>
              <a:t>Hourly traffic for a typical day so we can have the curves or the volumes, and </a:t>
            </a:r>
            <a:r>
              <a:rPr lang="en-GB" sz="1800" dirty="0">
                <a:effectLst/>
                <a:latin typeface="Arial" panose="020B0604020202020204" pitchFamily="34" charset="0"/>
                <a:ea typeface="Calibri" panose="020F0502020204030204" pitchFamily="34" charset="0"/>
              </a:rPr>
              <a:t>how they vary during the hours of the day. </a:t>
            </a:r>
          </a:p>
          <a:p>
            <a:pPr marL="0"/>
            <a:r>
              <a:rPr lang="en-GB" sz="1800" dirty="0">
                <a:effectLst/>
                <a:latin typeface="Arial" panose="020B0604020202020204" pitchFamily="34" charset="0"/>
                <a:ea typeface="Calibri" panose="020F0502020204030204" pitchFamily="34" charset="0"/>
              </a:rPr>
              <a:t>We can identify peak hours for the morning or the evening; in some cases we could also identify hype peaks (those 15 minutes during a d</a:t>
            </a:r>
            <a:r>
              <a:rPr lang="en-GB" sz="1800" dirty="0">
                <a:effectLst/>
                <a:latin typeface="Arial" panose="020B0604020202020204" pitchFamily="34" charset="0"/>
                <a:ea typeface="Calibri" panose="020F0502020204030204" pitchFamily="34" charset="0"/>
                <a:cs typeface="Arial" panose="020B0604020202020204" pitchFamily="34" charset="0"/>
              </a:rPr>
              <a:t>ay in which it could be plus 30% or 40%)</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3775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The illustration represents traffic hunting and junctions which are directional and can give hints or information on the saturation of junctions. It is useful to indicate whether implementing measures is viable such as traffic lights, roundabouts etc.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9612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These interviews are somewhat parallel to household interviews but are conducted outside or at fixed points such as rail stations, within vehicles or even road-side interviews. The goal of this type of interview is to have a realistic picture of movement/mobility and seize the passenger/traveller while they are on a journey. Most trips are not binomial (home-work-home) rather, they have other smaller stopovers such as shopping, school etc; therefore, this method relying on memory could provide more details. General information could include origin-destination information, travel purpose, time frequencies, vehicle type/occupancy etc.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4303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de-DE" dirty="0"/>
              <a:t>Road-side interviess give a clear picture of where do the travellers come from (as illustrated in the figure on the left),It could help to breakdown the original interview location, occupancy rate per vehicle type such as motobikes, car. etc. In </a:t>
            </a:r>
            <a:r>
              <a:rPr lang="de-DE" dirty="0" err="1"/>
              <a:t>this</a:t>
            </a:r>
            <a:r>
              <a:rPr lang="de-DE" dirty="0"/>
              <a:t> type </a:t>
            </a:r>
            <a:r>
              <a:rPr lang="de-DE" dirty="0" err="1"/>
              <a:t>of</a:t>
            </a:r>
            <a:r>
              <a:rPr lang="de-DE" dirty="0"/>
              <a:t> </a:t>
            </a:r>
            <a:r>
              <a:rPr lang="de-DE" dirty="0" err="1"/>
              <a:t>survey</a:t>
            </a:r>
            <a:r>
              <a:rPr lang="de-DE" dirty="0"/>
              <a:t>, the </a:t>
            </a:r>
            <a:r>
              <a:rPr lang="de-DE" dirty="0" err="1"/>
              <a:t>finer</a:t>
            </a:r>
            <a:r>
              <a:rPr lang="de-DE" dirty="0"/>
              <a:t> the </a:t>
            </a:r>
            <a:r>
              <a:rPr lang="de-DE" dirty="0" err="1"/>
              <a:t>details</a:t>
            </a:r>
            <a:r>
              <a:rPr lang="de-DE" dirty="0"/>
              <a:t> </a:t>
            </a:r>
            <a:r>
              <a:rPr lang="de-DE" dirty="0" err="1"/>
              <a:t>one</a:t>
            </a:r>
            <a:r>
              <a:rPr lang="de-DE" dirty="0"/>
              <a:t> </a:t>
            </a:r>
            <a:r>
              <a:rPr lang="de-DE" dirty="0" err="1"/>
              <a:t>is</a:t>
            </a:r>
            <a:r>
              <a:rPr lang="de-DE" dirty="0"/>
              <a:t> </a:t>
            </a:r>
            <a:r>
              <a:rPr lang="de-DE" dirty="0" err="1"/>
              <a:t>observing</a:t>
            </a:r>
            <a:r>
              <a:rPr lang="de-DE" dirty="0"/>
              <a:t> (like </a:t>
            </a:r>
            <a:r>
              <a:rPr lang="de-DE" dirty="0" err="1"/>
              <a:t>occupany</a:t>
            </a:r>
            <a:r>
              <a:rPr lang="de-DE" dirty="0"/>
              <a:t> </a:t>
            </a:r>
            <a:r>
              <a:rPr lang="de-DE" dirty="0" err="1"/>
              <a:t>rates</a:t>
            </a:r>
            <a:r>
              <a:rPr lang="de-DE" dirty="0"/>
              <a:t>, type </a:t>
            </a:r>
            <a:r>
              <a:rPr lang="de-DE" dirty="0" err="1"/>
              <a:t>of</a:t>
            </a:r>
            <a:r>
              <a:rPr lang="de-DE" dirty="0"/>
              <a:t> </a:t>
            </a:r>
            <a:r>
              <a:rPr lang="de-DE" dirty="0" err="1"/>
              <a:t>vehicle</a:t>
            </a:r>
            <a:r>
              <a:rPr lang="de-DE" dirty="0"/>
              <a:t>), the </a:t>
            </a:r>
            <a:r>
              <a:rPr lang="de-DE" dirty="0" err="1"/>
              <a:t>finer</a:t>
            </a:r>
            <a:r>
              <a:rPr lang="de-DE" dirty="0"/>
              <a:t> the </a:t>
            </a:r>
            <a:r>
              <a:rPr lang="de-DE" dirty="0" err="1"/>
              <a:t>information</a:t>
            </a:r>
            <a:r>
              <a:rPr lang="de-DE" dirty="0"/>
              <a:t> </a:t>
            </a:r>
            <a:r>
              <a:rPr lang="de-DE" dirty="0" err="1"/>
              <a:t>gathered</a:t>
            </a:r>
            <a:r>
              <a:rPr lang="de-DE" dirty="0"/>
              <a:t>.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6326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de-DE" dirty="0"/>
              <a:t>Other </a:t>
            </a:r>
            <a:r>
              <a:rPr lang="de-DE" dirty="0" err="1"/>
              <a:t>parameters</a:t>
            </a:r>
            <a:r>
              <a:rPr lang="de-DE" dirty="0"/>
              <a:t> </a:t>
            </a:r>
            <a:r>
              <a:rPr lang="de-DE" dirty="0" err="1"/>
              <a:t>that</a:t>
            </a:r>
            <a:r>
              <a:rPr lang="de-DE" dirty="0"/>
              <a:t> </a:t>
            </a:r>
            <a:r>
              <a:rPr lang="de-DE" dirty="0" err="1"/>
              <a:t>could</a:t>
            </a:r>
            <a:r>
              <a:rPr lang="de-DE" dirty="0"/>
              <a:t> </a:t>
            </a:r>
            <a:r>
              <a:rPr lang="de-DE" dirty="0" err="1"/>
              <a:t>be</a:t>
            </a:r>
            <a:r>
              <a:rPr lang="de-DE" dirty="0"/>
              <a:t> </a:t>
            </a:r>
            <a:r>
              <a:rPr lang="de-DE" dirty="0" err="1"/>
              <a:t>gathered</a:t>
            </a:r>
            <a:r>
              <a:rPr lang="de-DE" dirty="0"/>
              <a:t> </a:t>
            </a:r>
            <a:r>
              <a:rPr lang="de-DE" dirty="0" err="1"/>
              <a:t>doing</a:t>
            </a:r>
            <a:r>
              <a:rPr lang="de-DE" dirty="0"/>
              <a:t> </a:t>
            </a:r>
            <a:r>
              <a:rPr lang="de-DE" dirty="0" err="1"/>
              <a:t>these</a:t>
            </a:r>
            <a:r>
              <a:rPr lang="de-DE" dirty="0"/>
              <a:t> </a:t>
            </a:r>
            <a:r>
              <a:rPr lang="de-DE" dirty="0" err="1"/>
              <a:t>types</a:t>
            </a:r>
            <a:r>
              <a:rPr lang="de-DE" dirty="0"/>
              <a:t> </a:t>
            </a:r>
            <a:r>
              <a:rPr lang="de-DE" dirty="0" err="1"/>
              <a:t>of</a:t>
            </a:r>
            <a:r>
              <a:rPr lang="de-DE" dirty="0"/>
              <a:t> </a:t>
            </a:r>
            <a:r>
              <a:rPr lang="de-DE" dirty="0" err="1"/>
              <a:t>survey</a:t>
            </a:r>
            <a:r>
              <a:rPr lang="de-DE" dirty="0"/>
              <a:t> in </a:t>
            </a:r>
            <a:r>
              <a:rPr lang="de-DE" dirty="0" err="1"/>
              <a:t>combination</a:t>
            </a:r>
            <a:r>
              <a:rPr lang="de-DE" dirty="0"/>
              <a:t> </a:t>
            </a:r>
            <a:r>
              <a:rPr lang="de-DE" dirty="0" err="1"/>
              <a:t>with</a:t>
            </a:r>
            <a:r>
              <a:rPr lang="de-DE" dirty="0"/>
              <a:t> </a:t>
            </a:r>
            <a:r>
              <a:rPr lang="de-DE" dirty="0" err="1"/>
              <a:t>trip</a:t>
            </a:r>
            <a:r>
              <a:rPr lang="de-DE" dirty="0"/>
              <a:t> </a:t>
            </a:r>
            <a:r>
              <a:rPr lang="de-DE" dirty="0" err="1"/>
              <a:t>purpose</a:t>
            </a:r>
            <a:r>
              <a:rPr lang="de-DE" dirty="0"/>
              <a:t>, </a:t>
            </a:r>
            <a:r>
              <a:rPr lang="de-DE" dirty="0" err="1"/>
              <a:t>trip</a:t>
            </a:r>
            <a:r>
              <a:rPr lang="de-DE" dirty="0"/>
              <a:t> </a:t>
            </a:r>
            <a:r>
              <a:rPr lang="de-DE" dirty="0" err="1"/>
              <a:t>cost</a:t>
            </a:r>
            <a:r>
              <a:rPr lang="de-DE" dirty="0"/>
              <a:t> and </a:t>
            </a:r>
            <a:r>
              <a:rPr lang="de-DE" dirty="0" err="1"/>
              <a:t>travel</a:t>
            </a:r>
            <a:r>
              <a:rPr lang="de-DE" dirty="0"/>
              <a:t> time </a:t>
            </a:r>
            <a:r>
              <a:rPr lang="de-DE" dirty="0" err="1"/>
              <a:t>is</a:t>
            </a:r>
            <a:r>
              <a:rPr lang="de-DE" dirty="0"/>
              <a:t> the</a:t>
            </a:r>
            <a:r>
              <a:rPr lang="de-DE" b="1" dirty="0"/>
              <a:t> </a:t>
            </a:r>
            <a:r>
              <a:rPr lang="de-DE" b="1" dirty="0" err="1"/>
              <a:t>gender</a:t>
            </a:r>
            <a:r>
              <a:rPr lang="de-DE" b="1" dirty="0"/>
              <a:t>. </a:t>
            </a:r>
            <a:r>
              <a:rPr lang="de-DE" dirty="0"/>
              <a:t>This </a:t>
            </a:r>
            <a:r>
              <a:rPr lang="de-DE" dirty="0" err="1"/>
              <a:t>is</a:t>
            </a:r>
            <a:r>
              <a:rPr lang="de-DE" dirty="0"/>
              <a:t> the </a:t>
            </a:r>
            <a:r>
              <a:rPr lang="de-DE" dirty="0" err="1"/>
              <a:t>best</a:t>
            </a:r>
            <a:r>
              <a:rPr lang="de-DE" dirty="0"/>
              <a:t> </a:t>
            </a:r>
            <a:r>
              <a:rPr lang="de-DE" dirty="0" err="1"/>
              <a:t>methodology</a:t>
            </a:r>
            <a:r>
              <a:rPr lang="de-DE" dirty="0"/>
              <a:t> to </a:t>
            </a:r>
            <a:r>
              <a:rPr lang="de-DE" dirty="0" err="1"/>
              <a:t>assess</a:t>
            </a:r>
            <a:r>
              <a:rPr lang="de-DE" dirty="0"/>
              <a:t> </a:t>
            </a:r>
            <a:r>
              <a:rPr lang="de-DE" dirty="0" err="1"/>
              <a:t>gender</a:t>
            </a:r>
            <a:r>
              <a:rPr lang="de-DE" dirty="0"/>
              <a:t> </a:t>
            </a:r>
            <a:r>
              <a:rPr lang="de-DE" dirty="0" err="1"/>
              <a:t>as</a:t>
            </a:r>
            <a:r>
              <a:rPr lang="de-DE" dirty="0"/>
              <a:t> </a:t>
            </a:r>
            <a:r>
              <a:rPr lang="de-DE" dirty="0" err="1"/>
              <a:t>interviews</a:t>
            </a:r>
            <a:r>
              <a:rPr lang="de-DE" dirty="0"/>
              <a:t> </a:t>
            </a:r>
            <a:r>
              <a:rPr lang="de-DE" dirty="0" err="1"/>
              <a:t>could</a:t>
            </a:r>
            <a:r>
              <a:rPr lang="de-DE" dirty="0"/>
              <a:t> </a:t>
            </a:r>
            <a:r>
              <a:rPr lang="de-DE" dirty="0" err="1"/>
              <a:t>be</a:t>
            </a:r>
            <a:r>
              <a:rPr lang="de-DE" dirty="0"/>
              <a:t> </a:t>
            </a:r>
            <a:r>
              <a:rPr lang="de-DE" dirty="0" err="1"/>
              <a:t>conducted</a:t>
            </a:r>
            <a:r>
              <a:rPr lang="de-DE" dirty="0"/>
              <a:t> on </a:t>
            </a:r>
            <a:r>
              <a:rPr lang="de-DE" dirty="0" err="1"/>
              <a:t>onboard</a:t>
            </a:r>
            <a:r>
              <a:rPr lang="de-DE" dirty="0"/>
              <a:t> </a:t>
            </a:r>
            <a:r>
              <a:rPr lang="de-DE" dirty="0" err="1"/>
              <a:t>vehicles</a:t>
            </a:r>
            <a:r>
              <a:rPr lang="de-DE" dirty="0"/>
              <a:t> </a:t>
            </a:r>
            <a:r>
              <a:rPr lang="de-DE" dirty="0" err="1"/>
              <a:t>assessing</a:t>
            </a:r>
            <a:r>
              <a:rPr lang="de-DE" dirty="0"/>
              <a:t> the </a:t>
            </a:r>
            <a:r>
              <a:rPr lang="de-DE" dirty="0" err="1"/>
              <a:t>participant</a:t>
            </a:r>
            <a:r>
              <a:rPr lang="de-DE" dirty="0"/>
              <a:t> </a:t>
            </a:r>
            <a:r>
              <a:rPr lang="de-DE" dirty="0" err="1"/>
              <a:t>response</a:t>
            </a:r>
            <a:r>
              <a:rPr lang="de-DE" dirty="0"/>
              <a:t>, </a:t>
            </a:r>
            <a:r>
              <a:rPr lang="de-DE" dirty="0" err="1"/>
              <a:t>what</a:t>
            </a:r>
            <a:r>
              <a:rPr lang="de-DE" dirty="0"/>
              <a:t> </a:t>
            </a:r>
            <a:r>
              <a:rPr lang="de-DE" dirty="0" err="1"/>
              <a:t>mode</a:t>
            </a:r>
            <a:r>
              <a:rPr lang="de-DE" dirty="0"/>
              <a:t> </a:t>
            </a:r>
            <a:r>
              <a:rPr lang="de-DE" dirty="0" err="1"/>
              <a:t>of</a:t>
            </a:r>
            <a:r>
              <a:rPr lang="de-DE" dirty="0"/>
              <a:t> </a:t>
            </a:r>
            <a:r>
              <a:rPr lang="de-DE" dirty="0" err="1"/>
              <a:t>transport</a:t>
            </a:r>
            <a:r>
              <a:rPr lang="de-DE" dirty="0"/>
              <a:t> was </a:t>
            </a:r>
            <a:r>
              <a:rPr lang="de-DE" dirty="0" err="1"/>
              <a:t>used</a:t>
            </a:r>
            <a:r>
              <a:rPr lang="de-DE" dirty="0"/>
              <a:t> </a:t>
            </a:r>
            <a:r>
              <a:rPr lang="de-DE" dirty="0" err="1"/>
              <a:t>previously</a:t>
            </a:r>
            <a:r>
              <a:rPr lang="de-DE" dirty="0"/>
              <a:t> and </a:t>
            </a:r>
            <a:r>
              <a:rPr lang="de-DE" dirty="0" err="1"/>
              <a:t>what</a:t>
            </a:r>
            <a:r>
              <a:rPr lang="de-DE" dirty="0"/>
              <a:t> </a:t>
            </a:r>
            <a:r>
              <a:rPr lang="de-DE" dirty="0" err="1"/>
              <a:t>would</a:t>
            </a:r>
            <a:r>
              <a:rPr lang="de-DE" dirty="0"/>
              <a:t> </a:t>
            </a:r>
            <a:r>
              <a:rPr lang="de-DE" dirty="0" err="1"/>
              <a:t>be</a:t>
            </a:r>
            <a:r>
              <a:rPr lang="de-DE" dirty="0"/>
              <a:t> </a:t>
            </a:r>
            <a:r>
              <a:rPr lang="de-DE" dirty="0" err="1"/>
              <a:t>used</a:t>
            </a:r>
            <a:r>
              <a:rPr lang="de-DE" dirty="0"/>
              <a:t> </a:t>
            </a:r>
            <a:r>
              <a:rPr lang="de-DE" dirty="0" err="1"/>
              <a:t>further</a:t>
            </a:r>
            <a:r>
              <a:rPr lang="de-DE" dirty="0"/>
              <a:t>. </a:t>
            </a:r>
            <a:br>
              <a:rPr lang="de-DE" dirty="0"/>
            </a:br>
            <a:br>
              <a:rPr lang="de-DE" dirty="0"/>
            </a:br>
            <a:r>
              <a:rPr lang="de-DE" dirty="0"/>
              <a:t>Information on </a:t>
            </a:r>
            <a:r>
              <a:rPr lang="de-DE" dirty="0" err="1"/>
              <a:t>trip</a:t>
            </a:r>
            <a:r>
              <a:rPr lang="de-DE" dirty="0"/>
              <a:t> </a:t>
            </a:r>
            <a:r>
              <a:rPr lang="de-DE" dirty="0" err="1"/>
              <a:t>cost</a:t>
            </a:r>
            <a:r>
              <a:rPr lang="de-DE" dirty="0"/>
              <a:t> </a:t>
            </a:r>
            <a:r>
              <a:rPr lang="de-DE" dirty="0" err="1"/>
              <a:t>is</a:t>
            </a:r>
            <a:r>
              <a:rPr lang="de-DE" dirty="0"/>
              <a:t> </a:t>
            </a:r>
            <a:r>
              <a:rPr lang="de-DE" dirty="0" err="1"/>
              <a:t>hard</a:t>
            </a:r>
            <a:r>
              <a:rPr lang="de-DE" dirty="0"/>
              <a:t> to </a:t>
            </a:r>
            <a:r>
              <a:rPr lang="de-DE" dirty="0" err="1"/>
              <a:t>attain</a:t>
            </a:r>
            <a:r>
              <a:rPr lang="de-DE" dirty="0"/>
              <a:t> in </a:t>
            </a:r>
            <a:r>
              <a:rPr lang="de-DE" dirty="0" err="1"/>
              <a:t>developing</a:t>
            </a:r>
            <a:r>
              <a:rPr lang="de-DE" dirty="0"/>
              <a:t> countries </a:t>
            </a:r>
            <a:r>
              <a:rPr lang="de-DE" dirty="0" err="1"/>
              <a:t>generally</a:t>
            </a:r>
            <a:r>
              <a:rPr lang="de-DE" dirty="0"/>
              <a:t>. In the </a:t>
            </a:r>
            <a:r>
              <a:rPr lang="de-DE" dirty="0" err="1"/>
              <a:t>case</a:t>
            </a:r>
            <a:r>
              <a:rPr lang="de-DE" dirty="0"/>
              <a:t> </a:t>
            </a:r>
            <a:r>
              <a:rPr lang="de-DE" dirty="0" err="1"/>
              <a:t>of</a:t>
            </a:r>
            <a:r>
              <a:rPr lang="de-DE" dirty="0"/>
              <a:t> Medan, electronic </a:t>
            </a:r>
            <a:r>
              <a:rPr lang="de-DE" dirty="0" err="1"/>
              <a:t>means</a:t>
            </a:r>
            <a:r>
              <a:rPr lang="de-DE" dirty="0"/>
              <a:t> </a:t>
            </a:r>
            <a:r>
              <a:rPr lang="de-DE" dirty="0" err="1"/>
              <a:t>of</a:t>
            </a:r>
            <a:r>
              <a:rPr lang="de-DE" dirty="0"/>
              <a:t> </a:t>
            </a:r>
            <a:r>
              <a:rPr lang="de-DE" dirty="0" err="1"/>
              <a:t>payment</a:t>
            </a:r>
            <a:r>
              <a:rPr lang="de-DE" dirty="0"/>
              <a:t> </a:t>
            </a:r>
            <a:r>
              <a:rPr lang="de-DE" dirty="0" err="1"/>
              <a:t>are</a:t>
            </a:r>
            <a:r>
              <a:rPr lang="de-DE" dirty="0"/>
              <a:t> still absent and </a:t>
            </a:r>
            <a:r>
              <a:rPr lang="de-DE" dirty="0" err="1"/>
              <a:t>data</a:t>
            </a:r>
            <a:r>
              <a:rPr lang="de-DE" dirty="0"/>
              <a:t> </a:t>
            </a:r>
            <a:r>
              <a:rPr lang="de-DE" dirty="0" err="1"/>
              <a:t>tracking</a:t>
            </a:r>
            <a:r>
              <a:rPr lang="de-DE" dirty="0"/>
              <a:t> </a:t>
            </a:r>
            <a:r>
              <a:rPr lang="de-DE" dirty="0" err="1"/>
              <a:t>is</a:t>
            </a:r>
            <a:r>
              <a:rPr lang="de-DE" dirty="0"/>
              <a:t> </a:t>
            </a:r>
            <a:r>
              <a:rPr lang="de-DE" dirty="0" err="1"/>
              <a:t>very</a:t>
            </a:r>
            <a:r>
              <a:rPr lang="de-DE" dirty="0"/>
              <a:t> </a:t>
            </a:r>
            <a:r>
              <a:rPr lang="de-DE" dirty="0" err="1"/>
              <a:t>hard</a:t>
            </a:r>
            <a:r>
              <a:rPr lang="de-DE" dirty="0"/>
              <a:t> </a:t>
            </a:r>
            <a:r>
              <a:rPr lang="de-DE" dirty="0" err="1"/>
              <a:t>as</a:t>
            </a:r>
            <a:r>
              <a:rPr lang="de-DE" dirty="0"/>
              <a:t> </a:t>
            </a:r>
            <a:r>
              <a:rPr lang="de-DE" dirty="0" err="1"/>
              <a:t>most</a:t>
            </a:r>
            <a:r>
              <a:rPr lang="de-DE" dirty="0"/>
              <a:t> </a:t>
            </a:r>
            <a:r>
              <a:rPr lang="de-DE" dirty="0" err="1"/>
              <a:t>payment</a:t>
            </a:r>
            <a:r>
              <a:rPr lang="de-DE" dirty="0"/>
              <a:t> </a:t>
            </a:r>
            <a:r>
              <a:rPr lang="de-DE" dirty="0" err="1"/>
              <a:t>are</a:t>
            </a:r>
            <a:r>
              <a:rPr lang="de-DE" dirty="0"/>
              <a:t> </a:t>
            </a:r>
            <a:r>
              <a:rPr lang="de-DE" dirty="0" err="1"/>
              <a:t>done</a:t>
            </a:r>
            <a:r>
              <a:rPr lang="de-DE" dirty="0"/>
              <a:t> </a:t>
            </a:r>
            <a:r>
              <a:rPr lang="de-DE" dirty="0" err="1"/>
              <a:t>by</a:t>
            </a:r>
            <a:r>
              <a:rPr lang="de-DE" dirty="0"/>
              <a:t> cash. </a:t>
            </a:r>
            <a:r>
              <a:rPr lang="de-DE" dirty="0" err="1"/>
              <a:t>Therefore</a:t>
            </a:r>
            <a:r>
              <a:rPr lang="de-DE" dirty="0"/>
              <a:t>, </a:t>
            </a:r>
            <a:r>
              <a:rPr lang="de-DE" dirty="0" err="1"/>
              <a:t>this</a:t>
            </a:r>
            <a:r>
              <a:rPr lang="de-DE" dirty="0"/>
              <a:t> </a:t>
            </a:r>
            <a:r>
              <a:rPr lang="de-DE" dirty="0" err="1"/>
              <a:t>method</a:t>
            </a:r>
            <a:r>
              <a:rPr lang="de-DE" dirty="0"/>
              <a:t> </a:t>
            </a:r>
            <a:r>
              <a:rPr lang="de-DE" dirty="0" err="1"/>
              <a:t>could</a:t>
            </a:r>
            <a:r>
              <a:rPr lang="de-DE" dirty="0"/>
              <a:t> </a:t>
            </a:r>
            <a:r>
              <a:rPr lang="de-DE" dirty="0" err="1"/>
              <a:t>help</a:t>
            </a:r>
            <a:r>
              <a:rPr lang="de-DE" dirty="0"/>
              <a:t> </a:t>
            </a:r>
            <a:r>
              <a:rPr lang="de-DE" dirty="0" err="1"/>
              <a:t>fill</a:t>
            </a:r>
            <a:r>
              <a:rPr lang="de-DE" dirty="0"/>
              <a:t> </a:t>
            </a:r>
            <a:r>
              <a:rPr lang="de-DE" dirty="0" err="1"/>
              <a:t>data</a:t>
            </a:r>
            <a:r>
              <a:rPr lang="de-DE" dirty="0"/>
              <a:t> </a:t>
            </a:r>
            <a:r>
              <a:rPr lang="de-DE" dirty="0" err="1"/>
              <a:t>gaps</a:t>
            </a:r>
            <a:r>
              <a:rPr lang="de-DE" dirty="0"/>
              <a:t>.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006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2654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de-DE" dirty="0"/>
              <a:t>The </a:t>
            </a:r>
            <a:r>
              <a:rPr lang="de-DE" dirty="0" err="1"/>
              <a:t>help</a:t>
            </a:r>
            <a:r>
              <a:rPr lang="de-DE" dirty="0"/>
              <a:t> </a:t>
            </a:r>
            <a:r>
              <a:rPr lang="de-DE" dirty="0" err="1"/>
              <a:t>identify</a:t>
            </a:r>
            <a:r>
              <a:rPr lang="de-DE" dirty="0"/>
              <a:t> the </a:t>
            </a:r>
            <a:r>
              <a:rPr lang="de-DE" dirty="0" err="1"/>
              <a:t>travel</a:t>
            </a:r>
            <a:r>
              <a:rPr lang="de-DE" dirty="0"/>
              <a:t> time per </a:t>
            </a:r>
            <a:r>
              <a:rPr lang="de-DE" dirty="0" err="1"/>
              <a:t>journey</a:t>
            </a:r>
            <a:r>
              <a:rPr lang="de-DE" dirty="0"/>
              <a:t> </a:t>
            </a:r>
            <a:r>
              <a:rPr lang="de-DE" dirty="0" err="1"/>
              <a:t>depending</a:t>
            </a:r>
            <a:r>
              <a:rPr lang="de-DE" dirty="0"/>
              <a:t> on the </a:t>
            </a:r>
            <a:r>
              <a:rPr lang="de-DE" dirty="0" err="1"/>
              <a:t>hour</a:t>
            </a:r>
            <a:r>
              <a:rPr lang="de-DE" dirty="0"/>
              <a:t> </a:t>
            </a:r>
            <a:r>
              <a:rPr lang="de-DE" dirty="0" err="1"/>
              <a:t>of</a:t>
            </a:r>
            <a:r>
              <a:rPr lang="de-DE" dirty="0"/>
              <a:t> the </a:t>
            </a:r>
            <a:r>
              <a:rPr lang="de-DE" dirty="0" err="1"/>
              <a:t>day</a:t>
            </a:r>
            <a:r>
              <a:rPr lang="de-DE" dirty="0"/>
              <a:t>, the </a:t>
            </a:r>
            <a:r>
              <a:rPr lang="de-DE" dirty="0" err="1"/>
              <a:t>congestion</a:t>
            </a:r>
            <a:r>
              <a:rPr lang="de-DE" dirty="0"/>
              <a:t>, </a:t>
            </a:r>
            <a:r>
              <a:rPr lang="de-DE" dirty="0" err="1"/>
              <a:t>geography</a:t>
            </a:r>
            <a:r>
              <a:rPr lang="de-DE" dirty="0"/>
              <a:t> etc.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7153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28600" algn="l" rtl="0">
              <a:lnSpc>
                <a:spcPct val="100000"/>
              </a:lnSpc>
              <a:spcBef>
                <a:spcPts val="0"/>
              </a:spcBef>
              <a:spcAft>
                <a:spcPts val="0"/>
              </a:spcAft>
              <a:buClr>
                <a:srgbClr val="000000"/>
              </a:buClr>
              <a:buSzPts val="1400"/>
              <a:buFont typeface="Arial"/>
              <a:buNone/>
            </a:pPr>
            <a:r>
              <a:rPr lang="en-GB" sz="1200" b="0" i="0" u="none" strike="noStrike" cap="none" dirty="0">
                <a:solidFill>
                  <a:schemeClr val="dk1"/>
                </a:solidFill>
                <a:latin typeface="Calibri"/>
                <a:cs typeface="Calibri"/>
                <a:sym typeface="Calibri"/>
              </a:rPr>
              <a:t>This slide is not to be presented.</a:t>
            </a:r>
          </a:p>
          <a:p>
            <a:pPr marL="0" marR="0" indent="-228600" algn="l" rtl="0">
              <a:lnSpc>
                <a:spcPct val="100000"/>
              </a:lnSpc>
              <a:spcBef>
                <a:spcPts val="0"/>
              </a:spcBef>
              <a:spcAft>
                <a:spcPts val="0"/>
              </a:spcAft>
              <a:buClr>
                <a:srgbClr val="000000"/>
              </a:buClr>
              <a:buSzPts val="1400"/>
              <a:buFont typeface="Arial"/>
              <a:buNone/>
            </a:pPr>
            <a:endParaRPr lang="en-GB" sz="1200" b="0" i="0" u="none" strike="noStrike" cap="none" dirty="0">
              <a:solidFill>
                <a:schemeClr val="dk1"/>
              </a:solidFill>
              <a:latin typeface="Calibri"/>
              <a:cs typeface="Calibri"/>
              <a:sym typeface="Calibri"/>
            </a:endParaRPr>
          </a:p>
          <a:p>
            <a:pPr marL="0" marR="0" indent="-228600" algn="l" rtl="0">
              <a:lnSpc>
                <a:spcPct val="100000"/>
              </a:lnSpc>
              <a:spcBef>
                <a:spcPts val="0"/>
              </a:spcBef>
              <a:spcAft>
                <a:spcPts val="0"/>
              </a:spcAft>
              <a:buClr>
                <a:srgbClr val="000000"/>
              </a:buClr>
              <a:buSzPts val="1400"/>
              <a:buFont typeface="Arial"/>
              <a:buNone/>
            </a:pPr>
            <a:r>
              <a:rPr lang="en-GB" sz="1200" b="0" i="0" u="none" strike="noStrike" cap="none" dirty="0">
                <a:solidFill>
                  <a:schemeClr val="dk1"/>
                </a:solidFill>
                <a:latin typeface="Calibri"/>
                <a:cs typeface="Calibri"/>
                <a:sym typeface="Calibri"/>
              </a:rPr>
              <a:t>Please note that this slide deck is mainly meant as an example regarding the layout, structure and use of margins and notes for the presentation. </a:t>
            </a:r>
            <a:r>
              <a:rPr lang="en-GB" dirty="0"/>
              <a:t>Please use </a:t>
            </a:r>
            <a:r>
              <a:rPr lang="en-GB" b="1" dirty="0"/>
              <a:t>‘Content: MobiliseYourCity’ </a:t>
            </a:r>
            <a:r>
              <a:rPr lang="en-GB" dirty="0"/>
              <a:t>if our slide content was used during your presentation but the layout and theme were changed. Including our logo on the bottom right is a ‘</a:t>
            </a:r>
            <a:r>
              <a:rPr lang="en-GB" b="1" dirty="0"/>
              <a:t>must’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5695DC-76C0-BE49-B640-A368E94030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790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The </a:t>
            </a:r>
            <a:r>
              <a:rPr lang="de-DE" dirty="0" err="1"/>
              <a:t>figures</a:t>
            </a:r>
            <a:r>
              <a:rPr lang="de-DE" dirty="0"/>
              <a:t> </a:t>
            </a:r>
            <a:r>
              <a:rPr lang="de-DE" dirty="0" err="1"/>
              <a:t>illustrate</a:t>
            </a:r>
            <a:r>
              <a:rPr lang="de-DE" dirty="0"/>
              <a:t> the </a:t>
            </a:r>
            <a:r>
              <a:rPr lang="de-DE" dirty="0" err="1"/>
              <a:t>comparison</a:t>
            </a:r>
            <a:r>
              <a:rPr lang="de-DE" dirty="0"/>
              <a:t> </a:t>
            </a:r>
            <a:r>
              <a:rPr lang="de-DE" dirty="0" err="1"/>
              <a:t>of</a:t>
            </a:r>
            <a:r>
              <a:rPr lang="de-DE" dirty="0"/>
              <a:t> </a:t>
            </a:r>
            <a:r>
              <a:rPr lang="de-DE" dirty="0" err="1"/>
              <a:t>travel</a:t>
            </a:r>
            <a:r>
              <a:rPr lang="de-DE" dirty="0"/>
              <a:t> time for </a:t>
            </a:r>
            <a:r>
              <a:rPr lang="de-DE" dirty="0" err="1"/>
              <a:t>public</a:t>
            </a:r>
            <a:r>
              <a:rPr lang="de-DE" dirty="0"/>
              <a:t> </a:t>
            </a:r>
            <a:r>
              <a:rPr lang="de-DE" dirty="0" err="1"/>
              <a:t>transport</a:t>
            </a:r>
            <a:r>
              <a:rPr lang="de-DE" dirty="0"/>
              <a:t> and private </a:t>
            </a:r>
            <a:r>
              <a:rPr lang="de-DE" dirty="0" err="1"/>
              <a:t>vehicles</a:t>
            </a:r>
            <a:r>
              <a:rPr lang="de-DE" dirty="0"/>
              <a:t>. On the </a:t>
            </a:r>
            <a:r>
              <a:rPr lang="de-DE" dirty="0" err="1"/>
              <a:t>left</a:t>
            </a:r>
            <a:r>
              <a:rPr lang="de-DE" dirty="0"/>
              <a:t> </a:t>
            </a:r>
            <a:r>
              <a:rPr lang="de-DE" dirty="0" err="1"/>
              <a:t>it</a:t>
            </a:r>
            <a:r>
              <a:rPr lang="de-DE" dirty="0"/>
              <a:t> </a:t>
            </a:r>
            <a:r>
              <a:rPr lang="de-DE" dirty="0" err="1"/>
              <a:t>is</a:t>
            </a:r>
            <a:r>
              <a:rPr lang="de-DE" dirty="0"/>
              <a:t> evident </a:t>
            </a:r>
            <a:r>
              <a:rPr lang="de-DE" dirty="0" err="1"/>
              <a:t>that</a:t>
            </a:r>
            <a:r>
              <a:rPr lang="de-DE" dirty="0"/>
              <a:t> </a:t>
            </a:r>
            <a:r>
              <a:rPr lang="de-DE" dirty="0" err="1"/>
              <a:t>public</a:t>
            </a:r>
            <a:r>
              <a:rPr lang="de-DE" dirty="0"/>
              <a:t> </a:t>
            </a:r>
            <a:r>
              <a:rPr lang="de-DE" dirty="0" err="1"/>
              <a:t>transport</a:t>
            </a:r>
            <a:r>
              <a:rPr lang="de-DE" dirty="0"/>
              <a:t> </a:t>
            </a:r>
            <a:r>
              <a:rPr lang="de-DE" dirty="0" err="1"/>
              <a:t>is</a:t>
            </a:r>
            <a:r>
              <a:rPr lang="de-DE" dirty="0"/>
              <a:t> </a:t>
            </a:r>
            <a:r>
              <a:rPr lang="de-DE" dirty="0" err="1"/>
              <a:t>actually</a:t>
            </a:r>
            <a:r>
              <a:rPr lang="de-DE" dirty="0"/>
              <a:t> </a:t>
            </a:r>
            <a:r>
              <a:rPr lang="de-DE" dirty="0" err="1"/>
              <a:t>slower</a:t>
            </a:r>
            <a:r>
              <a:rPr lang="de-DE" dirty="0"/>
              <a:t> in </a:t>
            </a:r>
            <a:r>
              <a:rPr lang="de-DE" dirty="0" err="1"/>
              <a:t>peak</a:t>
            </a:r>
            <a:r>
              <a:rPr lang="de-DE" dirty="0"/>
              <a:t> </a:t>
            </a:r>
            <a:r>
              <a:rPr lang="de-DE" dirty="0" err="1"/>
              <a:t>hours</a:t>
            </a:r>
            <a:r>
              <a:rPr lang="de-DE" dirty="0"/>
              <a:t> </a:t>
            </a:r>
            <a:r>
              <a:rPr lang="de-DE" dirty="0" err="1"/>
              <a:t>when</a:t>
            </a:r>
            <a:r>
              <a:rPr lang="de-DE" dirty="0"/>
              <a:t> </a:t>
            </a:r>
            <a:r>
              <a:rPr lang="de-DE" dirty="0" err="1"/>
              <a:t>compared</a:t>
            </a:r>
            <a:r>
              <a:rPr lang="de-DE" dirty="0"/>
              <a:t> to a private </a:t>
            </a:r>
            <a:r>
              <a:rPr lang="de-DE" dirty="0" err="1"/>
              <a:t>car</a:t>
            </a:r>
            <a:r>
              <a:rPr lang="de-DE" dirty="0"/>
              <a:t>. On the </a:t>
            </a:r>
            <a:r>
              <a:rPr lang="de-DE" dirty="0" err="1"/>
              <a:t>right</a:t>
            </a:r>
            <a:r>
              <a:rPr lang="de-DE" dirty="0"/>
              <a:t> </a:t>
            </a:r>
            <a:r>
              <a:rPr lang="de-DE" dirty="0" err="1"/>
              <a:t>is</a:t>
            </a:r>
            <a:r>
              <a:rPr lang="de-DE" dirty="0"/>
              <a:t> an </a:t>
            </a:r>
            <a:r>
              <a:rPr lang="de-DE" dirty="0" err="1"/>
              <a:t>example</a:t>
            </a:r>
            <a:r>
              <a:rPr lang="de-DE" dirty="0"/>
              <a:t> </a:t>
            </a:r>
            <a:r>
              <a:rPr lang="de-DE" dirty="0" err="1"/>
              <a:t>of</a:t>
            </a:r>
            <a:r>
              <a:rPr lang="de-DE" dirty="0"/>
              <a:t> </a:t>
            </a:r>
            <a:r>
              <a:rPr lang="de-DE" dirty="0" err="1"/>
              <a:t>Kurunegala</a:t>
            </a:r>
            <a:r>
              <a:rPr lang="de-DE" dirty="0"/>
              <a:t>, </a:t>
            </a:r>
            <a:r>
              <a:rPr lang="de-DE" dirty="0" err="1"/>
              <a:t>Srilanka</a:t>
            </a:r>
            <a:r>
              <a:rPr lang="de-DE" dirty="0"/>
              <a:t> </a:t>
            </a:r>
            <a:r>
              <a:rPr lang="de-DE" dirty="0" err="1"/>
              <a:t>where</a:t>
            </a:r>
            <a:r>
              <a:rPr lang="de-DE" dirty="0"/>
              <a:t> </a:t>
            </a:r>
            <a:r>
              <a:rPr lang="de-DE" dirty="0" err="1"/>
              <a:t>we</a:t>
            </a:r>
            <a:r>
              <a:rPr lang="de-DE" dirty="0"/>
              <a:t> </a:t>
            </a:r>
            <a:r>
              <a:rPr lang="de-DE" dirty="0" err="1"/>
              <a:t>see</a:t>
            </a:r>
            <a:r>
              <a:rPr lang="de-DE" dirty="0"/>
              <a:t> </a:t>
            </a:r>
            <a:r>
              <a:rPr lang="de-DE" dirty="0" err="1"/>
              <a:t>congestion</a:t>
            </a:r>
            <a:r>
              <a:rPr lang="de-DE" dirty="0"/>
              <a:t> </a:t>
            </a:r>
            <a:r>
              <a:rPr lang="de-DE" dirty="0" err="1"/>
              <a:t>analysis</a:t>
            </a:r>
            <a:r>
              <a:rPr lang="de-DE" dirty="0"/>
              <a:t> </a:t>
            </a:r>
            <a:r>
              <a:rPr lang="de-DE" dirty="0" err="1"/>
              <a:t>during</a:t>
            </a:r>
            <a:r>
              <a:rPr lang="de-DE" dirty="0"/>
              <a:t> </a:t>
            </a:r>
            <a:r>
              <a:rPr lang="de-DE" dirty="0" err="1"/>
              <a:t>peak</a:t>
            </a:r>
            <a:r>
              <a:rPr lang="de-DE" dirty="0"/>
              <a:t> </a:t>
            </a:r>
            <a:r>
              <a:rPr lang="de-DE" dirty="0" err="1"/>
              <a:t>hour</a:t>
            </a:r>
            <a:r>
              <a:rPr lang="de-DE" dirty="0"/>
              <a:t> in the </a:t>
            </a:r>
            <a:r>
              <a:rPr lang="de-DE" dirty="0" err="1"/>
              <a:t>evening</a:t>
            </a:r>
            <a:r>
              <a:rPr lang="de-DE" dirty="0"/>
              <a:t>. </a:t>
            </a:r>
            <a:br>
              <a:rPr lang="de-DE" dirty="0"/>
            </a:br>
            <a:br>
              <a:rPr lang="de-DE" dirty="0"/>
            </a:br>
            <a:r>
              <a:rPr lang="de-DE" dirty="0"/>
              <a:t>The </a:t>
            </a:r>
            <a:r>
              <a:rPr lang="de-DE" dirty="0" err="1"/>
              <a:t>data</a:t>
            </a:r>
            <a:r>
              <a:rPr lang="de-DE" dirty="0"/>
              <a:t> </a:t>
            </a:r>
            <a:r>
              <a:rPr lang="de-DE" dirty="0" err="1"/>
              <a:t>illustrated</a:t>
            </a:r>
            <a:r>
              <a:rPr lang="de-DE" dirty="0"/>
              <a:t> </a:t>
            </a:r>
            <a:r>
              <a:rPr lang="de-DE" dirty="0" err="1"/>
              <a:t>is</a:t>
            </a:r>
            <a:r>
              <a:rPr lang="de-DE" dirty="0"/>
              <a:t> </a:t>
            </a:r>
            <a:r>
              <a:rPr lang="de-DE" dirty="0" err="1"/>
              <a:t>more</a:t>
            </a:r>
            <a:r>
              <a:rPr lang="de-DE" dirty="0"/>
              <a:t> </a:t>
            </a:r>
            <a:r>
              <a:rPr lang="de-DE" dirty="0" err="1"/>
              <a:t>realiable</a:t>
            </a:r>
            <a:r>
              <a:rPr lang="de-DE" dirty="0"/>
              <a:t> on </a:t>
            </a:r>
            <a:r>
              <a:rPr lang="de-DE" dirty="0" err="1"/>
              <a:t>points</a:t>
            </a:r>
            <a:r>
              <a:rPr lang="de-DE" dirty="0"/>
              <a:t> </a:t>
            </a:r>
            <a:r>
              <a:rPr lang="de-DE" dirty="0" err="1"/>
              <a:t>shown</a:t>
            </a:r>
            <a:r>
              <a:rPr lang="de-DE" dirty="0"/>
              <a:t> </a:t>
            </a:r>
            <a:r>
              <a:rPr lang="de-DE" dirty="0" err="1"/>
              <a:t>as</a:t>
            </a:r>
            <a:r>
              <a:rPr lang="de-DE" dirty="0"/>
              <a:t> </a:t>
            </a:r>
            <a:r>
              <a:rPr lang="de-DE" dirty="0" err="1"/>
              <a:t>red</a:t>
            </a:r>
            <a:r>
              <a:rPr lang="de-DE" dirty="0"/>
              <a:t> </a:t>
            </a:r>
            <a:r>
              <a:rPr lang="de-DE" dirty="0" err="1"/>
              <a:t>as</a:t>
            </a:r>
            <a:r>
              <a:rPr lang="de-DE" dirty="0"/>
              <a:t> </a:t>
            </a:r>
            <a:r>
              <a:rPr lang="de-DE" dirty="0" err="1"/>
              <a:t>it</a:t>
            </a:r>
            <a:r>
              <a:rPr lang="de-DE" dirty="0"/>
              <a:t> </a:t>
            </a:r>
            <a:r>
              <a:rPr lang="de-DE" dirty="0" err="1"/>
              <a:t>measures</a:t>
            </a:r>
            <a:r>
              <a:rPr lang="de-DE" dirty="0"/>
              <a:t> high </a:t>
            </a:r>
            <a:r>
              <a:rPr lang="de-DE" dirty="0" err="1"/>
              <a:t>congestion</a:t>
            </a:r>
            <a:r>
              <a:rPr lang="de-DE" dirty="0"/>
              <a:t>, </a:t>
            </a:r>
            <a:r>
              <a:rPr lang="en-GB" sz="1800" dirty="0">
                <a:effectLst/>
                <a:latin typeface="Roboto" panose="02000000000000000000" pitchFamily="2" charset="0"/>
                <a:ea typeface="Times New Roman" panose="02020603050405020304" pitchFamily="18" charset="0"/>
                <a:cs typeface="Times New Roman" panose="02020603050405020304" pitchFamily="18" charset="0"/>
              </a:rPr>
              <a:t>but what is risky to use this data is on the actual green axis where congestion is indicated, but it might actually be because no congestion is measured there, meaning that the users using these axes do not use google data or google equipment or technologies and so on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0582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9423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sz="1800" dirty="0">
                <a:effectLst/>
                <a:latin typeface="Roboto" panose="02000000000000000000" pitchFamily="2" charset="0"/>
                <a:ea typeface="Times New Roman" panose="02020603050405020304" pitchFamily="18" charset="0"/>
                <a:cs typeface="Times New Roman" panose="02020603050405020304" pitchFamily="18" charset="0"/>
              </a:rPr>
              <a:t>Here we list the steps to design a survey plan and program the implementation of the survey plan.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2166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4000">
              <a:buFont typeface="Arial" panose="020B0604020202020204" pitchFamily="34" charset="0"/>
              <a:buChar char="•"/>
            </a:pPr>
            <a:r>
              <a:rPr lang="de-DE" dirty="0"/>
              <a:t>This </a:t>
            </a:r>
            <a:r>
              <a:rPr lang="de-DE" dirty="0" err="1"/>
              <a:t>slide</a:t>
            </a:r>
            <a:r>
              <a:rPr lang="de-DE" dirty="0"/>
              <a:t> </a:t>
            </a:r>
            <a:r>
              <a:rPr lang="de-DE" dirty="0" err="1"/>
              <a:t>represents</a:t>
            </a:r>
            <a:r>
              <a:rPr lang="de-DE" dirty="0"/>
              <a:t> the </a:t>
            </a:r>
            <a:r>
              <a:rPr lang="de-DE" dirty="0" err="1"/>
              <a:t>methodology</a:t>
            </a:r>
            <a:r>
              <a:rPr lang="de-DE" dirty="0"/>
              <a:t> for </a:t>
            </a:r>
            <a:r>
              <a:rPr lang="de-DE" dirty="0" err="1"/>
              <a:t>conducting</a:t>
            </a:r>
            <a:r>
              <a:rPr lang="de-DE" dirty="0"/>
              <a:t> a </a:t>
            </a:r>
            <a:r>
              <a:rPr lang="de-DE" dirty="0" err="1"/>
              <a:t>household</a:t>
            </a:r>
            <a:r>
              <a:rPr lang="de-DE" dirty="0"/>
              <a:t> </a:t>
            </a:r>
            <a:r>
              <a:rPr lang="de-DE" dirty="0" err="1"/>
              <a:t>survey</a:t>
            </a:r>
            <a:r>
              <a:rPr lang="de-DE" dirty="0"/>
              <a:t> and </a:t>
            </a:r>
            <a:r>
              <a:rPr lang="de-DE" dirty="0" err="1"/>
              <a:t>what</a:t>
            </a:r>
            <a:r>
              <a:rPr lang="de-DE" dirty="0"/>
              <a:t> </a:t>
            </a:r>
            <a:r>
              <a:rPr lang="de-DE" dirty="0" err="1"/>
              <a:t>kind</a:t>
            </a:r>
            <a:r>
              <a:rPr lang="de-DE" dirty="0"/>
              <a:t> </a:t>
            </a:r>
            <a:r>
              <a:rPr lang="de-DE" dirty="0" err="1"/>
              <a:t>of</a:t>
            </a:r>
            <a:r>
              <a:rPr lang="de-DE" dirty="0"/>
              <a:t> </a:t>
            </a:r>
            <a:r>
              <a:rPr lang="de-DE" dirty="0" err="1"/>
              <a:t>data</a:t>
            </a:r>
            <a:r>
              <a:rPr lang="de-DE" dirty="0"/>
              <a:t> </a:t>
            </a:r>
            <a:r>
              <a:rPr lang="de-DE" dirty="0" err="1"/>
              <a:t>could</a:t>
            </a:r>
            <a:r>
              <a:rPr lang="de-DE" dirty="0"/>
              <a:t> </a:t>
            </a:r>
            <a:r>
              <a:rPr lang="de-DE" dirty="0" err="1"/>
              <a:t>be</a:t>
            </a:r>
            <a:r>
              <a:rPr lang="de-DE" dirty="0"/>
              <a:t> </a:t>
            </a:r>
            <a:r>
              <a:rPr lang="de-DE" dirty="0" err="1"/>
              <a:t>retrieved</a:t>
            </a:r>
            <a:r>
              <a:rPr lang="de-DE" dirty="0"/>
              <a:t>. </a:t>
            </a:r>
          </a:p>
          <a:p>
            <a:pPr marL="324000">
              <a:buFont typeface="Arial" panose="020B0604020202020204" pitchFamily="34" charset="0"/>
              <a:buChar char="•"/>
            </a:pPr>
            <a:r>
              <a:rPr lang="de-DE" dirty="0"/>
              <a:t>Overall 4 </a:t>
            </a:r>
            <a:r>
              <a:rPr lang="de-DE" dirty="0" err="1"/>
              <a:t>types</a:t>
            </a:r>
            <a:r>
              <a:rPr lang="de-DE" dirty="0"/>
              <a:t> </a:t>
            </a:r>
            <a:r>
              <a:rPr lang="de-DE" dirty="0" err="1"/>
              <a:t>of</a:t>
            </a:r>
            <a:r>
              <a:rPr lang="de-DE" dirty="0"/>
              <a:t> </a:t>
            </a:r>
            <a:r>
              <a:rPr lang="de-DE" dirty="0" err="1"/>
              <a:t>survey</a:t>
            </a:r>
            <a:r>
              <a:rPr lang="de-DE" dirty="0"/>
              <a:t> </a:t>
            </a:r>
            <a:r>
              <a:rPr lang="de-DE" dirty="0" err="1"/>
              <a:t>forms</a:t>
            </a:r>
            <a:r>
              <a:rPr lang="de-DE" dirty="0"/>
              <a:t> </a:t>
            </a:r>
            <a:r>
              <a:rPr lang="de-DE" dirty="0" err="1"/>
              <a:t>could</a:t>
            </a:r>
            <a:r>
              <a:rPr lang="de-DE" dirty="0"/>
              <a:t> </a:t>
            </a:r>
            <a:r>
              <a:rPr lang="de-DE" dirty="0" err="1"/>
              <a:t>be</a:t>
            </a:r>
            <a:r>
              <a:rPr lang="de-DE" dirty="0"/>
              <a:t> </a:t>
            </a:r>
            <a:r>
              <a:rPr lang="de-DE" dirty="0" err="1"/>
              <a:t>used</a:t>
            </a:r>
            <a:r>
              <a:rPr lang="de-DE" dirty="0"/>
              <a:t> to </a:t>
            </a:r>
            <a:r>
              <a:rPr lang="de-DE" dirty="0" err="1"/>
              <a:t>conducte</a:t>
            </a:r>
            <a:r>
              <a:rPr lang="de-DE" dirty="0"/>
              <a:t> a </a:t>
            </a:r>
            <a:r>
              <a:rPr lang="de-DE" dirty="0" err="1"/>
              <a:t>household</a:t>
            </a:r>
            <a:r>
              <a:rPr lang="de-DE" dirty="0"/>
              <a:t> </a:t>
            </a:r>
            <a:r>
              <a:rPr lang="de-DE" dirty="0" err="1"/>
              <a:t>survey</a:t>
            </a:r>
            <a:r>
              <a:rPr lang="de-DE" b="1" dirty="0"/>
              <a:t>: </a:t>
            </a:r>
            <a:r>
              <a:rPr lang="de-DE" b="1" dirty="0" err="1"/>
              <a:t>household</a:t>
            </a:r>
            <a:r>
              <a:rPr lang="de-DE" b="1" dirty="0"/>
              <a:t> form, individual form, </a:t>
            </a:r>
            <a:r>
              <a:rPr lang="de-DE" b="1" dirty="0" err="1"/>
              <a:t>trip</a:t>
            </a:r>
            <a:r>
              <a:rPr lang="de-DE" b="1" dirty="0"/>
              <a:t> form and </a:t>
            </a:r>
            <a:r>
              <a:rPr lang="de-DE" b="1" dirty="0" err="1"/>
              <a:t>opinion</a:t>
            </a:r>
            <a:r>
              <a:rPr lang="de-DE" b="1" dirty="0"/>
              <a:t> form</a:t>
            </a:r>
          </a:p>
          <a:p>
            <a:pPr marL="324000">
              <a:buFont typeface="Arial" panose="020B0604020202020204" pitchFamily="34" charset="0"/>
              <a:buChar char="•"/>
            </a:pPr>
            <a:r>
              <a:rPr lang="de-DE" b="0" dirty="0" err="1"/>
              <a:t>Three</a:t>
            </a:r>
            <a:r>
              <a:rPr lang="de-DE" b="0" dirty="0"/>
              <a:t> </a:t>
            </a:r>
            <a:r>
              <a:rPr lang="de-DE" b="0" dirty="0" err="1"/>
              <a:t>types</a:t>
            </a:r>
            <a:r>
              <a:rPr lang="de-DE" b="0" dirty="0"/>
              <a:t> </a:t>
            </a:r>
            <a:r>
              <a:rPr lang="de-DE" b="0" dirty="0" err="1"/>
              <a:t>of</a:t>
            </a:r>
            <a:r>
              <a:rPr lang="de-DE" b="0" dirty="0"/>
              <a:t> </a:t>
            </a:r>
            <a:r>
              <a:rPr lang="de-DE" b="0" dirty="0" err="1"/>
              <a:t>survey</a:t>
            </a:r>
            <a:r>
              <a:rPr lang="de-DE" b="0" dirty="0"/>
              <a:t> </a:t>
            </a:r>
            <a:r>
              <a:rPr lang="de-DE" b="0" dirty="0" err="1"/>
              <a:t>methods</a:t>
            </a:r>
            <a:r>
              <a:rPr lang="de-DE" b="0" dirty="0"/>
              <a:t> </a:t>
            </a:r>
            <a:r>
              <a:rPr lang="de-DE" b="0" dirty="0" err="1"/>
              <a:t>could</a:t>
            </a:r>
            <a:r>
              <a:rPr lang="de-DE" b="0" dirty="0"/>
              <a:t> </a:t>
            </a:r>
            <a:r>
              <a:rPr lang="de-DE" b="0" dirty="0" err="1"/>
              <a:t>be</a:t>
            </a:r>
            <a:r>
              <a:rPr lang="de-DE" b="0" dirty="0"/>
              <a:t> </a:t>
            </a:r>
            <a:r>
              <a:rPr lang="de-DE" b="0" dirty="0" err="1"/>
              <a:t>used</a:t>
            </a:r>
            <a:r>
              <a:rPr lang="de-DE" b="0" dirty="0"/>
              <a:t> to </a:t>
            </a:r>
            <a:r>
              <a:rPr lang="de-DE" b="0" dirty="0" err="1"/>
              <a:t>conduct</a:t>
            </a:r>
            <a:r>
              <a:rPr lang="de-DE" b="0" dirty="0"/>
              <a:t> a </a:t>
            </a:r>
            <a:r>
              <a:rPr lang="de-DE" b="0" dirty="0" err="1"/>
              <a:t>household</a:t>
            </a:r>
            <a:r>
              <a:rPr lang="de-DE" b="0" dirty="0"/>
              <a:t> </a:t>
            </a:r>
            <a:r>
              <a:rPr lang="de-DE" b="0" dirty="0" err="1"/>
              <a:t>survey</a:t>
            </a:r>
            <a:r>
              <a:rPr lang="de-DE" b="0" dirty="0"/>
              <a:t>: </a:t>
            </a:r>
            <a:r>
              <a:rPr lang="de-DE" b="1" dirty="0"/>
              <a:t>face-to-face, </a:t>
            </a:r>
            <a:r>
              <a:rPr lang="de-DE" b="1" dirty="0" err="1"/>
              <a:t>telephones</a:t>
            </a:r>
            <a:r>
              <a:rPr lang="de-DE" b="1" dirty="0"/>
              <a:t> and </a:t>
            </a:r>
            <a:r>
              <a:rPr lang="de-DE" b="1" dirty="0" err="1"/>
              <a:t>internet</a:t>
            </a:r>
            <a:r>
              <a:rPr lang="de-DE" b="1" dirty="0"/>
              <a:t>. </a:t>
            </a:r>
          </a:p>
          <a:p>
            <a:pPr marL="324000">
              <a:buFont typeface="Arial" panose="020B0604020202020204" pitchFamily="34" charset="0"/>
              <a:buChar char="•"/>
            </a:pPr>
            <a:r>
              <a:rPr lang="de-DE" sz="1200" b="1" i="0" u="none" strike="noStrike" cap="none" dirty="0">
                <a:solidFill>
                  <a:schemeClr val="dk1"/>
                </a:solidFill>
                <a:latin typeface="Calibri"/>
                <a:cs typeface="Calibri"/>
                <a:sym typeface="Calibri"/>
              </a:rPr>
              <a:t>Pros and </a:t>
            </a:r>
            <a:r>
              <a:rPr lang="de-DE" sz="1200" b="1" i="0" u="none" strike="noStrike" cap="none" dirty="0" err="1">
                <a:solidFill>
                  <a:schemeClr val="dk1"/>
                </a:solidFill>
                <a:latin typeface="Calibri"/>
                <a:cs typeface="Calibri"/>
                <a:sym typeface="Calibri"/>
              </a:rPr>
              <a:t>Cons</a:t>
            </a:r>
            <a:r>
              <a:rPr lang="de-DE" sz="1200" b="1" i="0" u="none" strike="noStrike" cap="none" dirty="0">
                <a:solidFill>
                  <a:schemeClr val="dk1"/>
                </a:solidFill>
                <a:latin typeface="Calibri"/>
                <a:cs typeface="Calibri"/>
                <a:sym typeface="Calibri"/>
              </a:rPr>
              <a:t> </a:t>
            </a:r>
            <a:r>
              <a:rPr lang="de-DE" sz="1200" b="1" i="0" u="none" strike="noStrike" cap="none" dirty="0" err="1">
                <a:solidFill>
                  <a:schemeClr val="dk1"/>
                </a:solidFill>
                <a:latin typeface="Calibri"/>
                <a:cs typeface="Calibri"/>
                <a:sym typeface="Calibri"/>
              </a:rPr>
              <a:t>of</a:t>
            </a:r>
            <a:r>
              <a:rPr lang="de-DE" sz="1200" b="1" i="0" u="none" strike="noStrike" cap="none" dirty="0">
                <a:solidFill>
                  <a:schemeClr val="dk1"/>
                </a:solidFill>
                <a:latin typeface="Calibri"/>
                <a:cs typeface="Calibri"/>
                <a:sym typeface="Calibri"/>
              </a:rPr>
              <a:t> </a:t>
            </a:r>
            <a:r>
              <a:rPr lang="de-DE" sz="1200" b="1" i="0" u="none" strike="noStrike" cap="none" dirty="0" err="1">
                <a:solidFill>
                  <a:schemeClr val="dk1"/>
                </a:solidFill>
                <a:latin typeface="Calibri"/>
                <a:cs typeface="Calibri"/>
                <a:sym typeface="Calibri"/>
              </a:rPr>
              <a:t>each</a:t>
            </a:r>
            <a:r>
              <a:rPr lang="de-DE" sz="1200" b="1" i="0" u="none" strike="noStrike" cap="none" dirty="0">
                <a:solidFill>
                  <a:schemeClr val="dk1"/>
                </a:solidFill>
                <a:latin typeface="Calibri"/>
                <a:cs typeface="Calibri"/>
                <a:sym typeface="Calibri"/>
              </a:rPr>
              <a:t> </a:t>
            </a:r>
            <a:r>
              <a:rPr lang="de-DE" sz="1200" b="1" i="0" u="none" strike="noStrike" cap="none" dirty="0" err="1">
                <a:solidFill>
                  <a:schemeClr val="dk1"/>
                </a:solidFill>
                <a:latin typeface="Calibri"/>
                <a:cs typeface="Calibri"/>
                <a:sym typeface="Calibri"/>
              </a:rPr>
              <a:t>method</a:t>
            </a:r>
            <a:r>
              <a:rPr lang="de-DE" sz="1200" b="1" i="0" u="none" strike="noStrike" cap="none" dirty="0">
                <a:solidFill>
                  <a:schemeClr val="dk1"/>
                </a:solidFill>
                <a:latin typeface="Calibri"/>
                <a:cs typeface="Calibri"/>
                <a:sym typeface="Calibri"/>
              </a:rPr>
              <a:t>:</a:t>
            </a:r>
          </a:p>
          <a:p>
            <a:pPr marL="457200" lvl="1">
              <a:buFont typeface="Arial" panose="020B0604020202020204" pitchFamily="34" charset="0"/>
              <a:buChar char="•"/>
            </a:pPr>
            <a:r>
              <a:rPr lang="de-DE" b="1" dirty="0"/>
              <a:t>Face-to-face: </a:t>
            </a:r>
            <a:r>
              <a:rPr lang="de-DE" b="0" dirty="0" err="1"/>
              <a:t>It</a:t>
            </a:r>
            <a:r>
              <a:rPr lang="de-DE" b="0" dirty="0"/>
              <a:t> </a:t>
            </a:r>
            <a:r>
              <a:rPr lang="de-DE" b="0" dirty="0" err="1"/>
              <a:t>is</a:t>
            </a:r>
            <a:r>
              <a:rPr lang="de-DE" b="0" dirty="0"/>
              <a:t> the </a:t>
            </a:r>
            <a:r>
              <a:rPr lang="de-DE" b="0" dirty="0" err="1"/>
              <a:t>best</a:t>
            </a:r>
            <a:r>
              <a:rPr lang="de-DE" b="0" dirty="0"/>
              <a:t> </a:t>
            </a:r>
            <a:r>
              <a:rPr lang="de-DE" b="0" dirty="0" err="1"/>
              <a:t>survey</a:t>
            </a:r>
            <a:r>
              <a:rPr lang="de-DE" b="0" dirty="0"/>
              <a:t> type </a:t>
            </a:r>
            <a:r>
              <a:rPr lang="de-DE" b="0" dirty="0" err="1"/>
              <a:t>which</a:t>
            </a:r>
            <a:r>
              <a:rPr lang="de-DE" b="0" dirty="0"/>
              <a:t> </a:t>
            </a:r>
            <a:r>
              <a:rPr lang="de-DE" b="0" dirty="0" err="1"/>
              <a:t>provide</a:t>
            </a:r>
            <a:r>
              <a:rPr lang="de-DE" b="0" dirty="0"/>
              <a:t> high </a:t>
            </a:r>
            <a:r>
              <a:rPr lang="de-DE" b="0" dirty="0" err="1"/>
              <a:t>quality</a:t>
            </a:r>
            <a:r>
              <a:rPr lang="de-DE" b="0" dirty="0"/>
              <a:t> </a:t>
            </a:r>
            <a:r>
              <a:rPr lang="de-DE" b="0" dirty="0" err="1"/>
              <a:t>data</a:t>
            </a:r>
            <a:r>
              <a:rPr lang="de-DE" b="0" dirty="0"/>
              <a:t> </a:t>
            </a:r>
            <a:r>
              <a:rPr lang="de-DE" b="0" dirty="0" err="1"/>
              <a:t>with</a:t>
            </a:r>
            <a:r>
              <a:rPr lang="de-DE" b="0" dirty="0"/>
              <a:t> </a:t>
            </a:r>
            <a:r>
              <a:rPr lang="de-DE" b="0" dirty="0" err="1"/>
              <a:t>validity</a:t>
            </a:r>
            <a:r>
              <a:rPr lang="de-DE" b="0" dirty="0"/>
              <a:t>. This </a:t>
            </a:r>
            <a:r>
              <a:rPr lang="de-DE" b="0" dirty="0" err="1"/>
              <a:t>survey</a:t>
            </a:r>
            <a:r>
              <a:rPr lang="de-DE" b="0" dirty="0"/>
              <a:t> </a:t>
            </a:r>
            <a:r>
              <a:rPr lang="de-DE" b="0" dirty="0" err="1"/>
              <a:t>could</a:t>
            </a:r>
            <a:r>
              <a:rPr lang="de-DE" b="0" dirty="0"/>
              <a:t> </a:t>
            </a:r>
            <a:r>
              <a:rPr lang="de-DE" b="0" dirty="0" err="1"/>
              <a:t>include</a:t>
            </a:r>
            <a:r>
              <a:rPr lang="de-DE" b="0" dirty="0"/>
              <a:t> a wider </a:t>
            </a:r>
            <a:r>
              <a:rPr lang="de-DE" b="0" dirty="0" err="1"/>
              <a:t>population</a:t>
            </a:r>
            <a:r>
              <a:rPr lang="de-DE" b="0" dirty="0"/>
              <a:t>, </a:t>
            </a:r>
            <a:r>
              <a:rPr lang="de-DE" b="0" dirty="0" err="1"/>
              <a:t>could</a:t>
            </a:r>
            <a:r>
              <a:rPr lang="de-DE" b="0" dirty="0"/>
              <a:t> </a:t>
            </a:r>
            <a:r>
              <a:rPr lang="de-DE" b="0" dirty="0" err="1"/>
              <a:t>have</a:t>
            </a:r>
            <a:r>
              <a:rPr lang="de-DE" b="0" dirty="0"/>
              <a:t> a </a:t>
            </a:r>
            <a:r>
              <a:rPr lang="de-DE" b="0" dirty="0" err="1"/>
              <a:t>random</a:t>
            </a:r>
            <a:r>
              <a:rPr lang="de-DE" b="0" dirty="0"/>
              <a:t> </a:t>
            </a:r>
            <a:r>
              <a:rPr lang="de-DE" b="0" dirty="0" err="1"/>
              <a:t>sampling</a:t>
            </a:r>
            <a:r>
              <a:rPr lang="de-DE" b="0" dirty="0"/>
              <a:t> and </a:t>
            </a:r>
            <a:r>
              <a:rPr lang="de-DE" b="0" dirty="0" err="1"/>
              <a:t>could</a:t>
            </a:r>
            <a:r>
              <a:rPr lang="de-DE" b="0" dirty="0"/>
              <a:t> </a:t>
            </a:r>
            <a:r>
              <a:rPr lang="de-DE" b="0" dirty="0" err="1"/>
              <a:t>be</a:t>
            </a:r>
            <a:r>
              <a:rPr lang="de-DE" b="0" dirty="0"/>
              <a:t> </a:t>
            </a:r>
            <a:r>
              <a:rPr lang="de-DE" b="0" dirty="0" err="1"/>
              <a:t>conducted</a:t>
            </a:r>
            <a:r>
              <a:rPr lang="de-DE" b="0" dirty="0"/>
              <a:t> </a:t>
            </a:r>
            <a:r>
              <a:rPr lang="de-DE" b="0" dirty="0" err="1"/>
              <a:t>by</a:t>
            </a:r>
            <a:r>
              <a:rPr lang="de-DE" b="0" dirty="0"/>
              <a:t> </a:t>
            </a:r>
            <a:r>
              <a:rPr lang="de-DE" b="0" dirty="0" err="1"/>
              <a:t>explainign</a:t>
            </a:r>
            <a:r>
              <a:rPr lang="de-DE" b="0" dirty="0"/>
              <a:t> </a:t>
            </a:r>
            <a:r>
              <a:rPr lang="de-DE" b="0" dirty="0" err="1"/>
              <a:t>questions</a:t>
            </a:r>
            <a:r>
              <a:rPr lang="de-DE" b="0" dirty="0"/>
              <a:t> and </a:t>
            </a:r>
            <a:r>
              <a:rPr lang="de-DE" b="0" dirty="0" err="1"/>
              <a:t>getting</a:t>
            </a:r>
            <a:r>
              <a:rPr lang="de-DE" b="0" dirty="0"/>
              <a:t> </a:t>
            </a:r>
            <a:r>
              <a:rPr lang="de-DE" b="0" dirty="0" err="1"/>
              <a:t>adequate</a:t>
            </a:r>
            <a:r>
              <a:rPr lang="de-DE" b="0" dirty="0"/>
              <a:t> </a:t>
            </a:r>
            <a:r>
              <a:rPr lang="de-DE" b="0" dirty="0" err="1"/>
              <a:t>answers</a:t>
            </a:r>
            <a:r>
              <a:rPr lang="de-DE" b="0" dirty="0"/>
              <a:t>.</a:t>
            </a:r>
          </a:p>
          <a:p>
            <a:pPr marL="457200" lvl="1">
              <a:buFont typeface="Arial" panose="020B0604020202020204" pitchFamily="34" charset="0"/>
              <a:buChar char="•"/>
            </a:pPr>
            <a:r>
              <a:rPr lang="de-DE" b="1" dirty="0" err="1"/>
              <a:t>Telephone</a:t>
            </a:r>
            <a:r>
              <a:rPr lang="de-DE" b="1" dirty="0"/>
              <a:t>: </a:t>
            </a:r>
            <a:r>
              <a:rPr lang="de-DE" b="0" dirty="0" err="1"/>
              <a:t>It</a:t>
            </a:r>
            <a:r>
              <a:rPr lang="de-DE" b="0" dirty="0"/>
              <a:t> </a:t>
            </a:r>
            <a:r>
              <a:rPr lang="de-DE" b="0" dirty="0" err="1"/>
              <a:t>is</a:t>
            </a:r>
            <a:r>
              <a:rPr lang="de-DE" b="0" dirty="0"/>
              <a:t> </a:t>
            </a:r>
            <a:r>
              <a:rPr lang="de-DE" b="0" dirty="0" err="1"/>
              <a:t>ofcourse</a:t>
            </a:r>
            <a:r>
              <a:rPr lang="de-DE" b="0" dirty="0"/>
              <a:t> </a:t>
            </a:r>
            <a:r>
              <a:rPr lang="de-DE" b="0" dirty="0" err="1"/>
              <a:t>better</a:t>
            </a:r>
            <a:r>
              <a:rPr lang="de-DE" b="0" dirty="0"/>
              <a:t> </a:t>
            </a:r>
            <a:r>
              <a:rPr lang="de-DE" b="0" dirty="0" err="1"/>
              <a:t>than</a:t>
            </a:r>
            <a:r>
              <a:rPr lang="de-DE" b="0" dirty="0"/>
              <a:t> </a:t>
            </a:r>
            <a:r>
              <a:rPr lang="de-DE" b="0" dirty="0" err="1"/>
              <a:t>internet</a:t>
            </a:r>
            <a:r>
              <a:rPr lang="de-DE" b="0" dirty="0"/>
              <a:t> </a:t>
            </a:r>
            <a:r>
              <a:rPr lang="de-DE" b="0" dirty="0" err="1"/>
              <a:t>surveys</a:t>
            </a:r>
            <a:r>
              <a:rPr lang="de-DE" b="0" dirty="0"/>
              <a:t> </a:t>
            </a:r>
            <a:r>
              <a:rPr lang="de-DE" b="0" dirty="0" err="1"/>
              <a:t>yet</a:t>
            </a:r>
            <a:r>
              <a:rPr lang="de-DE" b="0" dirty="0"/>
              <a:t>, but </a:t>
            </a:r>
            <a:r>
              <a:rPr lang="de-DE" b="0" dirty="0" err="1"/>
              <a:t>sometimes</a:t>
            </a:r>
            <a:r>
              <a:rPr lang="de-DE" b="0" dirty="0"/>
              <a:t> </a:t>
            </a:r>
            <a:r>
              <a:rPr lang="de-DE" b="0" dirty="0" err="1"/>
              <a:t>accessing</a:t>
            </a:r>
            <a:r>
              <a:rPr lang="de-DE" b="0" dirty="0"/>
              <a:t> </a:t>
            </a:r>
            <a:r>
              <a:rPr lang="de-DE" b="0" dirty="0" err="1"/>
              <a:t>data</a:t>
            </a:r>
            <a:r>
              <a:rPr lang="de-DE" b="0" dirty="0"/>
              <a:t> (such </a:t>
            </a:r>
            <a:r>
              <a:rPr lang="de-DE" b="0" dirty="0" err="1"/>
              <a:t>as</a:t>
            </a:r>
            <a:r>
              <a:rPr lang="de-DE" b="0" dirty="0"/>
              <a:t> </a:t>
            </a:r>
            <a:r>
              <a:rPr lang="de-DE" b="0" dirty="0" err="1"/>
              <a:t>phone</a:t>
            </a:r>
            <a:r>
              <a:rPr lang="de-DE" b="0" dirty="0"/>
              <a:t> </a:t>
            </a:r>
            <a:r>
              <a:rPr lang="de-DE" b="0" dirty="0" err="1"/>
              <a:t>numbers</a:t>
            </a:r>
            <a:r>
              <a:rPr lang="de-DE" b="0" dirty="0"/>
              <a:t>) </a:t>
            </a:r>
            <a:r>
              <a:rPr lang="de-DE" b="0" dirty="0" err="1"/>
              <a:t>could</a:t>
            </a:r>
            <a:r>
              <a:rPr lang="de-DE" b="0" dirty="0"/>
              <a:t> </a:t>
            </a:r>
            <a:r>
              <a:rPr lang="de-DE" b="0" dirty="0" err="1"/>
              <a:t>be</a:t>
            </a:r>
            <a:r>
              <a:rPr lang="de-DE" b="0" dirty="0"/>
              <a:t> </a:t>
            </a:r>
            <a:r>
              <a:rPr lang="de-DE" b="0" dirty="0" err="1"/>
              <a:t>challenging</a:t>
            </a:r>
            <a:r>
              <a:rPr lang="de-DE" b="0" dirty="0"/>
              <a:t> and </a:t>
            </a:r>
            <a:r>
              <a:rPr lang="de-DE" b="0" dirty="0" err="1"/>
              <a:t>costly</a:t>
            </a:r>
            <a:r>
              <a:rPr lang="de-DE" b="0" dirty="0"/>
              <a:t> to </a:t>
            </a:r>
            <a:r>
              <a:rPr lang="de-DE" b="0" dirty="0" err="1"/>
              <a:t>obtain</a:t>
            </a:r>
            <a:r>
              <a:rPr lang="de-DE" b="0" dirty="0"/>
              <a:t>. </a:t>
            </a:r>
            <a:r>
              <a:rPr lang="de-DE" b="0" dirty="0" err="1"/>
              <a:t>Similarly</a:t>
            </a:r>
            <a:r>
              <a:rPr lang="de-DE" b="0" dirty="0"/>
              <a:t> </a:t>
            </a:r>
            <a:r>
              <a:rPr lang="de-DE" b="0" dirty="0" err="1"/>
              <a:t>you</a:t>
            </a:r>
            <a:r>
              <a:rPr lang="de-DE" b="0" dirty="0"/>
              <a:t> </a:t>
            </a:r>
            <a:r>
              <a:rPr lang="de-DE" b="0" dirty="0" err="1"/>
              <a:t>could</a:t>
            </a:r>
            <a:r>
              <a:rPr lang="de-DE" b="0" dirty="0"/>
              <a:t> </a:t>
            </a:r>
            <a:r>
              <a:rPr lang="de-DE" b="0" dirty="0" err="1"/>
              <a:t>only</a:t>
            </a:r>
            <a:r>
              <a:rPr lang="de-DE" b="0" dirty="0"/>
              <a:t> </a:t>
            </a:r>
            <a:r>
              <a:rPr lang="de-DE" b="0" dirty="0" err="1"/>
              <a:t>have</a:t>
            </a:r>
            <a:r>
              <a:rPr lang="de-DE" b="0" dirty="0"/>
              <a:t> </a:t>
            </a:r>
            <a:r>
              <a:rPr lang="de-DE" b="0" dirty="0" err="1"/>
              <a:t>access</a:t>
            </a:r>
            <a:r>
              <a:rPr lang="de-DE" b="0" dirty="0"/>
              <a:t> to </a:t>
            </a:r>
            <a:r>
              <a:rPr lang="de-DE" b="0" dirty="0" err="1"/>
              <a:t>part</a:t>
            </a:r>
            <a:r>
              <a:rPr lang="de-DE" b="0" dirty="0"/>
              <a:t> </a:t>
            </a:r>
            <a:r>
              <a:rPr lang="de-DE" b="0" dirty="0" err="1"/>
              <a:t>of</a:t>
            </a:r>
            <a:r>
              <a:rPr lang="de-DE" b="0" dirty="0"/>
              <a:t> the </a:t>
            </a:r>
            <a:r>
              <a:rPr lang="de-DE" b="0" dirty="0" err="1"/>
              <a:t>population</a:t>
            </a:r>
            <a:r>
              <a:rPr lang="de-DE" b="0" dirty="0"/>
              <a:t> and </a:t>
            </a:r>
            <a:r>
              <a:rPr lang="de-DE" b="0" dirty="0" err="1"/>
              <a:t>limit</a:t>
            </a:r>
            <a:r>
              <a:rPr lang="de-DE" b="0" dirty="0"/>
              <a:t> </a:t>
            </a:r>
            <a:r>
              <a:rPr lang="de-DE" b="0" dirty="0" err="1"/>
              <a:t>your</a:t>
            </a:r>
            <a:r>
              <a:rPr lang="de-DE" b="0" dirty="0"/>
              <a:t> sample </a:t>
            </a:r>
            <a:r>
              <a:rPr lang="de-DE" b="0" dirty="0" err="1"/>
              <a:t>size</a:t>
            </a:r>
            <a:r>
              <a:rPr lang="de-DE" b="0" dirty="0"/>
              <a:t> to </a:t>
            </a:r>
            <a:r>
              <a:rPr lang="de-DE" b="0" dirty="0" err="1"/>
              <a:t>those</a:t>
            </a:r>
            <a:r>
              <a:rPr lang="de-DE" b="0" dirty="0"/>
              <a:t> </a:t>
            </a:r>
            <a:r>
              <a:rPr lang="de-DE" b="0" dirty="0" err="1"/>
              <a:t>with</a:t>
            </a:r>
            <a:r>
              <a:rPr lang="de-DE" b="0" dirty="0"/>
              <a:t> </a:t>
            </a:r>
            <a:r>
              <a:rPr lang="de-DE" b="0" dirty="0" err="1"/>
              <a:t>availability</a:t>
            </a:r>
            <a:r>
              <a:rPr lang="de-DE" b="0" dirty="0"/>
              <a:t> </a:t>
            </a:r>
            <a:r>
              <a:rPr lang="de-DE" b="0" dirty="0" err="1"/>
              <a:t>of</a:t>
            </a:r>
            <a:r>
              <a:rPr lang="de-DE" b="0" dirty="0"/>
              <a:t> </a:t>
            </a:r>
            <a:r>
              <a:rPr lang="de-DE" b="0" dirty="0" err="1"/>
              <a:t>cellular</a:t>
            </a:r>
            <a:r>
              <a:rPr lang="de-DE" b="0" dirty="0"/>
              <a:t> </a:t>
            </a:r>
            <a:r>
              <a:rPr lang="de-DE" b="0" dirty="0" err="1"/>
              <a:t>services</a:t>
            </a:r>
            <a:r>
              <a:rPr lang="de-DE" b="0" dirty="0"/>
              <a:t>. </a:t>
            </a:r>
          </a:p>
          <a:p>
            <a:pPr marL="457200" lvl="1">
              <a:buFont typeface="Arial" panose="020B0604020202020204" pitchFamily="34" charset="0"/>
              <a:buChar char="•"/>
            </a:pPr>
            <a:r>
              <a:rPr lang="de-DE" b="1" dirty="0"/>
              <a:t>Internet: </a:t>
            </a:r>
            <a:r>
              <a:rPr lang="de-DE" b="0" dirty="0" err="1"/>
              <a:t>It</a:t>
            </a:r>
            <a:r>
              <a:rPr lang="de-DE" b="0" dirty="0"/>
              <a:t> </a:t>
            </a:r>
            <a:r>
              <a:rPr lang="de-DE" b="0" dirty="0" err="1"/>
              <a:t>is</a:t>
            </a:r>
            <a:r>
              <a:rPr lang="de-DE" b="0" dirty="0"/>
              <a:t> the </a:t>
            </a:r>
            <a:r>
              <a:rPr lang="de-DE" b="0" dirty="0" err="1"/>
              <a:t>easiet</a:t>
            </a:r>
            <a:r>
              <a:rPr lang="de-DE" b="0" dirty="0"/>
              <a:t> to </a:t>
            </a:r>
            <a:r>
              <a:rPr lang="de-DE" b="0" dirty="0" err="1"/>
              <a:t>implement</a:t>
            </a:r>
            <a:r>
              <a:rPr lang="de-DE" b="0" dirty="0"/>
              <a:t> but </a:t>
            </a:r>
            <a:r>
              <a:rPr lang="de-DE" b="0" dirty="0" err="1"/>
              <a:t>it</a:t>
            </a:r>
            <a:r>
              <a:rPr lang="de-DE" b="0" dirty="0"/>
              <a:t> </a:t>
            </a:r>
            <a:r>
              <a:rPr lang="de-DE" b="0" dirty="0" err="1"/>
              <a:t>is</a:t>
            </a:r>
            <a:r>
              <a:rPr lang="de-DE" b="0" dirty="0"/>
              <a:t> </a:t>
            </a:r>
            <a:r>
              <a:rPr lang="de-DE" b="0" dirty="0" err="1"/>
              <a:t>only</a:t>
            </a:r>
            <a:r>
              <a:rPr lang="de-DE" b="0" dirty="0"/>
              <a:t> </a:t>
            </a:r>
            <a:r>
              <a:rPr lang="de-DE" b="0" dirty="0" err="1"/>
              <a:t>sometimes</a:t>
            </a:r>
            <a:r>
              <a:rPr lang="de-DE" b="0" dirty="0"/>
              <a:t> the </a:t>
            </a:r>
            <a:r>
              <a:rPr lang="de-DE" b="0" dirty="0" err="1"/>
              <a:t>best</a:t>
            </a:r>
            <a:r>
              <a:rPr lang="de-DE" b="0" dirty="0"/>
              <a:t> </a:t>
            </a:r>
            <a:r>
              <a:rPr lang="de-DE" b="0" dirty="0" err="1"/>
              <a:t>quality</a:t>
            </a:r>
            <a:r>
              <a:rPr lang="de-DE" b="0" dirty="0"/>
              <a:t> </a:t>
            </a:r>
            <a:r>
              <a:rPr lang="de-DE" b="0" dirty="0" err="1"/>
              <a:t>with</a:t>
            </a:r>
            <a:r>
              <a:rPr lang="de-DE" b="0" dirty="0"/>
              <a:t> </a:t>
            </a:r>
            <a:r>
              <a:rPr lang="de-DE" b="0" dirty="0" err="1"/>
              <a:t>more</a:t>
            </a:r>
            <a:r>
              <a:rPr lang="de-DE" b="0" dirty="0"/>
              <a:t> </a:t>
            </a:r>
            <a:r>
              <a:rPr lang="de-DE" b="0" dirty="0" err="1"/>
              <a:t>diversity</a:t>
            </a:r>
            <a:r>
              <a:rPr lang="de-DE" b="0" dirty="0"/>
              <a:t>. </a:t>
            </a:r>
            <a:r>
              <a:rPr lang="de-DE" b="0" dirty="0" err="1"/>
              <a:t>Since</a:t>
            </a:r>
            <a:r>
              <a:rPr lang="de-DE" b="0" dirty="0"/>
              <a:t> in </a:t>
            </a:r>
            <a:r>
              <a:rPr lang="de-DE" b="0" dirty="0" err="1"/>
              <a:t>this</a:t>
            </a:r>
            <a:r>
              <a:rPr lang="de-DE" b="0" dirty="0"/>
              <a:t> </a:t>
            </a:r>
            <a:r>
              <a:rPr lang="de-DE" b="0" dirty="0" err="1"/>
              <a:t>case</a:t>
            </a:r>
            <a:r>
              <a:rPr lang="de-DE" b="0" dirty="0"/>
              <a:t>, </a:t>
            </a:r>
            <a:r>
              <a:rPr lang="de-DE" b="0" dirty="0" err="1"/>
              <a:t>only</a:t>
            </a:r>
            <a:r>
              <a:rPr lang="de-DE" b="0" dirty="0"/>
              <a:t> </a:t>
            </a:r>
            <a:r>
              <a:rPr lang="de-DE" b="0" dirty="0" err="1"/>
              <a:t>digitally</a:t>
            </a:r>
            <a:r>
              <a:rPr lang="de-DE" b="0" dirty="0"/>
              <a:t> </a:t>
            </a:r>
            <a:r>
              <a:rPr lang="de-DE" b="0" dirty="0" err="1"/>
              <a:t>accessed</a:t>
            </a:r>
            <a:r>
              <a:rPr lang="de-DE" b="0" dirty="0"/>
              <a:t> </a:t>
            </a:r>
            <a:r>
              <a:rPr lang="de-DE" b="0" dirty="0" err="1"/>
              <a:t>individuals</a:t>
            </a:r>
            <a:r>
              <a:rPr lang="de-DE" b="0" dirty="0"/>
              <a:t> </a:t>
            </a:r>
            <a:r>
              <a:rPr lang="de-DE" b="0" dirty="0" err="1"/>
              <a:t>could</a:t>
            </a:r>
            <a:r>
              <a:rPr lang="de-DE" b="0" dirty="0"/>
              <a:t> form </a:t>
            </a:r>
            <a:r>
              <a:rPr lang="de-DE" b="0" dirty="0" err="1"/>
              <a:t>part</a:t>
            </a:r>
            <a:r>
              <a:rPr lang="de-DE" b="0" dirty="0"/>
              <a:t> </a:t>
            </a:r>
            <a:r>
              <a:rPr lang="de-DE" b="0" dirty="0" err="1"/>
              <a:t>of</a:t>
            </a:r>
            <a:r>
              <a:rPr lang="de-DE" b="0" dirty="0"/>
              <a:t> the </a:t>
            </a:r>
            <a:r>
              <a:rPr lang="de-DE" b="0" dirty="0" err="1"/>
              <a:t>survey</a:t>
            </a:r>
            <a:r>
              <a:rPr lang="de-DE" b="0" dirty="0"/>
              <a:t>. </a:t>
            </a:r>
            <a:r>
              <a:rPr lang="de-DE" b="0" dirty="0" err="1"/>
              <a:t>It</a:t>
            </a:r>
            <a:r>
              <a:rPr lang="de-DE" b="0" dirty="0"/>
              <a:t> </a:t>
            </a:r>
            <a:r>
              <a:rPr lang="de-DE" b="0" dirty="0" err="1"/>
              <a:t>generally</a:t>
            </a:r>
            <a:r>
              <a:rPr lang="de-DE" b="0" dirty="0"/>
              <a:t> </a:t>
            </a:r>
            <a:r>
              <a:rPr lang="de-DE" b="0" dirty="0" err="1"/>
              <a:t>has</a:t>
            </a:r>
            <a:r>
              <a:rPr lang="de-DE" b="0" dirty="0"/>
              <a:t> a </a:t>
            </a:r>
            <a:r>
              <a:rPr lang="de-DE" b="0" dirty="0" err="1"/>
              <a:t>low</a:t>
            </a:r>
            <a:r>
              <a:rPr lang="de-DE" b="0" dirty="0"/>
              <a:t> </a:t>
            </a:r>
            <a:r>
              <a:rPr lang="de-DE" b="0" dirty="0" err="1"/>
              <a:t>return</a:t>
            </a:r>
            <a:r>
              <a:rPr lang="de-DE" b="0" dirty="0"/>
              <a:t>-rate and </a:t>
            </a:r>
            <a:r>
              <a:rPr lang="de-DE" b="0" dirty="0" err="1"/>
              <a:t>even</a:t>
            </a:r>
            <a:r>
              <a:rPr lang="de-DE" b="0" dirty="0"/>
              <a:t> </a:t>
            </a:r>
            <a:r>
              <a:rPr lang="de-DE" b="0" dirty="0" err="1"/>
              <a:t>if</a:t>
            </a:r>
            <a:r>
              <a:rPr lang="de-DE" b="0" dirty="0"/>
              <a:t> </a:t>
            </a:r>
            <a:r>
              <a:rPr lang="de-DE" b="0" dirty="0" err="1"/>
              <a:t>you</a:t>
            </a:r>
            <a:r>
              <a:rPr lang="de-DE" b="0" dirty="0"/>
              <a:t> </a:t>
            </a:r>
            <a:r>
              <a:rPr lang="de-DE" b="0" dirty="0" err="1"/>
              <a:t>have</a:t>
            </a:r>
            <a:r>
              <a:rPr lang="de-DE" b="0" dirty="0"/>
              <a:t> </a:t>
            </a:r>
            <a:r>
              <a:rPr lang="de-DE" b="0" dirty="0" err="1"/>
              <a:t>returns</a:t>
            </a:r>
            <a:r>
              <a:rPr lang="de-DE" b="0" dirty="0"/>
              <a:t>, </a:t>
            </a:r>
            <a:r>
              <a:rPr lang="de-DE" b="0" dirty="0" err="1"/>
              <a:t>individuals</a:t>
            </a:r>
            <a:r>
              <a:rPr lang="de-DE" b="0" dirty="0"/>
              <a:t> check </a:t>
            </a:r>
            <a:r>
              <a:rPr lang="de-DE" b="0" dirty="0" err="1"/>
              <a:t>boxes</a:t>
            </a:r>
            <a:r>
              <a:rPr lang="de-DE" b="0" dirty="0"/>
              <a:t> </a:t>
            </a:r>
            <a:r>
              <a:rPr lang="de-DE" b="0" dirty="0" err="1"/>
              <a:t>quickly</a:t>
            </a:r>
            <a:r>
              <a:rPr lang="de-DE" b="0" dirty="0"/>
              <a:t> and </a:t>
            </a:r>
            <a:r>
              <a:rPr lang="de-DE" b="0" dirty="0" err="1"/>
              <a:t>validity</a:t>
            </a:r>
            <a:r>
              <a:rPr lang="de-DE" b="0" dirty="0"/>
              <a:t> </a:t>
            </a:r>
            <a:r>
              <a:rPr lang="de-DE" b="0" dirty="0" err="1"/>
              <a:t>of</a:t>
            </a:r>
            <a:r>
              <a:rPr lang="de-DE" b="0" dirty="0"/>
              <a:t> </a:t>
            </a:r>
            <a:r>
              <a:rPr lang="de-DE" b="0" dirty="0" err="1"/>
              <a:t>data</a:t>
            </a:r>
            <a:r>
              <a:rPr lang="de-DE" b="0" dirty="0"/>
              <a:t> </a:t>
            </a:r>
            <a:r>
              <a:rPr lang="de-DE" b="0" dirty="0" err="1"/>
              <a:t>is</a:t>
            </a:r>
            <a:r>
              <a:rPr lang="de-DE" b="0" dirty="0"/>
              <a:t> </a:t>
            </a:r>
            <a:r>
              <a:rPr lang="de-DE" b="0" dirty="0" err="1"/>
              <a:t>questionable</a:t>
            </a:r>
            <a:r>
              <a:rPr lang="de-DE" b="0" dirty="0"/>
              <a:t>. </a:t>
            </a:r>
          </a:p>
          <a:p>
            <a:pPr marL="0"/>
            <a:endParaRPr lang="de-DE" b="1"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3357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de-DE" dirty="0"/>
              <a:t>For </a:t>
            </a:r>
            <a:r>
              <a:rPr lang="de-DE" b="1" dirty="0" err="1"/>
              <a:t>household</a:t>
            </a:r>
            <a:r>
              <a:rPr lang="de-DE" b="1" dirty="0"/>
              <a:t> </a:t>
            </a:r>
            <a:r>
              <a:rPr lang="de-DE" b="1" dirty="0" err="1"/>
              <a:t>income</a:t>
            </a:r>
            <a:r>
              <a:rPr lang="de-DE" dirty="0"/>
              <a:t>, </a:t>
            </a:r>
            <a:r>
              <a:rPr lang="de-DE" dirty="0" err="1"/>
              <a:t>inquiring</a:t>
            </a:r>
            <a:r>
              <a:rPr lang="de-DE" dirty="0"/>
              <a:t> </a:t>
            </a:r>
            <a:r>
              <a:rPr lang="de-DE" dirty="0" err="1"/>
              <a:t>about</a:t>
            </a:r>
            <a:r>
              <a:rPr lang="de-DE" dirty="0"/>
              <a:t> an </a:t>
            </a:r>
            <a:r>
              <a:rPr lang="de-DE" dirty="0" err="1"/>
              <a:t>individuals</a:t>
            </a:r>
            <a:r>
              <a:rPr lang="de-DE" dirty="0"/>
              <a:t> </a:t>
            </a:r>
            <a:r>
              <a:rPr lang="de-DE" dirty="0" err="1"/>
              <a:t>monthly</a:t>
            </a:r>
            <a:r>
              <a:rPr lang="de-DE" dirty="0"/>
              <a:t> </a:t>
            </a:r>
            <a:r>
              <a:rPr lang="de-DE" dirty="0" err="1"/>
              <a:t>income</a:t>
            </a:r>
            <a:r>
              <a:rPr lang="de-DE" dirty="0"/>
              <a:t> </a:t>
            </a:r>
            <a:r>
              <a:rPr lang="de-DE" dirty="0" err="1"/>
              <a:t>could</a:t>
            </a:r>
            <a:r>
              <a:rPr lang="de-DE" dirty="0"/>
              <a:t> </a:t>
            </a:r>
            <a:r>
              <a:rPr lang="de-DE" dirty="0" err="1"/>
              <a:t>be</a:t>
            </a:r>
            <a:r>
              <a:rPr lang="de-DE" dirty="0"/>
              <a:t> sensitive/</a:t>
            </a:r>
            <a:r>
              <a:rPr lang="de-DE" dirty="0" err="1"/>
              <a:t>condidential</a:t>
            </a:r>
            <a:r>
              <a:rPr lang="de-DE" dirty="0"/>
              <a:t> </a:t>
            </a:r>
            <a:r>
              <a:rPr lang="de-DE" dirty="0" err="1"/>
              <a:t>data</a:t>
            </a:r>
            <a:r>
              <a:rPr lang="de-DE" dirty="0"/>
              <a:t> </a:t>
            </a:r>
            <a:r>
              <a:rPr lang="de-DE" dirty="0" err="1"/>
              <a:t>therefore</a:t>
            </a:r>
            <a:r>
              <a:rPr lang="de-DE" dirty="0"/>
              <a:t>, </a:t>
            </a:r>
            <a:r>
              <a:rPr lang="de-DE" dirty="0" err="1"/>
              <a:t>asking</a:t>
            </a:r>
            <a:r>
              <a:rPr lang="de-DE" dirty="0"/>
              <a:t> for the </a:t>
            </a:r>
            <a:r>
              <a:rPr lang="de-DE" dirty="0" err="1"/>
              <a:t>entire</a:t>
            </a:r>
            <a:r>
              <a:rPr lang="de-DE" dirty="0"/>
              <a:t> </a:t>
            </a:r>
            <a:r>
              <a:rPr lang="de-DE" dirty="0" err="1"/>
              <a:t>household</a:t>
            </a:r>
            <a:r>
              <a:rPr lang="de-DE" dirty="0"/>
              <a:t> </a:t>
            </a:r>
            <a:r>
              <a:rPr lang="de-DE" dirty="0" err="1"/>
              <a:t>could</a:t>
            </a:r>
            <a:r>
              <a:rPr lang="de-DE" dirty="0"/>
              <a:t> </a:t>
            </a:r>
            <a:r>
              <a:rPr lang="de-DE" dirty="0" err="1"/>
              <a:t>be</a:t>
            </a:r>
            <a:r>
              <a:rPr lang="de-DE" dirty="0"/>
              <a:t> </a:t>
            </a:r>
            <a:r>
              <a:rPr lang="de-DE" dirty="0" err="1"/>
              <a:t>easier</a:t>
            </a:r>
            <a:r>
              <a:rPr lang="de-DE" dirty="0"/>
              <a:t> </a:t>
            </a:r>
            <a:r>
              <a:rPr lang="de-DE" dirty="0" err="1"/>
              <a:t>which</a:t>
            </a:r>
            <a:r>
              <a:rPr lang="de-DE" dirty="0"/>
              <a:t> </a:t>
            </a:r>
            <a:r>
              <a:rPr lang="de-DE" dirty="0" err="1"/>
              <a:t>could</a:t>
            </a:r>
            <a:r>
              <a:rPr lang="de-DE" dirty="0"/>
              <a:t> </a:t>
            </a:r>
            <a:r>
              <a:rPr lang="de-DE" dirty="0" err="1"/>
              <a:t>indicate</a:t>
            </a:r>
            <a:r>
              <a:rPr lang="de-DE" dirty="0"/>
              <a:t> the </a:t>
            </a:r>
            <a:r>
              <a:rPr lang="de-DE" dirty="0" err="1"/>
              <a:t>average</a:t>
            </a:r>
            <a:r>
              <a:rPr lang="de-DE" dirty="0"/>
              <a:t> </a:t>
            </a:r>
            <a:r>
              <a:rPr lang="de-DE" dirty="0" err="1"/>
              <a:t>income</a:t>
            </a:r>
            <a:r>
              <a:rPr lang="de-DE" dirty="0"/>
              <a:t> per </a:t>
            </a:r>
            <a:r>
              <a:rPr lang="de-DE" dirty="0" err="1"/>
              <a:t>person</a:t>
            </a:r>
            <a:r>
              <a:rPr lang="de-DE" dirty="0"/>
              <a:t> and also </a:t>
            </a:r>
            <a:r>
              <a:rPr lang="de-DE" dirty="0" err="1"/>
              <a:t>give</a:t>
            </a:r>
            <a:r>
              <a:rPr lang="de-DE" dirty="0"/>
              <a:t> </a:t>
            </a:r>
            <a:r>
              <a:rPr lang="de-DE" dirty="0" err="1"/>
              <a:t>infromation</a:t>
            </a:r>
            <a:r>
              <a:rPr lang="de-DE" dirty="0"/>
              <a:t> on the </a:t>
            </a:r>
            <a:r>
              <a:rPr lang="de-DE" dirty="0" err="1"/>
              <a:t>socio-economic</a:t>
            </a:r>
            <a:r>
              <a:rPr lang="de-DE" dirty="0"/>
              <a:t> </a:t>
            </a:r>
            <a:r>
              <a:rPr lang="de-DE" dirty="0" err="1"/>
              <a:t>status</a:t>
            </a:r>
            <a:r>
              <a:rPr lang="de-DE" dirty="0"/>
              <a:t> </a:t>
            </a:r>
            <a:r>
              <a:rPr lang="de-DE" dirty="0" err="1"/>
              <a:t>of</a:t>
            </a:r>
            <a:r>
              <a:rPr lang="de-DE" dirty="0"/>
              <a:t> the </a:t>
            </a:r>
            <a:r>
              <a:rPr lang="de-DE" dirty="0" err="1"/>
              <a:t>survey</a:t>
            </a:r>
            <a:r>
              <a:rPr lang="de-DE" dirty="0"/>
              <a:t> </a:t>
            </a:r>
            <a:r>
              <a:rPr lang="de-DE" dirty="0" err="1"/>
              <a:t>area</a:t>
            </a:r>
            <a:r>
              <a:rPr lang="de-DE" dirty="0"/>
              <a:t>.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4283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de-DE" dirty="0" err="1"/>
              <a:t>It</a:t>
            </a:r>
            <a:r>
              <a:rPr lang="de-DE" dirty="0"/>
              <a:t> </a:t>
            </a:r>
            <a:r>
              <a:rPr lang="de-DE" dirty="0" err="1"/>
              <a:t>is</a:t>
            </a:r>
            <a:r>
              <a:rPr lang="de-DE" dirty="0"/>
              <a:t> </a:t>
            </a:r>
            <a:r>
              <a:rPr lang="de-DE" dirty="0" err="1"/>
              <a:t>important</a:t>
            </a:r>
            <a:r>
              <a:rPr lang="de-DE" dirty="0"/>
              <a:t> to </a:t>
            </a:r>
            <a:r>
              <a:rPr lang="de-DE" dirty="0" err="1"/>
              <a:t>have</a:t>
            </a:r>
            <a:r>
              <a:rPr lang="de-DE" dirty="0"/>
              <a:t> </a:t>
            </a:r>
            <a:r>
              <a:rPr lang="de-DE" dirty="0" err="1"/>
              <a:t>this</a:t>
            </a:r>
            <a:r>
              <a:rPr lang="de-DE" dirty="0"/>
              <a:t> </a:t>
            </a:r>
            <a:r>
              <a:rPr lang="de-DE" b="1" dirty="0"/>
              <a:t>individual </a:t>
            </a:r>
            <a:r>
              <a:rPr lang="de-DE" b="1" dirty="0" err="1"/>
              <a:t>trip</a:t>
            </a:r>
            <a:r>
              <a:rPr lang="de-DE" b="1" dirty="0"/>
              <a:t> form per </a:t>
            </a:r>
            <a:r>
              <a:rPr lang="de-DE" b="1" dirty="0" err="1"/>
              <a:t>household</a:t>
            </a:r>
            <a:r>
              <a:rPr lang="de-DE" b="1" dirty="0"/>
              <a:t> individual </a:t>
            </a:r>
            <a:r>
              <a:rPr lang="de-DE" dirty="0" err="1"/>
              <a:t>because</a:t>
            </a:r>
            <a:r>
              <a:rPr lang="de-DE" dirty="0"/>
              <a:t> </a:t>
            </a:r>
            <a:r>
              <a:rPr lang="de-DE" dirty="0" err="1"/>
              <a:t>it</a:t>
            </a:r>
            <a:r>
              <a:rPr lang="de-DE" dirty="0"/>
              <a:t> </a:t>
            </a:r>
            <a:r>
              <a:rPr lang="de-DE" dirty="0" err="1"/>
              <a:t>could</a:t>
            </a:r>
            <a:r>
              <a:rPr lang="de-DE" dirty="0"/>
              <a:t> </a:t>
            </a:r>
            <a:r>
              <a:rPr lang="de-DE" dirty="0" err="1"/>
              <a:t>vary</a:t>
            </a:r>
            <a:r>
              <a:rPr lang="de-DE" dirty="0"/>
              <a:t> </a:t>
            </a:r>
            <a:r>
              <a:rPr lang="de-DE" dirty="0" err="1"/>
              <a:t>significaltly</a:t>
            </a:r>
            <a:r>
              <a:rPr lang="de-DE" dirty="0"/>
              <a:t> </a:t>
            </a:r>
            <a:r>
              <a:rPr lang="de-DE" dirty="0" err="1"/>
              <a:t>between</a:t>
            </a:r>
            <a:r>
              <a:rPr lang="de-DE" dirty="0"/>
              <a:t> </a:t>
            </a:r>
            <a:r>
              <a:rPr lang="de-DE" dirty="0" err="1"/>
              <a:t>two</a:t>
            </a:r>
            <a:r>
              <a:rPr lang="de-DE" dirty="0"/>
              <a:t> different </a:t>
            </a:r>
            <a:r>
              <a:rPr lang="de-DE" dirty="0" err="1"/>
              <a:t>members</a:t>
            </a:r>
            <a:r>
              <a:rPr lang="de-DE" dirty="0"/>
              <a:t> </a:t>
            </a:r>
            <a:r>
              <a:rPr lang="de-DE" dirty="0" err="1"/>
              <a:t>of</a:t>
            </a:r>
            <a:r>
              <a:rPr lang="de-DE" dirty="0"/>
              <a:t> the same </a:t>
            </a:r>
            <a:r>
              <a:rPr lang="de-DE" dirty="0" err="1"/>
              <a:t>households</a:t>
            </a:r>
            <a:r>
              <a:rPr lang="de-DE" dirty="0"/>
              <a:t>. For </a:t>
            </a:r>
            <a:r>
              <a:rPr lang="de-DE" dirty="0" err="1"/>
              <a:t>example</a:t>
            </a:r>
            <a:r>
              <a:rPr lang="de-DE" dirty="0"/>
              <a:t> </a:t>
            </a:r>
            <a:r>
              <a:rPr lang="de-DE" dirty="0" err="1"/>
              <a:t>working</a:t>
            </a:r>
            <a:r>
              <a:rPr lang="de-DE" dirty="0"/>
              <a:t> </a:t>
            </a:r>
            <a:r>
              <a:rPr lang="de-DE" dirty="0" err="1"/>
              <a:t>class</a:t>
            </a:r>
            <a:r>
              <a:rPr lang="de-DE" dirty="0"/>
              <a:t> </a:t>
            </a:r>
            <a:r>
              <a:rPr lang="de-DE" dirty="0" err="1"/>
              <a:t>parents</a:t>
            </a:r>
            <a:r>
              <a:rPr lang="de-DE" dirty="0"/>
              <a:t> </a:t>
            </a:r>
            <a:r>
              <a:rPr lang="de-DE" dirty="0" err="1"/>
              <a:t>mobility</a:t>
            </a:r>
            <a:r>
              <a:rPr lang="de-DE" dirty="0"/>
              <a:t> </a:t>
            </a:r>
            <a:r>
              <a:rPr lang="de-DE" dirty="0" err="1"/>
              <a:t>patterns</a:t>
            </a:r>
            <a:r>
              <a:rPr lang="de-DE" dirty="0"/>
              <a:t> </a:t>
            </a:r>
            <a:r>
              <a:rPr lang="de-DE" dirty="0" err="1"/>
              <a:t>could</a:t>
            </a:r>
            <a:r>
              <a:rPr lang="de-DE" dirty="0"/>
              <a:t> </a:t>
            </a:r>
            <a:r>
              <a:rPr lang="de-DE" dirty="0" err="1"/>
              <a:t>vary</a:t>
            </a:r>
            <a:r>
              <a:rPr lang="de-DE" dirty="0"/>
              <a:t> from </a:t>
            </a:r>
            <a:r>
              <a:rPr lang="de-DE" dirty="0" err="1"/>
              <a:t>children</a:t>
            </a:r>
            <a:r>
              <a:rPr lang="de-DE" dirty="0"/>
              <a:t>, </a:t>
            </a:r>
            <a:r>
              <a:rPr lang="de-DE" dirty="0" err="1"/>
              <a:t>seniors</a:t>
            </a:r>
            <a:r>
              <a:rPr lang="de-DE" dirty="0"/>
              <a:t> etc. </a:t>
            </a:r>
            <a:r>
              <a:rPr lang="de-DE" dirty="0" err="1"/>
              <a:t>Each</a:t>
            </a:r>
            <a:r>
              <a:rPr lang="de-DE" dirty="0"/>
              <a:t> </a:t>
            </a:r>
            <a:r>
              <a:rPr lang="de-DE" dirty="0" err="1"/>
              <a:t>individuals</a:t>
            </a:r>
            <a:r>
              <a:rPr lang="de-DE" dirty="0"/>
              <a:t> will </a:t>
            </a:r>
            <a:r>
              <a:rPr lang="de-DE" dirty="0" err="1"/>
              <a:t>reflect</a:t>
            </a:r>
            <a:r>
              <a:rPr lang="de-DE" dirty="0"/>
              <a:t> </a:t>
            </a:r>
            <a:r>
              <a:rPr lang="de-DE" dirty="0" err="1"/>
              <a:t>part</a:t>
            </a:r>
            <a:r>
              <a:rPr lang="de-DE" dirty="0"/>
              <a:t> </a:t>
            </a:r>
            <a:r>
              <a:rPr lang="de-DE" dirty="0" err="1"/>
              <a:t>of</a:t>
            </a:r>
            <a:r>
              <a:rPr lang="de-DE" dirty="0"/>
              <a:t> the </a:t>
            </a:r>
            <a:r>
              <a:rPr lang="de-DE" dirty="0" err="1"/>
              <a:t>overall</a:t>
            </a:r>
            <a:r>
              <a:rPr lang="de-DE" dirty="0"/>
              <a:t> </a:t>
            </a:r>
            <a:r>
              <a:rPr lang="de-DE" dirty="0" err="1"/>
              <a:t>population</a:t>
            </a:r>
            <a:r>
              <a:rPr lang="de-DE" dirty="0"/>
              <a:t> </a:t>
            </a:r>
            <a:r>
              <a:rPr lang="de-DE" dirty="0" err="1"/>
              <a:t>that</a:t>
            </a:r>
            <a:r>
              <a:rPr lang="de-DE" dirty="0"/>
              <a:t> </a:t>
            </a:r>
            <a:r>
              <a:rPr lang="de-DE" dirty="0" err="1"/>
              <a:t>is</a:t>
            </a:r>
            <a:r>
              <a:rPr lang="de-DE" dirty="0"/>
              <a:t> different. </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40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7085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err="1"/>
              <a:t>It</a:t>
            </a:r>
            <a:r>
              <a:rPr lang="de-DE" dirty="0"/>
              <a:t> </a:t>
            </a:r>
            <a:r>
              <a:rPr lang="de-DE" dirty="0" err="1"/>
              <a:t>collects</a:t>
            </a:r>
            <a:r>
              <a:rPr lang="de-DE" dirty="0"/>
              <a:t> </a:t>
            </a:r>
            <a:r>
              <a:rPr lang="de-DE" dirty="0" err="1"/>
              <a:t>trip</a:t>
            </a:r>
            <a:r>
              <a:rPr lang="de-DE" dirty="0"/>
              <a:t> </a:t>
            </a:r>
            <a:r>
              <a:rPr lang="de-DE" dirty="0" err="1"/>
              <a:t>information</a:t>
            </a:r>
            <a:r>
              <a:rPr lang="de-DE" dirty="0"/>
              <a:t> to </a:t>
            </a:r>
            <a:r>
              <a:rPr lang="de-DE" dirty="0" err="1"/>
              <a:t>constitute</a:t>
            </a:r>
            <a:r>
              <a:rPr lang="de-DE" dirty="0"/>
              <a:t> the </a:t>
            </a:r>
            <a:r>
              <a:rPr lang="de-DE" dirty="0" err="1"/>
              <a:t>origin</a:t>
            </a:r>
            <a:r>
              <a:rPr lang="de-DE" dirty="0"/>
              <a:t>-destination </a:t>
            </a:r>
            <a:r>
              <a:rPr lang="de-DE" dirty="0" err="1"/>
              <a:t>matrix</a:t>
            </a:r>
            <a:r>
              <a:rPr lang="de-DE" dirty="0"/>
              <a:t>. This </a:t>
            </a:r>
            <a:r>
              <a:rPr lang="de-DE" dirty="0" err="1"/>
              <a:t>survey</a:t>
            </a:r>
            <a:r>
              <a:rPr lang="de-DE" dirty="0"/>
              <a:t> </a:t>
            </a:r>
            <a:r>
              <a:rPr lang="de-DE" dirty="0" err="1"/>
              <a:t>usually</a:t>
            </a:r>
            <a:r>
              <a:rPr lang="de-DE" dirty="0"/>
              <a:t> </a:t>
            </a:r>
            <a:r>
              <a:rPr lang="de-DE" dirty="0" err="1"/>
              <a:t>collects</a:t>
            </a:r>
            <a:r>
              <a:rPr lang="de-DE" dirty="0"/>
              <a:t> </a:t>
            </a:r>
            <a:r>
              <a:rPr lang="de-DE" dirty="0" err="1"/>
              <a:t>information</a:t>
            </a:r>
            <a:r>
              <a:rPr lang="de-DE" dirty="0"/>
              <a:t> on the </a:t>
            </a:r>
            <a:r>
              <a:rPr lang="de-DE" dirty="0" err="1"/>
              <a:t>trip</a:t>
            </a:r>
            <a:r>
              <a:rPr lang="de-DE" dirty="0"/>
              <a:t> </a:t>
            </a:r>
            <a:r>
              <a:rPr lang="de-DE" dirty="0" err="1"/>
              <a:t>made</a:t>
            </a:r>
            <a:r>
              <a:rPr lang="de-DE" dirty="0"/>
              <a:t> on the </a:t>
            </a:r>
            <a:r>
              <a:rPr lang="de-DE" dirty="0" err="1"/>
              <a:t>previous</a:t>
            </a:r>
            <a:r>
              <a:rPr lang="de-DE" dirty="0"/>
              <a:t> </a:t>
            </a:r>
            <a:r>
              <a:rPr lang="de-DE" dirty="0" err="1"/>
              <a:t>day</a:t>
            </a:r>
            <a:r>
              <a:rPr lang="de-DE" dirty="0"/>
              <a:t> </a:t>
            </a:r>
            <a:r>
              <a:rPr lang="de-DE" dirty="0" err="1"/>
              <a:t>or</a:t>
            </a:r>
            <a:r>
              <a:rPr lang="de-DE" dirty="0"/>
              <a:t> the </a:t>
            </a:r>
            <a:r>
              <a:rPr lang="de-DE" dirty="0" err="1"/>
              <a:t>usual</a:t>
            </a:r>
            <a:r>
              <a:rPr lang="de-DE" dirty="0"/>
              <a:t> </a:t>
            </a:r>
            <a:r>
              <a:rPr lang="de-DE" dirty="0" err="1"/>
              <a:t>everyday</a:t>
            </a:r>
            <a:r>
              <a:rPr lang="de-DE" dirty="0"/>
              <a:t> </a:t>
            </a:r>
            <a:r>
              <a:rPr lang="de-DE" dirty="0" err="1"/>
              <a:t>routine</a:t>
            </a:r>
            <a:r>
              <a:rPr lang="de-DE" dirty="0"/>
              <a:t>. </a:t>
            </a:r>
            <a:r>
              <a:rPr lang="de-DE" b="1" dirty="0"/>
              <a:t>For </a:t>
            </a:r>
            <a:r>
              <a:rPr lang="de-DE" b="1" dirty="0" err="1"/>
              <a:t>each</a:t>
            </a:r>
            <a:r>
              <a:rPr lang="de-DE" b="1" dirty="0"/>
              <a:t> </a:t>
            </a:r>
            <a:r>
              <a:rPr lang="de-DE" b="1" dirty="0" err="1"/>
              <a:t>trip</a:t>
            </a:r>
            <a:r>
              <a:rPr lang="de-DE" b="1" dirty="0"/>
              <a:t> </a:t>
            </a:r>
            <a:r>
              <a:rPr lang="de-DE" b="1" dirty="0" err="1"/>
              <a:t>we</a:t>
            </a:r>
            <a:r>
              <a:rPr lang="de-DE" b="1" dirty="0"/>
              <a:t> </a:t>
            </a:r>
            <a:r>
              <a:rPr lang="de-DE" b="1" dirty="0" err="1"/>
              <a:t>ough</a:t>
            </a:r>
            <a:r>
              <a:rPr lang="de-DE" b="1" dirty="0"/>
              <a:t> to </a:t>
            </a:r>
            <a:r>
              <a:rPr lang="de-DE" b="1" dirty="0" err="1"/>
              <a:t>collect</a:t>
            </a:r>
            <a:r>
              <a:rPr lang="de-DE" b="1" dirty="0"/>
              <a:t>, the </a:t>
            </a:r>
            <a:r>
              <a:rPr lang="de-DE" b="1" dirty="0" err="1"/>
              <a:t>starting</a:t>
            </a:r>
            <a:r>
              <a:rPr lang="de-DE" b="1" dirty="0"/>
              <a:t> </a:t>
            </a:r>
            <a:r>
              <a:rPr lang="de-DE" b="1" dirty="0" err="1"/>
              <a:t>points</a:t>
            </a:r>
            <a:r>
              <a:rPr lang="de-DE" b="1" dirty="0"/>
              <a:t>, </a:t>
            </a:r>
            <a:r>
              <a:rPr lang="de-DE" b="1" dirty="0" err="1"/>
              <a:t>destination</a:t>
            </a:r>
            <a:r>
              <a:rPr lang="de-DE" b="1" dirty="0"/>
              <a:t>, </a:t>
            </a:r>
            <a:r>
              <a:rPr lang="de-DE" b="1" dirty="0" err="1"/>
              <a:t>purpose</a:t>
            </a:r>
            <a:r>
              <a:rPr lang="de-DE" b="1" dirty="0"/>
              <a:t> </a:t>
            </a:r>
            <a:r>
              <a:rPr lang="de-DE" b="1" dirty="0" err="1"/>
              <a:t>of</a:t>
            </a:r>
            <a:r>
              <a:rPr lang="de-DE" b="1" dirty="0"/>
              <a:t> the </a:t>
            </a:r>
            <a:r>
              <a:rPr lang="de-DE" b="1" dirty="0" err="1"/>
              <a:t>trip</a:t>
            </a:r>
            <a:r>
              <a:rPr lang="de-DE" b="1" dirty="0"/>
              <a:t>, and </a:t>
            </a:r>
            <a:r>
              <a:rPr lang="de-DE" b="1" dirty="0" err="1"/>
              <a:t>transport</a:t>
            </a:r>
            <a:r>
              <a:rPr lang="de-DE" b="1" dirty="0"/>
              <a:t> </a:t>
            </a:r>
            <a:r>
              <a:rPr lang="de-DE" b="1" dirty="0" err="1"/>
              <a:t>mode</a:t>
            </a:r>
            <a:r>
              <a:rPr lang="de-DE" dirty="0"/>
              <a:t>. To </a:t>
            </a:r>
            <a:r>
              <a:rPr lang="de-DE" dirty="0" err="1"/>
              <a:t>have</a:t>
            </a:r>
            <a:r>
              <a:rPr lang="de-DE" dirty="0"/>
              <a:t> a </a:t>
            </a:r>
            <a:r>
              <a:rPr lang="de-DE" dirty="0" err="1"/>
              <a:t>deeper</a:t>
            </a:r>
            <a:r>
              <a:rPr lang="de-DE" dirty="0"/>
              <a:t> </a:t>
            </a:r>
            <a:r>
              <a:rPr lang="de-DE" dirty="0" err="1"/>
              <a:t>analysis</a:t>
            </a:r>
            <a:r>
              <a:rPr lang="de-DE" dirty="0"/>
              <a:t>, </a:t>
            </a:r>
            <a:r>
              <a:rPr lang="de-DE" dirty="0" err="1"/>
              <a:t>one</a:t>
            </a:r>
            <a:r>
              <a:rPr lang="de-DE" dirty="0"/>
              <a:t> </a:t>
            </a:r>
            <a:r>
              <a:rPr lang="de-DE" dirty="0" err="1"/>
              <a:t>could</a:t>
            </a:r>
            <a:r>
              <a:rPr lang="de-DE" dirty="0"/>
              <a:t> </a:t>
            </a:r>
            <a:r>
              <a:rPr lang="de-DE" dirty="0" err="1"/>
              <a:t>inquire</a:t>
            </a:r>
            <a:r>
              <a:rPr lang="de-DE" dirty="0"/>
              <a:t> </a:t>
            </a:r>
            <a:r>
              <a:rPr lang="de-DE" dirty="0" err="1"/>
              <a:t>about</a:t>
            </a:r>
            <a:r>
              <a:rPr lang="de-DE" dirty="0"/>
              <a:t> </a:t>
            </a:r>
            <a:r>
              <a:rPr lang="de-DE" dirty="0" err="1"/>
              <a:t>startig</a:t>
            </a:r>
            <a:r>
              <a:rPr lang="de-DE" dirty="0"/>
              <a:t> time, </a:t>
            </a:r>
            <a:r>
              <a:rPr lang="de-DE" dirty="0" err="1"/>
              <a:t>arrival</a:t>
            </a:r>
            <a:r>
              <a:rPr lang="de-DE" dirty="0"/>
              <a:t> time and </a:t>
            </a:r>
            <a:r>
              <a:rPr lang="de-DE" dirty="0" err="1"/>
              <a:t>trip</a:t>
            </a:r>
            <a:r>
              <a:rPr lang="de-DE" dirty="0"/>
              <a:t>. </a:t>
            </a:r>
          </a:p>
          <a:p>
            <a:pPr marL="0"/>
            <a:endParaRPr lang="de-DE"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b="1" dirty="0"/>
              <a:t>Round-trips</a:t>
            </a:r>
            <a:r>
              <a:rPr lang="de-DE" dirty="0"/>
              <a:t> </a:t>
            </a:r>
            <a:r>
              <a:rPr lang="de-DE" dirty="0" err="1"/>
              <a:t>include</a:t>
            </a:r>
            <a:r>
              <a:rPr lang="de-DE" dirty="0"/>
              <a:t> </a:t>
            </a:r>
            <a:r>
              <a:rPr lang="de-DE" dirty="0" err="1"/>
              <a:t>secondary</a:t>
            </a:r>
            <a:r>
              <a:rPr lang="de-DE" dirty="0"/>
              <a:t> and </a:t>
            </a:r>
            <a:r>
              <a:rPr lang="de-DE" dirty="0" err="1"/>
              <a:t>tertiary</a:t>
            </a:r>
            <a:r>
              <a:rPr lang="de-DE" dirty="0"/>
              <a:t> </a:t>
            </a:r>
            <a:r>
              <a:rPr lang="de-DE" dirty="0" err="1"/>
              <a:t>trips</a:t>
            </a:r>
            <a:r>
              <a:rPr lang="de-DE" dirty="0"/>
              <a:t> i.e. </a:t>
            </a:r>
            <a:r>
              <a:rPr lang="de-DE" dirty="0" err="1"/>
              <a:t>instead</a:t>
            </a:r>
            <a:r>
              <a:rPr lang="de-DE" dirty="0"/>
              <a:t> </a:t>
            </a:r>
            <a:r>
              <a:rPr lang="de-DE" dirty="0" err="1"/>
              <a:t>of</a:t>
            </a:r>
            <a:r>
              <a:rPr lang="de-DE" dirty="0"/>
              <a:t> from </a:t>
            </a:r>
            <a:r>
              <a:rPr lang="de-DE" dirty="0" err="1"/>
              <a:t>work-home</a:t>
            </a:r>
            <a:r>
              <a:rPr lang="de-DE" dirty="0"/>
              <a:t> </a:t>
            </a:r>
            <a:r>
              <a:rPr lang="de-DE" dirty="0" err="1"/>
              <a:t>trips</a:t>
            </a:r>
            <a:r>
              <a:rPr lang="de-DE" dirty="0"/>
              <a:t> such </a:t>
            </a:r>
            <a:r>
              <a:rPr lang="de-DE" dirty="0" err="1"/>
              <a:t>as</a:t>
            </a:r>
            <a:r>
              <a:rPr lang="de-DE" dirty="0"/>
              <a:t> </a:t>
            </a:r>
            <a:r>
              <a:rPr lang="de-DE" dirty="0" err="1"/>
              <a:t>shopping</a:t>
            </a:r>
            <a:r>
              <a:rPr lang="de-DE" dirty="0"/>
              <a:t>, </a:t>
            </a:r>
            <a:r>
              <a:rPr lang="de-DE" dirty="0" err="1"/>
              <a:t>gym</a:t>
            </a:r>
            <a:r>
              <a:rPr lang="de-DE" dirty="0"/>
              <a:t>, </a:t>
            </a:r>
            <a:r>
              <a:rPr lang="de-DE" dirty="0" err="1"/>
              <a:t>grocery</a:t>
            </a:r>
            <a:r>
              <a:rPr lang="de-DE" dirty="0"/>
              <a:t> etc. </a:t>
            </a:r>
            <a:r>
              <a:rPr lang="de-DE" dirty="0" err="1"/>
              <a:t>We</a:t>
            </a:r>
            <a:r>
              <a:rPr lang="de-DE" dirty="0"/>
              <a:t> </a:t>
            </a:r>
            <a:r>
              <a:rPr lang="de-DE" dirty="0" err="1"/>
              <a:t>want</a:t>
            </a:r>
            <a:r>
              <a:rPr lang="de-DE" dirty="0"/>
              <a:t> to </a:t>
            </a:r>
            <a:r>
              <a:rPr lang="de-DE" dirty="0" err="1"/>
              <a:t>have</a:t>
            </a:r>
            <a:r>
              <a:rPr lang="de-DE" dirty="0"/>
              <a:t> a </a:t>
            </a:r>
            <a:r>
              <a:rPr lang="de-DE" dirty="0" err="1"/>
              <a:t>full</a:t>
            </a:r>
            <a:r>
              <a:rPr lang="de-DE" dirty="0"/>
              <a:t> global </a:t>
            </a:r>
            <a:r>
              <a:rPr lang="de-DE" dirty="0" err="1"/>
              <a:t>round</a:t>
            </a:r>
            <a:r>
              <a:rPr lang="de-DE" dirty="0"/>
              <a:t>-trip to </a:t>
            </a:r>
            <a:r>
              <a:rPr lang="de-DE" dirty="0" err="1"/>
              <a:t>analyse</a:t>
            </a:r>
            <a:r>
              <a:rPr lang="de-DE" dirty="0"/>
              <a:t> the </a:t>
            </a:r>
            <a:r>
              <a:rPr lang="de-DE" dirty="0" err="1"/>
              <a:t>picture</a:t>
            </a:r>
            <a:r>
              <a:rPr lang="de-DE" dirty="0"/>
              <a:t> </a:t>
            </a:r>
            <a:r>
              <a:rPr lang="de-DE" dirty="0" err="1"/>
              <a:t>better</a:t>
            </a:r>
            <a:r>
              <a:rPr lang="de-DE" dirty="0"/>
              <a:t> </a:t>
            </a:r>
            <a:r>
              <a:rPr lang="de-DE" dirty="0" err="1"/>
              <a:t>otherwise</a:t>
            </a:r>
            <a:r>
              <a:rPr lang="de-DE" dirty="0"/>
              <a:t> the </a:t>
            </a:r>
            <a:r>
              <a:rPr lang="de-DE" dirty="0" err="1"/>
              <a:t>results</a:t>
            </a:r>
            <a:r>
              <a:rPr lang="de-DE" dirty="0"/>
              <a:t> </a:t>
            </a:r>
            <a:r>
              <a:rPr lang="de-DE" dirty="0" err="1"/>
              <a:t>would</a:t>
            </a:r>
            <a:r>
              <a:rPr lang="de-DE" dirty="0"/>
              <a:t> </a:t>
            </a:r>
            <a:r>
              <a:rPr lang="de-DE" dirty="0" err="1"/>
              <a:t>be</a:t>
            </a:r>
            <a:r>
              <a:rPr lang="de-DE" dirty="0"/>
              <a:t> </a:t>
            </a:r>
            <a:r>
              <a:rPr lang="de-DE" dirty="0" err="1"/>
              <a:t>too</a:t>
            </a:r>
            <a:r>
              <a:rPr lang="de-DE" dirty="0"/>
              <a:t> simple, to </a:t>
            </a:r>
            <a:r>
              <a:rPr lang="de-DE" dirty="0" err="1"/>
              <a:t>understand</a:t>
            </a:r>
            <a:r>
              <a:rPr lang="de-DE" dirty="0"/>
              <a:t> the </a:t>
            </a:r>
            <a:r>
              <a:rPr lang="de-DE" b="1" dirty="0" err="1"/>
              <a:t>difference</a:t>
            </a:r>
            <a:r>
              <a:rPr lang="de-DE" b="1" dirty="0"/>
              <a:t> </a:t>
            </a:r>
            <a:r>
              <a:rPr lang="de-DE" b="1" dirty="0" err="1"/>
              <a:t>of</a:t>
            </a:r>
            <a:r>
              <a:rPr lang="de-DE" b="1" dirty="0"/>
              <a:t> </a:t>
            </a:r>
            <a:r>
              <a:rPr lang="de-DE" b="1" dirty="0" err="1"/>
              <a:t>movements</a:t>
            </a:r>
            <a:endParaRPr lang="de-DE" b="1" dirty="0"/>
          </a:p>
          <a:p>
            <a:pPr marL="0"/>
            <a:endParaRPr lang="de-DE" b="1" dirty="0"/>
          </a:p>
          <a:p>
            <a:pPr marL="0"/>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41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6951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de-DE" dirty="0"/>
              <a:t>This survey mostly focusses on keywords such as agree, disagree, neutral or I dont know to collect information on user‘s opinions on key mobility questions. </a:t>
            </a:r>
          </a:p>
          <a:p>
            <a:pPr marL="0"/>
            <a:endParaRPr lang="de-DE" dirty="0"/>
          </a:p>
          <a:p>
            <a:pPr marL="0"/>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42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9844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de-DE" dirty="0"/>
              <a:t>This </a:t>
            </a:r>
            <a:r>
              <a:rPr lang="de-DE" dirty="0" err="1"/>
              <a:t>slide</a:t>
            </a:r>
            <a:r>
              <a:rPr lang="de-DE" dirty="0"/>
              <a:t> </a:t>
            </a:r>
            <a:r>
              <a:rPr lang="de-DE" dirty="0" err="1"/>
              <a:t>indicates</a:t>
            </a:r>
            <a:r>
              <a:rPr lang="de-DE" dirty="0"/>
              <a:t> different </a:t>
            </a:r>
            <a:r>
              <a:rPr lang="de-DE" dirty="0" err="1"/>
              <a:t>methods</a:t>
            </a:r>
            <a:r>
              <a:rPr lang="de-DE" dirty="0"/>
              <a:t> </a:t>
            </a:r>
            <a:r>
              <a:rPr lang="de-DE" dirty="0" err="1"/>
              <a:t>one</a:t>
            </a:r>
            <a:r>
              <a:rPr lang="de-DE" dirty="0"/>
              <a:t> </a:t>
            </a:r>
            <a:r>
              <a:rPr lang="de-DE" dirty="0" err="1"/>
              <a:t>could</a:t>
            </a:r>
            <a:r>
              <a:rPr lang="de-DE" dirty="0"/>
              <a:t> </a:t>
            </a:r>
            <a:r>
              <a:rPr lang="de-DE" dirty="0" err="1"/>
              <a:t>use</a:t>
            </a:r>
            <a:r>
              <a:rPr lang="de-DE" dirty="0"/>
              <a:t> to </a:t>
            </a:r>
            <a:r>
              <a:rPr lang="de-DE" dirty="0" err="1"/>
              <a:t>conduct</a:t>
            </a:r>
            <a:r>
              <a:rPr lang="de-DE" dirty="0"/>
              <a:t> </a:t>
            </a:r>
            <a:r>
              <a:rPr lang="de-DE" dirty="0" err="1"/>
              <a:t>traffic</a:t>
            </a:r>
            <a:r>
              <a:rPr lang="de-DE" dirty="0"/>
              <a:t> </a:t>
            </a:r>
            <a:r>
              <a:rPr lang="de-DE" dirty="0" err="1"/>
              <a:t>counts</a:t>
            </a:r>
            <a:r>
              <a:rPr lang="de-DE" dirty="0"/>
              <a:t> on longitudinal </a:t>
            </a:r>
            <a:r>
              <a:rPr lang="de-DE" dirty="0" err="1"/>
              <a:t>or</a:t>
            </a:r>
            <a:r>
              <a:rPr lang="de-DE" dirty="0"/>
              <a:t> </a:t>
            </a:r>
            <a:r>
              <a:rPr lang="de-DE" dirty="0" err="1"/>
              <a:t>straight</a:t>
            </a:r>
            <a:r>
              <a:rPr lang="de-DE" dirty="0"/>
              <a:t> </a:t>
            </a:r>
            <a:r>
              <a:rPr lang="de-DE" dirty="0" err="1"/>
              <a:t>roads</a:t>
            </a:r>
            <a:r>
              <a:rPr lang="de-DE" dirty="0"/>
              <a:t> (</a:t>
            </a:r>
            <a:r>
              <a:rPr lang="de-DE" dirty="0" err="1"/>
              <a:t>excluding</a:t>
            </a:r>
            <a:r>
              <a:rPr lang="de-DE" dirty="0"/>
              <a:t> </a:t>
            </a:r>
            <a:r>
              <a:rPr lang="de-DE" dirty="0" err="1"/>
              <a:t>intersections</a:t>
            </a:r>
            <a:r>
              <a:rPr lang="de-DE"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43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7085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de-DE" dirty="0"/>
              <a:t>This </a:t>
            </a:r>
            <a:r>
              <a:rPr lang="de-DE" dirty="0" err="1"/>
              <a:t>slide</a:t>
            </a:r>
            <a:r>
              <a:rPr lang="de-DE" dirty="0"/>
              <a:t> </a:t>
            </a:r>
            <a:r>
              <a:rPr lang="de-DE" dirty="0" err="1"/>
              <a:t>shows</a:t>
            </a:r>
            <a:r>
              <a:rPr lang="de-DE" dirty="0"/>
              <a:t> the </a:t>
            </a:r>
            <a:r>
              <a:rPr lang="de-DE" dirty="0" err="1"/>
              <a:t>answer</a:t>
            </a:r>
            <a:r>
              <a:rPr lang="de-DE" dirty="0"/>
              <a:t> for </a:t>
            </a:r>
            <a:r>
              <a:rPr lang="de-DE" b="1" dirty="0"/>
              <a:t>Task 1: </a:t>
            </a:r>
            <a:r>
              <a:rPr lang="en-GB" sz="1800" b="1" dirty="0">
                <a:effectLst/>
                <a:latin typeface="Calibri" panose="020F0502020204030204" pitchFamily="34" charset="0"/>
                <a:ea typeface="Calibri" panose="020F0502020204030204" pitchFamily="34" charset="0"/>
              </a:rPr>
              <a:t>Define survey areas of a SUMP in Medan. </a:t>
            </a:r>
            <a:r>
              <a:rPr lang="en-GB" sz="1800" b="0" dirty="0">
                <a:effectLst/>
                <a:latin typeface="Calibri" panose="020F0502020204030204" pitchFamily="34" charset="0"/>
                <a:ea typeface="Calibri" panose="020F0502020204030204" pitchFamily="34" charset="0"/>
              </a:rPr>
              <a:t>You could also develop a slide like this in the end of the breakout session and discuss the result with the participants.</a:t>
            </a: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52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54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Warm welcome to participants</a:t>
            </a:r>
          </a:p>
          <a:p>
            <a:pPr marL="171450" indent="-171450">
              <a:buFontTx/>
              <a:buChar char="-"/>
            </a:pPr>
            <a:r>
              <a:rPr lang="en-GB"/>
              <a:t>Topic of the session: Paratransit and links to sustainability</a:t>
            </a:r>
          </a:p>
          <a:p>
            <a:pPr marL="171450" indent="-171450">
              <a:buFontTx/>
              <a:buChar char="-"/>
            </a:pPr>
            <a:r>
              <a:rPr lang="en-GB"/>
              <a:t>Duration of the session: approximately 2h including break, interactive session etc. </a:t>
            </a:r>
            <a:r>
              <a:rPr lang="en-GB">
                <a:sym typeface="Wingdings" panose="05000000000000000000" pitchFamily="2" charset="2"/>
              </a:rPr>
              <a:t> time for questions and exchange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5695DC-76C0-BE49-B640-A368E94030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23779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53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7618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0"/>
              </a:spcAft>
              <a:buFont typeface="Arial" panose="020B0604020202020204" pitchFamily="34" charset="0"/>
              <a:buChar char="•"/>
            </a:pPr>
            <a:r>
              <a:rPr lang="fr-FR" sz="1200">
                <a:effectLst/>
                <a:latin typeface="Calibri" panose="020F0502020204030204" pitchFamily="34" charset="0"/>
                <a:ea typeface="Times New Roman" panose="02020603050405020304" pitchFamily="18" charset="0"/>
                <a:cs typeface="Calibri" panose="020F0502020204030204" pitchFamily="34" charset="0"/>
              </a:rPr>
              <a:t> </a:t>
            </a:r>
            <a:r>
              <a:rPr lang="fr-FR" sz="1200" err="1">
                <a:effectLst/>
                <a:latin typeface="Calibri" panose="020F0502020204030204" pitchFamily="34" charset="0"/>
                <a:ea typeface="Times New Roman" panose="02020603050405020304" pitchFamily="18" charset="0"/>
                <a:cs typeface="Calibri" panose="020F0502020204030204" pitchFamily="34" charset="0"/>
              </a:rPr>
              <a:t>Remember</a:t>
            </a:r>
            <a:r>
              <a:rPr lang="fr-FR" sz="1200">
                <a:effectLst/>
                <a:latin typeface="Calibri" panose="020F0502020204030204" pitchFamily="34" charset="0"/>
                <a:ea typeface="Times New Roman" panose="02020603050405020304" pitchFamily="18" charset="0"/>
                <a:cs typeface="Calibri" panose="020F0502020204030204" pitchFamily="34" charset="0"/>
              </a:rPr>
              <a:t> to </a:t>
            </a:r>
            <a:r>
              <a:rPr lang="fr-FR" sz="1200" err="1">
                <a:effectLst/>
                <a:latin typeface="Calibri" panose="020F0502020204030204" pitchFamily="34" charset="0"/>
                <a:ea typeface="Times New Roman" panose="02020603050405020304" pitchFamily="18" charset="0"/>
                <a:cs typeface="Calibri" panose="020F0502020204030204" pitchFamily="34" charset="0"/>
              </a:rPr>
              <a:t>thank</a:t>
            </a:r>
            <a:r>
              <a:rPr lang="fr-FR" sz="1200">
                <a:effectLst/>
                <a:latin typeface="Calibri" panose="020F0502020204030204" pitchFamily="34" charset="0"/>
                <a:ea typeface="Times New Roman" panose="02020603050405020304" pitchFamily="18" charset="0"/>
                <a:cs typeface="Calibri" panose="020F0502020204030204" pitchFamily="34" charset="0"/>
              </a:rPr>
              <a:t> the participants for the session, their contributions and insights. </a:t>
            </a:r>
          </a:p>
          <a:p>
            <a:pPr marL="285750" marR="0" indent="-285750">
              <a:lnSpc>
                <a:spcPct val="107000"/>
              </a:lnSpc>
              <a:spcBef>
                <a:spcPts val="0"/>
              </a:spcBef>
              <a:spcAft>
                <a:spcPts val="0"/>
              </a:spcAft>
              <a:buFont typeface="Arial" panose="020B0604020202020204" pitchFamily="34" charset="0"/>
              <a:buChar char="•"/>
            </a:pPr>
            <a:r>
              <a:rPr lang="fr-FR" sz="1200" err="1">
                <a:effectLst/>
                <a:latin typeface="Calibri" panose="020F0502020204030204" pitchFamily="34" charset="0"/>
                <a:ea typeface="Calibri" panose="020F0502020204030204" pitchFamily="34" charset="0"/>
                <a:cs typeface="Calibri" panose="020F0502020204030204" pitchFamily="34" charset="0"/>
              </a:rPr>
              <a:t>Thank</a:t>
            </a:r>
            <a:r>
              <a:rPr lang="fr-FR" sz="1200">
                <a:effectLst/>
                <a:latin typeface="Calibri" panose="020F0502020204030204" pitchFamily="34" charset="0"/>
                <a:ea typeface="Calibri" panose="020F0502020204030204" pitchFamily="34" charset="0"/>
                <a:cs typeface="Calibri" panose="020F0502020204030204" pitchFamily="34" charset="0"/>
              </a:rPr>
              <a:t> the </a:t>
            </a:r>
            <a:r>
              <a:rPr lang="fr-FR" sz="1200" err="1">
                <a:effectLst/>
                <a:latin typeface="Calibri" panose="020F0502020204030204" pitchFamily="34" charset="0"/>
                <a:ea typeface="Calibri" panose="020F0502020204030204" pitchFamily="34" charset="0"/>
                <a:cs typeface="Calibri" panose="020F0502020204030204" pitchFamily="34" charset="0"/>
              </a:rPr>
              <a:t>guest</a:t>
            </a:r>
            <a:r>
              <a:rPr lang="fr-FR" sz="1200">
                <a:effectLst/>
                <a:latin typeface="Calibri" panose="020F0502020204030204" pitchFamily="34" charset="0"/>
                <a:ea typeface="Calibri" panose="020F0502020204030204" pitchFamily="34" charset="0"/>
                <a:cs typeface="Calibri" panose="020F0502020204030204" pitchFamily="34" charset="0"/>
              </a:rPr>
              <a:t> speakers for their </a:t>
            </a:r>
            <a:r>
              <a:rPr lang="fr-FR" sz="1200" err="1">
                <a:effectLst/>
                <a:latin typeface="Calibri" panose="020F0502020204030204" pitchFamily="34" charset="0"/>
                <a:ea typeface="Calibri" panose="020F0502020204030204" pitchFamily="34" charset="0"/>
                <a:cs typeface="Calibri" panose="020F0502020204030204" pitchFamily="34" charset="0"/>
              </a:rPr>
              <a:t>experience</a:t>
            </a:r>
            <a:r>
              <a:rPr lang="fr-FR" sz="1200">
                <a:effectLst/>
                <a:latin typeface="Calibri" panose="020F0502020204030204" pitchFamily="34" charset="0"/>
                <a:ea typeface="Calibri" panose="020F0502020204030204" pitchFamily="34" charset="0"/>
                <a:cs typeface="Calibri" panose="020F0502020204030204" pitchFamily="34" charset="0"/>
              </a:rPr>
              <a:t> and sharing their </a:t>
            </a:r>
            <a:r>
              <a:rPr lang="fr-FR" sz="1200" err="1">
                <a:effectLst/>
                <a:latin typeface="Calibri" panose="020F0502020204030204" pitchFamily="34" charset="0"/>
                <a:ea typeface="Calibri" panose="020F0502020204030204" pitchFamily="34" charset="0"/>
                <a:cs typeface="Calibri" panose="020F0502020204030204" pitchFamily="34" charset="0"/>
              </a:rPr>
              <a:t>own</a:t>
            </a:r>
            <a:r>
              <a:rPr lang="fr-FR" sz="1200">
                <a:effectLst/>
                <a:latin typeface="Calibri" panose="020F0502020204030204" pitchFamily="34" charset="0"/>
                <a:ea typeface="Calibri" panose="020F0502020204030204" pitchFamily="34" charset="0"/>
                <a:cs typeface="Calibri" panose="020F0502020204030204" pitchFamily="34" charset="0"/>
              </a:rPr>
              <a:t> </a:t>
            </a:r>
            <a:r>
              <a:rPr lang="fr-FR" sz="1200" err="1">
                <a:effectLst/>
                <a:latin typeface="Calibri" panose="020F0502020204030204" pitchFamily="34" charset="0"/>
                <a:ea typeface="Calibri" panose="020F0502020204030204" pitchFamily="34" charset="0"/>
                <a:cs typeface="Calibri" panose="020F0502020204030204" pitchFamily="34" charset="0"/>
              </a:rPr>
              <a:t>experience</a:t>
            </a:r>
            <a:r>
              <a:rPr lang="fr-FR" sz="1200">
                <a:effectLst/>
                <a:latin typeface="Calibri" panose="020F0502020204030204" pitchFamily="34" charset="0"/>
                <a:ea typeface="Calibri" panose="020F0502020204030204" pitchFamily="34" charset="0"/>
                <a:cs typeface="Calibri" panose="020F0502020204030204" pitchFamily="34" charset="0"/>
              </a:rPr>
              <a:t>.</a:t>
            </a:r>
          </a:p>
          <a:p>
            <a:pPr marL="285750" marR="0" indent="-285750">
              <a:lnSpc>
                <a:spcPct val="107000"/>
              </a:lnSpc>
              <a:spcBef>
                <a:spcPts val="0"/>
              </a:spcBef>
              <a:spcAft>
                <a:spcPts val="0"/>
              </a:spcAft>
              <a:buFont typeface="Arial" panose="020B0604020202020204" pitchFamily="34" charset="0"/>
              <a:buChar char="•"/>
            </a:pPr>
            <a:r>
              <a:rPr lang="fr-FR" sz="1200">
                <a:effectLst/>
                <a:latin typeface="Calibri" panose="020F0502020204030204" pitchFamily="34" charset="0"/>
                <a:ea typeface="Calibri" panose="020F0502020204030204" pitchFamily="34" charset="0"/>
                <a:cs typeface="Calibri" panose="020F0502020204030204" pitchFamily="34" charset="0"/>
              </a:rPr>
              <a:t>Types of questions </a:t>
            </a:r>
            <a:r>
              <a:rPr lang="fr-FR" sz="1200" err="1">
                <a:effectLst/>
                <a:latin typeface="Calibri" panose="020F0502020204030204" pitchFamily="34" charset="0"/>
                <a:ea typeface="Calibri" panose="020F0502020204030204" pitchFamily="34" charset="0"/>
                <a:cs typeface="Calibri" panose="020F0502020204030204" pitchFamily="34" charset="0"/>
              </a:rPr>
              <a:t>you</a:t>
            </a:r>
            <a:r>
              <a:rPr lang="fr-FR" sz="1200">
                <a:effectLst/>
                <a:latin typeface="Calibri" panose="020F0502020204030204" pitchFamily="34" charset="0"/>
                <a:ea typeface="Calibri" panose="020F0502020204030204" pitchFamily="34" charset="0"/>
                <a:cs typeface="Calibri" panose="020F0502020204030204" pitchFamily="34" charset="0"/>
              </a:rPr>
              <a:t> </a:t>
            </a:r>
            <a:r>
              <a:rPr lang="fr-FR" sz="1200" err="1">
                <a:effectLst/>
                <a:latin typeface="Calibri" panose="020F0502020204030204" pitchFamily="34" charset="0"/>
                <a:ea typeface="Calibri" panose="020F0502020204030204" pitchFamily="34" charset="0"/>
                <a:cs typeface="Calibri" panose="020F0502020204030204" pitchFamily="34" charset="0"/>
              </a:rPr>
              <a:t>could</a:t>
            </a:r>
            <a:r>
              <a:rPr lang="fr-FR" sz="1200">
                <a:effectLst/>
                <a:latin typeface="Calibri" panose="020F0502020204030204" pitchFamily="34" charset="0"/>
                <a:ea typeface="Calibri" panose="020F0502020204030204" pitchFamily="34" charset="0"/>
                <a:cs typeface="Calibri" panose="020F0502020204030204" pitchFamily="34" charset="0"/>
              </a:rPr>
              <a:t> </a:t>
            </a:r>
            <a:r>
              <a:rPr lang="fr-FR" sz="1200" err="1">
                <a:effectLst/>
                <a:latin typeface="Calibri" panose="020F0502020204030204" pitchFamily="34" charset="0"/>
                <a:ea typeface="Calibri" panose="020F0502020204030204" pitchFamily="34" charset="0"/>
                <a:cs typeface="Calibri" panose="020F0502020204030204" pitchFamily="34" charset="0"/>
              </a:rPr>
              <a:t>receive</a:t>
            </a:r>
            <a:r>
              <a:rPr lang="fr-FR" sz="1200">
                <a:effectLst/>
                <a:latin typeface="Calibri" panose="020F0502020204030204" pitchFamily="34" charset="0"/>
                <a:ea typeface="Calibri" panose="020F0502020204030204" pitchFamily="34" charset="0"/>
                <a:cs typeface="Calibri" panose="020F0502020204030204" pitchFamily="34" charset="0"/>
              </a:rPr>
              <a:t>: </a:t>
            </a:r>
            <a:endParaRPr lang="it-IT"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54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48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7"/>
        <p:cNvGrpSpPr/>
        <p:nvPr/>
      </p:nvGrpSpPr>
      <p:grpSpPr>
        <a:xfrm>
          <a:off x="0" y="0"/>
          <a:ext cx="0" cy="0"/>
          <a:chOff x="0" y="0"/>
          <a:chExt cx="0" cy="0"/>
        </a:xfrm>
      </p:grpSpPr>
      <p:sp>
        <p:nvSpPr>
          <p:cNvPr id="3548" name="Google Shape;3548;g11a7e7686f4_7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9" name="Google Shape;3549;g11a7e7686f4_7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600"/>
              </a:spcAft>
              <a:buClr>
                <a:srgbClr val="000000"/>
              </a:buClr>
              <a:buSzPts val="1400"/>
              <a:buFont typeface="Arial" panose="020B0604020202020204" pitchFamily="34" charset="0"/>
              <a:buChar char="•"/>
            </a:pPr>
            <a:r>
              <a:rPr lang="de-DE" sz="1000" err="1">
                <a:solidFill>
                  <a:schemeClr val="tx1"/>
                </a:solidFill>
                <a:latin typeface="Roboto" panose="02000000000000000000" pitchFamily="2" charset="0"/>
                <a:ea typeface="Roboto" panose="02000000000000000000" pitchFamily="2" charset="0"/>
              </a:rPr>
              <a:t>Please</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ask</a:t>
            </a:r>
            <a:r>
              <a:rPr lang="de-DE" sz="1000">
                <a:solidFill>
                  <a:schemeClr val="tx1"/>
                </a:solidFill>
                <a:latin typeface="Roboto" panose="02000000000000000000" pitchFamily="2" charset="0"/>
                <a:ea typeface="Roboto" panose="02000000000000000000" pitchFamily="2" charset="0"/>
              </a:rPr>
              <a:t> the </a:t>
            </a:r>
            <a:r>
              <a:rPr lang="de-DE" sz="1000" err="1">
                <a:solidFill>
                  <a:schemeClr val="tx1"/>
                </a:solidFill>
                <a:latin typeface="Roboto" panose="02000000000000000000" pitchFamily="2" charset="0"/>
                <a:ea typeface="Roboto" panose="02000000000000000000" pitchFamily="2" charset="0"/>
              </a:rPr>
              <a:t>participants</a:t>
            </a:r>
            <a:r>
              <a:rPr lang="de-DE" sz="1000">
                <a:solidFill>
                  <a:schemeClr val="tx1"/>
                </a:solidFill>
                <a:latin typeface="Roboto" panose="02000000000000000000" pitchFamily="2" charset="0"/>
                <a:ea typeface="Roboto" panose="02000000000000000000" pitchFamily="2" charset="0"/>
              </a:rPr>
              <a:t> to </a:t>
            </a:r>
            <a:r>
              <a:rPr lang="de-DE" sz="1000" err="1">
                <a:solidFill>
                  <a:schemeClr val="tx1"/>
                </a:solidFill>
                <a:latin typeface="Roboto" panose="02000000000000000000" pitchFamily="2" charset="0"/>
                <a:ea typeface="Roboto" panose="02000000000000000000" pitchFamily="2" charset="0"/>
              </a:rPr>
              <a:t>subscribe</a:t>
            </a:r>
            <a:r>
              <a:rPr lang="de-DE" sz="1000">
                <a:solidFill>
                  <a:schemeClr val="tx1"/>
                </a:solidFill>
                <a:latin typeface="Roboto" panose="02000000000000000000" pitchFamily="2" charset="0"/>
                <a:ea typeface="Roboto" panose="02000000000000000000" pitchFamily="2" charset="0"/>
              </a:rPr>
              <a:t> to </a:t>
            </a:r>
            <a:r>
              <a:rPr lang="de-DE" sz="1000" err="1">
                <a:solidFill>
                  <a:schemeClr val="tx1"/>
                </a:solidFill>
                <a:latin typeface="Roboto" panose="02000000000000000000" pitchFamily="2" charset="0"/>
                <a:ea typeface="Roboto" panose="02000000000000000000" pitchFamily="2" charset="0"/>
              </a:rPr>
              <a:t>our</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newsletter</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if</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they</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liked</a:t>
            </a:r>
            <a:r>
              <a:rPr lang="de-DE" sz="1000">
                <a:solidFill>
                  <a:schemeClr val="tx1"/>
                </a:solidFill>
                <a:latin typeface="Roboto" panose="02000000000000000000" pitchFamily="2" charset="0"/>
                <a:ea typeface="Roboto" panose="02000000000000000000" pitchFamily="2" charset="0"/>
              </a:rPr>
              <a:t> the </a:t>
            </a:r>
            <a:r>
              <a:rPr lang="de-DE" sz="1000" err="1">
                <a:solidFill>
                  <a:schemeClr val="tx1"/>
                </a:solidFill>
                <a:latin typeface="Roboto" panose="02000000000000000000" pitchFamily="2" charset="0"/>
                <a:ea typeface="Roboto" panose="02000000000000000000" pitchFamily="2" charset="0"/>
              </a:rPr>
              <a:t>content</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of</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our</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training</a:t>
            </a:r>
            <a:r>
              <a:rPr lang="de-DE" sz="1000">
                <a:solidFill>
                  <a:schemeClr val="tx1"/>
                </a:solidFill>
                <a:latin typeface="Roboto" panose="02000000000000000000" pitchFamily="2" charset="0"/>
                <a:ea typeface="Roboto" panose="02000000000000000000" pitchFamily="2" charset="0"/>
              </a:rPr>
              <a:t> material and </a:t>
            </a:r>
            <a:r>
              <a:rPr lang="de-DE" sz="1000" err="1">
                <a:solidFill>
                  <a:schemeClr val="tx1"/>
                </a:solidFill>
                <a:latin typeface="Roboto" panose="02000000000000000000" pitchFamily="2" charset="0"/>
                <a:ea typeface="Roboto" panose="02000000000000000000" pitchFamily="2" charset="0"/>
              </a:rPr>
              <a:t>want</a:t>
            </a:r>
            <a:r>
              <a:rPr lang="de-DE" sz="1000">
                <a:solidFill>
                  <a:schemeClr val="tx1"/>
                </a:solidFill>
                <a:latin typeface="Roboto" panose="02000000000000000000" pitchFamily="2" charset="0"/>
                <a:ea typeface="Roboto" panose="02000000000000000000" pitchFamily="2" charset="0"/>
              </a:rPr>
              <a:t> to </a:t>
            </a:r>
            <a:r>
              <a:rPr lang="de-DE" sz="1000" err="1">
                <a:solidFill>
                  <a:schemeClr val="tx1"/>
                </a:solidFill>
                <a:latin typeface="Roboto" panose="02000000000000000000" pitchFamily="2" charset="0"/>
                <a:ea typeface="Roboto" panose="02000000000000000000" pitchFamily="2" charset="0"/>
              </a:rPr>
              <a:t>stay</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updated</a:t>
            </a:r>
            <a:r>
              <a:rPr lang="de-DE" sz="1000">
                <a:solidFill>
                  <a:schemeClr val="tx1"/>
                </a:solidFill>
                <a:latin typeface="Roboto" panose="02000000000000000000" pitchFamily="2" charset="0"/>
                <a:ea typeface="Roboto" panose="02000000000000000000" pitchFamily="2" charset="0"/>
              </a:rPr>
              <a:t> for </a:t>
            </a:r>
            <a:r>
              <a:rPr lang="de-DE" sz="1000" err="1">
                <a:solidFill>
                  <a:schemeClr val="tx1"/>
                </a:solidFill>
                <a:latin typeface="Roboto" panose="02000000000000000000" pitchFamily="2" charset="0"/>
                <a:ea typeface="Roboto" panose="02000000000000000000" pitchFamily="2" charset="0"/>
              </a:rPr>
              <a:t>further</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sessions</a:t>
            </a:r>
            <a:r>
              <a:rPr lang="de-DE" sz="1000">
                <a:solidFill>
                  <a:schemeClr val="tx1"/>
                </a:solidFill>
                <a:latin typeface="Roboto" panose="02000000000000000000" pitchFamily="2" charset="0"/>
                <a:ea typeface="Roboto" panose="02000000000000000000" pitchFamily="2" charset="0"/>
              </a:rPr>
              <a:t>. Share </a:t>
            </a:r>
            <a:r>
              <a:rPr lang="de-DE" sz="1000" err="1">
                <a:solidFill>
                  <a:schemeClr val="tx1"/>
                </a:solidFill>
                <a:latin typeface="Roboto" panose="02000000000000000000" pitchFamily="2" charset="0"/>
                <a:ea typeface="Roboto" panose="02000000000000000000" pitchFamily="2" charset="0"/>
              </a:rPr>
              <a:t>this</a:t>
            </a:r>
            <a:r>
              <a:rPr lang="de-DE" sz="1000">
                <a:solidFill>
                  <a:schemeClr val="tx1"/>
                </a:solidFill>
                <a:latin typeface="Roboto" panose="02000000000000000000" pitchFamily="2" charset="0"/>
                <a:ea typeface="Roboto" panose="02000000000000000000" pitchFamily="2" charset="0"/>
              </a:rPr>
              <a:t> link in the </a:t>
            </a:r>
            <a:r>
              <a:rPr lang="de-DE" sz="1000" err="1">
                <a:solidFill>
                  <a:schemeClr val="tx1"/>
                </a:solidFill>
                <a:latin typeface="Roboto" panose="02000000000000000000" pitchFamily="2" charset="0"/>
                <a:ea typeface="Roboto" panose="02000000000000000000" pitchFamily="2" charset="0"/>
              </a:rPr>
              <a:t>chat</a:t>
            </a:r>
            <a:r>
              <a:rPr lang="de-DE" sz="1000">
                <a:solidFill>
                  <a:schemeClr val="tx1"/>
                </a:solidFill>
                <a:latin typeface="Roboto" panose="02000000000000000000" pitchFamily="2" charset="0"/>
                <a:ea typeface="Roboto" panose="02000000000000000000" pitchFamily="2" charset="0"/>
              </a:rPr>
              <a:t>: </a:t>
            </a:r>
            <a:r>
              <a:rPr lang="en-US" sz="1000" b="1" u="sng">
                <a:solidFill>
                  <a:schemeClr val="tx1"/>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Register here</a:t>
            </a:r>
            <a:r>
              <a:rPr lang="en-US" sz="1000" b="1">
                <a:solidFill>
                  <a:schemeClr val="tx1"/>
                </a:solidFill>
                <a:latin typeface="Roboto" panose="02000000000000000000" pitchFamily="2" charset="0"/>
                <a:ea typeface="Roboto" panose="02000000000000000000" pitchFamily="2" charset="0"/>
              </a:rPr>
              <a:t> </a:t>
            </a:r>
            <a:endParaRPr lang="de-DE" sz="1000" b="1">
              <a:solidFill>
                <a:schemeClr val="tx1"/>
              </a:solidFill>
              <a:latin typeface="Roboto" panose="02000000000000000000" pitchFamily="2" charset="0"/>
              <a:ea typeface="Roboto" panose="02000000000000000000" pitchFamily="2" charset="0"/>
            </a:endParaRPr>
          </a:p>
          <a:p>
            <a:pPr marL="171450" marR="0" lvl="0" indent="-171450" algn="l" rtl="0">
              <a:spcBef>
                <a:spcPts val="0"/>
              </a:spcBef>
              <a:spcAft>
                <a:spcPts val="600"/>
              </a:spcAft>
              <a:buClr>
                <a:srgbClr val="000000"/>
              </a:buClr>
              <a:buSzPts val="1400"/>
              <a:buFont typeface="Arial" panose="020B0604020202020204" pitchFamily="34" charset="0"/>
              <a:buChar char="•"/>
            </a:pPr>
            <a:r>
              <a:rPr lang="de-DE" sz="1000">
                <a:solidFill>
                  <a:schemeClr val="tx1"/>
                </a:solidFill>
                <a:latin typeface="Roboto" panose="02000000000000000000" pitchFamily="2" charset="0"/>
                <a:ea typeface="Roboto" panose="02000000000000000000" pitchFamily="2" charset="0"/>
              </a:rPr>
              <a:t>Also, </a:t>
            </a:r>
            <a:r>
              <a:rPr lang="de-DE" sz="1000" err="1">
                <a:solidFill>
                  <a:schemeClr val="tx1"/>
                </a:solidFill>
                <a:latin typeface="Roboto" panose="02000000000000000000" pitchFamily="2" charset="0"/>
                <a:ea typeface="Roboto" panose="02000000000000000000" pitchFamily="2" charset="0"/>
              </a:rPr>
              <a:t>please</a:t>
            </a:r>
            <a:r>
              <a:rPr lang="de-DE" sz="1000">
                <a:solidFill>
                  <a:schemeClr val="tx1"/>
                </a:solidFill>
                <a:latin typeface="Roboto" panose="02000000000000000000" pitchFamily="2" charset="0"/>
                <a:ea typeface="Roboto" panose="02000000000000000000" pitchFamily="2" charset="0"/>
              </a:rPr>
              <a:t> promote </a:t>
            </a:r>
            <a:r>
              <a:rPr lang="de-DE" sz="1000" err="1">
                <a:solidFill>
                  <a:schemeClr val="tx1"/>
                </a:solidFill>
                <a:latin typeface="Roboto" panose="02000000000000000000" pitchFamily="2" charset="0"/>
                <a:ea typeface="Roboto" panose="02000000000000000000" pitchFamily="2" charset="0"/>
              </a:rPr>
              <a:t>our</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knowledge</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platform</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amongst</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participants</a:t>
            </a:r>
            <a:r>
              <a:rPr lang="de-DE" sz="1000">
                <a:solidFill>
                  <a:schemeClr val="tx1"/>
                </a:solidFill>
                <a:latin typeface="Roboto" panose="02000000000000000000" pitchFamily="2" charset="0"/>
                <a:ea typeface="Roboto" panose="02000000000000000000" pitchFamily="2" charset="0"/>
              </a:rPr>
              <a:t> for </a:t>
            </a:r>
            <a:r>
              <a:rPr lang="de-DE" sz="1000" err="1">
                <a:solidFill>
                  <a:schemeClr val="tx1"/>
                </a:solidFill>
                <a:latin typeface="Roboto" panose="02000000000000000000" pitchFamily="2" charset="0"/>
                <a:ea typeface="Roboto" panose="02000000000000000000" pitchFamily="2" charset="0"/>
              </a:rPr>
              <a:t>accessing</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latest</a:t>
            </a:r>
            <a:r>
              <a:rPr lang="de-DE" sz="1000">
                <a:solidFill>
                  <a:schemeClr val="tx1"/>
                </a:solidFill>
                <a:latin typeface="Roboto" panose="02000000000000000000" pitchFamily="2" charset="0"/>
                <a:ea typeface="Roboto" panose="02000000000000000000" pitchFamily="2" charset="0"/>
              </a:rPr>
              <a:t> </a:t>
            </a:r>
            <a:r>
              <a:rPr lang="de-DE" sz="1000" err="1">
                <a:solidFill>
                  <a:schemeClr val="tx1"/>
                </a:solidFill>
                <a:latin typeface="Roboto" panose="02000000000000000000" pitchFamily="2" charset="0"/>
                <a:ea typeface="Roboto" panose="02000000000000000000" pitchFamily="2" charset="0"/>
              </a:rPr>
              <a:t>publications</a:t>
            </a:r>
            <a:r>
              <a:rPr lang="de-DE" sz="1000">
                <a:solidFill>
                  <a:schemeClr val="tx1"/>
                </a:solidFill>
                <a:latin typeface="Roboto" panose="02000000000000000000" pitchFamily="2" charset="0"/>
                <a:ea typeface="Roboto" panose="02000000000000000000" pitchFamily="2" charset="0"/>
              </a:rPr>
              <a:t>. Share the link in the </a:t>
            </a:r>
            <a:r>
              <a:rPr lang="de-DE" sz="1000" err="1">
                <a:solidFill>
                  <a:schemeClr val="tx1"/>
                </a:solidFill>
                <a:latin typeface="Roboto" panose="02000000000000000000" pitchFamily="2" charset="0"/>
                <a:ea typeface="Roboto" panose="02000000000000000000" pitchFamily="2" charset="0"/>
              </a:rPr>
              <a:t>chat</a:t>
            </a:r>
            <a:r>
              <a:rPr lang="de-DE" sz="1000">
                <a:solidFill>
                  <a:schemeClr val="tx1"/>
                </a:solidFill>
                <a:latin typeface="Roboto" panose="02000000000000000000" pitchFamily="2" charset="0"/>
                <a:ea typeface="Roboto" panose="02000000000000000000" pitchFamily="2" charset="0"/>
              </a:rPr>
              <a:t>: </a:t>
            </a:r>
            <a:r>
              <a:rPr lang="en-US" sz="1000" b="1" u="sng">
                <a:solidFill>
                  <a:schemeClr val="tx1"/>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Knowledge Platform</a:t>
            </a:r>
            <a:endParaRPr lang="en-US" sz="1000" b="0" i="0" u="none" strike="noStrike" cap="none">
              <a:solidFill>
                <a:schemeClr val="tx1"/>
              </a:solidFill>
              <a:latin typeface="Roboto" panose="02000000000000000000" pitchFamily="2" charset="0"/>
              <a:ea typeface="Roboto" panose="02000000000000000000" pitchFamily="2" charset="0"/>
              <a:sym typeface="Arial"/>
            </a:endParaRPr>
          </a:p>
          <a:p>
            <a:pPr marL="0" lvl="0" indent="0" algn="l" rtl="0">
              <a:lnSpc>
                <a:spcPct val="100000"/>
              </a:lnSpc>
              <a:spcBef>
                <a:spcPts val="0"/>
              </a:spcBef>
              <a:spcAft>
                <a:spcPts val="0"/>
              </a:spcAft>
              <a:buSzPts val="1400"/>
              <a:buNone/>
            </a:pPr>
            <a:endParaRPr/>
          </a:p>
        </p:txBody>
      </p:sp>
      <p:sp>
        <p:nvSpPr>
          <p:cNvPr id="3550" name="Google Shape;3550;g11a7e7686f4_7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55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5695DC-76C0-BE49-B640-A368E940305E}" type="slidenum">
              <a:rPr lang="en-GB" smtClean="0"/>
              <a:t>5</a:t>
            </a:fld>
            <a:endParaRPr lang="en-GB"/>
          </a:p>
        </p:txBody>
      </p:sp>
    </p:spTree>
    <p:extLst>
      <p:ext uri="{BB962C8B-B14F-4D97-AF65-F5344CB8AC3E}">
        <p14:creationId xmlns:p14="http://schemas.microsoft.com/office/powerpoint/2010/main" val="2255783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noProof="0" dirty="0"/>
              <a:t>Before starting – some housekeeping rules: </a:t>
            </a:r>
          </a:p>
          <a:p>
            <a:endParaRPr lang="en-US" noProof="0" dirty="0"/>
          </a:p>
          <a:p>
            <a:pPr marL="171450" indent="-171450">
              <a:buFont typeface="Arial" panose="020B0604020202020204" pitchFamily="34" charset="0"/>
              <a:buChar char="•"/>
            </a:pPr>
            <a:r>
              <a:rPr lang="en-US" noProof="0" dirty="0"/>
              <a:t>Remind participants that the session will be recorded (if that’s the case)</a:t>
            </a:r>
          </a:p>
          <a:p>
            <a:pPr marL="171450" indent="-171450">
              <a:buFont typeface="Arial" panose="020B0604020202020204" pitchFamily="34" charset="0"/>
              <a:buChar char="•"/>
            </a:pPr>
            <a:r>
              <a:rPr lang="en-US" noProof="0" dirty="0"/>
              <a:t>Keep microphone muted when you are not speaking and your camera turned off if you don’t want to appear in the recording</a:t>
            </a:r>
          </a:p>
          <a:p>
            <a:pPr marL="171450" indent="-171450">
              <a:buFont typeface="Arial" panose="020B0604020202020204" pitchFamily="34" charset="0"/>
              <a:buChar char="•"/>
            </a:pPr>
            <a:r>
              <a:rPr lang="en-US" noProof="0" dirty="0"/>
              <a:t>Raise your hand if you want to speak and unmute yourself once you are asked to speak</a:t>
            </a:r>
          </a:p>
          <a:p>
            <a:pPr marL="171450" indent="-171450">
              <a:buFont typeface="Arial" panose="020B0604020202020204" pitchFamily="34" charset="0"/>
              <a:buChar char="•"/>
            </a:pPr>
            <a:r>
              <a:rPr lang="en-US" noProof="0" dirty="0"/>
              <a:t>Use the chat to comment, participate in polls and quizzes and to exchange with other participants. On the chat it is possible to share links with relevant content</a:t>
            </a:r>
          </a:p>
          <a:p>
            <a:endParaRPr lang="en-GB" dirty="0"/>
          </a:p>
        </p:txBody>
      </p:sp>
      <p:sp>
        <p:nvSpPr>
          <p:cNvPr id="4" name="Slide Number Placeholder 3"/>
          <p:cNvSpPr>
            <a:spLocks noGrp="1"/>
          </p:cNvSpPr>
          <p:nvPr>
            <p:ph type="sldNum" sz="quarter" idx="5"/>
          </p:nvPr>
        </p:nvSpPr>
        <p:spPr/>
        <p:txBody>
          <a:bodyPr/>
          <a:lstStyle/>
          <a:p>
            <a:fld id="{2A5695DC-76C0-BE49-B640-A368E940305E}" type="slidenum">
              <a:rPr lang="en-GB" smtClean="0"/>
              <a:t>6</a:t>
            </a:fld>
            <a:endParaRPr lang="en-GB"/>
          </a:p>
        </p:txBody>
      </p:sp>
    </p:spTree>
    <p:extLst>
      <p:ext uri="{BB962C8B-B14F-4D97-AF65-F5344CB8AC3E}">
        <p14:creationId xmlns:p14="http://schemas.microsoft.com/office/powerpoint/2010/main" val="3428176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t>The objective of this session is understand why data collection is an essential part of an urban mobility diagnosis. After participating in this webinar, you should be able to:</a:t>
            </a:r>
            <a:endParaRPr lang="en-GB" sz="1800">
              <a:effectLst/>
              <a:latin typeface="Arial" panose="020B0604020202020204" pitchFamily="34" charset="0"/>
              <a:ea typeface="Calibri" panose="020F0502020204030204" pitchFamily="34" charset="0"/>
              <a:cs typeface="Arial" panose="020B0604020202020204" pitchFamily="34" charset="0"/>
            </a:endParaRPr>
          </a:p>
          <a:p>
            <a:pPr algn="l"/>
            <a:endParaRPr lang="en-GB" sz="1800">
              <a:effectLst/>
              <a:latin typeface="Arial" panose="020B0604020202020204" pitchFamily="34" charset="0"/>
              <a:ea typeface="Calibri" panose="020F0502020204030204" pitchFamily="34" charset="0"/>
              <a:cs typeface="Arial" panose="020B0604020202020204" pitchFamily="34" charset="0"/>
            </a:endParaRPr>
          </a:p>
          <a:p>
            <a:pPr marL="571500" indent="-342900" fontAlgn="base">
              <a:buClr>
                <a:schemeClr val="accent1"/>
              </a:buClr>
              <a:buFont typeface="Arial" panose="020B0604020202020204" pitchFamily="34" charset="0"/>
              <a:buChar char="•"/>
            </a:pPr>
            <a:r>
              <a:rPr lang="en-US" sz="1800" b="0"/>
              <a:t>Define an urban mobility diagnosis and understand why it’s essential to do one as part of an urban mobility planning process ​</a:t>
            </a:r>
          </a:p>
          <a:p>
            <a:pPr marL="571500" indent="-342900" fontAlgn="base">
              <a:buClr>
                <a:schemeClr val="accent1"/>
              </a:buClr>
              <a:buFont typeface="Arial" panose="020B0604020202020204" pitchFamily="34" charset="0"/>
              <a:buChar char="•"/>
            </a:pPr>
            <a:r>
              <a:rPr lang="en-US" sz="1800" b="0"/>
              <a:t>Identify the requirements and steps for conducting an urban mobility diagnosis​</a:t>
            </a:r>
          </a:p>
          <a:p>
            <a:pPr marL="571500" indent="-342900" fontAlgn="base">
              <a:buClr>
                <a:schemeClr val="accent1"/>
              </a:buClr>
              <a:buFont typeface="Arial" panose="020B0604020202020204" pitchFamily="34" charset="0"/>
              <a:buChar char="•"/>
            </a:pPr>
            <a:r>
              <a:rPr lang="en-US" sz="1800" b="0"/>
              <a:t>Define the types of data needed to conduct an urban mobility diagnosis​</a:t>
            </a:r>
          </a:p>
          <a:p>
            <a:pPr marL="571500" indent="-342900" fontAlgn="base">
              <a:buClr>
                <a:schemeClr val="accent1"/>
              </a:buClr>
              <a:buFont typeface="Arial" panose="020B0604020202020204" pitchFamily="34" charset="0"/>
              <a:buChar char="•"/>
            </a:pPr>
            <a:r>
              <a:rPr lang="en-US" sz="1800" b="0"/>
              <a:t>Reflect on how to close data gaps In low data environments</a:t>
            </a: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732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Today’s session will last approximately 90 minutes. </a:t>
            </a:r>
            <a:r>
              <a:rPr lang="en-GB" sz="1200" b="0" i="0" u="none" strike="noStrike" cap="none">
                <a:solidFill>
                  <a:schemeClr val="dk1"/>
                </a:solidFill>
                <a:latin typeface="Calibri"/>
                <a:ea typeface="Calibri" panose="020F0502020204030204" pitchFamily="34" charset="0"/>
                <a:cs typeface="Calibri"/>
                <a:sym typeface="Calibri"/>
              </a:rPr>
              <a:t>In this session we are going to discuss three main aspects:</a:t>
            </a:r>
          </a:p>
          <a:p>
            <a:pPr marL="0" algn="l"/>
            <a:endParaRPr lang="en-GB" sz="1200">
              <a:effectLst/>
              <a:latin typeface="Arial" panose="020B0604020202020204" pitchFamily="34" charset="0"/>
              <a:ea typeface="Calibri" panose="020F0502020204030204" pitchFamily="34" charset="0"/>
              <a:cs typeface="Arial" panose="020B0604020202020204" pitchFamily="34" charset="0"/>
            </a:endParaRPr>
          </a:p>
          <a:p>
            <a:pPr marL="0" algn="l">
              <a:buFont typeface="Arial" panose="020B0604020202020204" pitchFamily="34" charset="0"/>
              <a:buChar char="•"/>
            </a:pPr>
            <a:r>
              <a:rPr lang="en-GB" sz="1200">
                <a:effectLst/>
                <a:latin typeface="Arial" panose="020B0604020202020204" pitchFamily="34" charset="0"/>
                <a:ea typeface="Calibri" panose="020F0502020204030204" pitchFamily="34" charset="0"/>
                <a:cs typeface="Arial" panose="020B0604020202020204" pitchFamily="34" charset="0"/>
              </a:rPr>
              <a:t>First, why is it essential to do data collection throughout the SUMP planning process, specially in the diagnosis phase</a:t>
            </a:r>
          </a:p>
          <a:p>
            <a:pPr marL="0" algn="l">
              <a:buFont typeface="Arial" panose="020B0604020202020204" pitchFamily="34" charset="0"/>
              <a:buChar char="•"/>
            </a:pPr>
            <a:r>
              <a:rPr lang="en-GB" sz="1200">
                <a:effectLst/>
                <a:latin typeface="Arial" panose="020B0604020202020204" pitchFamily="34" charset="0"/>
                <a:ea typeface="Calibri" panose="020F0502020204030204" pitchFamily="34" charset="0"/>
                <a:cs typeface="Arial" panose="020B0604020202020204" pitchFamily="34" charset="0"/>
              </a:rPr>
              <a:t>Second, what are the main types of data that one needs to collect and also </a:t>
            </a:r>
          </a:p>
          <a:p>
            <a:pPr marL="0" algn="l">
              <a:buFont typeface="Arial" panose="020B0604020202020204" pitchFamily="34" charset="0"/>
              <a:buChar char="•"/>
            </a:pPr>
            <a:r>
              <a:rPr lang="en-GB" sz="1200">
                <a:effectLst/>
                <a:latin typeface="Arial" panose="020B0604020202020204" pitchFamily="34" charset="0"/>
                <a:ea typeface="Calibri" panose="020F0502020204030204" pitchFamily="34" charset="0"/>
                <a:cs typeface="Arial" panose="020B0604020202020204" pitchFamily="34" charset="0"/>
              </a:rPr>
              <a:t>Thirds, what are the main methodologies that could be used for the collection process</a:t>
            </a: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6297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a:t>Introduction of the speakers (moderator &amp; guest speaker) for the webinar</a:t>
            </a:r>
          </a:p>
          <a:p>
            <a:pPr marL="0" lvl="0" indent="0" algn="l" rtl="0">
              <a:lnSpc>
                <a:spcPct val="100000"/>
              </a:lnSpc>
              <a:spcBef>
                <a:spcPts val="0"/>
              </a:spcBef>
              <a:spcAft>
                <a:spcPts val="0"/>
              </a:spcAft>
              <a:buSzPts val="1400"/>
              <a:buNone/>
            </a:pPr>
            <a:endParaRPr lang="en-US"/>
          </a:p>
          <a:p>
            <a:pPr marL="171450" lvl="0" indent="-171450" algn="l" rtl="0">
              <a:lnSpc>
                <a:spcPct val="100000"/>
              </a:lnSpc>
              <a:spcBef>
                <a:spcPts val="0"/>
              </a:spcBef>
              <a:spcAft>
                <a:spcPts val="0"/>
              </a:spcAft>
              <a:buClr>
                <a:schemeClr val="dk1"/>
              </a:buClr>
              <a:buSzPts val="1200"/>
              <a:buFont typeface="Noto Sans Symbols"/>
              <a:buChar char="⮚"/>
            </a:pPr>
            <a:r>
              <a:rPr lang="en-US"/>
              <a:t>Person 1: Name- Designation </a:t>
            </a:r>
          </a:p>
          <a:p>
            <a:pPr marL="171450" lvl="0" indent="-171450" algn="l" rtl="0">
              <a:lnSpc>
                <a:spcPct val="100000"/>
              </a:lnSpc>
              <a:spcBef>
                <a:spcPts val="0"/>
              </a:spcBef>
              <a:spcAft>
                <a:spcPts val="0"/>
              </a:spcAft>
              <a:buClr>
                <a:schemeClr val="dk1"/>
              </a:buClr>
              <a:buSzPts val="1200"/>
              <a:buFont typeface="Noto Sans Symbols"/>
              <a:buChar char="⮚"/>
            </a:pPr>
            <a:r>
              <a:rPr lang="en-U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0"/>
                  </a:ext>
                </a:extLst>
              </a:rPr>
              <a:t>Person 2: </a:t>
            </a:r>
            <a:r>
              <a:rPr lang="en-US"/>
              <a:t>Name- Designation </a:t>
            </a:r>
          </a:p>
          <a:p>
            <a:pPr marL="171450" lvl="0" indent="-171450" algn="l" rtl="0">
              <a:lnSpc>
                <a:spcPct val="100000"/>
              </a:lnSpc>
              <a:spcBef>
                <a:spcPts val="0"/>
              </a:spcBef>
              <a:spcAft>
                <a:spcPts val="0"/>
              </a:spcAft>
              <a:buClr>
                <a:schemeClr val="dk1"/>
              </a:buClr>
              <a:buSzPts val="1200"/>
              <a:buFont typeface="Noto Sans Symbols"/>
              <a:buChar char="⮚"/>
            </a:pPr>
            <a:r>
              <a:rPr lang="en-US"/>
              <a:t>Person 3: Name- Designation </a:t>
            </a:r>
          </a:p>
          <a:p>
            <a:pPr marL="171450" lvl="0" indent="-171450" algn="l" rtl="0">
              <a:lnSpc>
                <a:spcPct val="100000"/>
              </a:lnSpc>
              <a:spcBef>
                <a:spcPts val="0"/>
              </a:spcBef>
              <a:spcAft>
                <a:spcPts val="0"/>
              </a:spcAft>
              <a:buClr>
                <a:schemeClr val="dk1"/>
              </a:buClr>
              <a:buSzPts val="1200"/>
              <a:buFont typeface="Noto Sans Symbols"/>
              <a:buChar char="⮚"/>
            </a:pPr>
            <a:r>
              <a:rPr lang="en-US"/>
              <a:t>Person 4: Name- Designation </a:t>
            </a:r>
          </a:p>
          <a:p>
            <a:pPr marL="171450" lvl="0" indent="-95250" algn="l" rtl="0">
              <a:spcBef>
                <a:spcPts val="0"/>
              </a:spcBef>
              <a:spcAft>
                <a:spcPts val="0"/>
              </a:spcAft>
              <a:buClr>
                <a:schemeClr val="dk1"/>
              </a:buClr>
              <a:buSzPts val="1200"/>
              <a:buFont typeface="Noto Sans Symbols"/>
              <a:buNone/>
            </a:pPr>
            <a:endParaRPr lang="en-US"/>
          </a:p>
          <a:p>
            <a:pPr marL="0" lvl="0" indent="0" algn="l" rtl="0">
              <a:lnSpc>
                <a:spcPct val="100000"/>
              </a:lnSpc>
              <a:spcBef>
                <a:spcPts val="0"/>
              </a:spcBef>
              <a:spcAft>
                <a:spcPts val="0"/>
              </a:spcAft>
              <a:buSzPts val="1400"/>
              <a:buNone/>
            </a:pPr>
            <a:r>
              <a:rPr lang="en-US"/>
              <a:t>Introduce your </a:t>
            </a:r>
            <a:r>
              <a:rPr lang="en-US" err="1"/>
              <a:t>organisation</a:t>
            </a:r>
            <a:r>
              <a:rPr lang="en-US"/>
              <a:t>, speakers and their areas of expertise and focus</a:t>
            </a: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1762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s://mobiliseyourcity.us19.list-manage.com/subscribe?u=efec4f80d112016168308a740&amp;id=68f3ceadfb" TargetMode="Externa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x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ECCB441-CA3F-F246-A074-6C650CEE2B3A}"/>
              </a:ext>
            </a:extLst>
          </p:cNvPr>
          <p:cNvGrpSpPr/>
          <p:nvPr userDrawn="1"/>
        </p:nvGrpSpPr>
        <p:grpSpPr>
          <a:xfrm>
            <a:off x="3596642" y="718734"/>
            <a:ext cx="4998718" cy="734207"/>
            <a:chOff x="3596642" y="531886"/>
            <a:chExt cx="4998718" cy="734207"/>
          </a:xfrm>
        </p:grpSpPr>
        <p:sp>
          <p:nvSpPr>
            <p:cNvPr id="20" name="Title 6">
              <a:extLst>
                <a:ext uri="{FF2B5EF4-FFF2-40B4-BE49-F238E27FC236}">
                  <a16:creationId xmlns:a16="http://schemas.microsoft.com/office/drawing/2014/main" id="{7AA822BF-1D70-F341-917A-E3EECA55B503}"/>
                </a:ext>
              </a:extLst>
            </p:cNvPr>
            <p:cNvSpPr txBox="1">
              <a:spLocks/>
            </p:cNvSpPr>
            <p:nvPr userDrawn="1"/>
          </p:nvSpPr>
          <p:spPr bwMode="auto">
            <a:xfrm>
              <a:off x="3596642" y="531886"/>
              <a:ext cx="499871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defRPr sz="2800">
                  <a:solidFill>
                    <a:schemeClr val="bg2"/>
                  </a:solidFill>
                  <a:latin typeface="Raleway" charset="0"/>
                </a:defRPr>
              </a:lvl1pPr>
              <a:lvl2pPr marL="742950" indent="-285750">
                <a:lnSpc>
                  <a:spcPct val="90000"/>
                </a:lnSpc>
                <a:spcBef>
                  <a:spcPts val="500"/>
                </a:spcBef>
                <a:buFont typeface="Arial" charset="0"/>
                <a:defRPr sz="2400">
                  <a:solidFill>
                    <a:schemeClr val="bg2"/>
                  </a:solidFill>
                  <a:latin typeface="Raleway" charset="0"/>
                </a:defRPr>
              </a:lvl2pPr>
              <a:lvl3pPr marL="1143000" indent="-228600">
                <a:lnSpc>
                  <a:spcPct val="90000"/>
                </a:lnSpc>
                <a:spcBef>
                  <a:spcPts val="500"/>
                </a:spcBef>
                <a:buFont typeface="Arial" charset="0"/>
                <a:defRPr sz="2000">
                  <a:solidFill>
                    <a:schemeClr val="bg2"/>
                  </a:solidFill>
                  <a:latin typeface="Raleway" charset="0"/>
                </a:defRPr>
              </a:lvl3pPr>
              <a:lvl4pPr marL="1600200" indent="-228600">
                <a:lnSpc>
                  <a:spcPct val="90000"/>
                </a:lnSpc>
                <a:spcBef>
                  <a:spcPts val="500"/>
                </a:spcBef>
                <a:buFont typeface="Arial" charset="0"/>
                <a:defRPr>
                  <a:solidFill>
                    <a:schemeClr val="bg2"/>
                  </a:solidFill>
                  <a:latin typeface="Raleway" charset="0"/>
                </a:defRPr>
              </a:lvl4pPr>
              <a:lvl5pPr marL="2057400" indent="-228600">
                <a:lnSpc>
                  <a:spcPct val="90000"/>
                </a:lnSpc>
                <a:spcBef>
                  <a:spcPts val="500"/>
                </a:spcBef>
                <a:buFont typeface="Arial" charset="0"/>
                <a:defRPr>
                  <a:solidFill>
                    <a:schemeClr val="bg2"/>
                  </a:solidFill>
                  <a:latin typeface="Raleway" charset="0"/>
                </a:defRPr>
              </a:lvl5pPr>
              <a:lvl6pPr marL="2514600" indent="-228600" eaLnBrk="0" fontAlgn="base" hangingPunct="0">
                <a:lnSpc>
                  <a:spcPct val="90000"/>
                </a:lnSpc>
                <a:spcBef>
                  <a:spcPts val="500"/>
                </a:spcBef>
                <a:spcAft>
                  <a:spcPct val="0"/>
                </a:spcAft>
                <a:buFont typeface="Arial" charset="0"/>
                <a:defRPr>
                  <a:solidFill>
                    <a:schemeClr val="bg2"/>
                  </a:solidFill>
                  <a:latin typeface="Raleway" charset="0"/>
                </a:defRPr>
              </a:lvl6pPr>
              <a:lvl7pPr marL="2971800" indent="-228600" eaLnBrk="0" fontAlgn="base" hangingPunct="0">
                <a:lnSpc>
                  <a:spcPct val="90000"/>
                </a:lnSpc>
                <a:spcBef>
                  <a:spcPts val="500"/>
                </a:spcBef>
                <a:spcAft>
                  <a:spcPct val="0"/>
                </a:spcAft>
                <a:buFont typeface="Arial" charset="0"/>
                <a:defRPr>
                  <a:solidFill>
                    <a:schemeClr val="bg2"/>
                  </a:solidFill>
                  <a:latin typeface="Raleway" charset="0"/>
                </a:defRPr>
              </a:lvl7pPr>
              <a:lvl8pPr marL="3429000" indent="-228600" eaLnBrk="0" fontAlgn="base" hangingPunct="0">
                <a:lnSpc>
                  <a:spcPct val="90000"/>
                </a:lnSpc>
                <a:spcBef>
                  <a:spcPts val="500"/>
                </a:spcBef>
                <a:spcAft>
                  <a:spcPct val="0"/>
                </a:spcAft>
                <a:buFont typeface="Arial" charset="0"/>
                <a:defRPr>
                  <a:solidFill>
                    <a:schemeClr val="bg2"/>
                  </a:solidFill>
                  <a:latin typeface="Raleway" charset="0"/>
                </a:defRPr>
              </a:lvl8pPr>
              <a:lvl9pPr marL="3886200" indent="-228600" eaLnBrk="0" fontAlgn="base" hangingPunct="0">
                <a:lnSpc>
                  <a:spcPct val="90000"/>
                </a:lnSpc>
                <a:spcBef>
                  <a:spcPts val="500"/>
                </a:spcBef>
                <a:spcAft>
                  <a:spcPct val="0"/>
                </a:spcAft>
                <a:buFont typeface="Arial" charset="0"/>
                <a:defRPr>
                  <a:solidFill>
                    <a:schemeClr val="bg2"/>
                  </a:solidFill>
                  <a:latin typeface="Raleway" charset="0"/>
                </a:defRPr>
              </a:lvl9pPr>
            </a:lstStyle>
            <a:p>
              <a:pPr algn="ctr" eaLnBrk="1" hangingPunct="1">
                <a:spcBef>
                  <a:spcPct val="0"/>
                </a:spcBef>
                <a:buFontTx/>
                <a:buNone/>
              </a:pPr>
              <a:r>
                <a:rPr lang="en-US" altLang="en-US" sz="3600">
                  <a:solidFill>
                    <a:srgbClr val="9E2986"/>
                  </a:solidFill>
                  <a:latin typeface="Gravur-CondensedBold" charset="0"/>
                  <a:ea typeface="Gravur-CondensedBold" charset="0"/>
                  <a:cs typeface="Gravur-CondensedBold" charset="0"/>
                </a:rPr>
                <a:t>Contents</a:t>
              </a:r>
            </a:p>
          </p:txBody>
        </p:sp>
        <p:cxnSp>
          <p:nvCxnSpPr>
            <p:cNvPr id="21" name="Straight Connector 20">
              <a:extLst>
                <a:ext uri="{FF2B5EF4-FFF2-40B4-BE49-F238E27FC236}">
                  <a16:creationId xmlns:a16="http://schemas.microsoft.com/office/drawing/2014/main" id="{57C9E348-9FAA-B04C-ADAE-9FD1943AADE7}"/>
                </a:ext>
              </a:extLst>
            </p:cNvPr>
            <p:cNvCxnSpPr/>
            <p:nvPr/>
          </p:nvCxnSpPr>
          <p:spPr>
            <a:xfrm>
              <a:off x="5031068" y="1266093"/>
              <a:ext cx="21298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6" name="Text Placeholder 7">
            <a:extLst>
              <a:ext uri="{FF2B5EF4-FFF2-40B4-BE49-F238E27FC236}">
                <a16:creationId xmlns:a16="http://schemas.microsoft.com/office/drawing/2014/main" id="{780AE922-479E-EA4F-968A-2F8C70D61A8C}"/>
              </a:ext>
            </a:extLst>
          </p:cNvPr>
          <p:cNvSpPr>
            <a:spLocks noGrp="1"/>
          </p:cNvSpPr>
          <p:nvPr>
            <p:ph type="body" sz="quarter" idx="12" hasCustomPrompt="1"/>
          </p:nvPr>
        </p:nvSpPr>
        <p:spPr>
          <a:xfrm>
            <a:off x="4146852" y="1768049"/>
            <a:ext cx="3898296" cy="1137097"/>
          </a:xfrm>
          <a:prstGeom prst="roundRect">
            <a:avLst/>
          </a:prstGeom>
          <a:solidFill>
            <a:schemeClr val="bg2">
              <a:alpha val="60000"/>
            </a:schemeClr>
          </a:solidFill>
          <a:ln>
            <a:noFill/>
          </a:ln>
        </p:spPr>
        <p:txBody>
          <a:bodyPr lIns="360000" rIns="360000" anchor="ctr" anchorCtr="0"/>
          <a:lstStyle>
            <a:lvl1pPr marL="9525" indent="-9525">
              <a:buNone/>
              <a:tabLst/>
              <a:defRPr sz="2400">
                <a:solidFill>
                  <a:schemeClr val="tx2"/>
                </a:solidFill>
                <a:latin typeface="Gravur-CondensedBold" panose="02000506020000020004" pitchFamily="2" charset="0"/>
              </a:defRPr>
            </a:lvl1pPr>
          </a:lstStyle>
          <a:p>
            <a:pPr lvl="0"/>
            <a:r>
              <a:rPr lang="en-GB"/>
              <a:t>Insert agenda point here</a:t>
            </a:r>
          </a:p>
        </p:txBody>
      </p:sp>
      <p:sp>
        <p:nvSpPr>
          <p:cNvPr id="12" name="Text Placeholder 7">
            <a:extLst>
              <a:ext uri="{FF2B5EF4-FFF2-40B4-BE49-F238E27FC236}">
                <a16:creationId xmlns:a16="http://schemas.microsoft.com/office/drawing/2014/main" id="{F6108400-2ADB-7049-B1D4-0D0B67D99BD8}"/>
              </a:ext>
            </a:extLst>
          </p:cNvPr>
          <p:cNvSpPr>
            <a:spLocks noGrp="1"/>
          </p:cNvSpPr>
          <p:nvPr>
            <p:ph type="body" sz="quarter" idx="23" hasCustomPrompt="1"/>
          </p:nvPr>
        </p:nvSpPr>
        <p:spPr>
          <a:xfrm>
            <a:off x="3715913" y="1522228"/>
            <a:ext cx="819973" cy="819973"/>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800">
                <a:solidFill>
                  <a:schemeClr val="bg1"/>
                </a:solidFill>
                <a:latin typeface="Gravur-CondensedBold" panose="02000506020000020004" pitchFamily="2" charset="0"/>
              </a:defRPr>
            </a:lvl1pPr>
          </a:lstStyle>
          <a:p>
            <a:pPr lvl="0"/>
            <a:r>
              <a:rPr lang="en-GB"/>
              <a:t>1</a:t>
            </a:r>
          </a:p>
        </p:txBody>
      </p:sp>
      <p:sp>
        <p:nvSpPr>
          <p:cNvPr id="15" name="Text Placeholder 7">
            <a:extLst>
              <a:ext uri="{FF2B5EF4-FFF2-40B4-BE49-F238E27FC236}">
                <a16:creationId xmlns:a16="http://schemas.microsoft.com/office/drawing/2014/main" id="{EE82D0EE-2397-A14D-A3BC-FFE8D232EC5A}"/>
              </a:ext>
            </a:extLst>
          </p:cNvPr>
          <p:cNvSpPr>
            <a:spLocks noGrp="1"/>
          </p:cNvSpPr>
          <p:nvPr>
            <p:ph type="body" sz="quarter" idx="24" hasCustomPrompt="1"/>
          </p:nvPr>
        </p:nvSpPr>
        <p:spPr>
          <a:xfrm>
            <a:off x="4146852" y="3535361"/>
            <a:ext cx="3898296" cy="1137097"/>
          </a:xfrm>
          <a:prstGeom prst="roundRect">
            <a:avLst/>
          </a:prstGeom>
          <a:solidFill>
            <a:schemeClr val="bg2">
              <a:alpha val="60000"/>
            </a:schemeClr>
          </a:solidFill>
          <a:ln>
            <a:noFill/>
          </a:ln>
        </p:spPr>
        <p:txBody>
          <a:bodyPr lIns="360000" rIns="360000" anchor="ctr" anchorCtr="0"/>
          <a:lstStyle>
            <a:lvl1pPr marL="9525" indent="-9525">
              <a:buNone/>
              <a:tabLst/>
              <a:defRPr sz="2400">
                <a:solidFill>
                  <a:schemeClr val="tx2"/>
                </a:solidFill>
                <a:latin typeface="Gravur-CondensedBold" panose="02000506020000020004" pitchFamily="2" charset="0"/>
              </a:defRPr>
            </a:lvl1pPr>
          </a:lstStyle>
          <a:p>
            <a:pPr lvl="0"/>
            <a:r>
              <a:rPr lang="en-GB"/>
              <a:t>Insert agenda point here</a:t>
            </a:r>
          </a:p>
        </p:txBody>
      </p:sp>
      <p:sp>
        <p:nvSpPr>
          <p:cNvPr id="18" name="Text Placeholder 7">
            <a:extLst>
              <a:ext uri="{FF2B5EF4-FFF2-40B4-BE49-F238E27FC236}">
                <a16:creationId xmlns:a16="http://schemas.microsoft.com/office/drawing/2014/main" id="{D45C3ED7-0DF6-2545-9FA6-27E7F6F0D904}"/>
              </a:ext>
            </a:extLst>
          </p:cNvPr>
          <p:cNvSpPr>
            <a:spLocks noGrp="1"/>
          </p:cNvSpPr>
          <p:nvPr>
            <p:ph type="body" sz="quarter" idx="25" hasCustomPrompt="1"/>
          </p:nvPr>
        </p:nvSpPr>
        <p:spPr>
          <a:xfrm>
            <a:off x="3715913" y="3289540"/>
            <a:ext cx="819973" cy="819973"/>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800">
                <a:solidFill>
                  <a:schemeClr val="bg1"/>
                </a:solidFill>
                <a:latin typeface="Gravur-CondensedBold" panose="02000506020000020004" pitchFamily="2" charset="0"/>
              </a:defRPr>
            </a:lvl1pPr>
          </a:lstStyle>
          <a:p>
            <a:pPr lvl="0"/>
            <a:r>
              <a:rPr lang="en-GB"/>
              <a:t>2</a:t>
            </a:r>
          </a:p>
        </p:txBody>
      </p:sp>
      <p:sp>
        <p:nvSpPr>
          <p:cNvPr id="22" name="Text Placeholder 7">
            <a:extLst>
              <a:ext uri="{FF2B5EF4-FFF2-40B4-BE49-F238E27FC236}">
                <a16:creationId xmlns:a16="http://schemas.microsoft.com/office/drawing/2014/main" id="{4F843D25-DD02-6D45-A38D-D28780BE0AB2}"/>
              </a:ext>
            </a:extLst>
          </p:cNvPr>
          <p:cNvSpPr>
            <a:spLocks noGrp="1"/>
          </p:cNvSpPr>
          <p:nvPr>
            <p:ph type="body" sz="quarter" idx="26" hasCustomPrompt="1"/>
          </p:nvPr>
        </p:nvSpPr>
        <p:spPr>
          <a:xfrm>
            <a:off x="4146852" y="5302673"/>
            <a:ext cx="3898296" cy="1137097"/>
          </a:xfrm>
          <a:prstGeom prst="roundRect">
            <a:avLst/>
          </a:prstGeom>
          <a:solidFill>
            <a:schemeClr val="bg2">
              <a:alpha val="60000"/>
            </a:schemeClr>
          </a:solidFill>
          <a:ln>
            <a:noFill/>
          </a:ln>
        </p:spPr>
        <p:txBody>
          <a:bodyPr lIns="360000" rIns="360000" anchor="ctr" anchorCtr="0"/>
          <a:lstStyle>
            <a:lvl1pPr marL="9525" indent="-9525">
              <a:buNone/>
              <a:tabLst/>
              <a:defRPr sz="2400">
                <a:solidFill>
                  <a:schemeClr val="tx2"/>
                </a:solidFill>
                <a:latin typeface="Gravur-CondensedBold" panose="02000506020000020004" pitchFamily="2" charset="0"/>
              </a:defRPr>
            </a:lvl1pPr>
          </a:lstStyle>
          <a:p>
            <a:pPr lvl="0"/>
            <a:r>
              <a:rPr lang="en-GB"/>
              <a:t>Insert agenda point here</a:t>
            </a:r>
          </a:p>
        </p:txBody>
      </p:sp>
      <p:sp>
        <p:nvSpPr>
          <p:cNvPr id="24" name="Text Placeholder 7">
            <a:extLst>
              <a:ext uri="{FF2B5EF4-FFF2-40B4-BE49-F238E27FC236}">
                <a16:creationId xmlns:a16="http://schemas.microsoft.com/office/drawing/2014/main" id="{90692CDF-DF98-F645-A7EC-AD1DB971FD55}"/>
              </a:ext>
            </a:extLst>
          </p:cNvPr>
          <p:cNvSpPr>
            <a:spLocks noGrp="1"/>
          </p:cNvSpPr>
          <p:nvPr>
            <p:ph type="body" sz="quarter" idx="27" hasCustomPrompt="1"/>
          </p:nvPr>
        </p:nvSpPr>
        <p:spPr>
          <a:xfrm>
            <a:off x="3715913" y="5056852"/>
            <a:ext cx="819973" cy="819973"/>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800">
                <a:solidFill>
                  <a:schemeClr val="bg1"/>
                </a:solidFill>
                <a:latin typeface="Gravur-CondensedBold" panose="02000506020000020004" pitchFamily="2" charset="0"/>
              </a:defRPr>
            </a:lvl1pPr>
          </a:lstStyle>
          <a:p>
            <a:pPr lvl="0"/>
            <a:r>
              <a:rPr lang="en-GB"/>
              <a:t>3</a:t>
            </a:r>
          </a:p>
        </p:txBody>
      </p:sp>
    </p:spTree>
    <p:extLst>
      <p:ext uri="{BB962C8B-B14F-4D97-AF65-F5344CB8AC3E}">
        <p14:creationId xmlns:p14="http://schemas.microsoft.com/office/powerpoint/2010/main" val="82667090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1">
    <p:bg>
      <p:bgPr>
        <a:solidFill>
          <a:schemeClr val="bg1"/>
        </a:solid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49CF50F-7C92-D54A-B8DD-D5F92CC1FA9D}"/>
              </a:ext>
            </a:extLst>
          </p:cNvPr>
          <p:cNvSpPr>
            <a:spLocks noGrp="1"/>
          </p:cNvSpPr>
          <p:nvPr>
            <p:ph type="body" sz="quarter" idx="12" hasCustomPrompt="1"/>
          </p:nvPr>
        </p:nvSpPr>
        <p:spPr>
          <a:xfrm>
            <a:off x="1791154" y="1416848"/>
            <a:ext cx="8626021"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6" name="Text Placeholder 7">
            <a:extLst>
              <a:ext uri="{FF2B5EF4-FFF2-40B4-BE49-F238E27FC236}">
                <a16:creationId xmlns:a16="http://schemas.microsoft.com/office/drawing/2014/main" id="{5A6387BA-F717-E94C-AEE9-FC72BBB79A62}"/>
              </a:ext>
            </a:extLst>
          </p:cNvPr>
          <p:cNvSpPr>
            <a:spLocks noGrp="1"/>
          </p:cNvSpPr>
          <p:nvPr>
            <p:ph type="body" sz="quarter" idx="13" hasCustomPrompt="1"/>
          </p:nvPr>
        </p:nvSpPr>
        <p:spPr>
          <a:xfrm>
            <a:off x="1791154" y="2290570"/>
            <a:ext cx="8626021"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325011987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bullets_1">
    <p:bg>
      <p:bgPr>
        <a:solidFill>
          <a:schemeClr val="bg1"/>
        </a:solid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49CF50F-7C92-D54A-B8DD-D5F92CC1FA9D}"/>
              </a:ext>
            </a:extLst>
          </p:cNvPr>
          <p:cNvSpPr>
            <a:spLocks noGrp="1"/>
          </p:cNvSpPr>
          <p:nvPr>
            <p:ph type="body" sz="quarter" idx="12" hasCustomPrompt="1"/>
          </p:nvPr>
        </p:nvSpPr>
        <p:spPr>
          <a:xfrm>
            <a:off x="1791154" y="1416848"/>
            <a:ext cx="8626021" cy="577569"/>
          </a:xfrm>
          <a:prstGeom prst="rect">
            <a:avLst/>
          </a:prstGeom>
        </p:spPr>
        <p:txBody>
          <a:bodyPr/>
          <a:lstStyle>
            <a:lvl1pPr marL="9525" indent="-9525">
              <a:buNone/>
              <a:tabLst/>
              <a:defRPr lang="en-GB" sz="3600" kern="1200" dirty="0">
                <a:solidFill>
                  <a:schemeClr val="accent1"/>
                </a:solidFill>
                <a:latin typeface="Gravur-CondensedBold" panose="02000506020000020004" pitchFamily="2" charset="0"/>
                <a:ea typeface="+mn-ea"/>
                <a:cs typeface="+mn-cs"/>
              </a:defRPr>
            </a:lvl1pPr>
          </a:lstStyle>
          <a:p>
            <a:pPr marL="9525" marR="0" lvl="0" indent="-9525" algn="l" defTabSz="914400" rtl="0" eaLnBrk="1" fontAlgn="auto" latinLnBrk="0" hangingPunct="1">
              <a:lnSpc>
                <a:spcPct val="90000"/>
              </a:lnSpc>
              <a:spcBef>
                <a:spcPts val="1000"/>
              </a:spcBef>
              <a:spcAft>
                <a:spcPts val="0"/>
              </a:spcAft>
              <a:buClrTx/>
              <a:buSzTx/>
              <a:buFont typeface="Arial"/>
              <a:buNone/>
              <a:tabLst/>
              <a:defRPr/>
            </a:pPr>
            <a:r>
              <a:rPr lang="en-GB"/>
              <a:t>Insert title here</a:t>
            </a:r>
          </a:p>
          <a:p>
            <a:pPr lvl="0"/>
            <a:endParaRPr lang="en-GB"/>
          </a:p>
        </p:txBody>
      </p:sp>
      <p:sp>
        <p:nvSpPr>
          <p:cNvPr id="6" name="Text Placeholder 7">
            <a:extLst>
              <a:ext uri="{FF2B5EF4-FFF2-40B4-BE49-F238E27FC236}">
                <a16:creationId xmlns:a16="http://schemas.microsoft.com/office/drawing/2014/main" id="{5A6387BA-F717-E94C-AEE9-FC72BBB79A62}"/>
              </a:ext>
            </a:extLst>
          </p:cNvPr>
          <p:cNvSpPr>
            <a:spLocks noGrp="1"/>
          </p:cNvSpPr>
          <p:nvPr>
            <p:ph type="body" sz="quarter" idx="13" hasCustomPrompt="1"/>
          </p:nvPr>
        </p:nvSpPr>
        <p:spPr>
          <a:xfrm>
            <a:off x="1791154" y="2204315"/>
            <a:ext cx="8626021"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4" name="Text Placeholder 7">
            <a:extLst>
              <a:ext uri="{FF2B5EF4-FFF2-40B4-BE49-F238E27FC236}">
                <a16:creationId xmlns:a16="http://schemas.microsoft.com/office/drawing/2014/main" id="{B2FBB076-4580-7D4C-89AB-7A0D078251C0}"/>
              </a:ext>
            </a:extLst>
          </p:cNvPr>
          <p:cNvSpPr>
            <a:spLocks noGrp="1"/>
          </p:cNvSpPr>
          <p:nvPr>
            <p:ph type="body" sz="quarter" idx="11" hasCustomPrompt="1"/>
          </p:nvPr>
        </p:nvSpPr>
        <p:spPr>
          <a:xfrm>
            <a:off x="1791154" y="2991782"/>
            <a:ext cx="8626021" cy="577569"/>
          </a:xfrm>
          <a:prstGeom prst="rect">
            <a:avLst/>
          </a:prstGeom>
        </p:spPr>
        <p:txBody>
          <a:bodyPr/>
          <a:lstStyle>
            <a:lvl1pPr>
              <a:buClr>
                <a:srgbClr val="9E2986"/>
              </a:buClr>
              <a:buSzPct val="90000"/>
              <a:buFont typeface="Zapf Dingbats"/>
              <a:buChar char="➜"/>
              <a:defRPr sz="16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Insert bullet point here</a:t>
            </a:r>
          </a:p>
        </p:txBody>
      </p:sp>
    </p:spTree>
    <p:extLst>
      <p:ext uri="{BB962C8B-B14F-4D97-AF65-F5344CB8AC3E}">
        <p14:creationId xmlns:p14="http://schemas.microsoft.com/office/powerpoint/2010/main" val="347509253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_2">
    <p:bg>
      <p:bgPr>
        <a:solidFill>
          <a:schemeClr val="bg1"/>
        </a:solidFill>
        <a:effectLst/>
      </p:bgPr>
    </p:bg>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F21F94E9-2CD7-8646-8630-DCF89ADD71CB}"/>
              </a:ext>
            </a:extLst>
          </p:cNvPr>
          <p:cNvSpPr>
            <a:spLocks noGrp="1"/>
          </p:cNvSpPr>
          <p:nvPr>
            <p:ph type="body" sz="quarter" idx="10" hasCustomPrompt="1"/>
          </p:nvPr>
        </p:nvSpPr>
        <p:spPr>
          <a:xfrm>
            <a:off x="1791154" y="1416848"/>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12" name="Text Placeholder 7">
            <a:extLst>
              <a:ext uri="{FF2B5EF4-FFF2-40B4-BE49-F238E27FC236}">
                <a16:creationId xmlns:a16="http://schemas.microsoft.com/office/drawing/2014/main" id="{FA87B95B-EE79-AD49-8A4E-A181A93EEF60}"/>
              </a:ext>
            </a:extLst>
          </p:cNvPr>
          <p:cNvSpPr>
            <a:spLocks noGrp="1"/>
          </p:cNvSpPr>
          <p:nvPr>
            <p:ph type="body" sz="quarter" idx="11" hasCustomPrompt="1"/>
          </p:nvPr>
        </p:nvSpPr>
        <p:spPr>
          <a:xfrm>
            <a:off x="1791154" y="2290570"/>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13" name="Text Placeholder 7">
            <a:extLst>
              <a:ext uri="{FF2B5EF4-FFF2-40B4-BE49-F238E27FC236}">
                <a16:creationId xmlns:a16="http://schemas.microsoft.com/office/drawing/2014/main" id="{578F1B78-CE88-A849-8394-B0024572BD29}"/>
              </a:ext>
            </a:extLst>
          </p:cNvPr>
          <p:cNvSpPr>
            <a:spLocks noGrp="1"/>
          </p:cNvSpPr>
          <p:nvPr>
            <p:ph type="body" sz="quarter" idx="13" hasCustomPrompt="1"/>
          </p:nvPr>
        </p:nvSpPr>
        <p:spPr>
          <a:xfrm>
            <a:off x="6623957" y="2290570"/>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14" name="Text Placeholder 7">
            <a:extLst>
              <a:ext uri="{FF2B5EF4-FFF2-40B4-BE49-F238E27FC236}">
                <a16:creationId xmlns:a16="http://schemas.microsoft.com/office/drawing/2014/main" id="{3A56ABF3-2ACA-CE4C-A3B1-DC54DDB3CF63}"/>
              </a:ext>
            </a:extLst>
          </p:cNvPr>
          <p:cNvSpPr>
            <a:spLocks noGrp="1"/>
          </p:cNvSpPr>
          <p:nvPr>
            <p:ph type="body" sz="quarter" idx="14" hasCustomPrompt="1"/>
          </p:nvPr>
        </p:nvSpPr>
        <p:spPr>
          <a:xfrm>
            <a:off x="6623956" y="1416848"/>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Tree>
    <p:extLst>
      <p:ext uri="{BB962C8B-B14F-4D97-AF65-F5344CB8AC3E}">
        <p14:creationId xmlns:p14="http://schemas.microsoft.com/office/powerpoint/2010/main" val="317829794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bullets_2">
    <p:bg>
      <p:bgPr>
        <a:solidFill>
          <a:schemeClr val="bg1"/>
        </a:solidFill>
        <a:effectLst/>
      </p:bgPr>
    </p:bg>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F21F94E9-2CD7-8646-8630-DCF89ADD71CB}"/>
              </a:ext>
            </a:extLst>
          </p:cNvPr>
          <p:cNvSpPr>
            <a:spLocks noGrp="1"/>
          </p:cNvSpPr>
          <p:nvPr>
            <p:ph type="body" sz="quarter" idx="10" hasCustomPrompt="1"/>
          </p:nvPr>
        </p:nvSpPr>
        <p:spPr>
          <a:xfrm>
            <a:off x="1791154" y="1416848"/>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12" name="Text Placeholder 7">
            <a:extLst>
              <a:ext uri="{FF2B5EF4-FFF2-40B4-BE49-F238E27FC236}">
                <a16:creationId xmlns:a16="http://schemas.microsoft.com/office/drawing/2014/main" id="{FA87B95B-EE79-AD49-8A4E-A181A93EEF60}"/>
              </a:ext>
            </a:extLst>
          </p:cNvPr>
          <p:cNvSpPr>
            <a:spLocks noGrp="1"/>
          </p:cNvSpPr>
          <p:nvPr>
            <p:ph type="body" sz="quarter" idx="11" hasCustomPrompt="1"/>
          </p:nvPr>
        </p:nvSpPr>
        <p:spPr>
          <a:xfrm>
            <a:off x="1791154" y="2290570"/>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13" name="Text Placeholder 7">
            <a:extLst>
              <a:ext uri="{FF2B5EF4-FFF2-40B4-BE49-F238E27FC236}">
                <a16:creationId xmlns:a16="http://schemas.microsoft.com/office/drawing/2014/main" id="{578F1B78-CE88-A849-8394-B0024572BD29}"/>
              </a:ext>
            </a:extLst>
          </p:cNvPr>
          <p:cNvSpPr>
            <a:spLocks noGrp="1"/>
          </p:cNvSpPr>
          <p:nvPr>
            <p:ph type="body" sz="quarter" idx="13" hasCustomPrompt="1"/>
          </p:nvPr>
        </p:nvSpPr>
        <p:spPr>
          <a:xfrm>
            <a:off x="6623957" y="2290570"/>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14" name="Text Placeholder 7">
            <a:extLst>
              <a:ext uri="{FF2B5EF4-FFF2-40B4-BE49-F238E27FC236}">
                <a16:creationId xmlns:a16="http://schemas.microsoft.com/office/drawing/2014/main" id="{3A56ABF3-2ACA-CE4C-A3B1-DC54DDB3CF63}"/>
              </a:ext>
            </a:extLst>
          </p:cNvPr>
          <p:cNvSpPr>
            <a:spLocks noGrp="1"/>
          </p:cNvSpPr>
          <p:nvPr>
            <p:ph type="body" sz="quarter" idx="14" hasCustomPrompt="1"/>
          </p:nvPr>
        </p:nvSpPr>
        <p:spPr>
          <a:xfrm>
            <a:off x="6623956" y="1416848"/>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6" name="Text Placeholder 7">
            <a:extLst>
              <a:ext uri="{FF2B5EF4-FFF2-40B4-BE49-F238E27FC236}">
                <a16:creationId xmlns:a16="http://schemas.microsoft.com/office/drawing/2014/main" id="{34C73544-10A8-D644-8A1F-978943F5C4B5}"/>
              </a:ext>
            </a:extLst>
          </p:cNvPr>
          <p:cNvSpPr>
            <a:spLocks noGrp="1"/>
          </p:cNvSpPr>
          <p:nvPr>
            <p:ph type="body" sz="quarter" idx="15" hasCustomPrompt="1"/>
          </p:nvPr>
        </p:nvSpPr>
        <p:spPr>
          <a:xfrm>
            <a:off x="1791153" y="3140215"/>
            <a:ext cx="3776889" cy="577569"/>
          </a:xfrm>
          <a:prstGeom prst="rect">
            <a:avLst/>
          </a:prstGeom>
        </p:spPr>
        <p:txBody>
          <a:bodyPr/>
          <a:lstStyle>
            <a:lvl1pPr>
              <a:buClr>
                <a:srgbClr val="9E2986"/>
              </a:buClr>
              <a:buSzPct val="90000"/>
              <a:buFont typeface="Zapf Dingbats"/>
              <a:buChar char="➜"/>
              <a:defRPr sz="16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Insert bullet point here</a:t>
            </a:r>
          </a:p>
        </p:txBody>
      </p:sp>
      <p:sp>
        <p:nvSpPr>
          <p:cNvPr id="7" name="Text Placeholder 7">
            <a:extLst>
              <a:ext uri="{FF2B5EF4-FFF2-40B4-BE49-F238E27FC236}">
                <a16:creationId xmlns:a16="http://schemas.microsoft.com/office/drawing/2014/main" id="{CAC781BF-64EB-B142-9850-4FAEFF2E391F}"/>
              </a:ext>
            </a:extLst>
          </p:cNvPr>
          <p:cNvSpPr>
            <a:spLocks noGrp="1"/>
          </p:cNvSpPr>
          <p:nvPr>
            <p:ph type="body" sz="quarter" idx="16" hasCustomPrompt="1"/>
          </p:nvPr>
        </p:nvSpPr>
        <p:spPr>
          <a:xfrm>
            <a:off x="6623956" y="3107139"/>
            <a:ext cx="3793219" cy="688113"/>
          </a:xfrm>
          <a:prstGeom prst="rect">
            <a:avLst/>
          </a:prstGeom>
        </p:spPr>
        <p:txBody>
          <a:bodyPr/>
          <a:lstStyle>
            <a:lvl1pPr>
              <a:buClr>
                <a:srgbClr val="9E2986"/>
              </a:buClr>
              <a:buSzPct val="90000"/>
              <a:buFont typeface="Zapf Dingbats"/>
              <a:buChar char="➜"/>
              <a:defRPr sz="16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Insert bullet point here</a:t>
            </a:r>
          </a:p>
        </p:txBody>
      </p:sp>
    </p:spTree>
    <p:extLst>
      <p:ext uri="{BB962C8B-B14F-4D97-AF65-F5344CB8AC3E}">
        <p14:creationId xmlns:p14="http://schemas.microsoft.com/office/powerpoint/2010/main" val="386902838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_3">
    <p:bg>
      <p:bgPr>
        <a:solidFill>
          <a:schemeClr val="bg1"/>
        </a:solid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A22C3C29-E08D-704A-94DB-1D21836287E2}"/>
              </a:ext>
            </a:extLst>
          </p:cNvPr>
          <p:cNvSpPr>
            <a:spLocks noGrp="1"/>
          </p:cNvSpPr>
          <p:nvPr>
            <p:ph type="body" sz="quarter" idx="13" hasCustomPrompt="1"/>
          </p:nvPr>
        </p:nvSpPr>
        <p:spPr>
          <a:xfrm>
            <a:off x="6623957" y="2290570"/>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6" name="Text Placeholder 7">
            <a:extLst>
              <a:ext uri="{FF2B5EF4-FFF2-40B4-BE49-F238E27FC236}">
                <a16:creationId xmlns:a16="http://schemas.microsoft.com/office/drawing/2014/main" id="{08244602-B456-E747-AE51-280AF1C075AE}"/>
              </a:ext>
            </a:extLst>
          </p:cNvPr>
          <p:cNvSpPr>
            <a:spLocks noGrp="1"/>
          </p:cNvSpPr>
          <p:nvPr>
            <p:ph type="body" sz="quarter" idx="10" hasCustomPrompt="1"/>
          </p:nvPr>
        </p:nvSpPr>
        <p:spPr>
          <a:xfrm>
            <a:off x="1791154" y="1416848"/>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7" name="Text Placeholder 7">
            <a:extLst>
              <a:ext uri="{FF2B5EF4-FFF2-40B4-BE49-F238E27FC236}">
                <a16:creationId xmlns:a16="http://schemas.microsoft.com/office/drawing/2014/main" id="{1339AE23-1E0F-3A4F-8E03-B31070CA272D}"/>
              </a:ext>
            </a:extLst>
          </p:cNvPr>
          <p:cNvSpPr>
            <a:spLocks noGrp="1"/>
          </p:cNvSpPr>
          <p:nvPr>
            <p:ph type="body" sz="quarter" idx="11" hasCustomPrompt="1"/>
          </p:nvPr>
        </p:nvSpPr>
        <p:spPr>
          <a:xfrm>
            <a:off x="1791154" y="2290570"/>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296192031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bullets_3">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265D4D41-D274-E943-B543-622DE7016279}"/>
              </a:ext>
            </a:extLst>
          </p:cNvPr>
          <p:cNvSpPr>
            <a:spLocks noGrp="1"/>
          </p:cNvSpPr>
          <p:nvPr>
            <p:ph type="body" sz="quarter" idx="15" hasCustomPrompt="1"/>
          </p:nvPr>
        </p:nvSpPr>
        <p:spPr>
          <a:xfrm>
            <a:off x="1791154" y="3140215"/>
            <a:ext cx="3776890" cy="577569"/>
          </a:xfrm>
          <a:prstGeom prst="rect">
            <a:avLst/>
          </a:prstGeom>
        </p:spPr>
        <p:txBody>
          <a:bodyPr/>
          <a:lstStyle>
            <a:lvl1pPr>
              <a:buClr>
                <a:srgbClr val="9E2986"/>
              </a:buClr>
              <a:buSzPct val="90000"/>
              <a:buFont typeface="Zapf Dingbats"/>
              <a:buChar char="➜"/>
              <a:defRPr lang="en-GB" sz="1600" b="0" i="0" kern="120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Insert bullet point here</a:t>
            </a:r>
          </a:p>
        </p:txBody>
      </p:sp>
      <p:sp>
        <p:nvSpPr>
          <p:cNvPr id="7" name="Text Placeholder 7">
            <a:extLst>
              <a:ext uri="{FF2B5EF4-FFF2-40B4-BE49-F238E27FC236}">
                <a16:creationId xmlns:a16="http://schemas.microsoft.com/office/drawing/2014/main" id="{30335E8B-1FE5-534D-BD73-D414F5618B5B}"/>
              </a:ext>
            </a:extLst>
          </p:cNvPr>
          <p:cNvSpPr>
            <a:spLocks noGrp="1"/>
          </p:cNvSpPr>
          <p:nvPr>
            <p:ph type="body" sz="quarter" idx="16" hasCustomPrompt="1"/>
          </p:nvPr>
        </p:nvSpPr>
        <p:spPr>
          <a:xfrm>
            <a:off x="6623956" y="3148083"/>
            <a:ext cx="3776890" cy="577569"/>
          </a:xfrm>
          <a:prstGeom prst="rect">
            <a:avLst/>
          </a:prstGeom>
        </p:spPr>
        <p:txBody>
          <a:bodyPr/>
          <a:lstStyle>
            <a:lvl1pPr marL="228600" indent="-228600">
              <a:buClr>
                <a:srgbClr val="9E2986"/>
              </a:buClr>
              <a:buSzPct val="90000"/>
              <a:buFont typeface="Zapf Dingbats"/>
              <a:buChar char="➜"/>
              <a:defRPr lang="en-GB" sz="1600" b="0" i="0" kern="120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marL="228600" lvl="0" indent="-228600" algn="l" defTabSz="914400" rtl="0" eaLnBrk="1" latinLnBrk="0" hangingPunct="1">
              <a:lnSpc>
                <a:spcPct val="90000"/>
              </a:lnSpc>
              <a:spcBef>
                <a:spcPts val="1000"/>
              </a:spcBef>
              <a:buClr>
                <a:srgbClr val="9E2986"/>
              </a:buClr>
              <a:buSzPct val="90000"/>
              <a:buFont typeface="Zapf Dingbats"/>
              <a:buChar char="➜"/>
            </a:pPr>
            <a:r>
              <a:rPr lang="en-GB"/>
              <a:t>Insert bullet point here</a:t>
            </a:r>
          </a:p>
        </p:txBody>
      </p:sp>
      <p:sp>
        <p:nvSpPr>
          <p:cNvPr id="10" name="Text Placeholder 7">
            <a:extLst>
              <a:ext uri="{FF2B5EF4-FFF2-40B4-BE49-F238E27FC236}">
                <a16:creationId xmlns:a16="http://schemas.microsoft.com/office/drawing/2014/main" id="{7B7876B0-0D5F-6048-A8A0-4258A43E2A83}"/>
              </a:ext>
            </a:extLst>
          </p:cNvPr>
          <p:cNvSpPr>
            <a:spLocks noGrp="1"/>
          </p:cNvSpPr>
          <p:nvPr>
            <p:ph type="body" sz="quarter" idx="13" hasCustomPrompt="1"/>
          </p:nvPr>
        </p:nvSpPr>
        <p:spPr>
          <a:xfrm>
            <a:off x="6623957" y="2290570"/>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11" name="Text Placeholder 7">
            <a:extLst>
              <a:ext uri="{FF2B5EF4-FFF2-40B4-BE49-F238E27FC236}">
                <a16:creationId xmlns:a16="http://schemas.microsoft.com/office/drawing/2014/main" id="{B852AA79-3FFB-804B-85AB-1C00C64DD8E2}"/>
              </a:ext>
            </a:extLst>
          </p:cNvPr>
          <p:cNvSpPr>
            <a:spLocks noGrp="1"/>
          </p:cNvSpPr>
          <p:nvPr>
            <p:ph type="body" sz="quarter" idx="10" hasCustomPrompt="1"/>
          </p:nvPr>
        </p:nvSpPr>
        <p:spPr>
          <a:xfrm>
            <a:off x="1791154" y="1416848"/>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12" name="Text Placeholder 7">
            <a:extLst>
              <a:ext uri="{FF2B5EF4-FFF2-40B4-BE49-F238E27FC236}">
                <a16:creationId xmlns:a16="http://schemas.microsoft.com/office/drawing/2014/main" id="{E8670A93-371D-CF4E-816C-E7E8CB7D4791}"/>
              </a:ext>
            </a:extLst>
          </p:cNvPr>
          <p:cNvSpPr>
            <a:spLocks noGrp="1"/>
          </p:cNvSpPr>
          <p:nvPr>
            <p:ph type="body" sz="quarter" idx="11" hasCustomPrompt="1"/>
          </p:nvPr>
        </p:nvSpPr>
        <p:spPr>
          <a:xfrm>
            <a:off x="1791154" y="2290570"/>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29930371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rizontal bullets - Start">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0CCF57-3F67-8347-A429-6B579C3660AF}"/>
              </a:ext>
            </a:extLst>
          </p:cNvPr>
          <p:cNvCxnSpPr/>
          <p:nvPr userDrawn="1"/>
        </p:nvCxnSpPr>
        <p:spPr>
          <a:xfrm flipH="1">
            <a:off x="2457159" y="3981294"/>
            <a:ext cx="10147494" cy="0"/>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3D5C2651-EC19-B048-856E-BFFA03C82A18}"/>
              </a:ext>
            </a:extLst>
          </p:cNvPr>
          <p:cNvSpPr/>
          <p:nvPr userDrawn="1"/>
        </p:nvSpPr>
        <p:spPr>
          <a:xfrm>
            <a:off x="2306612"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Oval 10">
            <a:extLst>
              <a:ext uri="{FF2B5EF4-FFF2-40B4-BE49-F238E27FC236}">
                <a16:creationId xmlns:a16="http://schemas.microsoft.com/office/drawing/2014/main" id="{4C8F7161-4904-B44A-943A-021B56CCA1FA}"/>
              </a:ext>
            </a:extLst>
          </p:cNvPr>
          <p:cNvSpPr/>
          <p:nvPr userDrawn="1"/>
        </p:nvSpPr>
        <p:spPr>
          <a:xfrm>
            <a:off x="4649986"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Oval 12">
            <a:extLst>
              <a:ext uri="{FF2B5EF4-FFF2-40B4-BE49-F238E27FC236}">
                <a16:creationId xmlns:a16="http://schemas.microsoft.com/office/drawing/2014/main" id="{2EECFC33-36A9-EF42-9D59-3EE0D0975EEA}"/>
              </a:ext>
            </a:extLst>
          </p:cNvPr>
          <p:cNvSpPr/>
          <p:nvPr userDrawn="1"/>
        </p:nvSpPr>
        <p:spPr>
          <a:xfrm>
            <a:off x="6993360"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9B7A5846-EB4D-F440-B479-2F57C8115A48}"/>
              </a:ext>
            </a:extLst>
          </p:cNvPr>
          <p:cNvSpPr/>
          <p:nvPr userDrawn="1"/>
        </p:nvSpPr>
        <p:spPr>
          <a:xfrm>
            <a:off x="9336734"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 Placeholder 7">
            <a:extLst>
              <a:ext uri="{FF2B5EF4-FFF2-40B4-BE49-F238E27FC236}">
                <a16:creationId xmlns:a16="http://schemas.microsoft.com/office/drawing/2014/main" id="{9C629534-2618-4A41-AAE9-DE8ABF4C5299}"/>
              </a:ext>
            </a:extLst>
          </p:cNvPr>
          <p:cNvSpPr>
            <a:spLocks noGrp="1"/>
          </p:cNvSpPr>
          <p:nvPr>
            <p:ph type="body" sz="quarter" idx="12" hasCustomPrompt="1"/>
          </p:nvPr>
        </p:nvSpPr>
        <p:spPr>
          <a:xfrm>
            <a:off x="2381221" y="1162132"/>
            <a:ext cx="7562880" cy="577569"/>
          </a:xfrm>
          <a:prstGeom prst="rect">
            <a:avLst/>
          </a:prstGeom>
        </p:spPr>
        <p:txBody>
          <a:bodyPr/>
          <a:lstStyle>
            <a:lvl1pPr marL="9525" indent="-9525" algn="ctr">
              <a:buNone/>
              <a:tabLst/>
              <a:defRPr sz="3600">
                <a:solidFill>
                  <a:schemeClr val="accent1"/>
                </a:solidFill>
                <a:latin typeface="Gravur-CondensedBold" panose="02000506020000020004" pitchFamily="2" charset="0"/>
              </a:defRPr>
            </a:lvl1pPr>
          </a:lstStyle>
          <a:p>
            <a:pPr lvl="0"/>
            <a:r>
              <a:rPr lang="en-GB"/>
              <a:t>Insert timeline title (A)</a:t>
            </a:r>
          </a:p>
        </p:txBody>
      </p:sp>
      <p:sp>
        <p:nvSpPr>
          <p:cNvPr id="18" name="Text Placeholder 7">
            <a:extLst>
              <a:ext uri="{FF2B5EF4-FFF2-40B4-BE49-F238E27FC236}">
                <a16:creationId xmlns:a16="http://schemas.microsoft.com/office/drawing/2014/main" id="{1F565EBB-7A3D-FD4E-A78C-6ECCDC774B3A}"/>
              </a:ext>
            </a:extLst>
          </p:cNvPr>
          <p:cNvSpPr>
            <a:spLocks noGrp="1"/>
          </p:cNvSpPr>
          <p:nvPr>
            <p:ph type="body" sz="quarter" idx="13" hasCustomPrompt="1"/>
          </p:nvPr>
        </p:nvSpPr>
        <p:spPr>
          <a:xfrm>
            <a:off x="1309891" y="3245942"/>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
        <p:nvSpPr>
          <p:cNvPr id="19" name="Text Placeholder 7">
            <a:extLst>
              <a:ext uri="{FF2B5EF4-FFF2-40B4-BE49-F238E27FC236}">
                <a16:creationId xmlns:a16="http://schemas.microsoft.com/office/drawing/2014/main" id="{B24EAE04-5464-3A4D-BC22-01C28DB5AB5A}"/>
              </a:ext>
            </a:extLst>
          </p:cNvPr>
          <p:cNvSpPr>
            <a:spLocks noGrp="1"/>
          </p:cNvSpPr>
          <p:nvPr>
            <p:ph type="body" sz="quarter" idx="14" hasCustomPrompt="1"/>
          </p:nvPr>
        </p:nvSpPr>
        <p:spPr>
          <a:xfrm>
            <a:off x="3640660" y="4527081"/>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
        <p:nvSpPr>
          <p:cNvPr id="20" name="Text Placeholder 7">
            <a:extLst>
              <a:ext uri="{FF2B5EF4-FFF2-40B4-BE49-F238E27FC236}">
                <a16:creationId xmlns:a16="http://schemas.microsoft.com/office/drawing/2014/main" id="{1DABA86C-83CA-FD43-92C9-83AACBF8D2AB}"/>
              </a:ext>
            </a:extLst>
          </p:cNvPr>
          <p:cNvSpPr>
            <a:spLocks noGrp="1"/>
          </p:cNvSpPr>
          <p:nvPr>
            <p:ph type="body" sz="quarter" idx="15" hasCustomPrompt="1"/>
          </p:nvPr>
        </p:nvSpPr>
        <p:spPr>
          <a:xfrm>
            <a:off x="6002897" y="3245942"/>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
        <p:nvSpPr>
          <p:cNvPr id="21" name="Text Placeholder 7">
            <a:extLst>
              <a:ext uri="{FF2B5EF4-FFF2-40B4-BE49-F238E27FC236}">
                <a16:creationId xmlns:a16="http://schemas.microsoft.com/office/drawing/2014/main" id="{F28E4CC1-96DB-8C43-92B0-69953A980F42}"/>
              </a:ext>
            </a:extLst>
          </p:cNvPr>
          <p:cNvSpPr>
            <a:spLocks noGrp="1"/>
          </p:cNvSpPr>
          <p:nvPr>
            <p:ph type="body" sz="quarter" idx="16" hasCustomPrompt="1"/>
          </p:nvPr>
        </p:nvSpPr>
        <p:spPr>
          <a:xfrm>
            <a:off x="8333666" y="4527081"/>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Tree>
    <p:extLst>
      <p:ext uri="{BB962C8B-B14F-4D97-AF65-F5344CB8AC3E}">
        <p14:creationId xmlns:p14="http://schemas.microsoft.com/office/powerpoint/2010/main" val="391224895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rizontal bullets - Middle">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0CCF57-3F67-8347-A429-6B579C3660AF}"/>
              </a:ext>
            </a:extLst>
          </p:cNvPr>
          <p:cNvCxnSpPr>
            <a:cxnSpLocks/>
          </p:cNvCxnSpPr>
          <p:nvPr userDrawn="1"/>
        </p:nvCxnSpPr>
        <p:spPr>
          <a:xfrm flipH="1">
            <a:off x="-415636" y="3981294"/>
            <a:ext cx="13020289" cy="0"/>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 name="Text Placeholder 7">
            <a:extLst>
              <a:ext uri="{FF2B5EF4-FFF2-40B4-BE49-F238E27FC236}">
                <a16:creationId xmlns:a16="http://schemas.microsoft.com/office/drawing/2014/main" id="{9C629534-2618-4A41-AAE9-DE8ABF4C5299}"/>
              </a:ext>
            </a:extLst>
          </p:cNvPr>
          <p:cNvSpPr>
            <a:spLocks noGrp="1"/>
          </p:cNvSpPr>
          <p:nvPr>
            <p:ph type="body" sz="quarter" idx="12" hasCustomPrompt="1"/>
          </p:nvPr>
        </p:nvSpPr>
        <p:spPr>
          <a:xfrm>
            <a:off x="2381221" y="1162132"/>
            <a:ext cx="7562880" cy="577569"/>
          </a:xfrm>
          <a:prstGeom prst="rect">
            <a:avLst/>
          </a:prstGeom>
        </p:spPr>
        <p:txBody>
          <a:bodyPr/>
          <a:lstStyle>
            <a:lvl1pPr marL="9525" indent="-9525" algn="ctr">
              <a:buNone/>
              <a:tabLst/>
              <a:defRPr sz="3600">
                <a:solidFill>
                  <a:schemeClr val="accent1"/>
                </a:solidFill>
                <a:latin typeface="Gravur-CondensedBold" panose="02000506020000020004" pitchFamily="2" charset="0"/>
              </a:defRPr>
            </a:lvl1pPr>
          </a:lstStyle>
          <a:p>
            <a:pPr lvl="0"/>
            <a:r>
              <a:rPr lang="en-GB"/>
              <a:t>Insert timeline title (B)</a:t>
            </a:r>
          </a:p>
        </p:txBody>
      </p:sp>
      <p:sp>
        <p:nvSpPr>
          <p:cNvPr id="12" name="Oval 11">
            <a:extLst>
              <a:ext uri="{FF2B5EF4-FFF2-40B4-BE49-F238E27FC236}">
                <a16:creationId xmlns:a16="http://schemas.microsoft.com/office/drawing/2014/main" id="{7E68492B-07E9-AB47-AEDD-E0F892940E68}"/>
              </a:ext>
            </a:extLst>
          </p:cNvPr>
          <p:cNvSpPr/>
          <p:nvPr userDrawn="1"/>
        </p:nvSpPr>
        <p:spPr>
          <a:xfrm>
            <a:off x="2306612"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a:extLst>
              <a:ext uri="{FF2B5EF4-FFF2-40B4-BE49-F238E27FC236}">
                <a16:creationId xmlns:a16="http://schemas.microsoft.com/office/drawing/2014/main" id="{0E57F47D-DDF4-AA48-A7BE-C2FB73235E75}"/>
              </a:ext>
            </a:extLst>
          </p:cNvPr>
          <p:cNvSpPr/>
          <p:nvPr userDrawn="1"/>
        </p:nvSpPr>
        <p:spPr>
          <a:xfrm>
            <a:off x="4649986"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a:extLst>
              <a:ext uri="{FF2B5EF4-FFF2-40B4-BE49-F238E27FC236}">
                <a16:creationId xmlns:a16="http://schemas.microsoft.com/office/drawing/2014/main" id="{32285FDE-4ECD-8D46-BC4E-80D4C97D419A}"/>
              </a:ext>
            </a:extLst>
          </p:cNvPr>
          <p:cNvSpPr/>
          <p:nvPr userDrawn="1"/>
        </p:nvSpPr>
        <p:spPr>
          <a:xfrm>
            <a:off x="6993360"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a:extLst>
              <a:ext uri="{FF2B5EF4-FFF2-40B4-BE49-F238E27FC236}">
                <a16:creationId xmlns:a16="http://schemas.microsoft.com/office/drawing/2014/main" id="{11D37C73-2087-CF4F-BB36-62A8AE7F5F22}"/>
              </a:ext>
            </a:extLst>
          </p:cNvPr>
          <p:cNvSpPr/>
          <p:nvPr userDrawn="1"/>
        </p:nvSpPr>
        <p:spPr>
          <a:xfrm>
            <a:off x="9336734"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Text Placeholder 7">
            <a:extLst>
              <a:ext uri="{FF2B5EF4-FFF2-40B4-BE49-F238E27FC236}">
                <a16:creationId xmlns:a16="http://schemas.microsoft.com/office/drawing/2014/main" id="{FA1E57F4-8F0A-1042-8292-3A00B6496C7B}"/>
              </a:ext>
            </a:extLst>
          </p:cNvPr>
          <p:cNvSpPr>
            <a:spLocks noGrp="1"/>
          </p:cNvSpPr>
          <p:nvPr>
            <p:ph type="body" sz="quarter" idx="13" hasCustomPrompt="1"/>
          </p:nvPr>
        </p:nvSpPr>
        <p:spPr>
          <a:xfrm>
            <a:off x="1309891" y="3245942"/>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
        <p:nvSpPr>
          <p:cNvPr id="24" name="Text Placeholder 7">
            <a:extLst>
              <a:ext uri="{FF2B5EF4-FFF2-40B4-BE49-F238E27FC236}">
                <a16:creationId xmlns:a16="http://schemas.microsoft.com/office/drawing/2014/main" id="{239D13C3-BDCE-E94B-A5CC-E0CEEED0E08C}"/>
              </a:ext>
            </a:extLst>
          </p:cNvPr>
          <p:cNvSpPr>
            <a:spLocks noGrp="1"/>
          </p:cNvSpPr>
          <p:nvPr>
            <p:ph type="body" sz="quarter" idx="14" hasCustomPrompt="1"/>
          </p:nvPr>
        </p:nvSpPr>
        <p:spPr>
          <a:xfrm>
            <a:off x="3640660" y="4527081"/>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
        <p:nvSpPr>
          <p:cNvPr id="25" name="Text Placeholder 7">
            <a:extLst>
              <a:ext uri="{FF2B5EF4-FFF2-40B4-BE49-F238E27FC236}">
                <a16:creationId xmlns:a16="http://schemas.microsoft.com/office/drawing/2014/main" id="{67FC27DD-6DEF-8E41-A171-7E06A45C6682}"/>
              </a:ext>
            </a:extLst>
          </p:cNvPr>
          <p:cNvSpPr>
            <a:spLocks noGrp="1"/>
          </p:cNvSpPr>
          <p:nvPr>
            <p:ph type="body" sz="quarter" idx="15" hasCustomPrompt="1"/>
          </p:nvPr>
        </p:nvSpPr>
        <p:spPr>
          <a:xfrm>
            <a:off x="6002897" y="3245942"/>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
        <p:nvSpPr>
          <p:cNvPr id="26" name="Text Placeholder 7">
            <a:extLst>
              <a:ext uri="{FF2B5EF4-FFF2-40B4-BE49-F238E27FC236}">
                <a16:creationId xmlns:a16="http://schemas.microsoft.com/office/drawing/2014/main" id="{15248A92-EBFA-C646-AE2C-539B71DD5EAA}"/>
              </a:ext>
            </a:extLst>
          </p:cNvPr>
          <p:cNvSpPr>
            <a:spLocks noGrp="1"/>
          </p:cNvSpPr>
          <p:nvPr>
            <p:ph type="body" sz="quarter" idx="16" hasCustomPrompt="1"/>
          </p:nvPr>
        </p:nvSpPr>
        <p:spPr>
          <a:xfrm>
            <a:off x="8333666" y="4527081"/>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Tree>
    <p:extLst>
      <p:ext uri="{BB962C8B-B14F-4D97-AF65-F5344CB8AC3E}">
        <p14:creationId xmlns:p14="http://schemas.microsoft.com/office/powerpoint/2010/main" val="112891754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rizontal bullets - En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0CCF57-3F67-8347-A429-6B579C3660AF}"/>
              </a:ext>
            </a:extLst>
          </p:cNvPr>
          <p:cNvCxnSpPr/>
          <p:nvPr userDrawn="1"/>
        </p:nvCxnSpPr>
        <p:spPr>
          <a:xfrm flipH="1">
            <a:off x="-810760" y="3981294"/>
            <a:ext cx="10147494" cy="0"/>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 name="Text Placeholder 7">
            <a:extLst>
              <a:ext uri="{FF2B5EF4-FFF2-40B4-BE49-F238E27FC236}">
                <a16:creationId xmlns:a16="http://schemas.microsoft.com/office/drawing/2014/main" id="{9C629534-2618-4A41-AAE9-DE8ABF4C5299}"/>
              </a:ext>
            </a:extLst>
          </p:cNvPr>
          <p:cNvSpPr>
            <a:spLocks noGrp="1"/>
          </p:cNvSpPr>
          <p:nvPr>
            <p:ph type="body" sz="quarter" idx="12" hasCustomPrompt="1"/>
          </p:nvPr>
        </p:nvSpPr>
        <p:spPr>
          <a:xfrm>
            <a:off x="2381221" y="1162132"/>
            <a:ext cx="7562880" cy="577569"/>
          </a:xfrm>
          <a:prstGeom prst="rect">
            <a:avLst/>
          </a:prstGeom>
        </p:spPr>
        <p:txBody>
          <a:bodyPr/>
          <a:lstStyle>
            <a:lvl1pPr marL="9525" indent="-9525" algn="ctr">
              <a:buNone/>
              <a:tabLst/>
              <a:defRPr sz="3600">
                <a:solidFill>
                  <a:schemeClr val="accent1"/>
                </a:solidFill>
                <a:latin typeface="Gravur-CondensedBold" panose="02000506020000020004" pitchFamily="2" charset="0"/>
              </a:defRPr>
            </a:lvl1pPr>
          </a:lstStyle>
          <a:p>
            <a:pPr lvl="0"/>
            <a:r>
              <a:rPr lang="en-GB"/>
              <a:t>Insert timeline title (C)</a:t>
            </a:r>
          </a:p>
        </p:txBody>
      </p:sp>
      <p:sp>
        <p:nvSpPr>
          <p:cNvPr id="12" name="Oval 11">
            <a:extLst>
              <a:ext uri="{FF2B5EF4-FFF2-40B4-BE49-F238E27FC236}">
                <a16:creationId xmlns:a16="http://schemas.microsoft.com/office/drawing/2014/main" id="{0712F79A-818E-6A41-87D7-1584FC925856}"/>
              </a:ext>
            </a:extLst>
          </p:cNvPr>
          <p:cNvSpPr/>
          <p:nvPr userDrawn="1"/>
        </p:nvSpPr>
        <p:spPr>
          <a:xfrm>
            <a:off x="2274338"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a:extLst>
              <a:ext uri="{FF2B5EF4-FFF2-40B4-BE49-F238E27FC236}">
                <a16:creationId xmlns:a16="http://schemas.microsoft.com/office/drawing/2014/main" id="{E7266D6D-45D3-CC41-BC7D-3E3D7B264659}"/>
              </a:ext>
            </a:extLst>
          </p:cNvPr>
          <p:cNvSpPr/>
          <p:nvPr userDrawn="1"/>
        </p:nvSpPr>
        <p:spPr>
          <a:xfrm>
            <a:off x="4617712"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a:extLst>
              <a:ext uri="{FF2B5EF4-FFF2-40B4-BE49-F238E27FC236}">
                <a16:creationId xmlns:a16="http://schemas.microsoft.com/office/drawing/2014/main" id="{0FE2C94E-64DA-E644-B8A2-C9DE17616589}"/>
              </a:ext>
            </a:extLst>
          </p:cNvPr>
          <p:cNvSpPr/>
          <p:nvPr userDrawn="1"/>
        </p:nvSpPr>
        <p:spPr>
          <a:xfrm>
            <a:off x="6961086"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a:extLst>
              <a:ext uri="{FF2B5EF4-FFF2-40B4-BE49-F238E27FC236}">
                <a16:creationId xmlns:a16="http://schemas.microsoft.com/office/drawing/2014/main" id="{01D809CB-C37B-764A-AD22-4D4C197899BD}"/>
              </a:ext>
            </a:extLst>
          </p:cNvPr>
          <p:cNvSpPr/>
          <p:nvPr userDrawn="1"/>
        </p:nvSpPr>
        <p:spPr>
          <a:xfrm>
            <a:off x="9304460" y="3860644"/>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Text Placeholder 7">
            <a:extLst>
              <a:ext uri="{FF2B5EF4-FFF2-40B4-BE49-F238E27FC236}">
                <a16:creationId xmlns:a16="http://schemas.microsoft.com/office/drawing/2014/main" id="{7743868A-4D47-4745-BB9D-15FF5A143AE1}"/>
              </a:ext>
            </a:extLst>
          </p:cNvPr>
          <p:cNvSpPr>
            <a:spLocks noGrp="1"/>
          </p:cNvSpPr>
          <p:nvPr>
            <p:ph type="body" sz="quarter" idx="13" hasCustomPrompt="1"/>
          </p:nvPr>
        </p:nvSpPr>
        <p:spPr>
          <a:xfrm>
            <a:off x="1277617" y="3245942"/>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
        <p:nvSpPr>
          <p:cNvPr id="24" name="Text Placeholder 7">
            <a:extLst>
              <a:ext uri="{FF2B5EF4-FFF2-40B4-BE49-F238E27FC236}">
                <a16:creationId xmlns:a16="http://schemas.microsoft.com/office/drawing/2014/main" id="{BCD2AD4E-43EB-7245-B720-7E120F39407E}"/>
              </a:ext>
            </a:extLst>
          </p:cNvPr>
          <p:cNvSpPr>
            <a:spLocks noGrp="1"/>
          </p:cNvSpPr>
          <p:nvPr>
            <p:ph type="body" sz="quarter" idx="14" hasCustomPrompt="1"/>
          </p:nvPr>
        </p:nvSpPr>
        <p:spPr>
          <a:xfrm>
            <a:off x="3608386" y="4527081"/>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
        <p:nvSpPr>
          <p:cNvPr id="25" name="Text Placeholder 7">
            <a:extLst>
              <a:ext uri="{FF2B5EF4-FFF2-40B4-BE49-F238E27FC236}">
                <a16:creationId xmlns:a16="http://schemas.microsoft.com/office/drawing/2014/main" id="{B3529E48-AF9E-A548-8685-1351159ED2F8}"/>
              </a:ext>
            </a:extLst>
          </p:cNvPr>
          <p:cNvSpPr>
            <a:spLocks noGrp="1"/>
          </p:cNvSpPr>
          <p:nvPr>
            <p:ph type="body" sz="quarter" idx="15" hasCustomPrompt="1"/>
          </p:nvPr>
        </p:nvSpPr>
        <p:spPr>
          <a:xfrm>
            <a:off x="5970623" y="3245942"/>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
        <p:nvSpPr>
          <p:cNvPr id="26" name="Text Placeholder 7">
            <a:extLst>
              <a:ext uri="{FF2B5EF4-FFF2-40B4-BE49-F238E27FC236}">
                <a16:creationId xmlns:a16="http://schemas.microsoft.com/office/drawing/2014/main" id="{E08ACFAE-7984-3947-87FA-7FACA7176CD4}"/>
              </a:ext>
            </a:extLst>
          </p:cNvPr>
          <p:cNvSpPr>
            <a:spLocks noGrp="1"/>
          </p:cNvSpPr>
          <p:nvPr>
            <p:ph type="body" sz="quarter" idx="16" hasCustomPrompt="1"/>
          </p:nvPr>
        </p:nvSpPr>
        <p:spPr>
          <a:xfrm>
            <a:off x="8301392" y="4527081"/>
            <a:ext cx="2294536" cy="348154"/>
          </a:xfrm>
          <a:prstGeom prst="rect">
            <a:avLst/>
          </a:prstGeom>
        </p:spPr>
        <p:txBody>
          <a:bodyPr/>
          <a:lstStyle>
            <a:lvl1pPr marL="9525" indent="-9525" algn="ctr">
              <a:buNone/>
              <a:tabLst/>
              <a:defRPr sz="2000">
                <a:solidFill>
                  <a:schemeClr val="tx2"/>
                </a:solidFill>
                <a:latin typeface="Gravur-CondensedBold" panose="02000506020000020004" pitchFamily="2" charset="0"/>
              </a:defRPr>
            </a:lvl1pPr>
          </a:lstStyle>
          <a:p>
            <a:pPr lvl="0"/>
            <a:r>
              <a:rPr lang="en-GB"/>
              <a:t>Insert milestone</a:t>
            </a:r>
          </a:p>
        </p:txBody>
      </p:sp>
    </p:spTree>
    <p:extLst>
      <p:ext uri="{BB962C8B-B14F-4D97-AF65-F5344CB8AC3E}">
        <p14:creationId xmlns:p14="http://schemas.microsoft.com/office/powerpoint/2010/main" val="132546894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bullets - Start">
    <p:bg>
      <p:bgPr>
        <a:solidFill>
          <a:schemeClr val="bg1"/>
        </a:solidFill>
        <a:effectLst/>
      </p:bgPr>
    </p:bg>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1F565EBB-7A3D-FD4E-A78C-6ECCDC774B3A}"/>
              </a:ext>
            </a:extLst>
          </p:cNvPr>
          <p:cNvSpPr>
            <a:spLocks noGrp="1"/>
          </p:cNvSpPr>
          <p:nvPr>
            <p:ph type="body" sz="quarter" idx="13" hasCustomPrompt="1"/>
          </p:nvPr>
        </p:nvSpPr>
        <p:spPr>
          <a:xfrm>
            <a:off x="6555776" y="1541704"/>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19" name="Text Placeholder 7">
            <a:extLst>
              <a:ext uri="{FF2B5EF4-FFF2-40B4-BE49-F238E27FC236}">
                <a16:creationId xmlns:a16="http://schemas.microsoft.com/office/drawing/2014/main" id="{B24EAE04-5464-3A4D-BC22-01C28DB5AB5A}"/>
              </a:ext>
            </a:extLst>
          </p:cNvPr>
          <p:cNvSpPr>
            <a:spLocks noGrp="1"/>
          </p:cNvSpPr>
          <p:nvPr>
            <p:ph type="body" sz="quarter" idx="14" hasCustomPrompt="1"/>
          </p:nvPr>
        </p:nvSpPr>
        <p:spPr>
          <a:xfrm>
            <a:off x="6555776" y="416028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0" name="Text Placeholder 7">
            <a:extLst>
              <a:ext uri="{FF2B5EF4-FFF2-40B4-BE49-F238E27FC236}">
                <a16:creationId xmlns:a16="http://schemas.microsoft.com/office/drawing/2014/main" id="{1DABA86C-83CA-FD43-92C9-83AACBF8D2AB}"/>
              </a:ext>
            </a:extLst>
          </p:cNvPr>
          <p:cNvSpPr>
            <a:spLocks noGrp="1"/>
          </p:cNvSpPr>
          <p:nvPr>
            <p:ph type="body" sz="quarter" idx="15" hasCustomPrompt="1"/>
          </p:nvPr>
        </p:nvSpPr>
        <p:spPr>
          <a:xfrm>
            <a:off x="6555776" y="2850993"/>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1" name="Text Placeholder 7">
            <a:extLst>
              <a:ext uri="{FF2B5EF4-FFF2-40B4-BE49-F238E27FC236}">
                <a16:creationId xmlns:a16="http://schemas.microsoft.com/office/drawing/2014/main" id="{F28E4CC1-96DB-8C43-92B0-69953A980F42}"/>
              </a:ext>
            </a:extLst>
          </p:cNvPr>
          <p:cNvSpPr>
            <a:spLocks noGrp="1"/>
          </p:cNvSpPr>
          <p:nvPr>
            <p:ph type="body" sz="quarter" idx="16" hasCustomPrompt="1"/>
          </p:nvPr>
        </p:nvSpPr>
        <p:spPr>
          <a:xfrm>
            <a:off x="6555776" y="546957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cxnSp>
        <p:nvCxnSpPr>
          <p:cNvPr id="14" name="Straight Connector 13">
            <a:extLst>
              <a:ext uri="{FF2B5EF4-FFF2-40B4-BE49-F238E27FC236}">
                <a16:creationId xmlns:a16="http://schemas.microsoft.com/office/drawing/2014/main" id="{31379641-504A-634B-8855-966EC2A7738C}"/>
              </a:ext>
            </a:extLst>
          </p:cNvPr>
          <p:cNvCxnSpPr>
            <a:cxnSpLocks/>
          </p:cNvCxnSpPr>
          <p:nvPr userDrawn="1"/>
        </p:nvCxnSpPr>
        <p:spPr>
          <a:xfrm flipH="1">
            <a:off x="6107773" y="1648558"/>
            <a:ext cx="9525" cy="5209442"/>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03D405A-E1B0-0541-9AD6-859ABD678304}"/>
              </a:ext>
            </a:extLst>
          </p:cNvPr>
          <p:cNvSpPr/>
          <p:nvPr userDrawn="1"/>
        </p:nvSpPr>
        <p:spPr>
          <a:xfrm>
            <a:off x="5985459" y="164855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a:extLst>
              <a:ext uri="{FF2B5EF4-FFF2-40B4-BE49-F238E27FC236}">
                <a16:creationId xmlns:a16="http://schemas.microsoft.com/office/drawing/2014/main" id="{F2FD6EF2-9F82-8543-98BD-98E3EE8D661B}"/>
              </a:ext>
            </a:extLst>
          </p:cNvPr>
          <p:cNvSpPr/>
          <p:nvPr userDrawn="1"/>
        </p:nvSpPr>
        <p:spPr>
          <a:xfrm>
            <a:off x="5985459" y="294003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a:extLst>
              <a:ext uri="{FF2B5EF4-FFF2-40B4-BE49-F238E27FC236}">
                <a16:creationId xmlns:a16="http://schemas.microsoft.com/office/drawing/2014/main" id="{2E9A0E48-BA1C-4F4E-8182-C75CB0C3CDBD}"/>
              </a:ext>
            </a:extLst>
          </p:cNvPr>
          <p:cNvSpPr/>
          <p:nvPr userDrawn="1"/>
        </p:nvSpPr>
        <p:spPr>
          <a:xfrm>
            <a:off x="5985459" y="423151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a:extLst>
              <a:ext uri="{FF2B5EF4-FFF2-40B4-BE49-F238E27FC236}">
                <a16:creationId xmlns:a16="http://schemas.microsoft.com/office/drawing/2014/main" id="{8E4E9685-963B-4247-94E7-9875A5018525}"/>
              </a:ext>
            </a:extLst>
          </p:cNvPr>
          <p:cNvSpPr/>
          <p:nvPr userDrawn="1"/>
        </p:nvSpPr>
        <p:spPr>
          <a:xfrm>
            <a:off x="5985459" y="5522999"/>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Text Placeholder 7">
            <a:extLst>
              <a:ext uri="{FF2B5EF4-FFF2-40B4-BE49-F238E27FC236}">
                <a16:creationId xmlns:a16="http://schemas.microsoft.com/office/drawing/2014/main" id="{867550C9-E0AB-3E49-825F-89103D843E70}"/>
              </a:ext>
            </a:extLst>
          </p:cNvPr>
          <p:cNvSpPr>
            <a:spLocks noGrp="1"/>
          </p:cNvSpPr>
          <p:nvPr>
            <p:ph type="body" sz="quarter" idx="10" hasCustomPrompt="1"/>
          </p:nvPr>
        </p:nvSpPr>
        <p:spPr>
          <a:xfrm>
            <a:off x="1791154" y="2112883"/>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29" name="Text Placeholder 7">
            <a:extLst>
              <a:ext uri="{FF2B5EF4-FFF2-40B4-BE49-F238E27FC236}">
                <a16:creationId xmlns:a16="http://schemas.microsoft.com/office/drawing/2014/main" id="{491DFCB7-CEE7-FA47-83B5-8407675B78A9}"/>
              </a:ext>
            </a:extLst>
          </p:cNvPr>
          <p:cNvSpPr>
            <a:spLocks noGrp="1"/>
          </p:cNvSpPr>
          <p:nvPr>
            <p:ph type="body" sz="quarter" idx="11" hasCustomPrompt="1"/>
          </p:nvPr>
        </p:nvSpPr>
        <p:spPr>
          <a:xfrm>
            <a:off x="1791154" y="2986605"/>
            <a:ext cx="3776889" cy="577569"/>
          </a:xfrm>
          <a:prstGeom prst="rect">
            <a:avLst/>
          </a:prstGeom>
        </p:spPr>
        <p:txBody>
          <a:bodyPr/>
          <a:lstStyle>
            <a:lvl1pPr marL="9525" indent="-9525">
              <a:buNone/>
              <a:tabLst/>
              <a:defRPr sz="16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58704818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x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1081D69A-F52D-E747-A109-CC054C9A2503}"/>
              </a:ext>
            </a:extLst>
          </p:cNvPr>
          <p:cNvSpPr>
            <a:spLocks noGrp="1"/>
          </p:cNvSpPr>
          <p:nvPr>
            <p:ph type="body" sz="quarter" idx="10" hasCustomPrompt="1"/>
          </p:nvPr>
        </p:nvSpPr>
        <p:spPr>
          <a:xfrm>
            <a:off x="2052611" y="2291903"/>
            <a:ext cx="3898296" cy="1137097"/>
          </a:xfrm>
          <a:prstGeom prst="roundRect">
            <a:avLst/>
          </a:prstGeom>
          <a:solidFill>
            <a:schemeClr val="bg2">
              <a:alpha val="60000"/>
            </a:schemeClr>
          </a:solidFill>
          <a:ln>
            <a:noFill/>
          </a:ln>
        </p:spPr>
        <p:txBody>
          <a:bodyPr lIns="360000" rIns="360000" anchor="ctr" anchorCtr="0"/>
          <a:lstStyle>
            <a:lvl1pPr marL="9525" indent="-9525">
              <a:buNone/>
              <a:tabLst/>
              <a:defRPr sz="2400">
                <a:solidFill>
                  <a:schemeClr val="tx2"/>
                </a:solidFill>
                <a:latin typeface="Gravur-CondensedBold" panose="02000506020000020004" pitchFamily="2" charset="0"/>
              </a:defRPr>
            </a:lvl1pPr>
          </a:lstStyle>
          <a:p>
            <a:pPr lvl="0"/>
            <a:r>
              <a:rPr lang="en-GB"/>
              <a:t>Insert agenda point here</a:t>
            </a:r>
          </a:p>
        </p:txBody>
      </p:sp>
      <p:grpSp>
        <p:nvGrpSpPr>
          <p:cNvPr id="19" name="Group 18">
            <a:extLst>
              <a:ext uri="{FF2B5EF4-FFF2-40B4-BE49-F238E27FC236}">
                <a16:creationId xmlns:a16="http://schemas.microsoft.com/office/drawing/2014/main" id="{FECCB441-CA3F-F246-A074-6C650CEE2B3A}"/>
              </a:ext>
            </a:extLst>
          </p:cNvPr>
          <p:cNvGrpSpPr/>
          <p:nvPr userDrawn="1"/>
        </p:nvGrpSpPr>
        <p:grpSpPr>
          <a:xfrm>
            <a:off x="3596642" y="718734"/>
            <a:ext cx="4998718" cy="734207"/>
            <a:chOff x="3596642" y="531886"/>
            <a:chExt cx="4998718" cy="734207"/>
          </a:xfrm>
        </p:grpSpPr>
        <p:sp>
          <p:nvSpPr>
            <p:cNvPr id="20" name="Title 6">
              <a:extLst>
                <a:ext uri="{FF2B5EF4-FFF2-40B4-BE49-F238E27FC236}">
                  <a16:creationId xmlns:a16="http://schemas.microsoft.com/office/drawing/2014/main" id="{7AA822BF-1D70-F341-917A-E3EECA55B503}"/>
                </a:ext>
              </a:extLst>
            </p:cNvPr>
            <p:cNvSpPr txBox="1">
              <a:spLocks/>
            </p:cNvSpPr>
            <p:nvPr userDrawn="1"/>
          </p:nvSpPr>
          <p:spPr bwMode="auto">
            <a:xfrm>
              <a:off x="3596642" y="531886"/>
              <a:ext cx="499871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defRPr sz="2800">
                  <a:solidFill>
                    <a:schemeClr val="bg2"/>
                  </a:solidFill>
                  <a:latin typeface="Raleway" charset="0"/>
                </a:defRPr>
              </a:lvl1pPr>
              <a:lvl2pPr marL="742950" indent="-285750">
                <a:lnSpc>
                  <a:spcPct val="90000"/>
                </a:lnSpc>
                <a:spcBef>
                  <a:spcPts val="500"/>
                </a:spcBef>
                <a:buFont typeface="Arial" charset="0"/>
                <a:defRPr sz="2400">
                  <a:solidFill>
                    <a:schemeClr val="bg2"/>
                  </a:solidFill>
                  <a:latin typeface="Raleway" charset="0"/>
                </a:defRPr>
              </a:lvl2pPr>
              <a:lvl3pPr marL="1143000" indent="-228600">
                <a:lnSpc>
                  <a:spcPct val="90000"/>
                </a:lnSpc>
                <a:spcBef>
                  <a:spcPts val="500"/>
                </a:spcBef>
                <a:buFont typeface="Arial" charset="0"/>
                <a:defRPr sz="2000">
                  <a:solidFill>
                    <a:schemeClr val="bg2"/>
                  </a:solidFill>
                  <a:latin typeface="Raleway" charset="0"/>
                </a:defRPr>
              </a:lvl3pPr>
              <a:lvl4pPr marL="1600200" indent="-228600">
                <a:lnSpc>
                  <a:spcPct val="90000"/>
                </a:lnSpc>
                <a:spcBef>
                  <a:spcPts val="500"/>
                </a:spcBef>
                <a:buFont typeface="Arial" charset="0"/>
                <a:defRPr>
                  <a:solidFill>
                    <a:schemeClr val="bg2"/>
                  </a:solidFill>
                  <a:latin typeface="Raleway" charset="0"/>
                </a:defRPr>
              </a:lvl4pPr>
              <a:lvl5pPr marL="2057400" indent="-228600">
                <a:lnSpc>
                  <a:spcPct val="90000"/>
                </a:lnSpc>
                <a:spcBef>
                  <a:spcPts val="500"/>
                </a:spcBef>
                <a:buFont typeface="Arial" charset="0"/>
                <a:defRPr>
                  <a:solidFill>
                    <a:schemeClr val="bg2"/>
                  </a:solidFill>
                  <a:latin typeface="Raleway" charset="0"/>
                </a:defRPr>
              </a:lvl5pPr>
              <a:lvl6pPr marL="2514600" indent="-228600" eaLnBrk="0" fontAlgn="base" hangingPunct="0">
                <a:lnSpc>
                  <a:spcPct val="90000"/>
                </a:lnSpc>
                <a:spcBef>
                  <a:spcPts val="500"/>
                </a:spcBef>
                <a:spcAft>
                  <a:spcPct val="0"/>
                </a:spcAft>
                <a:buFont typeface="Arial" charset="0"/>
                <a:defRPr>
                  <a:solidFill>
                    <a:schemeClr val="bg2"/>
                  </a:solidFill>
                  <a:latin typeface="Raleway" charset="0"/>
                </a:defRPr>
              </a:lvl6pPr>
              <a:lvl7pPr marL="2971800" indent="-228600" eaLnBrk="0" fontAlgn="base" hangingPunct="0">
                <a:lnSpc>
                  <a:spcPct val="90000"/>
                </a:lnSpc>
                <a:spcBef>
                  <a:spcPts val="500"/>
                </a:spcBef>
                <a:spcAft>
                  <a:spcPct val="0"/>
                </a:spcAft>
                <a:buFont typeface="Arial" charset="0"/>
                <a:defRPr>
                  <a:solidFill>
                    <a:schemeClr val="bg2"/>
                  </a:solidFill>
                  <a:latin typeface="Raleway" charset="0"/>
                </a:defRPr>
              </a:lvl7pPr>
              <a:lvl8pPr marL="3429000" indent="-228600" eaLnBrk="0" fontAlgn="base" hangingPunct="0">
                <a:lnSpc>
                  <a:spcPct val="90000"/>
                </a:lnSpc>
                <a:spcBef>
                  <a:spcPts val="500"/>
                </a:spcBef>
                <a:spcAft>
                  <a:spcPct val="0"/>
                </a:spcAft>
                <a:buFont typeface="Arial" charset="0"/>
                <a:defRPr>
                  <a:solidFill>
                    <a:schemeClr val="bg2"/>
                  </a:solidFill>
                  <a:latin typeface="Raleway" charset="0"/>
                </a:defRPr>
              </a:lvl8pPr>
              <a:lvl9pPr marL="3886200" indent="-228600" eaLnBrk="0" fontAlgn="base" hangingPunct="0">
                <a:lnSpc>
                  <a:spcPct val="90000"/>
                </a:lnSpc>
                <a:spcBef>
                  <a:spcPts val="500"/>
                </a:spcBef>
                <a:spcAft>
                  <a:spcPct val="0"/>
                </a:spcAft>
                <a:buFont typeface="Arial" charset="0"/>
                <a:defRPr>
                  <a:solidFill>
                    <a:schemeClr val="bg2"/>
                  </a:solidFill>
                  <a:latin typeface="Raleway" charset="0"/>
                </a:defRPr>
              </a:lvl9pPr>
            </a:lstStyle>
            <a:p>
              <a:pPr algn="ctr" eaLnBrk="1" hangingPunct="1">
                <a:spcBef>
                  <a:spcPct val="0"/>
                </a:spcBef>
                <a:buFontTx/>
                <a:buNone/>
              </a:pPr>
              <a:r>
                <a:rPr lang="en-US" altLang="en-US" sz="3600">
                  <a:solidFill>
                    <a:srgbClr val="9E2986"/>
                  </a:solidFill>
                  <a:latin typeface="Gravur-CondensedBold" charset="0"/>
                  <a:ea typeface="Gravur-CondensedBold" charset="0"/>
                  <a:cs typeface="Gravur-CondensedBold" charset="0"/>
                </a:rPr>
                <a:t>Contents</a:t>
              </a:r>
            </a:p>
          </p:txBody>
        </p:sp>
        <p:cxnSp>
          <p:nvCxnSpPr>
            <p:cNvPr id="21" name="Straight Connector 20">
              <a:extLst>
                <a:ext uri="{FF2B5EF4-FFF2-40B4-BE49-F238E27FC236}">
                  <a16:creationId xmlns:a16="http://schemas.microsoft.com/office/drawing/2014/main" id="{57C9E348-9FAA-B04C-ADAE-9FD1943AADE7}"/>
                </a:ext>
              </a:extLst>
            </p:cNvPr>
            <p:cNvCxnSpPr/>
            <p:nvPr/>
          </p:nvCxnSpPr>
          <p:spPr>
            <a:xfrm>
              <a:off x="5031068" y="1266093"/>
              <a:ext cx="21298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Text Placeholder 7">
            <a:extLst>
              <a:ext uri="{FF2B5EF4-FFF2-40B4-BE49-F238E27FC236}">
                <a16:creationId xmlns:a16="http://schemas.microsoft.com/office/drawing/2014/main" id="{A9D1036D-EE0E-3A4B-BE83-92210ECC9AC3}"/>
              </a:ext>
            </a:extLst>
          </p:cNvPr>
          <p:cNvSpPr>
            <a:spLocks noGrp="1"/>
          </p:cNvSpPr>
          <p:nvPr>
            <p:ph type="body" sz="quarter" idx="23" hasCustomPrompt="1"/>
          </p:nvPr>
        </p:nvSpPr>
        <p:spPr>
          <a:xfrm>
            <a:off x="1620369" y="2024146"/>
            <a:ext cx="819973" cy="819973"/>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800">
                <a:solidFill>
                  <a:schemeClr val="bg1"/>
                </a:solidFill>
                <a:latin typeface="Gravur-CondensedBold" panose="02000506020000020004" pitchFamily="2" charset="0"/>
              </a:defRPr>
            </a:lvl1pPr>
          </a:lstStyle>
          <a:p>
            <a:pPr lvl="0"/>
            <a:r>
              <a:rPr lang="en-GB"/>
              <a:t>1</a:t>
            </a:r>
          </a:p>
        </p:txBody>
      </p:sp>
      <p:sp>
        <p:nvSpPr>
          <p:cNvPr id="22" name="Text Placeholder 7">
            <a:extLst>
              <a:ext uri="{FF2B5EF4-FFF2-40B4-BE49-F238E27FC236}">
                <a16:creationId xmlns:a16="http://schemas.microsoft.com/office/drawing/2014/main" id="{1DCB6ED4-5CB0-3B46-AF3D-A7956E5B4FD3}"/>
              </a:ext>
            </a:extLst>
          </p:cNvPr>
          <p:cNvSpPr>
            <a:spLocks noGrp="1"/>
          </p:cNvSpPr>
          <p:nvPr>
            <p:ph type="body" sz="quarter" idx="24" hasCustomPrompt="1"/>
          </p:nvPr>
        </p:nvSpPr>
        <p:spPr>
          <a:xfrm>
            <a:off x="6660038" y="2275570"/>
            <a:ext cx="3898296" cy="1137097"/>
          </a:xfrm>
          <a:prstGeom prst="roundRect">
            <a:avLst/>
          </a:prstGeom>
          <a:solidFill>
            <a:schemeClr val="bg2">
              <a:alpha val="60000"/>
            </a:schemeClr>
          </a:solidFill>
          <a:ln>
            <a:noFill/>
          </a:ln>
        </p:spPr>
        <p:txBody>
          <a:bodyPr lIns="360000" rIns="360000" anchor="ctr" anchorCtr="0"/>
          <a:lstStyle>
            <a:lvl1pPr marL="9525" indent="-9525">
              <a:buNone/>
              <a:tabLst/>
              <a:defRPr sz="2400">
                <a:solidFill>
                  <a:schemeClr val="tx2"/>
                </a:solidFill>
                <a:latin typeface="Gravur-CondensedBold" panose="02000506020000020004" pitchFamily="2" charset="0"/>
              </a:defRPr>
            </a:lvl1pPr>
          </a:lstStyle>
          <a:p>
            <a:pPr lvl="0"/>
            <a:r>
              <a:rPr lang="en-GB"/>
              <a:t>Insert agenda point here</a:t>
            </a:r>
          </a:p>
        </p:txBody>
      </p:sp>
      <p:sp>
        <p:nvSpPr>
          <p:cNvPr id="24" name="Text Placeholder 7">
            <a:extLst>
              <a:ext uri="{FF2B5EF4-FFF2-40B4-BE49-F238E27FC236}">
                <a16:creationId xmlns:a16="http://schemas.microsoft.com/office/drawing/2014/main" id="{A8078EC9-BF46-4441-ACB1-DACA1EC4FD22}"/>
              </a:ext>
            </a:extLst>
          </p:cNvPr>
          <p:cNvSpPr>
            <a:spLocks noGrp="1"/>
          </p:cNvSpPr>
          <p:nvPr>
            <p:ph type="body" sz="quarter" idx="25" hasCustomPrompt="1"/>
          </p:nvPr>
        </p:nvSpPr>
        <p:spPr>
          <a:xfrm>
            <a:off x="6227796" y="2007813"/>
            <a:ext cx="819973" cy="819973"/>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800">
                <a:solidFill>
                  <a:schemeClr val="bg1"/>
                </a:solidFill>
                <a:latin typeface="Gravur-CondensedBold" panose="02000506020000020004" pitchFamily="2" charset="0"/>
              </a:defRPr>
            </a:lvl1pPr>
          </a:lstStyle>
          <a:p>
            <a:pPr lvl="0"/>
            <a:r>
              <a:rPr lang="en-GB"/>
              <a:t>1</a:t>
            </a:r>
          </a:p>
        </p:txBody>
      </p:sp>
      <p:sp>
        <p:nvSpPr>
          <p:cNvPr id="28" name="Text Placeholder 7">
            <a:extLst>
              <a:ext uri="{FF2B5EF4-FFF2-40B4-BE49-F238E27FC236}">
                <a16:creationId xmlns:a16="http://schemas.microsoft.com/office/drawing/2014/main" id="{A3CB8FA7-8BB3-5341-8B94-18786199FF12}"/>
              </a:ext>
            </a:extLst>
          </p:cNvPr>
          <p:cNvSpPr>
            <a:spLocks noGrp="1"/>
          </p:cNvSpPr>
          <p:nvPr>
            <p:ph type="body" sz="quarter" idx="26" hasCustomPrompt="1"/>
          </p:nvPr>
        </p:nvSpPr>
        <p:spPr>
          <a:xfrm>
            <a:off x="2038785" y="4249612"/>
            <a:ext cx="3898296" cy="1137097"/>
          </a:xfrm>
          <a:prstGeom prst="roundRect">
            <a:avLst/>
          </a:prstGeom>
          <a:solidFill>
            <a:schemeClr val="bg2">
              <a:alpha val="60000"/>
            </a:schemeClr>
          </a:solidFill>
          <a:ln>
            <a:noFill/>
          </a:ln>
        </p:spPr>
        <p:txBody>
          <a:bodyPr lIns="360000" rIns="360000" anchor="ctr" anchorCtr="0"/>
          <a:lstStyle>
            <a:lvl1pPr marL="9525" indent="-9525">
              <a:buNone/>
              <a:tabLst/>
              <a:defRPr sz="2400">
                <a:solidFill>
                  <a:schemeClr val="tx2"/>
                </a:solidFill>
                <a:latin typeface="Gravur-CondensedBold" panose="02000506020000020004" pitchFamily="2" charset="0"/>
              </a:defRPr>
            </a:lvl1pPr>
          </a:lstStyle>
          <a:p>
            <a:pPr lvl="0"/>
            <a:r>
              <a:rPr lang="en-GB"/>
              <a:t>Insert agenda point here</a:t>
            </a:r>
          </a:p>
        </p:txBody>
      </p:sp>
      <p:sp>
        <p:nvSpPr>
          <p:cNvPr id="29" name="Text Placeholder 7">
            <a:extLst>
              <a:ext uri="{FF2B5EF4-FFF2-40B4-BE49-F238E27FC236}">
                <a16:creationId xmlns:a16="http://schemas.microsoft.com/office/drawing/2014/main" id="{22E42B36-DE08-8240-AA03-7578A1F5D5BA}"/>
              </a:ext>
            </a:extLst>
          </p:cNvPr>
          <p:cNvSpPr>
            <a:spLocks noGrp="1"/>
          </p:cNvSpPr>
          <p:nvPr>
            <p:ph type="body" sz="quarter" idx="27" hasCustomPrompt="1"/>
          </p:nvPr>
        </p:nvSpPr>
        <p:spPr>
          <a:xfrm>
            <a:off x="1606543" y="3981855"/>
            <a:ext cx="819973" cy="819973"/>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800">
                <a:solidFill>
                  <a:schemeClr val="bg1"/>
                </a:solidFill>
                <a:latin typeface="Gravur-CondensedBold" panose="02000506020000020004" pitchFamily="2" charset="0"/>
              </a:defRPr>
            </a:lvl1pPr>
          </a:lstStyle>
          <a:p>
            <a:pPr lvl="0"/>
            <a:r>
              <a:rPr lang="en-GB"/>
              <a:t>1</a:t>
            </a:r>
          </a:p>
        </p:txBody>
      </p:sp>
      <p:sp>
        <p:nvSpPr>
          <p:cNvPr id="30" name="Text Placeholder 7">
            <a:extLst>
              <a:ext uri="{FF2B5EF4-FFF2-40B4-BE49-F238E27FC236}">
                <a16:creationId xmlns:a16="http://schemas.microsoft.com/office/drawing/2014/main" id="{1FF2A22F-986C-0641-B3F7-4545874B8F4C}"/>
              </a:ext>
            </a:extLst>
          </p:cNvPr>
          <p:cNvSpPr>
            <a:spLocks noGrp="1"/>
          </p:cNvSpPr>
          <p:nvPr>
            <p:ph type="body" sz="quarter" idx="28" hasCustomPrompt="1"/>
          </p:nvPr>
        </p:nvSpPr>
        <p:spPr>
          <a:xfrm>
            <a:off x="6646212" y="4233279"/>
            <a:ext cx="3898296" cy="1137097"/>
          </a:xfrm>
          <a:prstGeom prst="roundRect">
            <a:avLst/>
          </a:prstGeom>
          <a:solidFill>
            <a:schemeClr val="bg2">
              <a:alpha val="60000"/>
            </a:schemeClr>
          </a:solidFill>
          <a:ln>
            <a:noFill/>
          </a:ln>
        </p:spPr>
        <p:txBody>
          <a:bodyPr lIns="360000" rIns="360000" anchor="ctr" anchorCtr="0"/>
          <a:lstStyle>
            <a:lvl1pPr>
              <a:buNone/>
              <a:defRPr sz="2400">
                <a:solidFill>
                  <a:schemeClr val="tx2"/>
                </a:solidFill>
                <a:latin typeface="Gravur-CondensedBold" panose="02000506020000020004" pitchFamily="2" charset="0"/>
              </a:defRPr>
            </a:lvl1pPr>
          </a:lstStyle>
          <a:p>
            <a:pPr lvl="0"/>
            <a:r>
              <a:rPr lang="en-GB"/>
              <a:t>Insert agenda point here</a:t>
            </a:r>
          </a:p>
        </p:txBody>
      </p:sp>
      <p:sp>
        <p:nvSpPr>
          <p:cNvPr id="31" name="Text Placeholder 7">
            <a:extLst>
              <a:ext uri="{FF2B5EF4-FFF2-40B4-BE49-F238E27FC236}">
                <a16:creationId xmlns:a16="http://schemas.microsoft.com/office/drawing/2014/main" id="{C16181BD-2C28-BE42-8DAF-13238476558E}"/>
              </a:ext>
            </a:extLst>
          </p:cNvPr>
          <p:cNvSpPr>
            <a:spLocks noGrp="1"/>
          </p:cNvSpPr>
          <p:nvPr>
            <p:ph type="body" sz="quarter" idx="29" hasCustomPrompt="1"/>
          </p:nvPr>
        </p:nvSpPr>
        <p:spPr>
          <a:xfrm>
            <a:off x="6213970" y="3965522"/>
            <a:ext cx="819973" cy="819973"/>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800">
                <a:solidFill>
                  <a:schemeClr val="bg1"/>
                </a:solidFill>
                <a:latin typeface="Gravur-CondensedBold" panose="02000506020000020004" pitchFamily="2" charset="0"/>
              </a:defRPr>
            </a:lvl1pPr>
          </a:lstStyle>
          <a:p>
            <a:pPr lvl="0"/>
            <a:r>
              <a:rPr lang="en-GB"/>
              <a:t>1</a:t>
            </a:r>
          </a:p>
        </p:txBody>
      </p:sp>
    </p:spTree>
    <p:extLst>
      <p:ext uri="{BB962C8B-B14F-4D97-AF65-F5344CB8AC3E}">
        <p14:creationId xmlns:p14="http://schemas.microsoft.com/office/powerpoint/2010/main" val="34531574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bullets - Middle">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12FCA1B2-C71B-FF40-9642-530DA88486B2}"/>
              </a:ext>
            </a:extLst>
          </p:cNvPr>
          <p:cNvCxnSpPr>
            <a:cxnSpLocks/>
          </p:cNvCxnSpPr>
          <p:nvPr userDrawn="1"/>
        </p:nvCxnSpPr>
        <p:spPr>
          <a:xfrm flipH="1">
            <a:off x="6107775" y="-180109"/>
            <a:ext cx="12866" cy="7038109"/>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379641-504A-634B-8855-966EC2A7738C}"/>
              </a:ext>
            </a:extLst>
          </p:cNvPr>
          <p:cNvCxnSpPr>
            <a:cxnSpLocks/>
          </p:cNvCxnSpPr>
          <p:nvPr userDrawn="1"/>
        </p:nvCxnSpPr>
        <p:spPr>
          <a:xfrm>
            <a:off x="6107773" y="6858000"/>
            <a:ext cx="1" cy="0"/>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03D405A-E1B0-0541-9AD6-859ABD678304}"/>
              </a:ext>
            </a:extLst>
          </p:cNvPr>
          <p:cNvSpPr/>
          <p:nvPr userDrawn="1"/>
        </p:nvSpPr>
        <p:spPr>
          <a:xfrm>
            <a:off x="5985459" y="164855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a:extLst>
              <a:ext uri="{FF2B5EF4-FFF2-40B4-BE49-F238E27FC236}">
                <a16:creationId xmlns:a16="http://schemas.microsoft.com/office/drawing/2014/main" id="{F2FD6EF2-9F82-8543-98BD-98E3EE8D661B}"/>
              </a:ext>
            </a:extLst>
          </p:cNvPr>
          <p:cNvSpPr/>
          <p:nvPr userDrawn="1"/>
        </p:nvSpPr>
        <p:spPr>
          <a:xfrm>
            <a:off x="5985459" y="294003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a:extLst>
              <a:ext uri="{FF2B5EF4-FFF2-40B4-BE49-F238E27FC236}">
                <a16:creationId xmlns:a16="http://schemas.microsoft.com/office/drawing/2014/main" id="{2E9A0E48-BA1C-4F4E-8182-C75CB0C3CDBD}"/>
              </a:ext>
            </a:extLst>
          </p:cNvPr>
          <p:cNvSpPr/>
          <p:nvPr userDrawn="1"/>
        </p:nvSpPr>
        <p:spPr>
          <a:xfrm>
            <a:off x="5985459" y="423151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a:extLst>
              <a:ext uri="{FF2B5EF4-FFF2-40B4-BE49-F238E27FC236}">
                <a16:creationId xmlns:a16="http://schemas.microsoft.com/office/drawing/2014/main" id="{8E4E9685-963B-4247-94E7-9875A5018525}"/>
              </a:ext>
            </a:extLst>
          </p:cNvPr>
          <p:cNvSpPr/>
          <p:nvPr userDrawn="1"/>
        </p:nvSpPr>
        <p:spPr>
          <a:xfrm>
            <a:off x="5985459" y="5522999"/>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 Placeholder 7">
            <a:extLst>
              <a:ext uri="{FF2B5EF4-FFF2-40B4-BE49-F238E27FC236}">
                <a16:creationId xmlns:a16="http://schemas.microsoft.com/office/drawing/2014/main" id="{BE25D79F-8CF7-3147-96B3-E07B2DC3B1DE}"/>
              </a:ext>
            </a:extLst>
          </p:cNvPr>
          <p:cNvSpPr>
            <a:spLocks noGrp="1"/>
          </p:cNvSpPr>
          <p:nvPr>
            <p:ph type="body" sz="quarter" idx="13" hasCustomPrompt="1"/>
          </p:nvPr>
        </p:nvSpPr>
        <p:spPr>
          <a:xfrm>
            <a:off x="6555776" y="1541704"/>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13" name="Text Placeholder 7">
            <a:extLst>
              <a:ext uri="{FF2B5EF4-FFF2-40B4-BE49-F238E27FC236}">
                <a16:creationId xmlns:a16="http://schemas.microsoft.com/office/drawing/2014/main" id="{F79A3187-37DE-AE4B-8FCD-D548D6981AB5}"/>
              </a:ext>
            </a:extLst>
          </p:cNvPr>
          <p:cNvSpPr>
            <a:spLocks noGrp="1"/>
          </p:cNvSpPr>
          <p:nvPr>
            <p:ph type="body" sz="quarter" idx="14" hasCustomPrompt="1"/>
          </p:nvPr>
        </p:nvSpPr>
        <p:spPr>
          <a:xfrm>
            <a:off x="6555776" y="416028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15" name="Text Placeholder 7">
            <a:extLst>
              <a:ext uri="{FF2B5EF4-FFF2-40B4-BE49-F238E27FC236}">
                <a16:creationId xmlns:a16="http://schemas.microsoft.com/office/drawing/2014/main" id="{7B830565-2326-AC41-8766-2C4C375D5392}"/>
              </a:ext>
            </a:extLst>
          </p:cNvPr>
          <p:cNvSpPr>
            <a:spLocks noGrp="1"/>
          </p:cNvSpPr>
          <p:nvPr>
            <p:ph type="body" sz="quarter" idx="15" hasCustomPrompt="1"/>
          </p:nvPr>
        </p:nvSpPr>
        <p:spPr>
          <a:xfrm>
            <a:off x="6555776" y="2850993"/>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2" name="Text Placeholder 7">
            <a:extLst>
              <a:ext uri="{FF2B5EF4-FFF2-40B4-BE49-F238E27FC236}">
                <a16:creationId xmlns:a16="http://schemas.microsoft.com/office/drawing/2014/main" id="{6761D4B5-CE85-484E-8A5E-396007F3521B}"/>
              </a:ext>
            </a:extLst>
          </p:cNvPr>
          <p:cNvSpPr>
            <a:spLocks noGrp="1"/>
          </p:cNvSpPr>
          <p:nvPr>
            <p:ph type="body" sz="quarter" idx="16" hasCustomPrompt="1"/>
          </p:nvPr>
        </p:nvSpPr>
        <p:spPr>
          <a:xfrm>
            <a:off x="6555776" y="546957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Tree>
    <p:extLst>
      <p:ext uri="{BB962C8B-B14F-4D97-AF65-F5344CB8AC3E}">
        <p14:creationId xmlns:p14="http://schemas.microsoft.com/office/powerpoint/2010/main" val="1750239043"/>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bullets - En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F9B3158A-D70D-B148-9E01-71929F34613A}"/>
              </a:ext>
            </a:extLst>
          </p:cNvPr>
          <p:cNvCxnSpPr>
            <a:cxnSpLocks/>
          </p:cNvCxnSpPr>
          <p:nvPr userDrawn="1"/>
        </p:nvCxnSpPr>
        <p:spPr>
          <a:xfrm flipH="1">
            <a:off x="6107774" y="-95534"/>
            <a:ext cx="10231" cy="5596201"/>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E152CA-EB99-E34E-AE9D-3781CBDF293F}"/>
              </a:ext>
            </a:extLst>
          </p:cNvPr>
          <p:cNvCxnSpPr>
            <a:cxnSpLocks/>
          </p:cNvCxnSpPr>
          <p:nvPr userDrawn="1"/>
        </p:nvCxnSpPr>
        <p:spPr>
          <a:xfrm>
            <a:off x="6107773" y="5567664"/>
            <a:ext cx="1" cy="0"/>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379641-504A-634B-8855-966EC2A7738C}"/>
              </a:ext>
            </a:extLst>
          </p:cNvPr>
          <p:cNvCxnSpPr>
            <a:cxnSpLocks/>
          </p:cNvCxnSpPr>
          <p:nvPr userDrawn="1"/>
        </p:nvCxnSpPr>
        <p:spPr>
          <a:xfrm>
            <a:off x="6096584" y="5629791"/>
            <a:ext cx="1" cy="0"/>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03D405A-E1B0-0541-9AD6-859ABD678304}"/>
              </a:ext>
            </a:extLst>
          </p:cNvPr>
          <p:cNvSpPr/>
          <p:nvPr userDrawn="1"/>
        </p:nvSpPr>
        <p:spPr>
          <a:xfrm>
            <a:off x="5985459" y="164855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a:extLst>
              <a:ext uri="{FF2B5EF4-FFF2-40B4-BE49-F238E27FC236}">
                <a16:creationId xmlns:a16="http://schemas.microsoft.com/office/drawing/2014/main" id="{F2FD6EF2-9F82-8543-98BD-98E3EE8D661B}"/>
              </a:ext>
            </a:extLst>
          </p:cNvPr>
          <p:cNvSpPr/>
          <p:nvPr userDrawn="1"/>
        </p:nvSpPr>
        <p:spPr>
          <a:xfrm>
            <a:off x="5985459" y="294003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a:extLst>
              <a:ext uri="{FF2B5EF4-FFF2-40B4-BE49-F238E27FC236}">
                <a16:creationId xmlns:a16="http://schemas.microsoft.com/office/drawing/2014/main" id="{2E9A0E48-BA1C-4F4E-8182-C75CB0C3CDBD}"/>
              </a:ext>
            </a:extLst>
          </p:cNvPr>
          <p:cNvSpPr/>
          <p:nvPr userDrawn="1"/>
        </p:nvSpPr>
        <p:spPr>
          <a:xfrm>
            <a:off x="5985459" y="423151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a:extLst>
              <a:ext uri="{FF2B5EF4-FFF2-40B4-BE49-F238E27FC236}">
                <a16:creationId xmlns:a16="http://schemas.microsoft.com/office/drawing/2014/main" id="{8E4E9685-963B-4247-94E7-9875A5018525}"/>
              </a:ext>
            </a:extLst>
          </p:cNvPr>
          <p:cNvSpPr/>
          <p:nvPr userDrawn="1"/>
        </p:nvSpPr>
        <p:spPr>
          <a:xfrm>
            <a:off x="5985459" y="5522999"/>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ext Placeholder 7">
            <a:extLst>
              <a:ext uri="{FF2B5EF4-FFF2-40B4-BE49-F238E27FC236}">
                <a16:creationId xmlns:a16="http://schemas.microsoft.com/office/drawing/2014/main" id="{B9718476-9F5D-8A4E-BC90-419674507081}"/>
              </a:ext>
            </a:extLst>
          </p:cNvPr>
          <p:cNvSpPr>
            <a:spLocks noGrp="1"/>
          </p:cNvSpPr>
          <p:nvPr>
            <p:ph type="body" sz="quarter" idx="13" hasCustomPrompt="1"/>
          </p:nvPr>
        </p:nvSpPr>
        <p:spPr>
          <a:xfrm>
            <a:off x="6555776" y="1541704"/>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2" name="Text Placeholder 7">
            <a:extLst>
              <a:ext uri="{FF2B5EF4-FFF2-40B4-BE49-F238E27FC236}">
                <a16:creationId xmlns:a16="http://schemas.microsoft.com/office/drawing/2014/main" id="{3A8A2F17-F8B9-744E-871E-DDA908AB3575}"/>
              </a:ext>
            </a:extLst>
          </p:cNvPr>
          <p:cNvSpPr>
            <a:spLocks noGrp="1"/>
          </p:cNvSpPr>
          <p:nvPr>
            <p:ph type="body" sz="quarter" idx="14" hasCustomPrompt="1"/>
          </p:nvPr>
        </p:nvSpPr>
        <p:spPr>
          <a:xfrm>
            <a:off x="6555776" y="416028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4" name="Text Placeholder 7">
            <a:extLst>
              <a:ext uri="{FF2B5EF4-FFF2-40B4-BE49-F238E27FC236}">
                <a16:creationId xmlns:a16="http://schemas.microsoft.com/office/drawing/2014/main" id="{A5E54BC8-1538-324A-9679-09DEC02C885E}"/>
              </a:ext>
            </a:extLst>
          </p:cNvPr>
          <p:cNvSpPr>
            <a:spLocks noGrp="1"/>
          </p:cNvSpPr>
          <p:nvPr>
            <p:ph type="body" sz="quarter" idx="15" hasCustomPrompt="1"/>
          </p:nvPr>
        </p:nvSpPr>
        <p:spPr>
          <a:xfrm>
            <a:off x="6555776" y="2850993"/>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6" name="Text Placeholder 7">
            <a:extLst>
              <a:ext uri="{FF2B5EF4-FFF2-40B4-BE49-F238E27FC236}">
                <a16:creationId xmlns:a16="http://schemas.microsoft.com/office/drawing/2014/main" id="{212CE50F-714A-5142-9027-8BD8F132C8C9}"/>
              </a:ext>
            </a:extLst>
          </p:cNvPr>
          <p:cNvSpPr>
            <a:spLocks noGrp="1"/>
          </p:cNvSpPr>
          <p:nvPr>
            <p:ph type="body" sz="quarter" idx="16" hasCustomPrompt="1"/>
          </p:nvPr>
        </p:nvSpPr>
        <p:spPr>
          <a:xfrm>
            <a:off x="6555776" y="546957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Tree>
    <p:extLst>
      <p:ext uri="{BB962C8B-B14F-4D97-AF65-F5344CB8AC3E}">
        <p14:creationId xmlns:p14="http://schemas.microsoft.com/office/powerpoint/2010/main" val="3165198966"/>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bullets_2 - Start">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1379641-504A-634B-8855-966EC2A7738C}"/>
              </a:ext>
            </a:extLst>
          </p:cNvPr>
          <p:cNvCxnSpPr>
            <a:cxnSpLocks/>
          </p:cNvCxnSpPr>
          <p:nvPr userDrawn="1"/>
        </p:nvCxnSpPr>
        <p:spPr>
          <a:xfrm flipH="1">
            <a:off x="6107773" y="1648558"/>
            <a:ext cx="9525" cy="5209442"/>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03D405A-E1B0-0541-9AD6-859ABD678304}"/>
              </a:ext>
            </a:extLst>
          </p:cNvPr>
          <p:cNvSpPr/>
          <p:nvPr userDrawn="1"/>
        </p:nvSpPr>
        <p:spPr>
          <a:xfrm>
            <a:off x="5985459" y="164855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a:extLst>
              <a:ext uri="{FF2B5EF4-FFF2-40B4-BE49-F238E27FC236}">
                <a16:creationId xmlns:a16="http://schemas.microsoft.com/office/drawing/2014/main" id="{F2FD6EF2-9F82-8543-98BD-98E3EE8D661B}"/>
              </a:ext>
            </a:extLst>
          </p:cNvPr>
          <p:cNvSpPr/>
          <p:nvPr userDrawn="1"/>
        </p:nvSpPr>
        <p:spPr>
          <a:xfrm>
            <a:off x="5985459" y="294003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a:extLst>
              <a:ext uri="{FF2B5EF4-FFF2-40B4-BE49-F238E27FC236}">
                <a16:creationId xmlns:a16="http://schemas.microsoft.com/office/drawing/2014/main" id="{2E9A0E48-BA1C-4F4E-8182-C75CB0C3CDBD}"/>
              </a:ext>
            </a:extLst>
          </p:cNvPr>
          <p:cNvSpPr/>
          <p:nvPr userDrawn="1"/>
        </p:nvSpPr>
        <p:spPr>
          <a:xfrm>
            <a:off x="5985459" y="423151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a:extLst>
              <a:ext uri="{FF2B5EF4-FFF2-40B4-BE49-F238E27FC236}">
                <a16:creationId xmlns:a16="http://schemas.microsoft.com/office/drawing/2014/main" id="{8E4E9685-963B-4247-94E7-9875A5018525}"/>
              </a:ext>
            </a:extLst>
          </p:cNvPr>
          <p:cNvSpPr/>
          <p:nvPr userDrawn="1"/>
        </p:nvSpPr>
        <p:spPr>
          <a:xfrm>
            <a:off x="5985459" y="5522999"/>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Picture Placeholder 3">
            <a:extLst>
              <a:ext uri="{FF2B5EF4-FFF2-40B4-BE49-F238E27FC236}">
                <a16:creationId xmlns:a16="http://schemas.microsoft.com/office/drawing/2014/main" id="{BBDC5358-BCDE-FF4D-A552-2B8888E453CF}"/>
              </a:ext>
            </a:extLst>
          </p:cNvPr>
          <p:cNvSpPr>
            <a:spLocks noGrp="1"/>
          </p:cNvSpPr>
          <p:nvPr>
            <p:ph type="pic" sz="quarter" idx="17" hasCustomPrompt="1"/>
          </p:nvPr>
        </p:nvSpPr>
        <p:spPr>
          <a:xfrm>
            <a:off x="1260113" y="1541704"/>
            <a:ext cx="3788379" cy="3788379"/>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12" name="Text Placeholder 7">
            <a:extLst>
              <a:ext uri="{FF2B5EF4-FFF2-40B4-BE49-F238E27FC236}">
                <a16:creationId xmlns:a16="http://schemas.microsoft.com/office/drawing/2014/main" id="{719A12FE-7717-5248-89C1-D858BAF91726}"/>
              </a:ext>
            </a:extLst>
          </p:cNvPr>
          <p:cNvSpPr>
            <a:spLocks noGrp="1"/>
          </p:cNvSpPr>
          <p:nvPr>
            <p:ph type="body" sz="quarter" idx="13" hasCustomPrompt="1"/>
          </p:nvPr>
        </p:nvSpPr>
        <p:spPr>
          <a:xfrm>
            <a:off x="6555776" y="1541704"/>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15" name="Text Placeholder 7">
            <a:extLst>
              <a:ext uri="{FF2B5EF4-FFF2-40B4-BE49-F238E27FC236}">
                <a16:creationId xmlns:a16="http://schemas.microsoft.com/office/drawing/2014/main" id="{FA75B254-9B00-6C4C-BDBA-F720CE7B287B}"/>
              </a:ext>
            </a:extLst>
          </p:cNvPr>
          <p:cNvSpPr>
            <a:spLocks noGrp="1"/>
          </p:cNvSpPr>
          <p:nvPr>
            <p:ph type="body" sz="quarter" idx="14" hasCustomPrompt="1"/>
          </p:nvPr>
        </p:nvSpPr>
        <p:spPr>
          <a:xfrm>
            <a:off x="6555776" y="416028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17" name="Text Placeholder 7">
            <a:extLst>
              <a:ext uri="{FF2B5EF4-FFF2-40B4-BE49-F238E27FC236}">
                <a16:creationId xmlns:a16="http://schemas.microsoft.com/office/drawing/2014/main" id="{08B5DCB5-87B3-5F46-8F72-3C17B1F06A25}"/>
              </a:ext>
            </a:extLst>
          </p:cNvPr>
          <p:cNvSpPr>
            <a:spLocks noGrp="1"/>
          </p:cNvSpPr>
          <p:nvPr>
            <p:ph type="body" sz="quarter" idx="15" hasCustomPrompt="1"/>
          </p:nvPr>
        </p:nvSpPr>
        <p:spPr>
          <a:xfrm>
            <a:off x="6555776" y="2850993"/>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2" name="Text Placeholder 7">
            <a:extLst>
              <a:ext uri="{FF2B5EF4-FFF2-40B4-BE49-F238E27FC236}">
                <a16:creationId xmlns:a16="http://schemas.microsoft.com/office/drawing/2014/main" id="{4BFBB063-33A8-694A-9F6B-3152616D55F1}"/>
              </a:ext>
            </a:extLst>
          </p:cNvPr>
          <p:cNvSpPr>
            <a:spLocks noGrp="1"/>
          </p:cNvSpPr>
          <p:nvPr>
            <p:ph type="body" sz="quarter" idx="16" hasCustomPrompt="1"/>
          </p:nvPr>
        </p:nvSpPr>
        <p:spPr>
          <a:xfrm>
            <a:off x="6555776" y="546957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Tree>
    <p:extLst>
      <p:ext uri="{BB962C8B-B14F-4D97-AF65-F5344CB8AC3E}">
        <p14:creationId xmlns:p14="http://schemas.microsoft.com/office/powerpoint/2010/main" val="293492646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bullets_2 - Middle">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744BA67-FB84-8D49-A947-64BD2E4945BA}"/>
              </a:ext>
            </a:extLst>
          </p:cNvPr>
          <p:cNvCxnSpPr>
            <a:cxnSpLocks/>
          </p:cNvCxnSpPr>
          <p:nvPr userDrawn="1"/>
        </p:nvCxnSpPr>
        <p:spPr>
          <a:xfrm flipH="1">
            <a:off x="6104761" y="-95534"/>
            <a:ext cx="13245" cy="7244479"/>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E152CA-EB99-E34E-AE9D-3781CBDF293F}"/>
              </a:ext>
            </a:extLst>
          </p:cNvPr>
          <p:cNvCxnSpPr>
            <a:cxnSpLocks/>
          </p:cNvCxnSpPr>
          <p:nvPr userDrawn="1"/>
        </p:nvCxnSpPr>
        <p:spPr>
          <a:xfrm>
            <a:off x="6107773" y="5567664"/>
            <a:ext cx="1" cy="0"/>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379641-504A-634B-8855-966EC2A7738C}"/>
              </a:ext>
            </a:extLst>
          </p:cNvPr>
          <p:cNvCxnSpPr>
            <a:cxnSpLocks/>
          </p:cNvCxnSpPr>
          <p:nvPr userDrawn="1"/>
        </p:nvCxnSpPr>
        <p:spPr>
          <a:xfrm>
            <a:off x="6096584" y="5629791"/>
            <a:ext cx="1" cy="0"/>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03D405A-E1B0-0541-9AD6-859ABD678304}"/>
              </a:ext>
            </a:extLst>
          </p:cNvPr>
          <p:cNvSpPr/>
          <p:nvPr userDrawn="1"/>
        </p:nvSpPr>
        <p:spPr>
          <a:xfrm>
            <a:off x="5985459" y="164855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a:extLst>
              <a:ext uri="{FF2B5EF4-FFF2-40B4-BE49-F238E27FC236}">
                <a16:creationId xmlns:a16="http://schemas.microsoft.com/office/drawing/2014/main" id="{F2FD6EF2-9F82-8543-98BD-98E3EE8D661B}"/>
              </a:ext>
            </a:extLst>
          </p:cNvPr>
          <p:cNvSpPr/>
          <p:nvPr userDrawn="1"/>
        </p:nvSpPr>
        <p:spPr>
          <a:xfrm>
            <a:off x="5985459" y="294003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a:extLst>
              <a:ext uri="{FF2B5EF4-FFF2-40B4-BE49-F238E27FC236}">
                <a16:creationId xmlns:a16="http://schemas.microsoft.com/office/drawing/2014/main" id="{2E9A0E48-BA1C-4F4E-8182-C75CB0C3CDBD}"/>
              </a:ext>
            </a:extLst>
          </p:cNvPr>
          <p:cNvSpPr/>
          <p:nvPr userDrawn="1"/>
        </p:nvSpPr>
        <p:spPr>
          <a:xfrm>
            <a:off x="5985459" y="423151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a:extLst>
              <a:ext uri="{FF2B5EF4-FFF2-40B4-BE49-F238E27FC236}">
                <a16:creationId xmlns:a16="http://schemas.microsoft.com/office/drawing/2014/main" id="{8E4E9685-963B-4247-94E7-9875A5018525}"/>
              </a:ext>
            </a:extLst>
          </p:cNvPr>
          <p:cNvSpPr/>
          <p:nvPr userDrawn="1"/>
        </p:nvSpPr>
        <p:spPr>
          <a:xfrm>
            <a:off x="5985459" y="5522999"/>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Picture Placeholder 3">
            <a:extLst>
              <a:ext uri="{FF2B5EF4-FFF2-40B4-BE49-F238E27FC236}">
                <a16:creationId xmlns:a16="http://schemas.microsoft.com/office/drawing/2014/main" id="{C6D9C572-5A54-EC45-9F54-A656AF888A50}"/>
              </a:ext>
            </a:extLst>
          </p:cNvPr>
          <p:cNvSpPr>
            <a:spLocks noGrp="1"/>
          </p:cNvSpPr>
          <p:nvPr>
            <p:ph type="pic" sz="quarter" idx="17" hasCustomPrompt="1"/>
          </p:nvPr>
        </p:nvSpPr>
        <p:spPr>
          <a:xfrm>
            <a:off x="1260113" y="1541704"/>
            <a:ext cx="3788379" cy="3788379"/>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17" name="Text Placeholder 7">
            <a:extLst>
              <a:ext uri="{FF2B5EF4-FFF2-40B4-BE49-F238E27FC236}">
                <a16:creationId xmlns:a16="http://schemas.microsoft.com/office/drawing/2014/main" id="{97808D98-337D-8C41-9C76-6F28C7CA0EDC}"/>
              </a:ext>
            </a:extLst>
          </p:cNvPr>
          <p:cNvSpPr>
            <a:spLocks noGrp="1"/>
          </p:cNvSpPr>
          <p:nvPr>
            <p:ph type="body" sz="quarter" idx="13" hasCustomPrompt="1"/>
          </p:nvPr>
        </p:nvSpPr>
        <p:spPr>
          <a:xfrm>
            <a:off x="6555776" y="1541704"/>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2" name="Text Placeholder 7">
            <a:extLst>
              <a:ext uri="{FF2B5EF4-FFF2-40B4-BE49-F238E27FC236}">
                <a16:creationId xmlns:a16="http://schemas.microsoft.com/office/drawing/2014/main" id="{FC1FA389-EF07-FD4D-9CB5-F47FC6D2F1E7}"/>
              </a:ext>
            </a:extLst>
          </p:cNvPr>
          <p:cNvSpPr>
            <a:spLocks noGrp="1"/>
          </p:cNvSpPr>
          <p:nvPr>
            <p:ph type="body" sz="quarter" idx="14" hasCustomPrompt="1"/>
          </p:nvPr>
        </p:nvSpPr>
        <p:spPr>
          <a:xfrm>
            <a:off x="6555776" y="416028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4" name="Text Placeholder 7">
            <a:extLst>
              <a:ext uri="{FF2B5EF4-FFF2-40B4-BE49-F238E27FC236}">
                <a16:creationId xmlns:a16="http://schemas.microsoft.com/office/drawing/2014/main" id="{2F30D2E7-E457-4544-9BDC-D8BF505B3FC5}"/>
              </a:ext>
            </a:extLst>
          </p:cNvPr>
          <p:cNvSpPr>
            <a:spLocks noGrp="1"/>
          </p:cNvSpPr>
          <p:nvPr>
            <p:ph type="body" sz="quarter" idx="15" hasCustomPrompt="1"/>
          </p:nvPr>
        </p:nvSpPr>
        <p:spPr>
          <a:xfrm>
            <a:off x="6555776" y="2850993"/>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6" name="Text Placeholder 7">
            <a:extLst>
              <a:ext uri="{FF2B5EF4-FFF2-40B4-BE49-F238E27FC236}">
                <a16:creationId xmlns:a16="http://schemas.microsoft.com/office/drawing/2014/main" id="{169C4C15-CABB-DE48-A4E8-FBEE4BEE66F5}"/>
              </a:ext>
            </a:extLst>
          </p:cNvPr>
          <p:cNvSpPr>
            <a:spLocks noGrp="1"/>
          </p:cNvSpPr>
          <p:nvPr>
            <p:ph type="body" sz="quarter" idx="16" hasCustomPrompt="1"/>
          </p:nvPr>
        </p:nvSpPr>
        <p:spPr>
          <a:xfrm>
            <a:off x="6555776" y="546957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Tree>
    <p:extLst>
      <p:ext uri="{BB962C8B-B14F-4D97-AF65-F5344CB8AC3E}">
        <p14:creationId xmlns:p14="http://schemas.microsoft.com/office/powerpoint/2010/main" val="2550643370"/>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bullets_2 - En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744BA67-FB84-8D49-A947-64BD2E4945BA}"/>
              </a:ext>
            </a:extLst>
          </p:cNvPr>
          <p:cNvCxnSpPr>
            <a:cxnSpLocks/>
          </p:cNvCxnSpPr>
          <p:nvPr userDrawn="1"/>
        </p:nvCxnSpPr>
        <p:spPr>
          <a:xfrm flipH="1">
            <a:off x="6107774" y="-95534"/>
            <a:ext cx="10231" cy="5596201"/>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E152CA-EB99-E34E-AE9D-3781CBDF293F}"/>
              </a:ext>
            </a:extLst>
          </p:cNvPr>
          <p:cNvCxnSpPr>
            <a:cxnSpLocks/>
          </p:cNvCxnSpPr>
          <p:nvPr userDrawn="1"/>
        </p:nvCxnSpPr>
        <p:spPr>
          <a:xfrm>
            <a:off x="6107773" y="5567664"/>
            <a:ext cx="1" cy="0"/>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379641-504A-634B-8855-966EC2A7738C}"/>
              </a:ext>
            </a:extLst>
          </p:cNvPr>
          <p:cNvCxnSpPr>
            <a:cxnSpLocks/>
          </p:cNvCxnSpPr>
          <p:nvPr userDrawn="1"/>
        </p:nvCxnSpPr>
        <p:spPr>
          <a:xfrm>
            <a:off x="6096584" y="5629791"/>
            <a:ext cx="1" cy="0"/>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03D405A-E1B0-0541-9AD6-859ABD678304}"/>
              </a:ext>
            </a:extLst>
          </p:cNvPr>
          <p:cNvSpPr/>
          <p:nvPr userDrawn="1"/>
        </p:nvSpPr>
        <p:spPr>
          <a:xfrm>
            <a:off x="5985459" y="164855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a:extLst>
              <a:ext uri="{FF2B5EF4-FFF2-40B4-BE49-F238E27FC236}">
                <a16:creationId xmlns:a16="http://schemas.microsoft.com/office/drawing/2014/main" id="{F2FD6EF2-9F82-8543-98BD-98E3EE8D661B}"/>
              </a:ext>
            </a:extLst>
          </p:cNvPr>
          <p:cNvSpPr/>
          <p:nvPr userDrawn="1"/>
        </p:nvSpPr>
        <p:spPr>
          <a:xfrm>
            <a:off x="5985459" y="294003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a:extLst>
              <a:ext uri="{FF2B5EF4-FFF2-40B4-BE49-F238E27FC236}">
                <a16:creationId xmlns:a16="http://schemas.microsoft.com/office/drawing/2014/main" id="{2E9A0E48-BA1C-4F4E-8182-C75CB0C3CDBD}"/>
              </a:ext>
            </a:extLst>
          </p:cNvPr>
          <p:cNvSpPr/>
          <p:nvPr userDrawn="1"/>
        </p:nvSpPr>
        <p:spPr>
          <a:xfrm>
            <a:off x="5985459" y="4231518"/>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a:extLst>
              <a:ext uri="{FF2B5EF4-FFF2-40B4-BE49-F238E27FC236}">
                <a16:creationId xmlns:a16="http://schemas.microsoft.com/office/drawing/2014/main" id="{8E4E9685-963B-4247-94E7-9875A5018525}"/>
              </a:ext>
            </a:extLst>
          </p:cNvPr>
          <p:cNvSpPr/>
          <p:nvPr userDrawn="1"/>
        </p:nvSpPr>
        <p:spPr>
          <a:xfrm>
            <a:off x="5985459" y="5522999"/>
            <a:ext cx="241300" cy="241300"/>
          </a:xfrm>
          <a:prstGeom prst="ellipse">
            <a:avLst/>
          </a:prstGeom>
          <a:solidFill>
            <a:srgbClr val="9E29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Picture Placeholder 3">
            <a:extLst>
              <a:ext uri="{FF2B5EF4-FFF2-40B4-BE49-F238E27FC236}">
                <a16:creationId xmlns:a16="http://schemas.microsoft.com/office/drawing/2014/main" id="{C6D9C572-5A54-EC45-9F54-A656AF888A50}"/>
              </a:ext>
            </a:extLst>
          </p:cNvPr>
          <p:cNvSpPr>
            <a:spLocks noGrp="1"/>
          </p:cNvSpPr>
          <p:nvPr>
            <p:ph type="pic" sz="quarter" idx="17" hasCustomPrompt="1"/>
          </p:nvPr>
        </p:nvSpPr>
        <p:spPr>
          <a:xfrm>
            <a:off x="1260113" y="1541704"/>
            <a:ext cx="3788379" cy="3788379"/>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17" name="Text Placeholder 7">
            <a:extLst>
              <a:ext uri="{FF2B5EF4-FFF2-40B4-BE49-F238E27FC236}">
                <a16:creationId xmlns:a16="http://schemas.microsoft.com/office/drawing/2014/main" id="{8D011585-8B9A-0A4B-A2B7-47635F47D887}"/>
              </a:ext>
            </a:extLst>
          </p:cNvPr>
          <p:cNvSpPr>
            <a:spLocks noGrp="1"/>
          </p:cNvSpPr>
          <p:nvPr>
            <p:ph type="body" sz="quarter" idx="13" hasCustomPrompt="1"/>
          </p:nvPr>
        </p:nvSpPr>
        <p:spPr>
          <a:xfrm>
            <a:off x="6555776" y="1541704"/>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2" name="Text Placeholder 7">
            <a:extLst>
              <a:ext uri="{FF2B5EF4-FFF2-40B4-BE49-F238E27FC236}">
                <a16:creationId xmlns:a16="http://schemas.microsoft.com/office/drawing/2014/main" id="{8995500B-F60D-874F-931E-9E350B2C7F13}"/>
              </a:ext>
            </a:extLst>
          </p:cNvPr>
          <p:cNvSpPr>
            <a:spLocks noGrp="1"/>
          </p:cNvSpPr>
          <p:nvPr>
            <p:ph type="body" sz="quarter" idx="14" hasCustomPrompt="1"/>
          </p:nvPr>
        </p:nvSpPr>
        <p:spPr>
          <a:xfrm>
            <a:off x="6555776" y="416028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4" name="Text Placeholder 7">
            <a:extLst>
              <a:ext uri="{FF2B5EF4-FFF2-40B4-BE49-F238E27FC236}">
                <a16:creationId xmlns:a16="http://schemas.microsoft.com/office/drawing/2014/main" id="{4D4A3777-583F-EF4E-BD1B-D019D50DB72B}"/>
              </a:ext>
            </a:extLst>
          </p:cNvPr>
          <p:cNvSpPr>
            <a:spLocks noGrp="1"/>
          </p:cNvSpPr>
          <p:nvPr>
            <p:ph type="body" sz="quarter" idx="15" hasCustomPrompt="1"/>
          </p:nvPr>
        </p:nvSpPr>
        <p:spPr>
          <a:xfrm>
            <a:off x="6555776" y="2850993"/>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
        <p:nvSpPr>
          <p:cNvPr id="26" name="Text Placeholder 7">
            <a:extLst>
              <a:ext uri="{FF2B5EF4-FFF2-40B4-BE49-F238E27FC236}">
                <a16:creationId xmlns:a16="http://schemas.microsoft.com/office/drawing/2014/main" id="{12283A67-BCF2-7441-AA68-95FD10C4A224}"/>
              </a:ext>
            </a:extLst>
          </p:cNvPr>
          <p:cNvSpPr>
            <a:spLocks noGrp="1"/>
          </p:cNvSpPr>
          <p:nvPr>
            <p:ph type="body" sz="quarter" idx="16" hasCustomPrompt="1"/>
          </p:nvPr>
        </p:nvSpPr>
        <p:spPr>
          <a:xfrm>
            <a:off x="6555776" y="5469572"/>
            <a:ext cx="2294536" cy="348154"/>
          </a:xfrm>
          <a:prstGeom prst="rect">
            <a:avLst/>
          </a:prstGeom>
        </p:spPr>
        <p:txBody>
          <a:bodyPr/>
          <a:lstStyle>
            <a:lvl1pPr marL="9525" indent="-9525" algn="l">
              <a:buNone/>
              <a:tabLst/>
              <a:defRPr sz="2000">
                <a:solidFill>
                  <a:schemeClr val="tx2"/>
                </a:solidFill>
                <a:latin typeface="Gravur-CondensedBold" panose="02000506020000020004" pitchFamily="2" charset="0"/>
              </a:defRPr>
            </a:lvl1pPr>
          </a:lstStyle>
          <a:p>
            <a:pPr lvl="0"/>
            <a:r>
              <a:rPr lang="en-GB"/>
              <a:t>Insert milestone</a:t>
            </a:r>
          </a:p>
        </p:txBody>
      </p:sp>
    </p:spTree>
    <p:extLst>
      <p:ext uri="{BB962C8B-B14F-4D97-AF65-F5344CB8AC3E}">
        <p14:creationId xmlns:p14="http://schemas.microsoft.com/office/powerpoint/2010/main" val="2044666820"/>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image_1  - Start">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1379641-504A-634B-8855-966EC2A7738C}"/>
              </a:ext>
            </a:extLst>
          </p:cNvPr>
          <p:cNvCxnSpPr>
            <a:cxnSpLocks/>
          </p:cNvCxnSpPr>
          <p:nvPr userDrawn="1"/>
        </p:nvCxnSpPr>
        <p:spPr>
          <a:xfrm flipH="1">
            <a:off x="3867267" y="3927734"/>
            <a:ext cx="9525" cy="5209442"/>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Picture Placeholder 3">
            <a:extLst>
              <a:ext uri="{FF2B5EF4-FFF2-40B4-BE49-F238E27FC236}">
                <a16:creationId xmlns:a16="http://schemas.microsoft.com/office/drawing/2014/main" id="{BBDC5358-BCDE-FF4D-A552-2B8888E453CF}"/>
              </a:ext>
            </a:extLst>
          </p:cNvPr>
          <p:cNvSpPr>
            <a:spLocks noGrp="1"/>
          </p:cNvSpPr>
          <p:nvPr>
            <p:ph type="pic" sz="quarter" idx="17" hasCustomPrompt="1"/>
          </p:nvPr>
        </p:nvSpPr>
        <p:spPr>
          <a:xfrm>
            <a:off x="1977841" y="1384862"/>
            <a:ext cx="3788379" cy="3788379"/>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12" name="Text Placeholder 7">
            <a:extLst>
              <a:ext uri="{FF2B5EF4-FFF2-40B4-BE49-F238E27FC236}">
                <a16:creationId xmlns:a16="http://schemas.microsoft.com/office/drawing/2014/main" id="{31CBBFEB-553F-F94F-9B0B-548C9262CAB7}"/>
              </a:ext>
            </a:extLst>
          </p:cNvPr>
          <p:cNvSpPr>
            <a:spLocks noGrp="1"/>
          </p:cNvSpPr>
          <p:nvPr>
            <p:ph type="body" sz="quarter" idx="10" hasCustomPrompt="1"/>
          </p:nvPr>
        </p:nvSpPr>
        <p:spPr>
          <a:xfrm>
            <a:off x="6437270" y="2590554"/>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15" name="Text Placeholder 7">
            <a:extLst>
              <a:ext uri="{FF2B5EF4-FFF2-40B4-BE49-F238E27FC236}">
                <a16:creationId xmlns:a16="http://schemas.microsoft.com/office/drawing/2014/main" id="{75E5E739-C19F-1B46-A66B-C4BC29153677}"/>
              </a:ext>
            </a:extLst>
          </p:cNvPr>
          <p:cNvSpPr>
            <a:spLocks noGrp="1"/>
          </p:cNvSpPr>
          <p:nvPr>
            <p:ph type="body" sz="quarter" idx="11" hasCustomPrompt="1"/>
          </p:nvPr>
        </p:nvSpPr>
        <p:spPr>
          <a:xfrm>
            <a:off x="6437270" y="3464276"/>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234082531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image_1  - Middle">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1379641-504A-634B-8855-966EC2A7738C}"/>
              </a:ext>
            </a:extLst>
          </p:cNvPr>
          <p:cNvCxnSpPr>
            <a:cxnSpLocks/>
          </p:cNvCxnSpPr>
          <p:nvPr userDrawn="1"/>
        </p:nvCxnSpPr>
        <p:spPr>
          <a:xfrm>
            <a:off x="3872031" y="-249382"/>
            <a:ext cx="0" cy="7589302"/>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Picture Placeholder 3">
            <a:extLst>
              <a:ext uri="{FF2B5EF4-FFF2-40B4-BE49-F238E27FC236}">
                <a16:creationId xmlns:a16="http://schemas.microsoft.com/office/drawing/2014/main" id="{BBDC5358-BCDE-FF4D-A552-2B8888E453CF}"/>
              </a:ext>
            </a:extLst>
          </p:cNvPr>
          <p:cNvSpPr>
            <a:spLocks noGrp="1"/>
          </p:cNvSpPr>
          <p:nvPr>
            <p:ph type="pic" sz="quarter" idx="17" hasCustomPrompt="1"/>
          </p:nvPr>
        </p:nvSpPr>
        <p:spPr>
          <a:xfrm>
            <a:off x="1977841" y="1384862"/>
            <a:ext cx="3788379" cy="3788379"/>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6" name="Text Placeholder 7">
            <a:extLst>
              <a:ext uri="{FF2B5EF4-FFF2-40B4-BE49-F238E27FC236}">
                <a16:creationId xmlns:a16="http://schemas.microsoft.com/office/drawing/2014/main" id="{C90216BD-6BC9-C143-84CB-18E94D656F3E}"/>
              </a:ext>
            </a:extLst>
          </p:cNvPr>
          <p:cNvSpPr>
            <a:spLocks noGrp="1"/>
          </p:cNvSpPr>
          <p:nvPr>
            <p:ph type="body" sz="quarter" idx="10" hasCustomPrompt="1"/>
          </p:nvPr>
        </p:nvSpPr>
        <p:spPr>
          <a:xfrm>
            <a:off x="6437270" y="2590554"/>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7" name="Text Placeholder 7">
            <a:extLst>
              <a:ext uri="{FF2B5EF4-FFF2-40B4-BE49-F238E27FC236}">
                <a16:creationId xmlns:a16="http://schemas.microsoft.com/office/drawing/2014/main" id="{436A05EB-E9E0-F64D-ACB1-2BD36B94DD28}"/>
              </a:ext>
            </a:extLst>
          </p:cNvPr>
          <p:cNvSpPr>
            <a:spLocks noGrp="1"/>
          </p:cNvSpPr>
          <p:nvPr>
            <p:ph type="body" sz="quarter" idx="11" hasCustomPrompt="1"/>
          </p:nvPr>
        </p:nvSpPr>
        <p:spPr>
          <a:xfrm>
            <a:off x="6437270" y="3464276"/>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1989917286"/>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image_1  - En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1379641-504A-634B-8855-966EC2A7738C}"/>
              </a:ext>
            </a:extLst>
          </p:cNvPr>
          <p:cNvCxnSpPr>
            <a:cxnSpLocks/>
          </p:cNvCxnSpPr>
          <p:nvPr userDrawn="1"/>
        </p:nvCxnSpPr>
        <p:spPr>
          <a:xfrm flipH="1">
            <a:off x="3867267" y="-1891371"/>
            <a:ext cx="9525" cy="5209442"/>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Picture Placeholder 3">
            <a:extLst>
              <a:ext uri="{FF2B5EF4-FFF2-40B4-BE49-F238E27FC236}">
                <a16:creationId xmlns:a16="http://schemas.microsoft.com/office/drawing/2014/main" id="{BBDC5358-BCDE-FF4D-A552-2B8888E453CF}"/>
              </a:ext>
            </a:extLst>
          </p:cNvPr>
          <p:cNvSpPr>
            <a:spLocks noGrp="1"/>
          </p:cNvSpPr>
          <p:nvPr>
            <p:ph type="pic" sz="quarter" idx="17" hasCustomPrompt="1"/>
          </p:nvPr>
        </p:nvSpPr>
        <p:spPr>
          <a:xfrm>
            <a:off x="1977841" y="1534810"/>
            <a:ext cx="3788379" cy="3788379"/>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6" name="Text Placeholder 7">
            <a:extLst>
              <a:ext uri="{FF2B5EF4-FFF2-40B4-BE49-F238E27FC236}">
                <a16:creationId xmlns:a16="http://schemas.microsoft.com/office/drawing/2014/main" id="{49091CEA-D808-3041-8957-3B442AAD40AC}"/>
              </a:ext>
            </a:extLst>
          </p:cNvPr>
          <p:cNvSpPr>
            <a:spLocks noGrp="1"/>
          </p:cNvSpPr>
          <p:nvPr>
            <p:ph type="body" sz="quarter" idx="10" hasCustomPrompt="1"/>
          </p:nvPr>
        </p:nvSpPr>
        <p:spPr>
          <a:xfrm>
            <a:off x="6437270" y="2590554"/>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7" name="Text Placeholder 7">
            <a:extLst>
              <a:ext uri="{FF2B5EF4-FFF2-40B4-BE49-F238E27FC236}">
                <a16:creationId xmlns:a16="http://schemas.microsoft.com/office/drawing/2014/main" id="{9F916F4C-E199-274E-9188-B1A36C6F6502}"/>
              </a:ext>
            </a:extLst>
          </p:cNvPr>
          <p:cNvSpPr>
            <a:spLocks noGrp="1"/>
          </p:cNvSpPr>
          <p:nvPr>
            <p:ph type="body" sz="quarter" idx="11" hasCustomPrompt="1"/>
          </p:nvPr>
        </p:nvSpPr>
        <p:spPr>
          <a:xfrm>
            <a:off x="6437270" y="3464276"/>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2181184954"/>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comparison_1">
    <p:bg>
      <p:bgPr>
        <a:solidFill>
          <a:schemeClr val="bg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BDC5358-BCDE-FF4D-A552-2B8888E453CF}"/>
              </a:ext>
            </a:extLst>
          </p:cNvPr>
          <p:cNvSpPr>
            <a:spLocks noGrp="1"/>
          </p:cNvSpPr>
          <p:nvPr>
            <p:ph type="pic" sz="quarter" idx="17" hasCustomPrompt="1"/>
          </p:nvPr>
        </p:nvSpPr>
        <p:spPr>
          <a:xfrm>
            <a:off x="4536461" y="908050"/>
            <a:ext cx="3119077" cy="3119077"/>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12" name="Text Placeholder 7">
            <a:extLst>
              <a:ext uri="{FF2B5EF4-FFF2-40B4-BE49-F238E27FC236}">
                <a16:creationId xmlns:a16="http://schemas.microsoft.com/office/drawing/2014/main" id="{31CBBFEB-553F-F94F-9B0B-548C9262CAB7}"/>
              </a:ext>
            </a:extLst>
          </p:cNvPr>
          <p:cNvSpPr>
            <a:spLocks noGrp="1"/>
          </p:cNvSpPr>
          <p:nvPr>
            <p:ph type="body" sz="quarter" idx="10" hasCustomPrompt="1"/>
          </p:nvPr>
        </p:nvSpPr>
        <p:spPr>
          <a:xfrm>
            <a:off x="4536461" y="4337292"/>
            <a:ext cx="3119077" cy="384834"/>
          </a:xfrm>
          <a:prstGeom prst="rect">
            <a:avLst/>
          </a:prstGeom>
        </p:spPr>
        <p:txBody>
          <a:bodyPr/>
          <a:lstStyle>
            <a:lvl1pPr marL="9525" indent="-9525" algn="ctr">
              <a:buNone/>
              <a:tabLst/>
              <a:defRPr sz="2400">
                <a:solidFill>
                  <a:schemeClr val="accent1"/>
                </a:solidFill>
                <a:latin typeface="Gravur-CondensedBold" panose="02000506020000020004" pitchFamily="2" charset="0"/>
              </a:defRPr>
            </a:lvl1pPr>
          </a:lstStyle>
          <a:p>
            <a:pPr lvl="0"/>
            <a:r>
              <a:rPr lang="en-GB"/>
              <a:t>Insert title here</a:t>
            </a:r>
          </a:p>
        </p:txBody>
      </p:sp>
      <p:sp>
        <p:nvSpPr>
          <p:cNvPr id="15" name="Text Placeholder 7">
            <a:extLst>
              <a:ext uri="{FF2B5EF4-FFF2-40B4-BE49-F238E27FC236}">
                <a16:creationId xmlns:a16="http://schemas.microsoft.com/office/drawing/2014/main" id="{75E5E739-C19F-1B46-A66B-C4BC29153677}"/>
              </a:ext>
            </a:extLst>
          </p:cNvPr>
          <p:cNvSpPr>
            <a:spLocks noGrp="1"/>
          </p:cNvSpPr>
          <p:nvPr>
            <p:ph type="body" sz="quarter" idx="11" hasCustomPrompt="1"/>
          </p:nvPr>
        </p:nvSpPr>
        <p:spPr>
          <a:xfrm>
            <a:off x="4536461" y="4887850"/>
            <a:ext cx="3119077" cy="577569"/>
          </a:xfrm>
          <a:prstGeom prst="rect">
            <a:avLst/>
          </a:prstGeom>
        </p:spPr>
        <p:txBody>
          <a:bodyPr/>
          <a:lstStyle>
            <a:lvl1pPr marL="9525" indent="-9525" algn="ctr">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6" name="Picture Placeholder 3">
            <a:extLst>
              <a:ext uri="{FF2B5EF4-FFF2-40B4-BE49-F238E27FC236}">
                <a16:creationId xmlns:a16="http://schemas.microsoft.com/office/drawing/2014/main" id="{CBABF05F-1B6B-F648-9212-38881C961827}"/>
              </a:ext>
            </a:extLst>
          </p:cNvPr>
          <p:cNvSpPr>
            <a:spLocks noGrp="1"/>
          </p:cNvSpPr>
          <p:nvPr>
            <p:ph type="pic" sz="quarter" idx="18" hasCustomPrompt="1"/>
          </p:nvPr>
        </p:nvSpPr>
        <p:spPr>
          <a:xfrm>
            <a:off x="8283106" y="908050"/>
            <a:ext cx="3119077" cy="3119077"/>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7" name="Text Placeholder 7">
            <a:extLst>
              <a:ext uri="{FF2B5EF4-FFF2-40B4-BE49-F238E27FC236}">
                <a16:creationId xmlns:a16="http://schemas.microsoft.com/office/drawing/2014/main" id="{CAA5FFC9-14AA-B840-9785-69CBE96A68BC}"/>
              </a:ext>
            </a:extLst>
          </p:cNvPr>
          <p:cNvSpPr>
            <a:spLocks noGrp="1"/>
          </p:cNvSpPr>
          <p:nvPr>
            <p:ph type="body" sz="quarter" idx="19" hasCustomPrompt="1"/>
          </p:nvPr>
        </p:nvSpPr>
        <p:spPr>
          <a:xfrm>
            <a:off x="8283106" y="4337292"/>
            <a:ext cx="3119077" cy="384834"/>
          </a:xfrm>
          <a:prstGeom prst="rect">
            <a:avLst/>
          </a:prstGeom>
        </p:spPr>
        <p:txBody>
          <a:bodyPr/>
          <a:lstStyle>
            <a:lvl1pPr marL="9525" indent="-9525" algn="ctr">
              <a:buNone/>
              <a:tabLst/>
              <a:defRPr sz="2400">
                <a:solidFill>
                  <a:schemeClr val="accent1"/>
                </a:solidFill>
                <a:latin typeface="Gravur-CondensedBold" panose="02000506020000020004" pitchFamily="2" charset="0"/>
              </a:defRPr>
            </a:lvl1pPr>
          </a:lstStyle>
          <a:p>
            <a:pPr lvl="0"/>
            <a:r>
              <a:rPr lang="en-GB"/>
              <a:t>Insert title here</a:t>
            </a:r>
          </a:p>
        </p:txBody>
      </p:sp>
      <p:sp>
        <p:nvSpPr>
          <p:cNvPr id="8" name="Text Placeholder 7">
            <a:extLst>
              <a:ext uri="{FF2B5EF4-FFF2-40B4-BE49-F238E27FC236}">
                <a16:creationId xmlns:a16="http://schemas.microsoft.com/office/drawing/2014/main" id="{AC49F313-DE19-6846-A47A-2F82FDFFCFB0}"/>
              </a:ext>
            </a:extLst>
          </p:cNvPr>
          <p:cNvSpPr>
            <a:spLocks noGrp="1"/>
          </p:cNvSpPr>
          <p:nvPr>
            <p:ph type="body" sz="quarter" idx="20" hasCustomPrompt="1"/>
          </p:nvPr>
        </p:nvSpPr>
        <p:spPr>
          <a:xfrm>
            <a:off x="8283106" y="4887850"/>
            <a:ext cx="3119077" cy="577569"/>
          </a:xfrm>
          <a:prstGeom prst="rect">
            <a:avLst/>
          </a:prstGeom>
        </p:spPr>
        <p:txBody>
          <a:bodyPr/>
          <a:lstStyle>
            <a:lvl1pPr marL="9525" indent="-9525" algn="ctr">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9" name="Picture Placeholder 3">
            <a:extLst>
              <a:ext uri="{FF2B5EF4-FFF2-40B4-BE49-F238E27FC236}">
                <a16:creationId xmlns:a16="http://schemas.microsoft.com/office/drawing/2014/main" id="{411CD1AC-C065-FF46-B421-E55885D8C495}"/>
              </a:ext>
            </a:extLst>
          </p:cNvPr>
          <p:cNvSpPr>
            <a:spLocks noGrp="1"/>
          </p:cNvSpPr>
          <p:nvPr>
            <p:ph type="pic" sz="quarter" idx="21" hasCustomPrompt="1"/>
          </p:nvPr>
        </p:nvSpPr>
        <p:spPr>
          <a:xfrm>
            <a:off x="789817" y="908050"/>
            <a:ext cx="3119077" cy="3119077"/>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10" name="Text Placeholder 7">
            <a:extLst>
              <a:ext uri="{FF2B5EF4-FFF2-40B4-BE49-F238E27FC236}">
                <a16:creationId xmlns:a16="http://schemas.microsoft.com/office/drawing/2014/main" id="{3DEB70FB-6857-1A43-A3B0-48B1DC222DAA}"/>
              </a:ext>
            </a:extLst>
          </p:cNvPr>
          <p:cNvSpPr>
            <a:spLocks noGrp="1"/>
          </p:cNvSpPr>
          <p:nvPr>
            <p:ph type="body" sz="quarter" idx="22" hasCustomPrompt="1"/>
          </p:nvPr>
        </p:nvSpPr>
        <p:spPr>
          <a:xfrm>
            <a:off x="789817" y="4337292"/>
            <a:ext cx="3119077" cy="384834"/>
          </a:xfrm>
          <a:prstGeom prst="rect">
            <a:avLst/>
          </a:prstGeom>
        </p:spPr>
        <p:txBody>
          <a:bodyPr/>
          <a:lstStyle>
            <a:lvl1pPr marL="9525" indent="-9525" algn="ctr">
              <a:buNone/>
              <a:tabLst/>
              <a:defRPr sz="2400">
                <a:solidFill>
                  <a:schemeClr val="accent1"/>
                </a:solidFill>
                <a:latin typeface="Gravur-CondensedBold" panose="02000506020000020004" pitchFamily="2" charset="0"/>
              </a:defRPr>
            </a:lvl1pPr>
          </a:lstStyle>
          <a:p>
            <a:pPr lvl="0"/>
            <a:r>
              <a:rPr lang="en-GB"/>
              <a:t>Insert title here</a:t>
            </a:r>
          </a:p>
        </p:txBody>
      </p:sp>
      <p:sp>
        <p:nvSpPr>
          <p:cNvPr id="11" name="Text Placeholder 7">
            <a:extLst>
              <a:ext uri="{FF2B5EF4-FFF2-40B4-BE49-F238E27FC236}">
                <a16:creationId xmlns:a16="http://schemas.microsoft.com/office/drawing/2014/main" id="{2C1F6273-C7BA-CB43-826D-3F8BB5B49703}"/>
              </a:ext>
            </a:extLst>
          </p:cNvPr>
          <p:cNvSpPr>
            <a:spLocks noGrp="1"/>
          </p:cNvSpPr>
          <p:nvPr>
            <p:ph type="body" sz="quarter" idx="23" hasCustomPrompt="1"/>
          </p:nvPr>
        </p:nvSpPr>
        <p:spPr>
          <a:xfrm>
            <a:off x="789817" y="4887850"/>
            <a:ext cx="3119077" cy="577569"/>
          </a:xfrm>
          <a:prstGeom prst="rect">
            <a:avLst/>
          </a:prstGeom>
        </p:spPr>
        <p:txBody>
          <a:bodyPr/>
          <a:lstStyle>
            <a:lvl1pPr marL="9525" indent="-9525" algn="ctr">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115658097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comparison_2">
    <p:bg>
      <p:bgPr>
        <a:solidFill>
          <a:schemeClr val="bg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BDC5358-BCDE-FF4D-A552-2B8888E453CF}"/>
              </a:ext>
            </a:extLst>
          </p:cNvPr>
          <p:cNvSpPr>
            <a:spLocks noGrp="1"/>
          </p:cNvSpPr>
          <p:nvPr>
            <p:ph type="pic" sz="quarter" idx="17" hasCustomPrompt="1"/>
          </p:nvPr>
        </p:nvSpPr>
        <p:spPr>
          <a:xfrm>
            <a:off x="6392557" y="908050"/>
            <a:ext cx="3119077" cy="3119077"/>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12" name="Text Placeholder 7">
            <a:extLst>
              <a:ext uri="{FF2B5EF4-FFF2-40B4-BE49-F238E27FC236}">
                <a16:creationId xmlns:a16="http://schemas.microsoft.com/office/drawing/2014/main" id="{31CBBFEB-553F-F94F-9B0B-548C9262CAB7}"/>
              </a:ext>
            </a:extLst>
          </p:cNvPr>
          <p:cNvSpPr>
            <a:spLocks noGrp="1"/>
          </p:cNvSpPr>
          <p:nvPr>
            <p:ph type="body" sz="quarter" idx="10" hasCustomPrompt="1"/>
          </p:nvPr>
        </p:nvSpPr>
        <p:spPr>
          <a:xfrm>
            <a:off x="6392557" y="4337292"/>
            <a:ext cx="3119077" cy="384834"/>
          </a:xfrm>
          <a:prstGeom prst="rect">
            <a:avLst/>
          </a:prstGeom>
        </p:spPr>
        <p:txBody>
          <a:bodyPr/>
          <a:lstStyle>
            <a:lvl1pPr marL="9525" indent="-9525" algn="ctr">
              <a:buNone/>
              <a:tabLst/>
              <a:defRPr sz="2400">
                <a:solidFill>
                  <a:schemeClr val="accent1"/>
                </a:solidFill>
                <a:latin typeface="Gravur-CondensedBold" panose="02000506020000020004" pitchFamily="2" charset="0"/>
              </a:defRPr>
            </a:lvl1pPr>
          </a:lstStyle>
          <a:p>
            <a:pPr lvl="0"/>
            <a:r>
              <a:rPr lang="en-GB"/>
              <a:t>Insert title here</a:t>
            </a:r>
          </a:p>
        </p:txBody>
      </p:sp>
      <p:sp>
        <p:nvSpPr>
          <p:cNvPr id="15" name="Text Placeholder 7">
            <a:extLst>
              <a:ext uri="{FF2B5EF4-FFF2-40B4-BE49-F238E27FC236}">
                <a16:creationId xmlns:a16="http://schemas.microsoft.com/office/drawing/2014/main" id="{75E5E739-C19F-1B46-A66B-C4BC29153677}"/>
              </a:ext>
            </a:extLst>
          </p:cNvPr>
          <p:cNvSpPr>
            <a:spLocks noGrp="1"/>
          </p:cNvSpPr>
          <p:nvPr>
            <p:ph type="body" sz="quarter" idx="11" hasCustomPrompt="1"/>
          </p:nvPr>
        </p:nvSpPr>
        <p:spPr>
          <a:xfrm>
            <a:off x="6392557" y="4887850"/>
            <a:ext cx="3119077" cy="577569"/>
          </a:xfrm>
          <a:prstGeom prst="rect">
            <a:avLst/>
          </a:prstGeom>
        </p:spPr>
        <p:txBody>
          <a:bodyPr/>
          <a:lstStyle>
            <a:lvl1pPr marL="9525" indent="-9525" algn="ctr">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9" name="Picture Placeholder 3">
            <a:extLst>
              <a:ext uri="{FF2B5EF4-FFF2-40B4-BE49-F238E27FC236}">
                <a16:creationId xmlns:a16="http://schemas.microsoft.com/office/drawing/2014/main" id="{411CD1AC-C065-FF46-B421-E55885D8C495}"/>
              </a:ext>
            </a:extLst>
          </p:cNvPr>
          <p:cNvSpPr>
            <a:spLocks noGrp="1"/>
          </p:cNvSpPr>
          <p:nvPr>
            <p:ph type="pic" sz="quarter" idx="21" hasCustomPrompt="1"/>
          </p:nvPr>
        </p:nvSpPr>
        <p:spPr>
          <a:xfrm>
            <a:off x="2645913" y="908050"/>
            <a:ext cx="3119077" cy="3119077"/>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10" name="Text Placeholder 7">
            <a:extLst>
              <a:ext uri="{FF2B5EF4-FFF2-40B4-BE49-F238E27FC236}">
                <a16:creationId xmlns:a16="http://schemas.microsoft.com/office/drawing/2014/main" id="{3DEB70FB-6857-1A43-A3B0-48B1DC222DAA}"/>
              </a:ext>
            </a:extLst>
          </p:cNvPr>
          <p:cNvSpPr>
            <a:spLocks noGrp="1"/>
          </p:cNvSpPr>
          <p:nvPr>
            <p:ph type="body" sz="quarter" idx="22" hasCustomPrompt="1"/>
          </p:nvPr>
        </p:nvSpPr>
        <p:spPr>
          <a:xfrm>
            <a:off x="2645913" y="4337292"/>
            <a:ext cx="3119077" cy="384834"/>
          </a:xfrm>
          <a:prstGeom prst="rect">
            <a:avLst/>
          </a:prstGeom>
        </p:spPr>
        <p:txBody>
          <a:bodyPr/>
          <a:lstStyle>
            <a:lvl1pPr marL="9525" indent="-9525" algn="ctr">
              <a:buNone/>
              <a:tabLst/>
              <a:defRPr sz="2400">
                <a:solidFill>
                  <a:schemeClr val="accent1"/>
                </a:solidFill>
                <a:latin typeface="Gravur-CondensedBold" panose="02000506020000020004" pitchFamily="2" charset="0"/>
              </a:defRPr>
            </a:lvl1pPr>
          </a:lstStyle>
          <a:p>
            <a:pPr lvl="0"/>
            <a:r>
              <a:rPr lang="en-GB"/>
              <a:t>Insert title here</a:t>
            </a:r>
          </a:p>
        </p:txBody>
      </p:sp>
      <p:sp>
        <p:nvSpPr>
          <p:cNvPr id="11" name="Text Placeholder 7">
            <a:extLst>
              <a:ext uri="{FF2B5EF4-FFF2-40B4-BE49-F238E27FC236}">
                <a16:creationId xmlns:a16="http://schemas.microsoft.com/office/drawing/2014/main" id="{2C1F6273-C7BA-CB43-826D-3F8BB5B49703}"/>
              </a:ext>
            </a:extLst>
          </p:cNvPr>
          <p:cNvSpPr>
            <a:spLocks noGrp="1"/>
          </p:cNvSpPr>
          <p:nvPr>
            <p:ph type="body" sz="quarter" idx="23" hasCustomPrompt="1"/>
          </p:nvPr>
        </p:nvSpPr>
        <p:spPr>
          <a:xfrm>
            <a:off x="2645913" y="4887850"/>
            <a:ext cx="3119077" cy="577569"/>
          </a:xfrm>
          <a:prstGeom prst="rect">
            <a:avLst/>
          </a:prstGeom>
        </p:spPr>
        <p:txBody>
          <a:bodyPr/>
          <a:lstStyle>
            <a:lvl1pPr marL="9525" indent="-9525" algn="ctr">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329746731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x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ECCB441-CA3F-F246-A074-6C650CEE2B3A}"/>
              </a:ext>
            </a:extLst>
          </p:cNvPr>
          <p:cNvGrpSpPr/>
          <p:nvPr userDrawn="1"/>
        </p:nvGrpSpPr>
        <p:grpSpPr>
          <a:xfrm>
            <a:off x="3596642" y="751391"/>
            <a:ext cx="4998718" cy="734207"/>
            <a:chOff x="3596642" y="531886"/>
            <a:chExt cx="4998718" cy="734207"/>
          </a:xfrm>
        </p:grpSpPr>
        <p:sp>
          <p:nvSpPr>
            <p:cNvPr id="20" name="Title 6">
              <a:extLst>
                <a:ext uri="{FF2B5EF4-FFF2-40B4-BE49-F238E27FC236}">
                  <a16:creationId xmlns:a16="http://schemas.microsoft.com/office/drawing/2014/main" id="{7AA822BF-1D70-F341-917A-E3EECA55B503}"/>
                </a:ext>
              </a:extLst>
            </p:cNvPr>
            <p:cNvSpPr txBox="1">
              <a:spLocks/>
            </p:cNvSpPr>
            <p:nvPr userDrawn="1"/>
          </p:nvSpPr>
          <p:spPr bwMode="auto">
            <a:xfrm>
              <a:off x="3596642" y="531886"/>
              <a:ext cx="499871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defRPr sz="2800">
                  <a:solidFill>
                    <a:schemeClr val="bg2"/>
                  </a:solidFill>
                  <a:latin typeface="Raleway" charset="0"/>
                </a:defRPr>
              </a:lvl1pPr>
              <a:lvl2pPr marL="742950" indent="-285750">
                <a:lnSpc>
                  <a:spcPct val="90000"/>
                </a:lnSpc>
                <a:spcBef>
                  <a:spcPts val="500"/>
                </a:spcBef>
                <a:buFont typeface="Arial" charset="0"/>
                <a:defRPr sz="2400">
                  <a:solidFill>
                    <a:schemeClr val="bg2"/>
                  </a:solidFill>
                  <a:latin typeface="Raleway" charset="0"/>
                </a:defRPr>
              </a:lvl2pPr>
              <a:lvl3pPr marL="1143000" indent="-228600">
                <a:lnSpc>
                  <a:spcPct val="90000"/>
                </a:lnSpc>
                <a:spcBef>
                  <a:spcPts val="500"/>
                </a:spcBef>
                <a:buFont typeface="Arial" charset="0"/>
                <a:defRPr sz="2000">
                  <a:solidFill>
                    <a:schemeClr val="bg2"/>
                  </a:solidFill>
                  <a:latin typeface="Raleway" charset="0"/>
                </a:defRPr>
              </a:lvl3pPr>
              <a:lvl4pPr marL="1600200" indent="-228600">
                <a:lnSpc>
                  <a:spcPct val="90000"/>
                </a:lnSpc>
                <a:spcBef>
                  <a:spcPts val="500"/>
                </a:spcBef>
                <a:buFont typeface="Arial" charset="0"/>
                <a:defRPr>
                  <a:solidFill>
                    <a:schemeClr val="bg2"/>
                  </a:solidFill>
                  <a:latin typeface="Raleway" charset="0"/>
                </a:defRPr>
              </a:lvl4pPr>
              <a:lvl5pPr marL="2057400" indent="-228600">
                <a:lnSpc>
                  <a:spcPct val="90000"/>
                </a:lnSpc>
                <a:spcBef>
                  <a:spcPts val="500"/>
                </a:spcBef>
                <a:buFont typeface="Arial" charset="0"/>
                <a:defRPr>
                  <a:solidFill>
                    <a:schemeClr val="bg2"/>
                  </a:solidFill>
                  <a:latin typeface="Raleway" charset="0"/>
                </a:defRPr>
              </a:lvl5pPr>
              <a:lvl6pPr marL="2514600" indent="-228600" eaLnBrk="0" fontAlgn="base" hangingPunct="0">
                <a:lnSpc>
                  <a:spcPct val="90000"/>
                </a:lnSpc>
                <a:spcBef>
                  <a:spcPts val="500"/>
                </a:spcBef>
                <a:spcAft>
                  <a:spcPct val="0"/>
                </a:spcAft>
                <a:buFont typeface="Arial" charset="0"/>
                <a:defRPr>
                  <a:solidFill>
                    <a:schemeClr val="bg2"/>
                  </a:solidFill>
                  <a:latin typeface="Raleway" charset="0"/>
                </a:defRPr>
              </a:lvl6pPr>
              <a:lvl7pPr marL="2971800" indent="-228600" eaLnBrk="0" fontAlgn="base" hangingPunct="0">
                <a:lnSpc>
                  <a:spcPct val="90000"/>
                </a:lnSpc>
                <a:spcBef>
                  <a:spcPts val="500"/>
                </a:spcBef>
                <a:spcAft>
                  <a:spcPct val="0"/>
                </a:spcAft>
                <a:buFont typeface="Arial" charset="0"/>
                <a:defRPr>
                  <a:solidFill>
                    <a:schemeClr val="bg2"/>
                  </a:solidFill>
                  <a:latin typeface="Raleway" charset="0"/>
                </a:defRPr>
              </a:lvl7pPr>
              <a:lvl8pPr marL="3429000" indent="-228600" eaLnBrk="0" fontAlgn="base" hangingPunct="0">
                <a:lnSpc>
                  <a:spcPct val="90000"/>
                </a:lnSpc>
                <a:spcBef>
                  <a:spcPts val="500"/>
                </a:spcBef>
                <a:spcAft>
                  <a:spcPct val="0"/>
                </a:spcAft>
                <a:buFont typeface="Arial" charset="0"/>
                <a:defRPr>
                  <a:solidFill>
                    <a:schemeClr val="bg2"/>
                  </a:solidFill>
                  <a:latin typeface="Raleway" charset="0"/>
                </a:defRPr>
              </a:lvl8pPr>
              <a:lvl9pPr marL="3886200" indent="-228600" eaLnBrk="0" fontAlgn="base" hangingPunct="0">
                <a:lnSpc>
                  <a:spcPct val="90000"/>
                </a:lnSpc>
                <a:spcBef>
                  <a:spcPts val="500"/>
                </a:spcBef>
                <a:spcAft>
                  <a:spcPct val="0"/>
                </a:spcAft>
                <a:buFont typeface="Arial" charset="0"/>
                <a:defRPr>
                  <a:solidFill>
                    <a:schemeClr val="bg2"/>
                  </a:solidFill>
                  <a:latin typeface="Raleway" charset="0"/>
                </a:defRPr>
              </a:lvl9pPr>
            </a:lstStyle>
            <a:p>
              <a:pPr algn="ctr" eaLnBrk="1" hangingPunct="1">
                <a:spcBef>
                  <a:spcPct val="0"/>
                </a:spcBef>
                <a:buFontTx/>
                <a:buNone/>
              </a:pPr>
              <a:r>
                <a:rPr lang="en-US" altLang="en-US" sz="3600">
                  <a:solidFill>
                    <a:srgbClr val="9E2986"/>
                  </a:solidFill>
                  <a:latin typeface="Gravur-CondensedBold" charset="0"/>
                  <a:ea typeface="Gravur-CondensedBold" charset="0"/>
                  <a:cs typeface="Gravur-CondensedBold" charset="0"/>
                </a:rPr>
                <a:t>Contents</a:t>
              </a:r>
            </a:p>
          </p:txBody>
        </p:sp>
        <p:cxnSp>
          <p:nvCxnSpPr>
            <p:cNvPr id="21" name="Straight Connector 20">
              <a:extLst>
                <a:ext uri="{FF2B5EF4-FFF2-40B4-BE49-F238E27FC236}">
                  <a16:creationId xmlns:a16="http://schemas.microsoft.com/office/drawing/2014/main" id="{57C9E348-9FAA-B04C-ADAE-9FD1943AADE7}"/>
                </a:ext>
              </a:extLst>
            </p:cNvPr>
            <p:cNvCxnSpPr/>
            <p:nvPr/>
          </p:nvCxnSpPr>
          <p:spPr>
            <a:xfrm>
              <a:off x="5031068" y="1266093"/>
              <a:ext cx="21298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3" name="Text Placeholder 7">
            <a:extLst>
              <a:ext uri="{FF2B5EF4-FFF2-40B4-BE49-F238E27FC236}">
                <a16:creationId xmlns:a16="http://schemas.microsoft.com/office/drawing/2014/main" id="{BD37F84B-114F-BA41-B3B0-3357BFD4236F}"/>
              </a:ext>
            </a:extLst>
          </p:cNvPr>
          <p:cNvSpPr>
            <a:spLocks noGrp="1"/>
          </p:cNvSpPr>
          <p:nvPr>
            <p:ph type="body" sz="quarter" idx="16" hasCustomPrompt="1"/>
          </p:nvPr>
        </p:nvSpPr>
        <p:spPr>
          <a:xfrm>
            <a:off x="2075132" y="2036905"/>
            <a:ext cx="3898296" cy="819974"/>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18" name="Text Placeholder 7">
            <a:extLst>
              <a:ext uri="{FF2B5EF4-FFF2-40B4-BE49-F238E27FC236}">
                <a16:creationId xmlns:a16="http://schemas.microsoft.com/office/drawing/2014/main" id="{29C3FD9A-2CE4-EC4D-86D9-7B106256C497}"/>
              </a:ext>
            </a:extLst>
          </p:cNvPr>
          <p:cNvSpPr>
            <a:spLocks noGrp="1"/>
          </p:cNvSpPr>
          <p:nvPr>
            <p:ph type="body" sz="quarter" idx="23" hasCustomPrompt="1"/>
          </p:nvPr>
        </p:nvSpPr>
        <p:spPr>
          <a:xfrm>
            <a:off x="1774825" y="1817311"/>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26" name="Text Placeholder 7">
            <a:extLst>
              <a:ext uri="{FF2B5EF4-FFF2-40B4-BE49-F238E27FC236}">
                <a16:creationId xmlns:a16="http://schemas.microsoft.com/office/drawing/2014/main" id="{4BA203CF-037B-D54A-83D8-47C714464710}"/>
              </a:ext>
            </a:extLst>
          </p:cNvPr>
          <p:cNvSpPr>
            <a:spLocks noGrp="1"/>
          </p:cNvSpPr>
          <p:nvPr>
            <p:ph type="body" sz="quarter" idx="24" hasCustomPrompt="1"/>
          </p:nvPr>
        </p:nvSpPr>
        <p:spPr>
          <a:xfrm>
            <a:off x="6518879" y="2036905"/>
            <a:ext cx="3898296" cy="819974"/>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27" name="Text Placeholder 7">
            <a:extLst>
              <a:ext uri="{FF2B5EF4-FFF2-40B4-BE49-F238E27FC236}">
                <a16:creationId xmlns:a16="http://schemas.microsoft.com/office/drawing/2014/main" id="{AA57101E-2C2C-3849-A031-3D88C4DFE7F0}"/>
              </a:ext>
            </a:extLst>
          </p:cNvPr>
          <p:cNvSpPr>
            <a:spLocks noGrp="1"/>
          </p:cNvSpPr>
          <p:nvPr>
            <p:ph type="body" sz="quarter" idx="25" hasCustomPrompt="1"/>
          </p:nvPr>
        </p:nvSpPr>
        <p:spPr>
          <a:xfrm>
            <a:off x="6218572" y="1817311"/>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28" name="Text Placeholder 7">
            <a:extLst>
              <a:ext uri="{FF2B5EF4-FFF2-40B4-BE49-F238E27FC236}">
                <a16:creationId xmlns:a16="http://schemas.microsoft.com/office/drawing/2014/main" id="{FA914191-EDE3-9A49-B6A9-5ED419E504E3}"/>
              </a:ext>
            </a:extLst>
          </p:cNvPr>
          <p:cNvSpPr>
            <a:spLocks noGrp="1"/>
          </p:cNvSpPr>
          <p:nvPr>
            <p:ph type="body" sz="quarter" idx="26" hasCustomPrompt="1"/>
          </p:nvPr>
        </p:nvSpPr>
        <p:spPr>
          <a:xfrm>
            <a:off x="2075132" y="3408185"/>
            <a:ext cx="3898296" cy="819974"/>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29" name="Text Placeholder 7">
            <a:extLst>
              <a:ext uri="{FF2B5EF4-FFF2-40B4-BE49-F238E27FC236}">
                <a16:creationId xmlns:a16="http://schemas.microsoft.com/office/drawing/2014/main" id="{C8C5D040-2D9D-6D4E-85C3-B62244FDA967}"/>
              </a:ext>
            </a:extLst>
          </p:cNvPr>
          <p:cNvSpPr>
            <a:spLocks noGrp="1"/>
          </p:cNvSpPr>
          <p:nvPr>
            <p:ph type="body" sz="quarter" idx="27" hasCustomPrompt="1"/>
          </p:nvPr>
        </p:nvSpPr>
        <p:spPr>
          <a:xfrm>
            <a:off x="1774825" y="3188591"/>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30" name="Text Placeholder 7">
            <a:extLst>
              <a:ext uri="{FF2B5EF4-FFF2-40B4-BE49-F238E27FC236}">
                <a16:creationId xmlns:a16="http://schemas.microsoft.com/office/drawing/2014/main" id="{6CF2AADE-1346-E544-9CAC-D53F897EA7C3}"/>
              </a:ext>
            </a:extLst>
          </p:cNvPr>
          <p:cNvSpPr>
            <a:spLocks noGrp="1"/>
          </p:cNvSpPr>
          <p:nvPr>
            <p:ph type="body" sz="quarter" idx="28" hasCustomPrompt="1"/>
          </p:nvPr>
        </p:nvSpPr>
        <p:spPr>
          <a:xfrm>
            <a:off x="6518879" y="3408185"/>
            <a:ext cx="3898296" cy="819974"/>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31" name="Text Placeholder 7">
            <a:extLst>
              <a:ext uri="{FF2B5EF4-FFF2-40B4-BE49-F238E27FC236}">
                <a16:creationId xmlns:a16="http://schemas.microsoft.com/office/drawing/2014/main" id="{D9B061DD-392E-0540-9DC3-AEE5F4A12800}"/>
              </a:ext>
            </a:extLst>
          </p:cNvPr>
          <p:cNvSpPr>
            <a:spLocks noGrp="1"/>
          </p:cNvSpPr>
          <p:nvPr>
            <p:ph type="body" sz="quarter" idx="29" hasCustomPrompt="1"/>
          </p:nvPr>
        </p:nvSpPr>
        <p:spPr>
          <a:xfrm>
            <a:off x="6218572" y="3188591"/>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38" name="Text Placeholder 7">
            <a:extLst>
              <a:ext uri="{FF2B5EF4-FFF2-40B4-BE49-F238E27FC236}">
                <a16:creationId xmlns:a16="http://schemas.microsoft.com/office/drawing/2014/main" id="{E5BD0B2A-16B7-B843-B125-950875B01C8B}"/>
              </a:ext>
            </a:extLst>
          </p:cNvPr>
          <p:cNvSpPr>
            <a:spLocks noGrp="1"/>
          </p:cNvSpPr>
          <p:nvPr>
            <p:ph type="body" sz="quarter" idx="30" hasCustomPrompt="1"/>
          </p:nvPr>
        </p:nvSpPr>
        <p:spPr>
          <a:xfrm>
            <a:off x="2075132" y="4779465"/>
            <a:ext cx="3898296" cy="819974"/>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39" name="Text Placeholder 7">
            <a:extLst>
              <a:ext uri="{FF2B5EF4-FFF2-40B4-BE49-F238E27FC236}">
                <a16:creationId xmlns:a16="http://schemas.microsoft.com/office/drawing/2014/main" id="{2ECDBF0F-45F7-134A-897B-1A7490FEF532}"/>
              </a:ext>
            </a:extLst>
          </p:cNvPr>
          <p:cNvSpPr>
            <a:spLocks noGrp="1"/>
          </p:cNvSpPr>
          <p:nvPr>
            <p:ph type="body" sz="quarter" idx="31" hasCustomPrompt="1"/>
          </p:nvPr>
        </p:nvSpPr>
        <p:spPr>
          <a:xfrm>
            <a:off x="1774825" y="4559871"/>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40" name="Text Placeholder 7">
            <a:extLst>
              <a:ext uri="{FF2B5EF4-FFF2-40B4-BE49-F238E27FC236}">
                <a16:creationId xmlns:a16="http://schemas.microsoft.com/office/drawing/2014/main" id="{DBCC8493-9590-5B41-A811-F57E896BCA4F}"/>
              </a:ext>
            </a:extLst>
          </p:cNvPr>
          <p:cNvSpPr>
            <a:spLocks noGrp="1"/>
          </p:cNvSpPr>
          <p:nvPr>
            <p:ph type="body" sz="quarter" idx="32" hasCustomPrompt="1"/>
          </p:nvPr>
        </p:nvSpPr>
        <p:spPr>
          <a:xfrm>
            <a:off x="6518879" y="4779465"/>
            <a:ext cx="3898296" cy="819974"/>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41" name="Text Placeholder 7">
            <a:extLst>
              <a:ext uri="{FF2B5EF4-FFF2-40B4-BE49-F238E27FC236}">
                <a16:creationId xmlns:a16="http://schemas.microsoft.com/office/drawing/2014/main" id="{59597A7F-E478-F74B-AA6C-155866E657FC}"/>
              </a:ext>
            </a:extLst>
          </p:cNvPr>
          <p:cNvSpPr>
            <a:spLocks noGrp="1"/>
          </p:cNvSpPr>
          <p:nvPr>
            <p:ph type="body" sz="quarter" idx="33" hasCustomPrompt="1"/>
          </p:nvPr>
        </p:nvSpPr>
        <p:spPr>
          <a:xfrm>
            <a:off x="6218572" y="4559871"/>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Tree>
    <p:extLst>
      <p:ext uri="{BB962C8B-B14F-4D97-AF65-F5344CB8AC3E}">
        <p14:creationId xmlns:p14="http://schemas.microsoft.com/office/powerpoint/2010/main" val="365638969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mage comparison_1">
    <p:bg>
      <p:bgPr>
        <a:solidFill>
          <a:schemeClr val="bg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BDC5358-BCDE-FF4D-A552-2B8888E453CF}"/>
              </a:ext>
            </a:extLst>
          </p:cNvPr>
          <p:cNvSpPr>
            <a:spLocks noGrp="1"/>
          </p:cNvSpPr>
          <p:nvPr>
            <p:ph type="pic" sz="quarter" idx="17" hasCustomPrompt="1"/>
          </p:nvPr>
        </p:nvSpPr>
        <p:spPr>
          <a:xfrm>
            <a:off x="4536461" y="-423081"/>
            <a:ext cx="3119077" cy="4859641"/>
          </a:xfrm>
          <a:prstGeom prst="roundRect">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6" name="Picture Placeholder 3">
            <a:extLst>
              <a:ext uri="{FF2B5EF4-FFF2-40B4-BE49-F238E27FC236}">
                <a16:creationId xmlns:a16="http://schemas.microsoft.com/office/drawing/2014/main" id="{CBABF05F-1B6B-F648-9212-38881C961827}"/>
              </a:ext>
            </a:extLst>
          </p:cNvPr>
          <p:cNvSpPr>
            <a:spLocks noGrp="1"/>
          </p:cNvSpPr>
          <p:nvPr>
            <p:ph type="pic" sz="quarter" idx="18" hasCustomPrompt="1"/>
          </p:nvPr>
        </p:nvSpPr>
        <p:spPr>
          <a:xfrm>
            <a:off x="8283106" y="-423081"/>
            <a:ext cx="3119077" cy="4859641"/>
          </a:xfrm>
          <a:prstGeom prst="roundRect">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9" name="Picture Placeholder 3">
            <a:extLst>
              <a:ext uri="{FF2B5EF4-FFF2-40B4-BE49-F238E27FC236}">
                <a16:creationId xmlns:a16="http://schemas.microsoft.com/office/drawing/2014/main" id="{411CD1AC-C065-FF46-B421-E55885D8C495}"/>
              </a:ext>
            </a:extLst>
          </p:cNvPr>
          <p:cNvSpPr>
            <a:spLocks noGrp="1"/>
          </p:cNvSpPr>
          <p:nvPr>
            <p:ph type="pic" sz="quarter" idx="21" hasCustomPrompt="1"/>
          </p:nvPr>
        </p:nvSpPr>
        <p:spPr>
          <a:xfrm>
            <a:off x="789817" y="-423081"/>
            <a:ext cx="3119077" cy="4859641"/>
          </a:xfrm>
          <a:prstGeom prst="roundRect">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14" name="Text Placeholder 7">
            <a:extLst>
              <a:ext uri="{FF2B5EF4-FFF2-40B4-BE49-F238E27FC236}">
                <a16:creationId xmlns:a16="http://schemas.microsoft.com/office/drawing/2014/main" id="{0097815C-9407-AF41-AC07-97432333E2BD}"/>
              </a:ext>
            </a:extLst>
          </p:cNvPr>
          <p:cNvSpPr>
            <a:spLocks noGrp="1"/>
          </p:cNvSpPr>
          <p:nvPr>
            <p:ph type="body" sz="quarter" idx="10" hasCustomPrompt="1"/>
          </p:nvPr>
        </p:nvSpPr>
        <p:spPr>
          <a:xfrm>
            <a:off x="4536461" y="4821823"/>
            <a:ext cx="3119077" cy="384834"/>
          </a:xfrm>
          <a:prstGeom prst="rect">
            <a:avLst/>
          </a:prstGeom>
        </p:spPr>
        <p:txBody>
          <a:bodyPr/>
          <a:lstStyle>
            <a:lvl1pPr marL="9525" indent="-9525" algn="ctr">
              <a:buNone/>
              <a:tabLst/>
              <a:defRPr sz="2400">
                <a:solidFill>
                  <a:schemeClr val="accent1"/>
                </a:solidFill>
                <a:latin typeface="Gravur-CondensedBold" panose="02000506020000020004" pitchFamily="2" charset="0"/>
              </a:defRPr>
            </a:lvl1pPr>
          </a:lstStyle>
          <a:p>
            <a:pPr lvl="0"/>
            <a:r>
              <a:rPr lang="en-GB"/>
              <a:t>Insert title here</a:t>
            </a:r>
          </a:p>
        </p:txBody>
      </p:sp>
      <p:sp>
        <p:nvSpPr>
          <p:cNvPr id="16" name="Text Placeholder 7">
            <a:extLst>
              <a:ext uri="{FF2B5EF4-FFF2-40B4-BE49-F238E27FC236}">
                <a16:creationId xmlns:a16="http://schemas.microsoft.com/office/drawing/2014/main" id="{0154CAFD-02D4-F949-A333-85F59A5DF565}"/>
              </a:ext>
            </a:extLst>
          </p:cNvPr>
          <p:cNvSpPr>
            <a:spLocks noGrp="1"/>
          </p:cNvSpPr>
          <p:nvPr>
            <p:ph type="body" sz="quarter" idx="11" hasCustomPrompt="1"/>
          </p:nvPr>
        </p:nvSpPr>
        <p:spPr>
          <a:xfrm>
            <a:off x="4536461" y="5372381"/>
            <a:ext cx="3119077" cy="577569"/>
          </a:xfrm>
          <a:prstGeom prst="rect">
            <a:avLst/>
          </a:prstGeom>
        </p:spPr>
        <p:txBody>
          <a:bodyPr/>
          <a:lstStyle>
            <a:lvl1pPr marL="9525" indent="-9525" algn="ctr">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17" name="Text Placeholder 7">
            <a:extLst>
              <a:ext uri="{FF2B5EF4-FFF2-40B4-BE49-F238E27FC236}">
                <a16:creationId xmlns:a16="http://schemas.microsoft.com/office/drawing/2014/main" id="{3C497735-DB5B-214F-8949-0666FB5B1DDC}"/>
              </a:ext>
            </a:extLst>
          </p:cNvPr>
          <p:cNvSpPr>
            <a:spLocks noGrp="1"/>
          </p:cNvSpPr>
          <p:nvPr>
            <p:ph type="body" sz="quarter" idx="19" hasCustomPrompt="1"/>
          </p:nvPr>
        </p:nvSpPr>
        <p:spPr>
          <a:xfrm>
            <a:off x="8283106" y="4821823"/>
            <a:ext cx="3119077" cy="384834"/>
          </a:xfrm>
          <a:prstGeom prst="rect">
            <a:avLst/>
          </a:prstGeom>
        </p:spPr>
        <p:txBody>
          <a:bodyPr/>
          <a:lstStyle>
            <a:lvl1pPr marL="9525" indent="-9525" algn="ctr">
              <a:buNone/>
              <a:tabLst/>
              <a:defRPr sz="2400">
                <a:solidFill>
                  <a:schemeClr val="accent1"/>
                </a:solidFill>
                <a:latin typeface="Gravur-CondensedBold" panose="02000506020000020004" pitchFamily="2" charset="0"/>
              </a:defRPr>
            </a:lvl1pPr>
          </a:lstStyle>
          <a:p>
            <a:pPr lvl="0"/>
            <a:r>
              <a:rPr lang="en-GB"/>
              <a:t>Insert title here</a:t>
            </a:r>
          </a:p>
        </p:txBody>
      </p:sp>
      <p:sp>
        <p:nvSpPr>
          <p:cNvPr id="18" name="Text Placeholder 7">
            <a:extLst>
              <a:ext uri="{FF2B5EF4-FFF2-40B4-BE49-F238E27FC236}">
                <a16:creationId xmlns:a16="http://schemas.microsoft.com/office/drawing/2014/main" id="{2FC8AC09-6E8C-964C-85AC-E3CC5AA10F02}"/>
              </a:ext>
            </a:extLst>
          </p:cNvPr>
          <p:cNvSpPr>
            <a:spLocks noGrp="1"/>
          </p:cNvSpPr>
          <p:nvPr>
            <p:ph type="body" sz="quarter" idx="20" hasCustomPrompt="1"/>
          </p:nvPr>
        </p:nvSpPr>
        <p:spPr>
          <a:xfrm>
            <a:off x="8283106" y="5372381"/>
            <a:ext cx="3119077" cy="577569"/>
          </a:xfrm>
          <a:prstGeom prst="rect">
            <a:avLst/>
          </a:prstGeom>
        </p:spPr>
        <p:txBody>
          <a:bodyPr/>
          <a:lstStyle>
            <a:lvl1pPr marL="9525" indent="-9525" algn="ctr">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19" name="Text Placeholder 7">
            <a:extLst>
              <a:ext uri="{FF2B5EF4-FFF2-40B4-BE49-F238E27FC236}">
                <a16:creationId xmlns:a16="http://schemas.microsoft.com/office/drawing/2014/main" id="{D67E1D35-7A34-BB46-8BB0-D9174C057A31}"/>
              </a:ext>
            </a:extLst>
          </p:cNvPr>
          <p:cNvSpPr>
            <a:spLocks noGrp="1"/>
          </p:cNvSpPr>
          <p:nvPr>
            <p:ph type="body" sz="quarter" idx="22" hasCustomPrompt="1"/>
          </p:nvPr>
        </p:nvSpPr>
        <p:spPr>
          <a:xfrm>
            <a:off x="789817" y="4821823"/>
            <a:ext cx="3119077" cy="384834"/>
          </a:xfrm>
          <a:prstGeom prst="rect">
            <a:avLst/>
          </a:prstGeom>
        </p:spPr>
        <p:txBody>
          <a:bodyPr/>
          <a:lstStyle>
            <a:lvl1pPr marL="9525" indent="-9525" algn="ctr">
              <a:buNone/>
              <a:tabLst/>
              <a:defRPr sz="2400">
                <a:solidFill>
                  <a:schemeClr val="accent1"/>
                </a:solidFill>
                <a:latin typeface="Gravur-CondensedBold" panose="02000506020000020004" pitchFamily="2" charset="0"/>
              </a:defRPr>
            </a:lvl1pPr>
          </a:lstStyle>
          <a:p>
            <a:pPr lvl="0"/>
            <a:r>
              <a:rPr lang="en-GB"/>
              <a:t>Insert title here</a:t>
            </a:r>
          </a:p>
        </p:txBody>
      </p:sp>
      <p:sp>
        <p:nvSpPr>
          <p:cNvPr id="20" name="Text Placeholder 7">
            <a:extLst>
              <a:ext uri="{FF2B5EF4-FFF2-40B4-BE49-F238E27FC236}">
                <a16:creationId xmlns:a16="http://schemas.microsoft.com/office/drawing/2014/main" id="{075C7FD5-D15A-904E-A2FF-B5FF0AFC348C}"/>
              </a:ext>
            </a:extLst>
          </p:cNvPr>
          <p:cNvSpPr>
            <a:spLocks noGrp="1"/>
          </p:cNvSpPr>
          <p:nvPr>
            <p:ph type="body" sz="quarter" idx="23" hasCustomPrompt="1"/>
          </p:nvPr>
        </p:nvSpPr>
        <p:spPr>
          <a:xfrm>
            <a:off x="789817" y="5372381"/>
            <a:ext cx="3119077" cy="577569"/>
          </a:xfrm>
          <a:prstGeom prst="rect">
            <a:avLst/>
          </a:prstGeom>
        </p:spPr>
        <p:txBody>
          <a:bodyPr/>
          <a:lstStyle>
            <a:lvl1pPr marL="9525" indent="-9525" algn="ctr">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41613389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comparison_2">
    <p:bg>
      <p:bgPr>
        <a:solidFill>
          <a:schemeClr val="bg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BDC5358-BCDE-FF4D-A552-2B8888E453CF}"/>
              </a:ext>
            </a:extLst>
          </p:cNvPr>
          <p:cNvSpPr>
            <a:spLocks noGrp="1"/>
          </p:cNvSpPr>
          <p:nvPr>
            <p:ph type="pic" sz="quarter" idx="17" hasCustomPrompt="1"/>
          </p:nvPr>
        </p:nvSpPr>
        <p:spPr>
          <a:xfrm>
            <a:off x="6392557" y="-409433"/>
            <a:ext cx="3119077" cy="4921092"/>
          </a:xfrm>
          <a:prstGeom prst="roundRect">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9" name="Picture Placeholder 3">
            <a:extLst>
              <a:ext uri="{FF2B5EF4-FFF2-40B4-BE49-F238E27FC236}">
                <a16:creationId xmlns:a16="http://schemas.microsoft.com/office/drawing/2014/main" id="{411CD1AC-C065-FF46-B421-E55885D8C495}"/>
              </a:ext>
            </a:extLst>
          </p:cNvPr>
          <p:cNvSpPr>
            <a:spLocks noGrp="1"/>
          </p:cNvSpPr>
          <p:nvPr>
            <p:ph type="pic" sz="quarter" idx="21" hasCustomPrompt="1"/>
          </p:nvPr>
        </p:nvSpPr>
        <p:spPr>
          <a:xfrm>
            <a:off x="2645913" y="-409433"/>
            <a:ext cx="3119077" cy="4921092"/>
          </a:xfrm>
          <a:prstGeom prst="roundRect">
            <a:avLst/>
          </a:prstGeom>
          <a:pattFill prst="pct5">
            <a:fgClr>
              <a:schemeClr val="accent1"/>
            </a:fgClr>
            <a:bgClr>
              <a:schemeClr val="bg1"/>
            </a:bgClr>
          </a:pattFill>
        </p:spPr>
        <p:txBody>
          <a:bodyPr anchor="ctr" anchorCtr="0"/>
          <a:lstStyle>
            <a:lvl1pPr algn="ctr">
              <a:buNone/>
              <a:defRPr sz="1800"/>
            </a:lvl1pPr>
          </a:lstStyle>
          <a:p>
            <a:r>
              <a:rPr lang="en-DE"/>
              <a:t>Add picture or graph</a:t>
            </a:r>
          </a:p>
        </p:txBody>
      </p:sp>
      <p:sp>
        <p:nvSpPr>
          <p:cNvPr id="8" name="Text Placeholder 7">
            <a:extLst>
              <a:ext uri="{FF2B5EF4-FFF2-40B4-BE49-F238E27FC236}">
                <a16:creationId xmlns:a16="http://schemas.microsoft.com/office/drawing/2014/main" id="{A7FA261B-4952-F645-B295-4C463DF17961}"/>
              </a:ext>
            </a:extLst>
          </p:cNvPr>
          <p:cNvSpPr>
            <a:spLocks noGrp="1"/>
          </p:cNvSpPr>
          <p:nvPr>
            <p:ph type="body" sz="quarter" idx="10" hasCustomPrompt="1"/>
          </p:nvPr>
        </p:nvSpPr>
        <p:spPr>
          <a:xfrm>
            <a:off x="6392557" y="4821823"/>
            <a:ext cx="3119077" cy="384834"/>
          </a:xfrm>
          <a:prstGeom prst="rect">
            <a:avLst/>
          </a:prstGeom>
        </p:spPr>
        <p:txBody>
          <a:bodyPr/>
          <a:lstStyle>
            <a:lvl1pPr marL="9525" indent="-9525" algn="ctr">
              <a:buNone/>
              <a:tabLst/>
              <a:defRPr sz="2400">
                <a:solidFill>
                  <a:schemeClr val="accent1"/>
                </a:solidFill>
                <a:latin typeface="Gravur-CondensedBold" panose="02000506020000020004" pitchFamily="2" charset="0"/>
              </a:defRPr>
            </a:lvl1pPr>
          </a:lstStyle>
          <a:p>
            <a:pPr lvl="0"/>
            <a:r>
              <a:rPr lang="en-GB"/>
              <a:t>Insert title here</a:t>
            </a:r>
          </a:p>
        </p:txBody>
      </p:sp>
      <p:sp>
        <p:nvSpPr>
          <p:cNvPr id="14" name="Text Placeholder 7">
            <a:extLst>
              <a:ext uri="{FF2B5EF4-FFF2-40B4-BE49-F238E27FC236}">
                <a16:creationId xmlns:a16="http://schemas.microsoft.com/office/drawing/2014/main" id="{127E6307-0AB6-4442-BB74-74B6AC04F3A4}"/>
              </a:ext>
            </a:extLst>
          </p:cNvPr>
          <p:cNvSpPr>
            <a:spLocks noGrp="1"/>
          </p:cNvSpPr>
          <p:nvPr>
            <p:ph type="body" sz="quarter" idx="11" hasCustomPrompt="1"/>
          </p:nvPr>
        </p:nvSpPr>
        <p:spPr>
          <a:xfrm>
            <a:off x="6392557" y="5372381"/>
            <a:ext cx="3119077" cy="577569"/>
          </a:xfrm>
          <a:prstGeom prst="rect">
            <a:avLst/>
          </a:prstGeom>
        </p:spPr>
        <p:txBody>
          <a:bodyPr/>
          <a:lstStyle>
            <a:lvl1pPr marL="9525" indent="-9525" algn="ctr">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16" name="Text Placeholder 7">
            <a:extLst>
              <a:ext uri="{FF2B5EF4-FFF2-40B4-BE49-F238E27FC236}">
                <a16:creationId xmlns:a16="http://schemas.microsoft.com/office/drawing/2014/main" id="{A775DE49-2F7D-5D44-9960-C03F85E25600}"/>
              </a:ext>
            </a:extLst>
          </p:cNvPr>
          <p:cNvSpPr>
            <a:spLocks noGrp="1"/>
          </p:cNvSpPr>
          <p:nvPr>
            <p:ph type="body" sz="quarter" idx="22" hasCustomPrompt="1"/>
          </p:nvPr>
        </p:nvSpPr>
        <p:spPr>
          <a:xfrm>
            <a:off x="2645913" y="4821823"/>
            <a:ext cx="3119077" cy="384834"/>
          </a:xfrm>
          <a:prstGeom prst="rect">
            <a:avLst/>
          </a:prstGeom>
        </p:spPr>
        <p:txBody>
          <a:bodyPr/>
          <a:lstStyle>
            <a:lvl1pPr marL="9525" indent="-9525" algn="ctr">
              <a:buNone/>
              <a:tabLst/>
              <a:defRPr sz="2400">
                <a:solidFill>
                  <a:schemeClr val="accent1"/>
                </a:solidFill>
                <a:latin typeface="Gravur-CondensedBold" panose="02000506020000020004" pitchFamily="2" charset="0"/>
              </a:defRPr>
            </a:lvl1pPr>
          </a:lstStyle>
          <a:p>
            <a:pPr lvl="0"/>
            <a:r>
              <a:rPr lang="en-GB"/>
              <a:t>Insert title here</a:t>
            </a:r>
          </a:p>
        </p:txBody>
      </p:sp>
      <p:sp>
        <p:nvSpPr>
          <p:cNvPr id="17" name="Text Placeholder 7">
            <a:extLst>
              <a:ext uri="{FF2B5EF4-FFF2-40B4-BE49-F238E27FC236}">
                <a16:creationId xmlns:a16="http://schemas.microsoft.com/office/drawing/2014/main" id="{A286DAF3-6438-D546-B817-94D31ACF0560}"/>
              </a:ext>
            </a:extLst>
          </p:cNvPr>
          <p:cNvSpPr>
            <a:spLocks noGrp="1"/>
          </p:cNvSpPr>
          <p:nvPr>
            <p:ph type="body" sz="quarter" idx="23" hasCustomPrompt="1"/>
          </p:nvPr>
        </p:nvSpPr>
        <p:spPr>
          <a:xfrm>
            <a:off x="2645913" y="5372381"/>
            <a:ext cx="3119077" cy="577569"/>
          </a:xfrm>
          <a:prstGeom prst="rect">
            <a:avLst/>
          </a:prstGeom>
        </p:spPr>
        <p:txBody>
          <a:bodyPr/>
          <a:lstStyle>
            <a:lvl1pPr marL="9525" indent="-9525" algn="ctr">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90235640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People x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835E59-2514-40C8-853B-C7BB58588B94}"/>
              </a:ext>
            </a:extLst>
          </p:cNvPr>
          <p:cNvSpPr>
            <a:spLocks noGrp="1"/>
          </p:cNvSpPr>
          <p:nvPr>
            <p:ph type="title" hasCustomPrompt="1"/>
          </p:nvPr>
        </p:nvSpPr>
        <p:spPr>
          <a:xfrm>
            <a:off x="4068891" y="608646"/>
            <a:ext cx="4054219" cy="577568"/>
          </a:xfrm>
        </p:spPr>
        <p:txBody>
          <a:bodyPr>
            <a:noAutofit/>
          </a:bodyPr>
          <a:lstStyle>
            <a:lvl1pPr algn="ctr">
              <a:defRPr/>
            </a:lvl1pPr>
          </a:lstStyle>
          <a:p>
            <a:r>
              <a:rPr lang="fr-FR"/>
              <a:t>Insert people </a:t>
            </a:r>
            <a:r>
              <a:rPr lang="fr-FR" err="1"/>
              <a:t>here</a:t>
            </a:r>
            <a:endParaRPr lang="fr-FR"/>
          </a:p>
        </p:txBody>
      </p:sp>
      <p:sp>
        <p:nvSpPr>
          <p:cNvPr id="25" name="Text Placeholder 7">
            <a:extLst>
              <a:ext uri="{FF2B5EF4-FFF2-40B4-BE49-F238E27FC236}">
                <a16:creationId xmlns:a16="http://schemas.microsoft.com/office/drawing/2014/main" id="{8CD0FE00-428C-BD41-90E9-4365C5EE69DB}"/>
              </a:ext>
            </a:extLst>
          </p:cNvPr>
          <p:cNvSpPr>
            <a:spLocks noGrp="1"/>
          </p:cNvSpPr>
          <p:nvPr>
            <p:ph type="body" sz="quarter" idx="11" hasCustomPrompt="1"/>
          </p:nvPr>
        </p:nvSpPr>
        <p:spPr>
          <a:xfrm>
            <a:off x="2415655" y="4278735"/>
            <a:ext cx="3498766" cy="1137097"/>
          </a:xfrm>
          <a:prstGeom prst="roundRect">
            <a:avLst/>
          </a:prstGeom>
          <a:solidFill>
            <a:schemeClr val="bg2">
              <a:alpha val="60000"/>
            </a:schemeClr>
          </a:solidFill>
          <a:ln>
            <a:noFill/>
          </a:ln>
        </p:spPr>
        <p:txBody>
          <a:bodyPr lIns="648000" tIns="90000" rIns="90000" bIns="90000" anchor="ctr" anchorCtr="0"/>
          <a:lstStyle>
            <a:lvl1pPr marL="9525" indent="-9525" algn="l">
              <a:buNone/>
              <a:tabLst/>
              <a:defRPr lang="en-GB" sz="2400" b="0" i="0" kern="1200" dirty="0">
                <a:solidFill>
                  <a:schemeClr val="tx2"/>
                </a:solidFill>
                <a:latin typeface="Gravur-CondensedBold" panose="02000506020000020004" pitchFamily="2" charset="0"/>
                <a:ea typeface="Roboto" panose="02000000000000000000" pitchFamily="2" charset="0"/>
                <a:cs typeface="Roboto" panose="02000000000000000000" pitchFamily="2" charset="0"/>
              </a:defRPr>
            </a:lvl1pPr>
          </a:lstStyle>
          <a:p>
            <a:pPr lvl="0"/>
            <a:r>
              <a:rPr lang="en-GB"/>
              <a:t>Insert name here</a:t>
            </a:r>
          </a:p>
        </p:txBody>
      </p:sp>
      <p:sp>
        <p:nvSpPr>
          <p:cNvPr id="23" name="Text Placeholder 7">
            <a:extLst>
              <a:ext uri="{FF2B5EF4-FFF2-40B4-BE49-F238E27FC236}">
                <a16:creationId xmlns:a16="http://schemas.microsoft.com/office/drawing/2014/main" id="{1081D69A-F52D-E747-A109-CC054C9A2503}"/>
              </a:ext>
            </a:extLst>
          </p:cNvPr>
          <p:cNvSpPr>
            <a:spLocks noGrp="1"/>
          </p:cNvSpPr>
          <p:nvPr>
            <p:ph type="body" sz="quarter" idx="10" hasCustomPrompt="1"/>
          </p:nvPr>
        </p:nvSpPr>
        <p:spPr>
          <a:xfrm>
            <a:off x="2436607" y="2291903"/>
            <a:ext cx="3498766" cy="1137097"/>
          </a:xfrm>
          <a:prstGeom prst="roundRect">
            <a:avLst/>
          </a:prstGeom>
          <a:solidFill>
            <a:schemeClr val="bg2">
              <a:alpha val="60000"/>
            </a:schemeClr>
          </a:solidFill>
          <a:ln>
            <a:noFill/>
          </a:ln>
        </p:spPr>
        <p:txBody>
          <a:bodyPr lIns="649440" tIns="45720" rIns="91440" bIns="45720" anchor="ctr" anchorCtr="0"/>
          <a:lstStyle>
            <a:lvl1pPr marL="9525" indent="-9525" algn="l">
              <a:buNone/>
              <a:tabLst/>
              <a:defRPr sz="2400">
                <a:solidFill>
                  <a:schemeClr val="tx2"/>
                </a:solidFill>
                <a:latin typeface="Gravur-CondensedBold" panose="02000506020000020004" pitchFamily="2" charset="0"/>
              </a:defRPr>
            </a:lvl1pPr>
          </a:lstStyle>
          <a:p>
            <a:pPr lvl="0"/>
            <a:r>
              <a:rPr lang="en-GB"/>
              <a:t>Insert name here</a:t>
            </a:r>
          </a:p>
        </p:txBody>
      </p:sp>
      <p:cxnSp>
        <p:nvCxnSpPr>
          <p:cNvPr id="21" name="Straight Connector 20">
            <a:extLst>
              <a:ext uri="{FF2B5EF4-FFF2-40B4-BE49-F238E27FC236}">
                <a16:creationId xmlns:a16="http://schemas.microsoft.com/office/drawing/2014/main" id="{57C9E348-9FAA-B04C-ADAE-9FD1943AADE7}"/>
              </a:ext>
            </a:extLst>
          </p:cNvPr>
          <p:cNvCxnSpPr/>
          <p:nvPr/>
        </p:nvCxnSpPr>
        <p:spPr>
          <a:xfrm>
            <a:off x="5031068" y="1452941"/>
            <a:ext cx="21298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Picture Placeholder 3">
            <a:extLst>
              <a:ext uri="{FF2B5EF4-FFF2-40B4-BE49-F238E27FC236}">
                <a16:creationId xmlns:a16="http://schemas.microsoft.com/office/drawing/2014/main" id="{C2B832C6-9B87-F74C-B0C4-8D34D53517D8}"/>
              </a:ext>
            </a:extLst>
          </p:cNvPr>
          <p:cNvSpPr>
            <a:spLocks noGrp="1"/>
          </p:cNvSpPr>
          <p:nvPr>
            <p:ph type="pic" sz="quarter" idx="15" hasCustomPrompt="1"/>
          </p:nvPr>
        </p:nvSpPr>
        <p:spPr>
          <a:xfrm>
            <a:off x="1073404" y="1917730"/>
            <a:ext cx="1885442" cy="1885442"/>
          </a:xfrm>
          <a:prstGeom prst="ellipse">
            <a:avLst/>
          </a:prstGeom>
          <a:pattFill prst="pct5">
            <a:fgClr>
              <a:schemeClr val="accent1"/>
            </a:fgClr>
            <a:bgClr>
              <a:schemeClr val="bg1"/>
            </a:bgClr>
          </a:pattFill>
        </p:spPr>
        <p:txBody>
          <a:bodyPr anchor="ctr" anchorCtr="0"/>
          <a:lstStyle>
            <a:lvl1pPr marL="0" indent="0" algn="ctr">
              <a:buNone/>
              <a:defRPr sz="1800"/>
            </a:lvl1pPr>
          </a:lstStyle>
          <a:p>
            <a:r>
              <a:rPr lang="en-DE"/>
              <a:t>Add headshot</a:t>
            </a:r>
          </a:p>
        </p:txBody>
      </p:sp>
      <p:sp>
        <p:nvSpPr>
          <p:cNvPr id="11" name="Picture Placeholder 3">
            <a:extLst>
              <a:ext uri="{FF2B5EF4-FFF2-40B4-BE49-F238E27FC236}">
                <a16:creationId xmlns:a16="http://schemas.microsoft.com/office/drawing/2014/main" id="{6F9B28EF-C2C7-044D-8D54-2FBB64123A25}"/>
              </a:ext>
            </a:extLst>
          </p:cNvPr>
          <p:cNvSpPr>
            <a:spLocks noGrp="1"/>
          </p:cNvSpPr>
          <p:nvPr>
            <p:ph type="pic" sz="quarter" idx="16" hasCustomPrompt="1"/>
          </p:nvPr>
        </p:nvSpPr>
        <p:spPr>
          <a:xfrm>
            <a:off x="1073404" y="3904562"/>
            <a:ext cx="1885442" cy="1885442"/>
          </a:xfrm>
          <a:prstGeom prst="ellipse">
            <a:avLst/>
          </a:prstGeom>
          <a:pattFill prst="pct5">
            <a:fgClr>
              <a:schemeClr val="accent1"/>
            </a:fgClr>
            <a:bgClr>
              <a:schemeClr val="bg1"/>
            </a:bgClr>
          </a:pattFill>
        </p:spPr>
        <p:txBody>
          <a:bodyPr anchor="ctr" anchorCtr="0"/>
          <a:lstStyle>
            <a:lvl1pPr marL="0" indent="0" algn="ctr">
              <a:buNone/>
              <a:defRPr sz="1800"/>
            </a:lvl1pPr>
          </a:lstStyle>
          <a:p>
            <a:r>
              <a:rPr lang="en-DE"/>
              <a:t>Add headshot</a:t>
            </a:r>
          </a:p>
        </p:txBody>
      </p:sp>
      <p:sp>
        <p:nvSpPr>
          <p:cNvPr id="14" name="Text Placeholder 7">
            <a:extLst>
              <a:ext uri="{FF2B5EF4-FFF2-40B4-BE49-F238E27FC236}">
                <a16:creationId xmlns:a16="http://schemas.microsoft.com/office/drawing/2014/main" id="{27C72ECC-F9C8-C746-915E-A4458F1EAB37}"/>
              </a:ext>
            </a:extLst>
          </p:cNvPr>
          <p:cNvSpPr>
            <a:spLocks noGrp="1"/>
          </p:cNvSpPr>
          <p:nvPr>
            <p:ph type="body" sz="quarter" idx="17" hasCustomPrompt="1"/>
          </p:nvPr>
        </p:nvSpPr>
        <p:spPr>
          <a:xfrm>
            <a:off x="7927455" y="4278735"/>
            <a:ext cx="3498766" cy="1137097"/>
          </a:xfrm>
          <a:prstGeom prst="roundRect">
            <a:avLst/>
          </a:prstGeom>
          <a:solidFill>
            <a:schemeClr val="bg2">
              <a:alpha val="60000"/>
            </a:schemeClr>
          </a:solidFill>
          <a:ln>
            <a:noFill/>
          </a:ln>
        </p:spPr>
        <p:txBody>
          <a:bodyPr lIns="648000" tIns="90000" rIns="90000" bIns="90000" anchor="ctr" anchorCtr="0"/>
          <a:lstStyle>
            <a:lvl1pPr marL="9525" indent="-9525" algn="l">
              <a:buNone/>
              <a:tabLst/>
              <a:defRPr lang="en-GB" sz="2400" b="0" i="0" kern="1200" dirty="0">
                <a:solidFill>
                  <a:schemeClr val="tx2"/>
                </a:solidFill>
                <a:latin typeface="Gravur-CondensedBold" panose="02000506020000020004" pitchFamily="2" charset="0"/>
                <a:ea typeface="Roboto" panose="02000000000000000000" pitchFamily="2" charset="0"/>
                <a:cs typeface="Roboto" panose="02000000000000000000" pitchFamily="2" charset="0"/>
              </a:defRPr>
            </a:lvl1pPr>
          </a:lstStyle>
          <a:p>
            <a:pPr lvl="0"/>
            <a:r>
              <a:rPr lang="en-GB"/>
              <a:t>Insert name here</a:t>
            </a:r>
          </a:p>
        </p:txBody>
      </p:sp>
      <p:sp>
        <p:nvSpPr>
          <p:cNvPr id="15" name="Text Placeholder 7">
            <a:extLst>
              <a:ext uri="{FF2B5EF4-FFF2-40B4-BE49-F238E27FC236}">
                <a16:creationId xmlns:a16="http://schemas.microsoft.com/office/drawing/2014/main" id="{2F653026-3D26-8048-A994-D71513A89BE9}"/>
              </a:ext>
            </a:extLst>
          </p:cNvPr>
          <p:cNvSpPr>
            <a:spLocks noGrp="1"/>
          </p:cNvSpPr>
          <p:nvPr>
            <p:ph type="body" sz="quarter" idx="18" hasCustomPrompt="1"/>
          </p:nvPr>
        </p:nvSpPr>
        <p:spPr>
          <a:xfrm>
            <a:off x="7948407" y="2291903"/>
            <a:ext cx="3498766" cy="1137097"/>
          </a:xfrm>
          <a:prstGeom prst="roundRect">
            <a:avLst/>
          </a:prstGeom>
          <a:solidFill>
            <a:schemeClr val="bg2">
              <a:alpha val="60000"/>
            </a:schemeClr>
          </a:solidFill>
          <a:ln>
            <a:noFill/>
          </a:ln>
        </p:spPr>
        <p:txBody>
          <a:bodyPr lIns="648000" tIns="90000" rIns="90000" bIns="90000" anchor="ctr" anchorCtr="0"/>
          <a:lstStyle>
            <a:lvl1pPr marL="9525" indent="-9525" algn="l">
              <a:buNone/>
              <a:tabLst/>
              <a:defRPr sz="2400">
                <a:solidFill>
                  <a:schemeClr val="tx2"/>
                </a:solidFill>
                <a:latin typeface="Gravur-CondensedBold" panose="02000506020000020004" pitchFamily="2" charset="0"/>
              </a:defRPr>
            </a:lvl1pPr>
          </a:lstStyle>
          <a:p>
            <a:pPr lvl="0"/>
            <a:r>
              <a:rPr lang="en-GB"/>
              <a:t>Insert name here</a:t>
            </a:r>
          </a:p>
        </p:txBody>
      </p:sp>
      <p:sp>
        <p:nvSpPr>
          <p:cNvPr id="17" name="Picture Placeholder 3">
            <a:extLst>
              <a:ext uri="{FF2B5EF4-FFF2-40B4-BE49-F238E27FC236}">
                <a16:creationId xmlns:a16="http://schemas.microsoft.com/office/drawing/2014/main" id="{ED9052A2-441A-D448-87B6-2294BB0A5C42}"/>
              </a:ext>
            </a:extLst>
          </p:cNvPr>
          <p:cNvSpPr>
            <a:spLocks noGrp="1"/>
          </p:cNvSpPr>
          <p:nvPr>
            <p:ph type="pic" sz="quarter" idx="19" hasCustomPrompt="1"/>
          </p:nvPr>
        </p:nvSpPr>
        <p:spPr>
          <a:xfrm>
            <a:off x="6585204" y="1917730"/>
            <a:ext cx="1885442" cy="1885442"/>
          </a:xfrm>
          <a:prstGeom prst="ellipse">
            <a:avLst/>
          </a:prstGeom>
          <a:pattFill prst="pct5">
            <a:fgClr>
              <a:schemeClr val="accent1"/>
            </a:fgClr>
            <a:bgClr>
              <a:schemeClr val="bg1"/>
            </a:bgClr>
          </a:pattFill>
        </p:spPr>
        <p:txBody>
          <a:bodyPr anchor="ctr" anchorCtr="0"/>
          <a:lstStyle>
            <a:lvl1pPr marL="0" indent="0" algn="ctr">
              <a:buNone/>
              <a:defRPr sz="1800"/>
            </a:lvl1pPr>
          </a:lstStyle>
          <a:p>
            <a:r>
              <a:rPr lang="en-DE"/>
              <a:t>Add headshot</a:t>
            </a:r>
          </a:p>
        </p:txBody>
      </p:sp>
      <p:sp>
        <p:nvSpPr>
          <p:cNvPr id="18" name="Picture Placeholder 3">
            <a:extLst>
              <a:ext uri="{FF2B5EF4-FFF2-40B4-BE49-F238E27FC236}">
                <a16:creationId xmlns:a16="http://schemas.microsoft.com/office/drawing/2014/main" id="{80817BF1-F641-8A49-BE8F-20B6030E87FF}"/>
              </a:ext>
            </a:extLst>
          </p:cNvPr>
          <p:cNvSpPr>
            <a:spLocks noGrp="1"/>
          </p:cNvSpPr>
          <p:nvPr>
            <p:ph type="pic" sz="quarter" idx="20" hasCustomPrompt="1"/>
          </p:nvPr>
        </p:nvSpPr>
        <p:spPr>
          <a:xfrm>
            <a:off x="6585204" y="3904562"/>
            <a:ext cx="1885442" cy="1885442"/>
          </a:xfrm>
          <a:prstGeom prst="ellipse">
            <a:avLst/>
          </a:prstGeom>
          <a:pattFill prst="pct5">
            <a:fgClr>
              <a:schemeClr val="accent1"/>
            </a:fgClr>
            <a:bgClr>
              <a:schemeClr val="bg1"/>
            </a:bgClr>
          </a:pattFill>
        </p:spPr>
        <p:txBody>
          <a:bodyPr anchor="ctr" anchorCtr="0"/>
          <a:lstStyle>
            <a:lvl1pPr marL="0" indent="0" algn="ctr">
              <a:buNone/>
              <a:defRPr sz="1800"/>
            </a:lvl1pPr>
          </a:lstStyle>
          <a:p>
            <a:r>
              <a:rPr lang="en-DE"/>
              <a:t>Add headshot</a:t>
            </a:r>
          </a:p>
        </p:txBody>
      </p:sp>
    </p:spTree>
    <p:extLst>
      <p:ext uri="{BB962C8B-B14F-4D97-AF65-F5344CB8AC3E}">
        <p14:creationId xmlns:p14="http://schemas.microsoft.com/office/powerpoint/2010/main" val="135794400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s x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Text Placeholder 7">
            <a:extLst>
              <a:ext uri="{FF2B5EF4-FFF2-40B4-BE49-F238E27FC236}">
                <a16:creationId xmlns:a16="http://schemas.microsoft.com/office/drawing/2014/main" id="{1D83B9E0-0665-1B48-805E-49C96DF5A25C}"/>
              </a:ext>
            </a:extLst>
          </p:cNvPr>
          <p:cNvSpPr>
            <a:spLocks noGrp="1"/>
          </p:cNvSpPr>
          <p:nvPr>
            <p:ph type="body" sz="quarter" idx="22" hasCustomPrompt="1"/>
          </p:nvPr>
        </p:nvSpPr>
        <p:spPr>
          <a:xfrm>
            <a:off x="2156991" y="1958391"/>
            <a:ext cx="3898296" cy="617205"/>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25" name="Text Placeholder 7">
            <a:extLst>
              <a:ext uri="{FF2B5EF4-FFF2-40B4-BE49-F238E27FC236}">
                <a16:creationId xmlns:a16="http://schemas.microsoft.com/office/drawing/2014/main" id="{D165876A-B7C4-2C4D-AA81-60EDFF26D6C7}"/>
              </a:ext>
            </a:extLst>
          </p:cNvPr>
          <p:cNvSpPr>
            <a:spLocks noGrp="1"/>
          </p:cNvSpPr>
          <p:nvPr>
            <p:ph type="body" sz="quarter" idx="23" hasCustomPrompt="1"/>
          </p:nvPr>
        </p:nvSpPr>
        <p:spPr>
          <a:xfrm>
            <a:off x="1848388" y="1731432"/>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37" name="Text Placeholder 7">
            <a:extLst>
              <a:ext uri="{FF2B5EF4-FFF2-40B4-BE49-F238E27FC236}">
                <a16:creationId xmlns:a16="http://schemas.microsoft.com/office/drawing/2014/main" id="{47D8BCC0-EC2C-C246-8DED-55FFC3B733C3}"/>
              </a:ext>
            </a:extLst>
          </p:cNvPr>
          <p:cNvSpPr>
            <a:spLocks noGrp="1"/>
          </p:cNvSpPr>
          <p:nvPr>
            <p:ph type="body" sz="quarter" idx="24" hasCustomPrompt="1"/>
          </p:nvPr>
        </p:nvSpPr>
        <p:spPr>
          <a:xfrm>
            <a:off x="6518879" y="1958391"/>
            <a:ext cx="3898296" cy="617205"/>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40" name="Text Placeholder 7">
            <a:extLst>
              <a:ext uri="{FF2B5EF4-FFF2-40B4-BE49-F238E27FC236}">
                <a16:creationId xmlns:a16="http://schemas.microsoft.com/office/drawing/2014/main" id="{A5C9C9B7-893A-7B4E-AA62-AC8B1F9276F5}"/>
              </a:ext>
            </a:extLst>
          </p:cNvPr>
          <p:cNvSpPr>
            <a:spLocks noGrp="1"/>
          </p:cNvSpPr>
          <p:nvPr>
            <p:ph type="body" sz="quarter" idx="25" hasCustomPrompt="1"/>
          </p:nvPr>
        </p:nvSpPr>
        <p:spPr>
          <a:xfrm>
            <a:off x="6210276" y="1731432"/>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41" name="Text Placeholder 7">
            <a:extLst>
              <a:ext uri="{FF2B5EF4-FFF2-40B4-BE49-F238E27FC236}">
                <a16:creationId xmlns:a16="http://schemas.microsoft.com/office/drawing/2014/main" id="{1F6EDDB9-6CB0-5D47-B1BE-B8A175A2DC75}"/>
              </a:ext>
            </a:extLst>
          </p:cNvPr>
          <p:cNvSpPr>
            <a:spLocks noGrp="1"/>
          </p:cNvSpPr>
          <p:nvPr>
            <p:ph type="body" sz="quarter" idx="26" hasCustomPrompt="1"/>
          </p:nvPr>
        </p:nvSpPr>
        <p:spPr>
          <a:xfrm>
            <a:off x="2156991" y="3048388"/>
            <a:ext cx="3898296" cy="617205"/>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42" name="Text Placeholder 7">
            <a:extLst>
              <a:ext uri="{FF2B5EF4-FFF2-40B4-BE49-F238E27FC236}">
                <a16:creationId xmlns:a16="http://schemas.microsoft.com/office/drawing/2014/main" id="{3C31483F-38A0-B445-BEEF-B8AF602F25AC}"/>
              </a:ext>
            </a:extLst>
          </p:cNvPr>
          <p:cNvSpPr>
            <a:spLocks noGrp="1"/>
          </p:cNvSpPr>
          <p:nvPr>
            <p:ph type="body" sz="quarter" idx="27" hasCustomPrompt="1"/>
          </p:nvPr>
        </p:nvSpPr>
        <p:spPr>
          <a:xfrm>
            <a:off x="1848388" y="2821429"/>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43" name="Text Placeholder 7">
            <a:extLst>
              <a:ext uri="{FF2B5EF4-FFF2-40B4-BE49-F238E27FC236}">
                <a16:creationId xmlns:a16="http://schemas.microsoft.com/office/drawing/2014/main" id="{8F727F17-CAC6-DE40-8CEF-E06B731CDA51}"/>
              </a:ext>
            </a:extLst>
          </p:cNvPr>
          <p:cNvSpPr>
            <a:spLocks noGrp="1"/>
          </p:cNvSpPr>
          <p:nvPr>
            <p:ph type="body" sz="quarter" idx="28" hasCustomPrompt="1"/>
          </p:nvPr>
        </p:nvSpPr>
        <p:spPr>
          <a:xfrm>
            <a:off x="6518879" y="3048388"/>
            <a:ext cx="3898296" cy="617205"/>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44" name="Text Placeholder 7">
            <a:extLst>
              <a:ext uri="{FF2B5EF4-FFF2-40B4-BE49-F238E27FC236}">
                <a16:creationId xmlns:a16="http://schemas.microsoft.com/office/drawing/2014/main" id="{2B1BDED9-E8C4-6549-898E-216C9E336ECE}"/>
              </a:ext>
            </a:extLst>
          </p:cNvPr>
          <p:cNvSpPr>
            <a:spLocks noGrp="1"/>
          </p:cNvSpPr>
          <p:nvPr>
            <p:ph type="body" sz="quarter" idx="29" hasCustomPrompt="1"/>
          </p:nvPr>
        </p:nvSpPr>
        <p:spPr>
          <a:xfrm>
            <a:off x="6210276" y="2821429"/>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45" name="Text Placeholder 7">
            <a:extLst>
              <a:ext uri="{FF2B5EF4-FFF2-40B4-BE49-F238E27FC236}">
                <a16:creationId xmlns:a16="http://schemas.microsoft.com/office/drawing/2014/main" id="{A968F547-D755-2944-927A-63FE454DB46F}"/>
              </a:ext>
            </a:extLst>
          </p:cNvPr>
          <p:cNvSpPr>
            <a:spLocks noGrp="1"/>
          </p:cNvSpPr>
          <p:nvPr>
            <p:ph type="body" sz="quarter" idx="30" hasCustomPrompt="1"/>
          </p:nvPr>
        </p:nvSpPr>
        <p:spPr>
          <a:xfrm>
            <a:off x="2156991" y="4119511"/>
            <a:ext cx="3898296" cy="617205"/>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46" name="Text Placeholder 7">
            <a:extLst>
              <a:ext uri="{FF2B5EF4-FFF2-40B4-BE49-F238E27FC236}">
                <a16:creationId xmlns:a16="http://schemas.microsoft.com/office/drawing/2014/main" id="{C5DA78E7-9016-E144-BC4F-2F0C7309EAF6}"/>
              </a:ext>
            </a:extLst>
          </p:cNvPr>
          <p:cNvSpPr>
            <a:spLocks noGrp="1"/>
          </p:cNvSpPr>
          <p:nvPr>
            <p:ph type="body" sz="quarter" idx="31" hasCustomPrompt="1"/>
          </p:nvPr>
        </p:nvSpPr>
        <p:spPr>
          <a:xfrm>
            <a:off x="1848388" y="3892552"/>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47" name="Text Placeholder 7">
            <a:extLst>
              <a:ext uri="{FF2B5EF4-FFF2-40B4-BE49-F238E27FC236}">
                <a16:creationId xmlns:a16="http://schemas.microsoft.com/office/drawing/2014/main" id="{49EA8872-7623-F249-A990-5F6537E835D3}"/>
              </a:ext>
            </a:extLst>
          </p:cNvPr>
          <p:cNvSpPr>
            <a:spLocks noGrp="1"/>
          </p:cNvSpPr>
          <p:nvPr>
            <p:ph type="body" sz="quarter" idx="32" hasCustomPrompt="1"/>
          </p:nvPr>
        </p:nvSpPr>
        <p:spPr>
          <a:xfrm>
            <a:off x="6518879" y="4119511"/>
            <a:ext cx="3898296" cy="617205"/>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48" name="Text Placeholder 7">
            <a:extLst>
              <a:ext uri="{FF2B5EF4-FFF2-40B4-BE49-F238E27FC236}">
                <a16:creationId xmlns:a16="http://schemas.microsoft.com/office/drawing/2014/main" id="{1DF97300-F9EF-A843-B886-C70B08E48593}"/>
              </a:ext>
            </a:extLst>
          </p:cNvPr>
          <p:cNvSpPr>
            <a:spLocks noGrp="1"/>
          </p:cNvSpPr>
          <p:nvPr>
            <p:ph type="body" sz="quarter" idx="33" hasCustomPrompt="1"/>
          </p:nvPr>
        </p:nvSpPr>
        <p:spPr>
          <a:xfrm>
            <a:off x="6210276" y="3892552"/>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49" name="Text Placeholder 7">
            <a:extLst>
              <a:ext uri="{FF2B5EF4-FFF2-40B4-BE49-F238E27FC236}">
                <a16:creationId xmlns:a16="http://schemas.microsoft.com/office/drawing/2014/main" id="{A14770D4-A5D8-3743-A75A-2C4F5FEA8F4E}"/>
              </a:ext>
            </a:extLst>
          </p:cNvPr>
          <p:cNvSpPr>
            <a:spLocks noGrp="1"/>
          </p:cNvSpPr>
          <p:nvPr>
            <p:ph type="body" sz="quarter" idx="34" hasCustomPrompt="1"/>
          </p:nvPr>
        </p:nvSpPr>
        <p:spPr>
          <a:xfrm>
            <a:off x="2156991" y="5209508"/>
            <a:ext cx="3898296" cy="617205"/>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50" name="Text Placeholder 7">
            <a:extLst>
              <a:ext uri="{FF2B5EF4-FFF2-40B4-BE49-F238E27FC236}">
                <a16:creationId xmlns:a16="http://schemas.microsoft.com/office/drawing/2014/main" id="{CCA84335-39DC-A745-BC53-559B3B8A33C6}"/>
              </a:ext>
            </a:extLst>
          </p:cNvPr>
          <p:cNvSpPr>
            <a:spLocks noGrp="1"/>
          </p:cNvSpPr>
          <p:nvPr>
            <p:ph type="body" sz="quarter" idx="35" hasCustomPrompt="1"/>
          </p:nvPr>
        </p:nvSpPr>
        <p:spPr>
          <a:xfrm>
            <a:off x="1848388" y="4982549"/>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sp>
        <p:nvSpPr>
          <p:cNvPr id="51" name="Text Placeholder 7">
            <a:extLst>
              <a:ext uri="{FF2B5EF4-FFF2-40B4-BE49-F238E27FC236}">
                <a16:creationId xmlns:a16="http://schemas.microsoft.com/office/drawing/2014/main" id="{8450FA28-8ABA-4045-A2C8-8F415FC2866E}"/>
              </a:ext>
            </a:extLst>
          </p:cNvPr>
          <p:cNvSpPr>
            <a:spLocks noGrp="1"/>
          </p:cNvSpPr>
          <p:nvPr>
            <p:ph type="body" sz="quarter" idx="36" hasCustomPrompt="1"/>
          </p:nvPr>
        </p:nvSpPr>
        <p:spPr>
          <a:xfrm>
            <a:off x="6518879" y="5209508"/>
            <a:ext cx="3898296" cy="617205"/>
          </a:xfrm>
          <a:prstGeom prst="roundRect">
            <a:avLst/>
          </a:prstGeom>
          <a:solidFill>
            <a:schemeClr val="bg2">
              <a:alpha val="60000"/>
            </a:schemeClr>
          </a:solidFill>
          <a:ln>
            <a:noFill/>
          </a:ln>
        </p:spPr>
        <p:txBody>
          <a:bodyPr lIns="360000" rIns="360000" anchor="ctr" anchorCtr="0"/>
          <a:lstStyle>
            <a:lvl1pPr marL="9525" indent="-9525">
              <a:buNone/>
              <a:tabLst/>
              <a:defRPr sz="2000">
                <a:solidFill>
                  <a:schemeClr val="tx2"/>
                </a:solidFill>
                <a:latin typeface="Gravur-CondensedBold" panose="02000506020000020004" pitchFamily="2" charset="0"/>
              </a:defRPr>
            </a:lvl1pPr>
          </a:lstStyle>
          <a:p>
            <a:pPr lvl="0"/>
            <a:r>
              <a:rPr lang="en-GB"/>
              <a:t>Insert agenda point here</a:t>
            </a:r>
          </a:p>
        </p:txBody>
      </p:sp>
      <p:sp>
        <p:nvSpPr>
          <p:cNvPr id="52" name="Text Placeholder 7">
            <a:extLst>
              <a:ext uri="{FF2B5EF4-FFF2-40B4-BE49-F238E27FC236}">
                <a16:creationId xmlns:a16="http://schemas.microsoft.com/office/drawing/2014/main" id="{B87B13BA-BB52-C641-843F-0F6741A1E3CE}"/>
              </a:ext>
            </a:extLst>
          </p:cNvPr>
          <p:cNvSpPr>
            <a:spLocks noGrp="1"/>
          </p:cNvSpPr>
          <p:nvPr>
            <p:ph type="body" sz="quarter" idx="37" hasCustomPrompt="1"/>
          </p:nvPr>
        </p:nvSpPr>
        <p:spPr>
          <a:xfrm>
            <a:off x="6210276" y="4982549"/>
            <a:ext cx="617206" cy="617206"/>
          </a:xfrm>
          <a:prstGeom prst="ellipse">
            <a:avLst/>
          </a:prstGeom>
          <a:gradFill>
            <a:gsLst>
              <a:gs pos="0">
                <a:srgbClr val="26B4D4"/>
              </a:gs>
              <a:gs pos="100000">
                <a:srgbClr val="9E2986"/>
              </a:gs>
            </a:gsLst>
            <a:lin ang="8100000" scaled="1"/>
          </a:gradFill>
          <a:ln w="25400">
            <a:solidFill>
              <a:schemeClr val="bg1"/>
            </a:solidFill>
          </a:ln>
        </p:spPr>
        <p:txBody>
          <a:bodyPr lIns="90000" tIns="90000" rIns="90000" bIns="90000" anchor="ctr" anchorCtr="0"/>
          <a:lstStyle>
            <a:lvl1pPr algn="ctr">
              <a:buNone/>
              <a:defRPr sz="2000">
                <a:solidFill>
                  <a:schemeClr val="bg1"/>
                </a:solidFill>
                <a:latin typeface="Gravur-CondensedBold" panose="02000506020000020004" pitchFamily="2" charset="0"/>
              </a:defRPr>
            </a:lvl1pPr>
          </a:lstStyle>
          <a:p>
            <a:pPr lvl="0"/>
            <a:r>
              <a:rPr lang="en-GB"/>
              <a:t>1</a:t>
            </a:r>
          </a:p>
        </p:txBody>
      </p:sp>
      <p:grpSp>
        <p:nvGrpSpPr>
          <p:cNvPr id="22" name="Group 18">
            <a:extLst>
              <a:ext uri="{FF2B5EF4-FFF2-40B4-BE49-F238E27FC236}">
                <a16:creationId xmlns:a16="http://schemas.microsoft.com/office/drawing/2014/main" id="{E81F7115-A7CB-4EA6-8B98-D69A2652813D}"/>
              </a:ext>
            </a:extLst>
          </p:cNvPr>
          <p:cNvGrpSpPr/>
          <p:nvPr userDrawn="1"/>
        </p:nvGrpSpPr>
        <p:grpSpPr>
          <a:xfrm>
            <a:off x="3591199" y="718734"/>
            <a:ext cx="4998718" cy="734207"/>
            <a:chOff x="3596642" y="531886"/>
            <a:chExt cx="4998718" cy="734207"/>
          </a:xfrm>
        </p:grpSpPr>
        <p:sp>
          <p:nvSpPr>
            <p:cNvPr id="23" name="Title 6">
              <a:extLst>
                <a:ext uri="{FF2B5EF4-FFF2-40B4-BE49-F238E27FC236}">
                  <a16:creationId xmlns:a16="http://schemas.microsoft.com/office/drawing/2014/main" id="{D39ABFBB-455E-4719-AD1A-3492C3F98EFE}"/>
                </a:ext>
              </a:extLst>
            </p:cNvPr>
            <p:cNvSpPr txBox="1">
              <a:spLocks/>
            </p:cNvSpPr>
            <p:nvPr userDrawn="1"/>
          </p:nvSpPr>
          <p:spPr bwMode="auto">
            <a:xfrm>
              <a:off x="3596642" y="531886"/>
              <a:ext cx="499871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defRPr sz="2800">
                  <a:solidFill>
                    <a:schemeClr val="bg2"/>
                  </a:solidFill>
                  <a:latin typeface="Raleway" charset="0"/>
                </a:defRPr>
              </a:lvl1pPr>
              <a:lvl2pPr marL="742950" indent="-285750">
                <a:lnSpc>
                  <a:spcPct val="90000"/>
                </a:lnSpc>
                <a:spcBef>
                  <a:spcPts val="500"/>
                </a:spcBef>
                <a:buFont typeface="Arial" charset="0"/>
                <a:defRPr sz="2400">
                  <a:solidFill>
                    <a:schemeClr val="bg2"/>
                  </a:solidFill>
                  <a:latin typeface="Raleway" charset="0"/>
                </a:defRPr>
              </a:lvl2pPr>
              <a:lvl3pPr marL="1143000" indent="-228600">
                <a:lnSpc>
                  <a:spcPct val="90000"/>
                </a:lnSpc>
                <a:spcBef>
                  <a:spcPts val="500"/>
                </a:spcBef>
                <a:buFont typeface="Arial" charset="0"/>
                <a:defRPr sz="2000">
                  <a:solidFill>
                    <a:schemeClr val="bg2"/>
                  </a:solidFill>
                  <a:latin typeface="Raleway" charset="0"/>
                </a:defRPr>
              </a:lvl3pPr>
              <a:lvl4pPr marL="1600200" indent="-228600">
                <a:lnSpc>
                  <a:spcPct val="90000"/>
                </a:lnSpc>
                <a:spcBef>
                  <a:spcPts val="500"/>
                </a:spcBef>
                <a:buFont typeface="Arial" charset="0"/>
                <a:defRPr>
                  <a:solidFill>
                    <a:schemeClr val="bg2"/>
                  </a:solidFill>
                  <a:latin typeface="Raleway" charset="0"/>
                </a:defRPr>
              </a:lvl4pPr>
              <a:lvl5pPr marL="2057400" indent="-228600">
                <a:lnSpc>
                  <a:spcPct val="90000"/>
                </a:lnSpc>
                <a:spcBef>
                  <a:spcPts val="500"/>
                </a:spcBef>
                <a:buFont typeface="Arial" charset="0"/>
                <a:defRPr>
                  <a:solidFill>
                    <a:schemeClr val="bg2"/>
                  </a:solidFill>
                  <a:latin typeface="Raleway" charset="0"/>
                </a:defRPr>
              </a:lvl5pPr>
              <a:lvl6pPr marL="2514600" indent="-228600" eaLnBrk="0" fontAlgn="base" hangingPunct="0">
                <a:lnSpc>
                  <a:spcPct val="90000"/>
                </a:lnSpc>
                <a:spcBef>
                  <a:spcPts val="500"/>
                </a:spcBef>
                <a:spcAft>
                  <a:spcPct val="0"/>
                </a:spcAft>
                <a:buFont typeface="Arial" charset="0"/>
                <a:defRPr>
                  <a:solidFill>
                    <a:schemeClr val="bg2"/>
                  </a:solidFill>
                  <a:latin typeface="Raleway" charset="0"/>
                </a:defRPr>
              </a:lvl6pPr>
              <a:lvl7pPr marL="2971800" indent="-228600" eaLnBrk="0" fontAlgn="base" hangingPunct="0">
                <a:lnSpc>
                  <a:spcPct val="90000"/>
                </a:lnSpc>
                <a:spcBef>
                  <a:spcPts val="500"/>
                </a:spcBef>
                <a:spcAft>
                  <a:spcPct val="0"/>
                </a:spcAft>
                <a:buFont typeface="Arial" charset="0"/>
                <a:defRPr>
                  <a:solidFill>
                    <a:schemeClr val="bg2"/>
                  </a:solidFill>
                  <a:latin typeface="Raleway" charset="0"/>
                </a:defRPr>
              </a:lvl7pPr>
              <a:lvl8pPr marL="3429000" indent="-228600" eaLnBrk="0" fontAlgn="base" hangingPunct="0">
                <a:lnSpc>
                  <a:spcPct val="90000"/>
                </a:lnSpc>
                <a:spcBef>
                  <a:spcPts val="500"/>
                </a:spcBef>
                <a:spcAft>
                  <a:spcPct val="0"/>
                </a:spcAft>
                <a:buFont typeface="Arial" charset="0"/>
                <a:defRPr>
                  <a:solidFill>
                    <a:schemeClr val="bg2"/>
                  </a:solidFill>
                  <a:latin typeface="Raleway" charset="0"/>
                </a:defRPr>
              </a:lvl8pPr>
              <a:lvl9pPr marL="3886200" indent="-228600" eaLnBrk="0" fontAlgn="base" hangingPunct="0">
                <a:lnSpc>
                  <a:spcPct val="90000"/>
                </a:lnSpc>
                <a:spcBef>
                  <a:spcPts val="500"/>
                </a:spcBef>
                <a:spcAft>
                  <a:spcPct val="0"/>
                </a:spcAft>
                <a:buFont typeface="Arial" charset="0"/>
                <a:defRPr>
                  <a:solidFill>
                    <a:schemeClr val="bg2"/>
                  </a:solidFill>
                  <a:latin typeface="Raleway" charset="0"/>
                </a:defRPr>
              </a:lvl9pPr>
            </a:lstStyle>
            <a:p>
              <a:pPr algn="ctr" eaLnBrk="1" hangingPunct="1">
                <a:spcBef>
                  <a:spcPct val="0"/>
                </a:spcBef>
                <a:buFontTx/>
                <a:buNone/>
              </a:pPr>
              <a:r>
                <a:rPr lang="en-US" altLang="en-US" sz="3600">
                  <a:solidFill>
                    <a:srgbClr val="9E2986"/>
                  </a:solidFill>
                  <a:latin typeface="Gravur-CondensedBold" panose="02000506020000020004" pitchFamily="2" charset="0"/>
                  <a:ea typeface="Gravur-CondensedBold" charset="0"/>
                  <a:cs typeface="Gravur-CondensedBold" charset="0"/>
                </a:rPr>
                <a:t>Contents</a:t>
              </a:r>
            </a:p>
          </p:txBody>
        </p:sp>
        <p:cxnSp>
          <p:nvCxnSpPr>
            <p:cNvPr id="24" name="Straight Connector 20">
              <a:extLst>
                <a:ext uri="{FF2B5EF4-FFF2-40B4-BE49-F238E27FC236}">
                  <a16:creationId xmlns:a16="http://schemas.microsoft.com/office/drawing/2014/main" id="{50E8A428-0D76-47A2-9907-A0F31983ABC6}"/>
                </a:ext>
              </a:extLst>
            </p:cNvPr>
            <p:cNvCxnSpPr/>
            <p:nvPr/>
          </p:nvCxnSpPr>
          <p:spPr>
            <a:xfrm>
              <a:off x="5031068" y="1266093"/>
              <a:ext cx="21298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629102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953708" y="888558"/>
            <a:ext cx="8383475" cy="953505"/>
          </a:xfrm>
          <a:prstGeom prst="rect">
            <a:avLst/>
          </a:prstGeom>
        </p:spPr>
        <p:txBody>
          <a:bodyPr/>
          <a:lstStyle>
            <a:lvl1pPr marL="0" indent="0">
              <a:buNone/>
              <a:tabLst/>
              <a:defRPr sz="6000">
                <a:solidFill>
                  <a:schemeClr val="bg1"/>
                </a:solidFill>
                <a:latin typeface="Gravur-CondensedBold" panose="02000506020000020004" pitchFamily="2" charset="0"/>
              </a:defRPr>
            </a:lvl1pPr>
          </a:lstStyle>
          <a:p>
            <a:pPr lvl="0"/>
            <a:r>
              <a:rPr lang="en-GB"/>
              <a:t>Insert presentation title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953708" y="2315966"/>
            <a:ext cx="8383475" cy="953505"/>
          </a:xfrm>
          <a:prstGeom prst="rect">
            <a:avLst/>
          </a:prstGeom>
        </p:spPr>
        <p:txBody>
          <a:bodyPr/>
          <a:lstStyle>
            <a:lvl1pPr marL="0" indent="0">
              <a:buNone/>
              <a:tabLst/>
              <a:defRPr sz="3200" b="0">
                <a:solidFill>
                  <a:schemeClr val="bg1"/>
                </a:solidFill>
                <a:latin typeface="Gravur-Condensed" panose="02000506020000020004" pitchFamily="2" charset="0"/>
              </a:defRPr>
            </a:lvl1pPr>
          </a:lstStyle>
          <a:p>
            <a:pPr lvl="0"/>
            <a:r>
              <a:rPr lang="en-GB"/>
              <a:t>Insert presentation subtitle</a:t>
            </a:r>
            <a:endParaRPr lang="en-DE"/>
          </a:p>
        </p:txBody>
      </p:sp>
      <p:sp>
        <p:nvSpPr>
          <p:cNvPr id="5" name="Text Placeholder 17">
            <a:extLst>
              <a:ext uri="{FF2B5EF4-FFF2-40B4-BE49-F238E27FC236}">
                <a16:creationId xmlns:a16="http://schemas.microsoft.com/office/drawing/2014/main" id="{15FCC5A3-56E2-7A43-977A-8AD76618D048}"/>
              </a:ext>
            </a:extLst>
          </p:cNvPr>
          <p:cNvSpPr>
            <a:spLocks noGrp="1"/>
          </p:cNvSpPr>
          <p:nvPr>
            <p:ph type="body" sz="quarter" idx="12" hasCustomPrompt="1"/>
          </p:nvPr>
        </p:nvSpPr>
        <p:spPr>
          <a:xfrm>
            <a:off x="-792611" y="3873993"/>
            <a:ext cx="3492638" cy="587326"/>
          </a:xfrm>
          <a:prstGeom prst="roundRect">
            <a:avLst/>
          </a:prstGeom>
          <a:solidFill>
            <a:srgbClr val="25B1D1"/>
          </a:solidFill>
          <a:effectLst>
            <a:softEdge rad="0"/>
          </a:effectLst>
        </p:spPr>
        <p:txBody>
          <a:bodyPr rIns="360000" anchor="ctr" anchorCtr="0"/>
          <a:lstStyle>
            <a:lvl1pPr marL="0" indent="0" algn="r">
              <a:buNone/>
              <a:defRPr sz="2000">
                <a:solidFill>
                  <a:schemeClr val="bg1"/>
                </a:solidFill>
                <a:latin typeface="Gravur-CondensedBold" panose="02000506020000020004" pitchFamily="2" charset="0"/>
              </a:defRPr>
            </a:lvl1pPr>
          </a:lstStyle>
          <a:p>
            <a:pPr lvl="0"/>
            <a:r>
              <a:rPr lang="en-GB"/>
              <a:t>INSERT DATE</a:t>
            </a:r>
            <a:endParaRPr lang="en-DE"/>
          </a:p>
        </p:txBody>
      </p:sp>
      <p:sp>
        <p:nvSpPr>
          <p:cNvPr id="6" name="Text Placeholder 2">
            <a:extLst>
              <a:ext uri="{FF2B5EF4-FFF2-40B4-BE49-F238E27FC236}">
                <a16:creationId xmlns:a16="http://schemas.microsoft.com/office/drawing/2014/main" id="{BF947602-A4DF-EB46-921A-7BDFE7CBFFD3}"/>
              </a:ext>
            </a:extLst>
          </p:cNvPr>
          <p:cNvSpPr>
            <a:spLocks noGrp="1"/>
          </p:cNvSpPr>
          <p:nvPr>
            <p:ph type="body" sz="quarter" idx="13" hasCustomPrompt="1"/>
          </p:nvPr>
        </p:nvSpPr>
        <p:spPr>
          <a:xfrm>
            <a:off x="953708" y="5065841"/>
            <a:ext cx="8383475" cy="95350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b="0">
                <a:solidFill>
                  <a:schemeClr val="bg1"/>
                </a:solidFill>
                <a:latin typeface="Gravur-Condensed" panose="0200050602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de-DE"/>
              <a:t>Name | Designation | Organisation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de-DE"/>
              <a:t>Name | Designation | Organisation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br>
              <a:rPr lang="de-DE"/>
            </a:br>
            <a:endParaRPr lang="de-DE"/>
          </a:p>
        </p:txBody>
      </p:sp>
    </p:spTree>
    <p:extLst>
      <p:ext uri="{BB962C8B-B14F-4D97-AF65-F5344CB8AC3E}">
        <p14:creationId xmlns:p14="http://schemas.microsoft.com/office/powerpoint/2010/main" val="4249796676"/>
      </p:ext>
    </p:extLst>
  </p:cSld>
  <p:clrMapOvr>
    <a:masterClrMapping/>
  </p:clrMapOvr>
  <p:extLst>
    <p:ext uri="{DCECCB84-F9BA-43D5-87BE-67443E8EF086}">
      <p15:sldGuideLst xmlns:p15="http://schemas.microsoft.com/office/powerpoint/2012/main">
        <p15:guide id="2" pos="59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with partn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953708" y="888558"/>
            <a:ext cx="8383475" cy="953505"/>
          </a:xfrm>
          <a:prstGeom prst="rect">
            <a:avLst/>
          </a:prstGeom>
        </p:spPr>
        <p:txBody>
          <a:bodyPr/>
          <a:lstStyle>
            <a:lvl1pPr marL="0" indent="0">
              <a:buNone/>
              <a:tabLst/>
              <a:defRPr sz="6000">
                <a:solidFill>
                  <a:schemeClr val="bg1"/>
                </a:solidFill>
                <a:latin typeface="Gravur-CondensedBold" panose="02000506020000020004" pitchFamily="2" charset="0"/>
              </a:defRPr>
            </a:lvl1pPr>
          </a:lstStyle>
          <a:p>
            <a:pPr lvl="0"/>
            <a:r>
              <a:rPr lang="en-GB"/>
              <a:t>Insert presentation title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953708" y="2315966"/>
            <a:ext cx="8383475" cy="953505"/>
          </a:xfrm>
          <a:prstGeom prst="rect">
            <a:avLst/>
          </a:prstGeom>
        </p:spPr>
        <p:txBody>
          <a:bodyPr/>
          <a:lstStyle>
            <a:lvl1pPr marL="0" indent="0">
              <a:buNone/>
              <a:tabLst/>
              <a:defRPr sz="3200" b="0">
                <a:solidFill>
                  <a:schemeClr val="bg1"/>
                </a:solidFill>
                <a:latin typeface="Gravur-Condensed" panose="02000506020000020004" pitchFamily="2" charset="0"/>
              </a:defRPr>
            </a:lvl1pPr>
          </a:lstStyle>
          <a:p>
            <a:pPr lvl="0"/>
            <a:r>
              <a:rPr lang="en-GB"/>
              <a:t>Insert presentation subtitle</a:t>
            </a:r>
            <a:endParaRPr lang="en-DE"/>
          </a:p>
        </p:txBody>
      </p:sp>
      <p:sp>
        <p:nvSpPr>
          <p:cNvPr id="5" name="Text Placeholder 17">
            <a:extLst>
              <a:ext uri="{FF2B5EF4-FFF2-40B4-BE49-F238E27FC236}">
                <a16:creationId xmlns:a16="http://schemas.microsoft.com/office/drawing/2014/main" id="{15FCC5A3-56E2-7A43-977A-8AD76618D048}"/>
              </a:ext>
            </a:extLst>
          </p:cNvPr>
          <p:cNvSpPr>
            <a:spLocks noGrp="1"/>
          </p:cNvSpPr>
          <p:nvPr>
            <p:ph type="body" sz="quarter" idx="12" hasCustomPrompt="1"/>
          </p:nvPr>
        </p:nvSpPr>
        <p:spPr>
          <a:xfrm>
            <a:off x="-792611" y="3873993"/>
            <a:ext cx="3492638" cy="587326"/>
          </a:xfrm>
          <a:prstGeom prst="roundRect">
            <a:avLst/>
          </a:prstGeom>
          <a:solidFill>
            <a:srgbClr val="25B1D1"/>
          </a:solidFill>
          <a:effectLst>
            <a:softEdge rad="0"/>
          </a:effectLst>
        </p:spPr>
        <p:txBody>
          <a:bodyPr rIns="360000" anchor="ctr" anchorCtr="0"/>
          <a:lstStyle>
            <a:lvl1pPr marL="0" indent="0" algn="r">
              <a:buNone/>
              <a:defRPr sz="2000">
                <a:solidFill>
                  <a:schemeClr val="bg1"/>
                </a:solidFill>
                <a:latin typeface="Gravur-CondensedBold" panose="02000506020000020004" pitchFamily="2" charset="0"/>
              </a:defRPr>
            </a:lvl1pPr>
          </a:lstStyle>
          <a:p>
            <a:pPr lvl="0"/>
            <a:r>
              <a:rPr lang="en-GB"/>
              <a:t>INSERT DATE</a:t>
            </a:r>
            <a:endParaRPr lang="en-DE"/>
          </a:p>
        </p:txBody>
      </p:sp>
      <p:sp>
        <p:nvSpPr>
          <p:cNvPr id="6" name="Text Placeholder 2">
            <a:extLst>
              <a:ext uri="{FF2B5EF4-FFF2-40B4-BE49-F238E27FC236}">
                <a16:creationId xmlns:a16="http://schemas.microsoft.com/office/drawing/2014/main" id="{BF947602-A4DF-EB46-921A-7BDFE7CBFFD3}"/>
              </a:ext>
            </a:extLst>
          </p:cNvPr>
          <p:cNvSpPr>
            <a:spLocks noGrp="1"/>
          </p:cNvSpPr>
          <p:nvPr>
            <p:ph type="body" sz="quarter" idx="13" hasCustomPrompt="1"/>
          </p:nvPr>
        </p:nvSpPr>
        <p:spPr>
          <a:xfrm>
            <a:off x="953708" y="5065841"/>
            <a:ext cx="8383475" cy="95350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b="0">
                <a:solidFill>
                  <a:schemeClr val="bg1"/>
                </a:solidFill>
                <a:latin typeface="Gravur-Condensed" panose="02000506020000020004" pitchFamily="2" charset="0"/>
              </a:defRPr>
            </a:lvl1pPr>
          </a:lstStyle>
          <a:p>
            <a:pPr lvl="0"/>
            <a:r>
              <a:rPr lang="en-GB"/>
              <a:t>Insert presenter name</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a:t>Insert presenter position</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a:t>Insert presenter contact details</a:t>
            </a:r>
          </a:p>
        </p:txBody>
      </p:sp>
      <p:sp>
        <p:nvSpPr>
          <p:cNvPr id="2" name="Rectangle 1">
            <a:extLst>
              <a:ext uri="{FF2B5EF4-FFF2-40B4-BE49-F238E27FC236}">
                <a16:creationId xmlns:a16="http://schemas.microsoft.com/office/drawing/2014/main" id="{FD2E3AC1-EFDC-4D4C-8F8D-C8474782C183}"/>
              </a:ext>
            </a:extLst>
          </p:cNvPr>
          <p:cNvSpPr/>
          <p:nvPr userDrawn="1"/>
        </p:nvSpPr>
        <p:spPr>
          <a:xfrm>
            <a:off x="10239375" y="5734050"/>
            <a:ext cx="1952625" cy="112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5887615"/>
      </p:ext>
    </p:extLst>
  </p:cSld>
  <p:clrMapOvr>
    <a:masterClrMapping/>
  </p:clrMapOvr>
  <p:extLst>
    <p:ext uri="{DCECCB84-F9BA-43D5-87BE-67443E8EF086}">
      <p15:sldGuideLst xmlns:p15="http://schemas.microsoft.com/office/powerpoint/2012/main">
        <p15:guide id="2" pos="59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with partn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D9649A-4F4E-4D0F-B8B9-7462A01D3C6A}"/>
              </a:ext>
            </a:extLst>
          </p:cNvPr>
          <p:cNvSpPr/>
          <p:nvPr userDrawn="1"/>
        </p:nvSpPr>
        <p:spPr>
          <a:xfrm>
            <a:off x="0" y="0"/>
            <a:ext cx="9477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1276350" y="888558"/>
            <a:ext cx="8060833" cy="953505"/>
          </a:xfrm>
          <a:prstGeom prst="rect">
            <a:avLst/>
          </a:prstGeom>
        </p:spPr>
        <p:txBody>
          <a:bodyPr/>
          <a:lstStyle>
            <a:lvl1pPr marL="0" indent="0">
              <a:buNone/>
              <a:tabLst/>
              <a:defRPr sz="6000">
                <a:solidFill>
                  <a:schemeClr val="bg1"/>
                </a:solidFill>
                <a:latin typeface="Gravur-CondensedBold" panose="02000506020000020004" pitchFamily="2" charset="0"/>
              </a:defRPr>
            </a:lvl1pPr>
          </a:lstStyle>
          <a:p>
            <a:pPr lvl="0"/>
            <a:r>
              <a:rPr lang="en-GB"/>
              <a:t>Insert presentation title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1276350" y="2315966"/>
            <a:ext cx="8060833" cy="953505"/>
          </a:xfrm>
          <a:prstGeom prst="rect">
            <a:avLst/>
          </a:prstGeom>
        </p:spPr>
        <p:txBody>
          <a:bodyPr/>
          <a:lstStyle>
            <a:lvl1pPr marL="0" indent="0">
              <a:buNone/>
              <a:tabLst/>
              <a:defRPr sz="3200" b="0">
                <a:solidFill>
                  <a:schemeClr val="bg1"/>
                </a:solidFill>
                <a:latin typeface="Gravur-Condensed" panose="02000506020000020004" pitchFamily="2" charset="0"/>
              </a:defRPr>
            </a:lvl1pPr>
          </a:lstStyle>
          <a:p>
            <a:pPr lvl="0"/>
            <a:r>
              <a:rPr lang="en-GB"/>
              <a:t>Insert presentation subtitle</a:t>
            </a:r>
            <a:endParaRPr lang="en-DE"/>
          </a:p>
        </p:txBody>
      </p:sp>
      <p:sp>
        <p:nvSpPr>
          <p:cNvPr id="5" name="Text Placeholder 17">
            <a:extLst>
              <a:ext uri="{FF2B5EF4-FFF2-40B4-BE49-F238E27FC236}">
                <a16:creationId xmlns:a16="http://schemas.microsoft.com/office/drawing/2014/main" id="{15FCC5A3-56E2-7A43-977A-8AD76618D048}"/>
              </a:ext>
            </a:extLst>
          </p:cNvPr>
          <p:cNvSpPr>
            <a:spLocks noGrp="1"/>
          </p:cNvSpPr>
          <p:nvPr>
            <p:ph type="body" sz="quarter" idx="12" hasCustomPrompt="1"/>
          </p:nvPr>
        </p:nvSpPr>
        <p:spPr>
          <a:xfrm>
            <a:off x="-792611" y="3873993"/>
            <a:ext cx="3492638" cy="587326"/>
          </a:xfrm>
          <a:prstGeom prst="roundRect">
            <a:avLst/>
          </a:prstGeom>
          <a:solidFill>
            <a:srgbClr val="25B1D1"/>
          </a:solidFill>
          <a:effectLst>
            <a:softEdge rad="0"/>
          </a:effectLst>
        </p:spPr>
        <p:txBody>
          <a:bodyPr rIns="360000" anchor="ctr" anchorCtr="0"/>
          <a:lstStyle>
            <a:lvl1pPr marL="0" indent="0" algn="r">
              <a:buNone/>
              <a:defRPr sz="2000">
                <a:solidFill>
                  <a:schemeClr val="bg1"/>
                </a:solidFill>
                <a:latin typeface="Gravur-CondensedBold" panose="02000506020000020004" pitchFamily="2" charset="0"/>
              </a:defRPr>
            </a:lvl1pPr>
          </a:lstStyle>
          <a:p>
            <a:pPr lvl="0"/>
            <a:r>
              <a:rPr lang="en-GB"/>
              <a:t>INSERT DATE</a:t>
            </a:r>
            <a:endParaRPr lang="en-DE"/>
          </a:p>
        </p:txBody>
      </p:sp>
      <p:sp>
        <p:nvSpPr>
          <p:cNvPr id="6" name="Text Placeholder 2">
            <a:extLst>
              <a:ext uri="{FF2B5EF4-FFF2-40B4-BE49-F238E27FC236}">
                <a16:creationId xmlns:a16="http://schemas.microsoft.com/office/drawing/2014/main" id="{BF947602-A4DF-EB46-921A-7BDFE7CBFFD3}"/>
              </a:ext>
            </a:extLst>
          </p:cNvPr>
          <p:cNvSpPr>
            <a:spLocks noGrp="1"/>
          </p:cNvSpPr>
          <p:nvPr>
            <p:ph type="body" sz="quarter" idx="13" hasCustomPrompt="1"/>
          </p:nvPr>
        </p:nvSpPr>
        <p:spPr>
          <a:xfrm>
            <a:off x="1276350" y="5065841"/>
            <a:ext cx="8060833" cy="95350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b="0">
                <a:solidFill>
                  <a:schemeClr val="bg1"/>
                </a:solidFill>
                <a:latin typeface="Gravur-Condensed" panose="02000506020000020004" pitchFamily="2" charset="0"/>
              </a:defRPr>
            </a:lvl1pPr>
          </a:lstStyle>
          <a:p>
            <a:pPr lvl="0"/>
            <a:r>
              <a:rPr lang="en-GB"/>
              <a:t>Insert presenter name</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a:t>Insert presenter position</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a:t>Insert presenter contact details</a:t>
            </a:r>
          </a:p>
        </p:txBody>
      </p:sp>
    </p:spTree>
    <p:extLst>
      <p:ext uri="{BB962C8B-B14F-4D97-AF65-F5344CB8AC3E}">
        <p14:creationId xmlns:p14="http://schemas.microsoft.com/office/powerpoint/2010/main" val="1258681102"/>
      </p:ext>
    </p:extLst>
  </p:cSld>
  <p:clrMapOvr>
    <a:masterClrMapping/>
  </p:clrMapOvr>
  <p:extLst>
    <p:ext uri="{DCECCB84-F9BA-43D5-87BE-67443E8EF086}">
      <p15:sldGuideLst xmlns:p15="http://schemas.microsoft.com/office/powerpoint/2012/main">
        <p15:guide id="2" pos="59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cover_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1347408" y="1611551"/>
            <a:ext cx="7635121" cy="587327"/>
          </a:xfrm>
          <a:prstGeom prst="rect">
            <a:avLst/>
          </a:prstGeom>
        </p:spPr>
        <p:txBody>
          <a:bodyPr/>
          <a:lstStyle>
            <a:lvl1pPr marL="0" indent="0">
              <a:spcBef>
                <a:spcPts val="600"/>
              </a:spcBef>
              <a:buNone/>
              <a:tabLst/>
              <a:defRPr sz="3600">
                <a:solidFill>
                  <a:schemeClr val="bg1"/>
                </a:solidFill>
                <a:latin typeface="Gravur-CondensedBold" panose="02000506020000020004" pitchFamily="2" charset="0"/>
              </a:defRPr>
            </a:lvl1pPr>
          </a:lstStyle>
          <a:p>
            <a:pPr lvl="0"/>
            <a:r>
              <a:rPr lang="en-GB"/>
              <a:t>Insert section name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1347408" y="2401976"/>
            <a:ext cx="7635121" cy="393478"/>
          </a:xfrm>
          <a:prstGeom prst="rect">
            <a:avLst/>
          </a:prstGeom>
        </p:spPr>
        <p:txBody>
          <a:bodyPr/>
          <a:lstStyle>
            <a:lvl1pPr marL="0" indent="0">
              <a:spcBef>
                <a:spcPts val="600"/>
              </a:spcBef>
              <a:buNone/>
              <a:tabLst/>
              <a:defRPr sz="2400" b="0">
                <a:solidFill>
                  <a:schemeClr val="bg1"/>
                </a:solidFill>
                <a:latin typeface="Gravur-Condensed" panose="02000506020000020004" pitchFamily="2" charset="0"/>
              </a:defRPr>
            </a:lvl1pPr>
          </a:lstStyle>
          <a:p>
            <a:pPr lvl="0"/>
            <a:r>
              <a:rPr lang="en-GB"/>
              <a:t>Insert section subtitle</a:t>
            </a:r>
            <a:endParaRPr lang="en-DE"/>
          </a:p>
        </p:txBody>
      </p:sp>
      <p:sp>
        <p:nvSpPr>
          <p:cNvPr id="5" name="Text Placeholder 17">
            <a:extLst>
              <a:ext uri="{FF2B5EF4-FFF2-40B4-BE49-F238E27FC236}">
                <a16:creationId xmlns:a16="http://schemas.microsoft.com/office/drawing/2014/main" id="{15FCC5A3-56E2-7A43-977A-8AD76618D048}"/>
              </a:ext>
            </a:extLst>
          </p:cNvPr>
          <p:cNvSpPr>
            <a:spLocks noGrp="1"/>
          </p:cNvSpPr>
          <p:nvPr>
            <p:ph type="body" sz="quarter" idx="12" hasCustomPrompt="1"/>
          </p:nvPr>
        </p:nvSpPr>
        <p:spPr>
          <a:xfrm>
            <a:off x="-2430911" y="1611551"/>
            <a:ext cx="3492638" cy="587326"/>
          </a:xfrm>
          <a:prstGeom prst="roundRect">
            <a:avLst/>
          </a:prstGeom>
          <a:solidFill>
            <a:srgbClr val="25B1D1"/>
          </a:solidFill>
          <a:effectLst>
            <a:softEdge rad="0"/>
          </a:effectLst>
        </p:spPr>
        <p:txBody>
          <a:bodyPr rIns="360000" anchor="ctr" anchorCtr="0"/>
          <a:lstStyle>
            <a:lvl1pPr marL="0" indent="0" algn="r">
              <a:spcBef>
                <a:spcPts val="600"/>
              </a:spcBef>
              <a:buNone/>
              <a:defRPr sz="2000">
                <a:solidFill>
                  <a:schemeClr val="bg1"/>
                </a:solidFill>
                <a:latin typeface="Gravur-CondensedBold" panose="02000506020000020004" pitchFamily="2" charset="0"/>
              </a:defRPr>
            </a:lvl1pPr>
          </a:lstStyle>
          <a:p>
            <a:pPr lvl="0"/>
            <a:r>
              <a:rPr lang="en-GB"/>
              <a:t>Nº</a:t>
            </a:r>
            <a:endParaRPr lang="en-DE"/>
          </a:p>
        </p:txBody>
      </p:sp>
      <p:sp>
        <p:nvSpPr>
          <p:cNvPr id="11" name="Text Placeholder 17">
            <a:extLst>
              <a:ext uri="{FF2B5EF4-FFF2-40B4-BE49-F238E27FC236}">
                <a16:creationId xmlns:a16="http://schemas.microsoft.com/office/drawing/2014/main" id="{C2A10C76-042C-C640-A0C1-6098F6EE4221}"/>
              </a:ext>
            </a:extLst>
          </p:cNvPr>
          <p:cNvSpPr>
            <a:spLocks noGrp="1"/>
          </p:cNvSpPr>
          <p:nvPr>
            <p:ph type="body" sz="quarter" idx="13" hasCustomPrompt="1"/>
          </p:nvPr>
        </p:nvSpPr>
        <p:spPr>
          <a:xfrm>
            <a:off x="1347408" y="3862525"/>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12" name="Text Placeholder 17">
            <a:extLst>
              <a:ext uri="{FF2B5EF4-FFF2-40B4-BE49-F238E27FC236}">
                <a16:creationId xmlns:a16="http://schemas.microsoft.com/office/drawing/2014/main" id="{CB91D9FF-6FBB-534E-A404-0B9B459DA422}"/>
              </a:ext>
            </a:extLst>
          </p:cNvPr>
          <p:cNvSpPr>
            <a:spLocks noGrp="1"/>
          </p:cNvSpPr>
          <p:nvPr>
            <p:ph type="body" sz="quarter" idx="14" hasCustomPrompt="1"/>
          </p:nvPr>
        </p:nvSpPr>
        <p:spPr>
          <a:xfrm>
            <a:off x="1347407" y="4632210"/>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13" name="Text Placeholder 17">
            <a:extLst>
              <a:ext uri="{FF2B5EF4-FFF2-40B4-BE49-F238E27FC236}">
                <a16:creationId xmlns:a16="http://schemas.microsoft.com/office/drawing/2014/main" id="{1D59FA2F-B203-FE41-BA46-DB787E82FAB1}"/>
              </a:ext>
            </a:extLst>
          </p:cNvPr>
          <p:cNvSpPr>
            <a:spLocks noGrp="1"/>
          </p:cNvSpPr>
          <p:nvPr>
            <p:ph type="body" sz="quarter" idx="15" hasCustomPrompt="1"/>
          </p:nvPr>
        </p:nvSpPr>
        <p:spPr>
          <a:xfrm>
            <a:off x="1347406" y="5401895"/>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Tree>
    <p:extLst>
      <p:ext uri="{BB962C8B-B14F-4D97-AF65-F5344CB8AC3E}">
        <p14:creationId xmlns:p14="http://schemas.microsoft.com/office/powerpoint/2010/main" val="292692343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cover_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1347408" y="871918"/>
            <a:ext cx="7635121" cy="587327"/>
          </a:xfrm>
          <a:prstGeom prst="rect">
            <a:avLst/>
          </a:prstGeom>
        </p:spPr>
        <p:txBody>
          <a:bodyPr/>
          <a:lstStyle>
            <a:lvl1pPr marL="0" indent="0">
              <a:spcBef>
                <a:spcPts val="600"/>
              </a:spcBef>
              <a:buNone/>
              <a:tabLst/>
              <a:defRPr sz="3600">
                <a:solidFill>
                  <a:schemeClr val="bg1"/>
                </a:solidFill>
                <a:latin typeface="Gravur-CondensedBold" panose="02000506020000020004" pitchFamily="2" charset="0"/>
              </a:defRPr>
            </a:lvl1pPr>
          </a:lstStyle>
          <a:p>
            <a:pPr lvl="0"/>
            <a:r>
              <a:rPr lang="en-GB"/>
              <a:t>Insert section name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1347408" y="1662343"/>
            <a:ext cx="7635121" cy="393478"/>
          </a:xfrm>
          <a:prstGeom prst="rect">
            <a:avLst/>
          </a:prstGeom>
        </p:spPr>
        <p:txBody>
          <a:bodyPr/>
          <a:lstStyle>
            <a:lvl1pPr marL="0" indent="0">
              <a:spcBef>
                <a:spcPts val="600"/>
              </a:spcBef>
              <a:buNone/>
              <a:tabLst/>
              <a:defRPr sz="2400" b="0">
                <a:solidFill>
                  <a:schemeClr val="bg1"/>
                </a:solidFill>
                <a:latin typeface="Gravur-Condensed" panose="02000506020000020004" pitchFamily="2" charset="0"/>
              </a:defRPr>
            </a:lvl1pPr>
          </a:lstStyle>
          <a:p>
            <a:pPr lvl="0"/>
            <a:r>
              <a:rPr lang="en-GB"/>
              <a:t>Insert section subtitle</a:t>
            </a:r>
            <a:endParaRPr lang="en-DE"/>
          </a:p>
        </p:txBody>
      </p:sp>
      <p:sp>
        <p:nvSpPr>
          <p:cNvPr id="5" name="Text Placeholder 17">
            <a:extLst>
              <a:ext uri="{FF2B5EF4-FFF2-40B4-BE49-F238E27FC236}">
                <a16:creationId xmlns:a16="http://schemas.microsoft.com/office/drawing/2014/main" id="{15FCC5A3-56E2-7A43-977A-8AD76618D048}"/>
              </a:ext>
            </a:extLst>
          </p:cNvPr>
          <p:cNvSpPr>
            <a:spLocks noGrp="1"/>
          </p:cNvSpPr>
          <p:nvPr>
            <p:ph type="body" sz="quarter" idx="12" hasCustomPrompt="1"/>
          </p:nvPr>
        </p:nvSpPr>
        <p:spPr>
          <a:xfrm>
            <a:off x="-2430911" y="871918"/>
            <a:ext cx="3492638" cy="587326"/>
          </a:xfrm>
          <a:prstGeom prst="roundRect">
            <a:avLst/>
          </a:prstGeom>
          <a:solidFill>
            <a:srgbClr val="25B1D1"/>
          </a:solidFill>
          <a:effectLst>
            <a:softEdge rad="0"/>
          </a:effectLst>
        </p:spPr>
        <p:txBody>
          <a:bodyPr rIns="360000" anchor="ctr" anchorCtr="0"/>
          <a:lstStyle>
            <a:lvl1pPr marL="0" indent="0" algn="r">
              <a:spcBef>
                <a:spcPts val="600"/>
              </a:spcBef>
              <a:buNone/>
              <a:defRPr sz="2000">
                <a:solidFill>
                  <a:schemeClr val="bg1"/>
                </a:solidFill>
                <a:latin typeface="Gravur-CondensedBold" panose="02000506020000020004" pitchFamily="2" charset="0"/>
              </a:defRPr>
            </a:lvl1pPr>
          </a:lstStyle>
          <a:p>
            <a:pPr lvl="0"/>
            <a:r>
              <a:rPr lang="en-GB"/>
              <a:t>Nº</a:t>
            </a:r>
            <a:endParaRPr lang="en-DE"/>
          </a:p>
        </p:txBody>
      </p:sp>
      <p:sp>
        <p:nvSpPr>
          <p:cNvPr id="11" name="Text Placeholder 17">
            <a:extLst>
              <a:ext uri="{FF2B5EF4-FFF2-40B4-BE49-F238E27FC236}">
                <a16:creationId xmlns:a16="http://schemas.microsoft.com/office/drawing/2014/main" id="{C2A10C76-042C-C640-A0C1-6098F6EE4221}"/>
              </a:ext>
            </a:extLst>
          </p:cNvPr>
          <p:cNvSpPr>
            <a:spLocks noGrp="1"/>
          </p:cNvSpPr>
          <p:nvPr>
            <p:ph type="body" sz="quarter" idx="13" hasCustomPrompt="1"/>
          </p:nvPr>
        </p:nvSpPr>
        <p:spPr>
          <a:xfrm>
            <a:off x="1347408" y="2411692"/>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12" name="Text Placeholder 17">
            <a:extLst>
              <a:ext uri="{FF2B5EF4-FFF2-40B4-BE49-F238E27FC236}">
                <a16:creationId xmlns:a16="http://schemas.microsoft.com/office/drawing/2014/main" id="{CB91D9FF-6FBB-534E-A404-0B9B459DA422}"/>
              </a:ext>
            </a:extLst>
          </p:cNvPr>
          <p:cNvSpPr>
            <a:spLocks noGrp="1"/>
          </p:cNvSpPr>
          <p:nvPr>
            <p:ph type="body" sz="quarter" idx="14" hasCustomPrompt="1"/>
          </p:nvPr>
        </p:nvSpPr>
        <p:spPr>
          <a:xfrm>
            <a:off x="1347407" y="3181377"/>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13" name="Text Placeholder 17">
            <a:extLst>
              <a:ext uri="{FF2B5EF4-FFF2-40B4-BE49-F238E27FC236}">
                <a16:creationId xmlns:a16="http://schemas.microsoft.com/office/drawing/2014/main" id="{1D59FA2F-B203-FE41-BA46-DB787E82FAB1}"/>
              </a:ext>
            </a:extLst>
          </p:cNvPr>
          <p:cNvSpPr>
            <a:spLocks noGrp="1"/>
          </p:cNvSpPr>
          <p:nvPr>
            <p:ph type="body" sz="quarter" idx="15" hasCustomPrompt="1"/>
          </p:nvPr>
        </p:nvSpPr>
        <p:spPr>
          <a:xfrm>
            <a:off x="1347406" y="3951062"/>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8" name="Text Placeholder 17">
            <a:extLst>
              <a:ext uri="{FF2B5EF4-FFF2-40B4-BE49-F238E27FC236}">
                <a16:creationId xmlns:a16="http://schemas.microsoft.com/office/drawing/2014/main" id="{EF587F54-CC9E-4A45-BC0A-05B3CEDBB5EE}"/>
              </a:ext>
            </a:extLst>
          </p:cNvPr>
          <p:cNvSpPr>
            <a:spLocks noGrp="1"/>
          </p:cNvSpPr>
          <p:nvPr>
            <p:ph type="body" sz="quarter" idx="16" hasCustomPrompt="1"/>
          </p:nvPr>
        </p:nvSpPr>
        <p:spPr>
          <a:xfrm>
            <a:off x="1347408" y="4720747"/>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9" name="Text Placeholder 17">
            <a:extLst>
              <a:ext uri="{FF2B5EF4-FFF2-40B4-BE49-F238E27FC236}">
                <a16:creationId xmlns:a16="http://schemas.microsoft.com/office/drawing/2014/main" id="{B1EA5806-D569-C04C-801A-35B7ECA6F82F}"/>
              </a:ext>
            </a:extLst>
          </p:cNvPr>
          <p:cNvSpPr>
            <a:spLocks noGrp="1"/>
          </p:cNvSpPr>
          <p:nvPr>
            <p:ph type="body" sz="quarter" idx="17" hasCustomPrompt="1"/>
          </p:nvPr>
        </p:nvSpPr>
        <p:spPr>
          <a:xfrm>
            <a:off x="1347407" y="5490432"/>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Tree>
    <p:extLst>
      <p:ext uri="{BB962C8B-B14F-4D97-AF65-F5344CB8AC3E}">
        <p14:creationId xmlns:p14="http://schemas.microsoft.com/office/powerpoint/2010/main" val="89503056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cover_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1347408" y="598963"/>
            <a:ext cx="7635121" cy="587327"/>
          </a:xfrm>
          <a:prstGeom prst="rect">
            <a:avLst/>
          </a:prstGeom>
        </p:spPr>
        <p:txBody>
          <a:bodyPr/>
          <a:lstStyle>
            <a:lvl1pPr marL="0" indent="0">
              <a:lnSpc>
                <a:spcPct val="90000"/>
              </a:lnSpc>
              <a:spcBef>
                <a:spcPts val="600"/>
              </a:spcBef>
              <a:buNone/>
              <a:tabLst/>
              <a:defRPr sz="3600">
                <a:solidFill>
                  <a:schemeClr val="bg1"/>
                </a:solidFill>
                <a:latin typeface="Gravur-CondensedBold" panose="02000506020000020004" pitchFamily="2" charset="0"/>
              </a:defRPr>
            </a:lvl1pPr>
          </a:lstStyle>
          <a:p>
            <a:pPr lvl="0"/>
            <a:r>
              <a:rPr lang="en-GB"/>
              <a:t>Insert goodbye message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1347408" y="1389388"/>
            <a:ext cx="7635121" cy="393478"/>
          </a:xfrm>
          <a:prstGeom prst="rect">
            <a:avLst/>
          </a:prstGeom>
        </p:spPr>
        <p:txBody>
          <a:bodyPr/>
          <a:lstStyle>
            <a:lvl1pPr marL="0" indent="0">
              <a:lnSpc>
                <a:spcPct val="90000"/>
              </a:lnSpc>
              <a:spcBef>
                <a:spcPts val="600"/>
              </a:spcBef>
              <a:buNone/>
              <a:tabLst/>
              <a:defRPr sz="2400" b="0">
                <a:solidFill>
                  <a:schemeClr val="bg1"/>
                </a:solidFill>
                <a:latin typeface="Gravur-Condensed" panose="02000506020000020004" pitchFamily="2" charset="0"/>
              </a:defRPr>
            </a:lvl1pPr>
          </a:lstStyle>
          <a:p>
            <a:pPr lvl="0"/>
            <a:r>
              <a:rPr lang="en-GB"/>
              <a:t>Insert goodbye subtitle</a:t>
            </a:r>
            <a:endParaRPr lang="en-DE"/>
          </a:p>
        </p:txBody>
      </p:sp>
      <p:grpSp>
        <p:nvGrpSpPr>
          <p:cNvPr id="44" name="Google Shape;7410;p55">
            <a:extLst>
              <a:ext uri="{FF2B5EF4-FFF2-40B4-BE49-F238E27FC236}">
                <a16:creationId xmlns:a16="http://schemas.microsoft.com/office/drawing/2014/main" id="{456D057C-C73F-894D-9B90-A3816855F166}"/>
              </a:ext>
            </a:extLst>
          </p:cNvPr>
          <p:cNvGrpSpPr/>
          <p:nvPr userDrawn="1"/>
        </p:nvGrpSpPr>
        <p:grpSpPr>
          <a:xfrm>
            <a:off x="1347408" y="2757370"/>
            <a:ext cx="538346" cy="491278"/>
            <a:chOff x="1958520" y="2302574"/>
            <a:chExt cx="359213" cy="327807"/>
          </a:xfrm>
          <a:solidFill>
            <a:schemeClr val="bg1"/>
          </a:solidFill>
        </p:grpSpPr>
        <p:sp>
          <p:nvSpPr>
            <p:cNvPr id="45" name="Google Shape;7411;p55">
              <a:extLst>
                <a:ext uri="{FF2B5EF4-FFF2-40B4-BE49-F238E27FC236}">
                  <a16:creationId xmlns:a16="http://schemas.microsoft.com/office/drawing/2014/main" id="{E5EACA8C-1C35-5944-85E0-5952CC233512}"/>
                </a:ext>
              </a:extLst>
            </p:cNvPr>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46" name="Google Shape;7412;p55">
              <a:extLst>
                <a:ext uri="{FF2B5EF4-FFF2-40B4-BE49-F238E27FC236}">
                  <a16:creationId xmlns:a16="http://schemas.microsoft.com/office/drawing/2014/main" id="{3081B0A5-CBC9-E248-9EF8-6F3A733A67C9}"/>
                </a:ext>
              </a:extLst>
            </p:cNvPr>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47" name="Google Shape;7413;p55">
              <a:extLst>
                <a:ext uri="{FF2B5EF4-FFF2-40B4-BE49-F238E27FC236}">
                  <a16:creationId xmlns:a16="http://schemas.microsoft.com/office/drawing/2014/main" id="{3F85041E-5DA9-FC43-BB08-6F13A7A80E43}"/>
                </a:ext>
              </a:extLst>
            </p:cNvPr>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grpSp>
      <p:sp>
        <p:nvSpPr>
          <p:cNvPr id="51" name="Text Placeholder 2">
            <a:extLst>
              <a:ext uri="{FF2B5EF4-FFF2-40B4-BE49-F238E27FC236}">
                <a16:creationId xmlns:a16="http://schemas.microsoft.com/office/drawing/2014/main" id="{B3CBF42E-82A5-0D47-9755-B0BCB5899EF1}"/>
              </a:ext>
            </a:extLst>
          </p:cNvPr>
          <p:cNvSpPr>
            <a:spLocks noGrp="1"/>
          </p:cNvSpPr>
          <p:nvPr>
            <p:ph type="body" sz="quarter" idx="13" hasCustomPrompt="1"/>
          </p:nvPr>
        </p:nvSpPr>
        <p:spPr>
          <a:xfrm>
            <a:off x="2145027" y="2781872"/>
            <a:ext cx="2795463" cy="393478"/>
          </a:xfrm>
          <a:prstGeom prst="rect">
            <a:avLst/>
          </a:prstGeom>
        </p:spPr>
        <p:txBody>
          <a:bodyPr anchor="ctr" anchorCtr="0"/>
          <a:lstStyle>
            <a:lvl1pPr marL="0" indent="0">
              <a:lnSpc>
                <a:spcPct val="90000"/>
              </a:lnSpc>
              <a:spcBef>
                <a:spcPts val="600"/>
              </a:spcBef>
              <a:buNone/>
              <a:tabLst/>
              <a:defRPr sz="1400" b="0">
                <a:solidFill>
                  <a:schemeClr val="bg1"/>
                </a:solidFill>
                <a:latin typeface="Gravur-Condensed" panose="02000506020000020004" pitchFamily="2" charset="0"/>
              </a:defRPr>
            </a:lvl1pPr>
          </a:lstStyle>
          <a:p>
            <a:pPr lvl="0"/>
            <a:r>
              <a:rPr lang="en-GB"/>
              <a:t>Insert website</a:t>
            </a:r>
            <a:endParaRPr lang="en-DE"/>
          </a:p>
        </p:txBody>
      </p:sp>
      <p:grpSp>
        <p:nvGrpSpPr>
          <p:cNvPr id="59" name="Google Shape;10935;p61">
            <a:extLst>
              <a:ext uri="{FF2B5EF4-FFF2-40B4-BE49-F238E27FC236}">
                <a16:creationId xmlns:a16="http://schemas.microsoft.com/office/drawing/2014/main" id="{28BDCC06-02B2-CC48-BAA8-DAE36DFB2D17}"/>
              </a:ext>
            </a:extLst>
          </p:cNvPr>
          <p:cNvGrpSpPr/>
          <p:nvPr userDrawn="1"/>
        </p:nvGrpSpPr>
        <p:grpSpPr>
          <a:xfrm>
            <a:off x="1456719" y="3581280"/>
            <a:ext cx="348477" cy="373251"/>
            <a:chOff x="5170480" y="2934639"/>
            <a:chExt cx="261929" cy="280550"/>
          </a:xfrm>
        </p:grpSpPr>
        <p:sp>
          <p:nvSpPr>
            <p:cNvPr id="60" name="Google Shape;10936;p61">
              <a:extLst>
                <a:ext uri="{FF2B5EF4-FFF2-40B4-BE49-F238E27FC236}">
                  <a16:creationId xmlns:a16="http://schemas.microsoft.com/office/drawing/2014/main" id="{BBC4D4A6-DE04-9E46-AA39-930045349E52}"/>
                </a:ext>
              </a:extLst>
            </p:cNvPr>
            <p:cNvSpPr/>
            <p:nvPr/>
          </p:nvSpPr>
          <p:spPr>
            <a:xfrm>
              <a:off x="5170480" y="2934639"/>
              <a:ext cx="243340" cy="280550"/>
            </a:xfrm>
            <a:custGeom>
              <a:avLst/>
              <a:gdLst/>
              <a:ahLst/>
              <a:cxnLst/>
              <a:rect l="l" t="t" r="r" b="b"/>
              <a:pathLst>
                <a:path w="7645" h="8814" extrusionOk="0">
                  <a:moveTo>
                    <a:pt x="4192" y="301"/>
                  </a:moveTo>
                  <a:lnTo>
                    <a:pt x="5228" y="1337"/>
                  </a:lnTo>
                  <a:lnTo>
                    <a:pt x="3144" y="1337"/>
                  </a:lnTo>
                  <a:lnTo>
                    <a:pt x="4192" y="301"/>
                  </a:lnTo>
                  <a:close/>
                  <a:moveTo>
                    <a:pt x="4190" y="0"/>
                  </a:moveTo>
                  <a:cubicBezTo>
                    <a:pt x="4156" y="0"/>
                    <a:pt x="4120" y="9"/>
                    <a:pt x="4097" y="27"/>
                  </a:cubicBezTo>
                  <a:lnTo>
                    <a:pt x="2787" y="1337"/>
                  </a:lnTo>
                  <a:lnTo>
                    <a:pt x="703" y="1337"/>
                  </a:lnTo>
                  <a:cubicBezTo>
                    <a:pt x="632" y="1337"/>
                    <a:pt x="572" y="1396"/>
                    <a:pt x="572" y="1480"/>
                  </a:cubicBezTo>
                  <a:lnTo>
                    <a:pt x="572" y="3623"/>
                  </a:lnTo>
                  <a:lnTo>
                    <a:pt x="144" y="3623"/>
                  </a:lnTo>
                  <a:cubicBezTo>
                    <a:pt x="60" y="3623"/>
                    <a:pt x="1" y="3682"/>
                    <a:pt x="1" y="3754"/>
                  </a:cubicBezTo>
                  <a:lnTo>
                    <a:pt x="1" y="8683"/>
                  </a:lnTo>
                  <a:cubicBezTo>
                    <a:pt x="1" y="8754"/>
                    <a:pt x="60" y="8814"/>
                    <a:pt x="144" y="8814"/>
                  </a:cubicBezTo>
                  <a:lnTo>
                    <a:pt x="1489" y="8814"/>
                  </a:lnTo>
                  <a:cubicBezTo>
                    <a:pt x="1572" y="8814"/>
                    <a:pt x="1632" y="8754"/>
                    <a:pt x="1632" y="8683"/>
                  </a:cubicBezTo>
                  <a:cubicBezTo>
                    <a:pt x="1632" y="8599"/>
                    <a:pt x="1572" y="8540"/>
                    <a:pt x="1489" y="8540"/>
                  </a:cubicBezTo>
                  <a:lnTo>
                    <a:pt x="275" y="8540"/>
                  </a:lnTo>
                  <a:lnTo>
                    <a:pt x="275" y="4004"/>
                  </a:lnTo>
                  <a:lnTo>
                    <a:pt x="882" y="4456"/>
                  </a:lnTo>
                  <a:cubicBezTo>
                    <a:pt x="904" y="4469"/>
                    <a:pt x="928" y="4476"/>
                    <a:pt x="952" y="4476"/>
                  </a:cubicBezTo>
                  <a:cubicBezTo>
                    <a:pt x="992" y="4476"/>
                    <a:pt x="1031" y="4458"/>
                    <a:pt x="1061" y="4420"/>
                  </a:cubicBezTo>
                  <a:cubicBezTo>
                    <a:pt x="1108" y="4361"/>
                    <a:pt x="1096" y="4289"/>
                    <a:pt x="1037" y="4242"/>
                  </a:cubicBezTo>
                  <a:lnTo>
                    <a:pt x="834" y="4087"/>
                  </a:lnTo>
                  <a:lnTo>
                    <a:pt x="834" y="3766"/>
                  </a:lnTo>
                  <a:lnTo>
                    <a:pt x="834" y="3754"/>
                  </a:lnTo>
                  <a:lnTo>
                    <a:pt x="834" y="3730"/>
                  </a:lnTo>
                  <a:lnTo>
                    <a:pt x="834" y="1610"/>
                  </a:lnTo>
                  <a:lnTo>
                    <a:pt x="7371" y="1610"/>
                  </a:lnTo>
                  <a:lnTo>
                    <a:pt x="7371" y="2099"/>
                  </a:lnTo>
                  <a:cubicBezTo>
                    <a:pt x="7371" y="2170"/>
                    <a:pt x="7430" y="2230"/>
                    <a:pt x="7502" y="2230"/>
                  </a:cubicBezTo>
                  <a:cubicBezTo>
                    <a:pt x="7585" y="2230"/>
                    <a:pt x="7645" y="2170"/>
                    <a:pt x="7645" y="2099"/>
                  </a:cubicBezTo>
                  <a:lnTo>
                    <a:pt x="7645" y="1468"/>
                  </a:lnTo>
                  <a:cubicBezTo>
                    <a:pt x="7633" y="1396"/>
                    <a:pt x="7573" y="1337"/>
                    <a:pt x="7490" y="1337"/>
                  </a:cubicBezTo>
                  <a:lnTo>
                    <a:pt x="5585" y="1337"/>
                  </a:lnTo>
                  <a:lnTo>
                    <a:pt x="4275" y="27"/>
                  </a:lnTo>
                  <a:cubicBezTo>
                    <a:pt x="4257" y="9"/>
                    <a:pt x="4225" y="0"/>
                    <a:pt x="4190" y="0"/>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1" name="Google Shape;10937;p61">
              <a:extLst>
                <a:ext uri="{FF2B5EF4-FFF2-40B4-BE49-F238E27FC236}">
                  <a16:creationId xmlns:a16="http://schemas.microsoft.com/office/drawing/2014/main" id="{01B13783-C3BC-2146-A718-4C38FC03C653}"/>
                </a:ext>
              </a:extLst>
            </p:cNvPr>
            <p:cNvSpPr/>
            <p:nvPr/>
          </p:nvSpPr>
          <p:spPr>
            <a:xfrm>
              <a:off x="5217493" y="3007116"/>
              <a:ext cx="34122" cy="34122"/>
            </a:xfrm>
            <a:custGeom>
              <a:avLst/>
              <a:gdLst/>
              <a:ahLst/>
              <a:cxnLst/>
              <a:rect l="l" t="t" r="r" b="b"/>
              <a:pathLst>
                <a:path w="1072" h="1072" extrusionOk="0">
                  <a:moveTo>
                    <a:pt x="810" y="262"/>
                  </a:moveTo>
                  <a:lnTo>
                    <a:pt x="810" y="810"/>
                  </a:lnTo>
                  <a:lnTo>
                    <a:pt x="274" y="810"/>
                  </a:lnTo>
                  <a:lnTo>
                    <a:pt x="274" y="262"/>
                  </a:lnTo>
                  <a:close/>
                  <a:moveTo>
                    <a:pt x="143" y="0"/>
                  </a:moveTo>
                  <a:cubicBezTo>
                    <a:pt x="60" y="0"/>
                    <a:pt x="0" y="60"/>
                    <a:pt x="0" y="131"/>
                  </a:cubicBezTo>
                  <a:lnTo>
                    <a:pt x="0" y="941"/>
                  </a:lnTo>
                  <a:cubicBezTo>
                    <a:pt x="0" y="1012"/>
                    <a:pt x="60" y="1072"/>
                    <a:pt x="143" y="1072"/>
                  </a:cubicBezTo>
                  <a:lnTo>
                    <a:pt x="941" y="1072"/>
                  </a:lnTo>
                  <a:cubicBezTo>
                    <a:pt x="1012" y="1072"/>
                    <a:pt x="1072" y="1012"/>
                    <a:pt x="1072" y="941"/>
                  </a:cubicBezTo>
                  <a:lnTo>
                    <a:pt x="1072" y="131"/>
                  </a:lnTo>
                  <a:cubicBezTo>
                    <a:pt x="1060" y="60"/>
                    <a:pt x="1000" y="0"/>
                    <a:pt x="941" y="0"/>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2" name="Google Shape;10938;p61">
              <a:extLst>
                <a:ext uri="{FF2B5EF4-FFF2-40B4-BE49-F238E27FC236}">
                  <a16:creationId xmlns:a16="http://schemas.microsoft.com/office/drawing/2014/main" id="{45D04D90-9AE8-EB47-83C9-5FD387E5E4B0}"/>
                </a:ext>
              </a:extLst>
            </p:cNvPr>
            <p:cNvSpPr/>
            <p:nvPr/>
          </p:nvSpPr>
          <p:spPr>
            <a:xfrm>
              <a:off x="5264474" y="3007116"/>
              <a:ext cx="26196" cy="8371"/>
            </a:xfrm>
            <a:custGeom>
              <a:avLst/>
              <a:gdLst/>
              <a:ahLst/>
              <a:cxnLst/>
              <a:rect l="l" t="t" r="r" b="b"/>
              <a:pathLst>
                <a:path w="823" h="263" extrusionOk="0">
                  <a:moveTo>
                    <a:pt x="132" y="0"/>
                  </a:moveTo>
                  <a:cubicBezTo>
                    <a:pt x="60" y="0"/>
                    <a:pt x="1" y="60"/>
                    <a:pt x="1" y="131"/>
                  </a:cubicBezTo>
                  <a:cubicBezTo>
                    <a:pt x="1" y="215"/>
                    <a:pt x="60" y="262"/>
                    <a:pt x="132" y="262"/>
                  </a:cubicBezTo>
                  <a:lnTo>
                    <a:pt x="679" y="262"/>
                  </a:lnTo>
                  <a:cubicBezTo>
                    <a:pt x="763" y="262"/>
                    <a:pt x="822" y="215"/>
                    <a:pt x="822" y="131"/>
                  </a:cubicBezTo>
                  <a:cubicBezTo>
                    <a:pt x="822" y="60"/>
                    <a:pt x="763" y="0"/>
                    <a:pt x="679" y="0"/>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3" name="Google Shape;10939;p61">
              <a:extLst>
                <a:ext uri="{FF2B5EF4-FFF2-40B4-BE49-F238E27FC236}">
                  <a16:creationId xmlns:a16="http://schemas.microsoft.com/office/drawing/2014/main" id="{EE434B76-A4E3-DA47-B5D6-04290F9E3954}"/>
                </a:ext>
              </a:extLst>
            </p:cNvPr>
            <p:cNvSpPr/>
            <p:nvPr/>
          </p:nvSpPr>
          <p:spPr>
            <a:xfrm>
              <a:off x="5264856" y="3029079"/>
              <a:ext cx="86068" cy="8371"/>
            </a:xfrm>
            <a:custGeom>
              <a:avLst/>
              <a:gdLst/>
              <a:ahLst/>
              <a:cxnLst/>
              <a:rect l="l" t="t" r="r" b="b"/>
              <a:pathLst>
                <a:path w="2704" h="263" extrusionOk="0">
                  <a:moveTo>
                    <a:pt x="143" y="1"/>
                  </a:moveTo>
                  <a:cubicBezTo>
                    <a:pt x="60" y="1"/>
                    <a:pt x="1" y="60"/>
                    <a:pt x="1" y="132"/>
                  </a:cubicBezTo>
                  <a:cubicBezTo>
                    <a:pt x="1" y="203"/>
                    <a:pt x="60" y="263"/>
                    <a:pt x="143" y="263"/>
                  </a:cubicBezTo>
                  <a:lnTo>
                    <a:pt x="2560" y="263"/>
                  </a:lnTo>
                  <a:cubicBezTo>
                    <a:pt x="2644" y="263"/>
                    <a:pt x="2703" y="203"/>
                    <a:pt x="2703" y="132"/>
                  </a:cubicBezTo>
                  <a:cubicBezTo>
                    <a:pt x="2679" y="60"/>
                    <a:pt x="2620" y="1"/>
                    <a:pt x="2548" y="1"/>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4" name="Google Shape;10940;p61">
              <a:extLst>
                <a:ext uri="{FF2B5EF4-FFF2-40B4-BE49-F238E27FC236}">
                  <a16:creationId xmlns:a16="http://schemas.microsoft.com/office/drawing/2014/main" id="{87F29E8B-138E-4B4E-B089-36DF53BC7F4D}"/>
                </a:ext>
              </a:extLst>
            </p:cNvPr>
            <p:cNvSpPr/>
            <p:nvPr/>
          </p:nvSpPr>
          <p:spPr>
            <a:xfrm>
              <a:off x="5227710" y="3062819"/>
              <a:ext cx="51565" cy="8753"/>
            </a:xfrm>
            <a:custGeom>
              <a:avLst/>
              <a:gdLst/>
              <a:ahLst/>
              <a:cxnLst/>
              <a:rect l="l" t="t" r="r" b="b"/>
              <a:pathLst>
                <a:path w="1620" h="275" extrusionOk="0">
                  <a:moveTo>
                    <a:pt x="132" y="0"/>
                  </a:moveTo>
                  <a:cubicBezTo>
                    <a:pt x="60" y="0"/>
                    <a:pt x="1" y="60"/>
                    <a:pt x="1" y="143"/>
                  </a:cubicBezTo>
                  <a:cubicBezTo>
                    <a:pt x="1" y="215"/>
                    <a:pt x="60" y="274"/>
                    <a:pt x="132" y="274"/>
                  </a:cubicBezTo>
                  <a:lnTo>
                    <a:pt x="1489" y="274"/>
                  </a:lnTo>
                  <a:cubicBezTo>
                    <a:pt x="1560" y="274"/>
                    <a:pt x="1620" y="215"/>
                    <a:pt x="1620" y="143"/>
                  </a:cubicBezTo>
                  <a:cubicBezTo>
                    <a:pt x="1620" y="72"/>
                    <a:pt x="1560" y="0"/>
                    <a:pt x="1489" y="0"/>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5" name="Google Shape;10941;p61">
              <a:extLst>
                <a:ext uri="{FF2B5EF4-FFF2-40B4-BE49-F238E27FC236}">
                  <a16:creationId xmlns:a16="http://schemas.microsoft.com/office/drawing/2014/main" id="{29771DC4-0F5A-3447-A24C-E68883A10029}"/>
                </a:ext>
              </a:extLst>
            </p:cNvPr>
            <p:cNvSpPr/>
            <p:nvPr/>
          </p:nvSpPr>
          <p:spPr>
            <a:xfrm>
              <a:off x="5196644" y="3182945"/>
              <a:ext cx="42461" cy="8371"/>
            </a:xfrm>
            <a:custGeom>
              <a:avLst/>
              <a:gdLst/>
              <a:ahLst/>
              <a:cxnLst/>
              <a:rect l="l" t="t" r="r" b="b"/>
              <a:pathLst>
                <a:path w="1334" h="263" extrusionOk="0">
                  <a:moveTo>
                    <a:pt x="143" y="1"/>
                  </a:moveTo>
                  <a:cubicBezTo>
                    <a:pt x="60" y="1"/>
                    <a:pt x="0" y="60"/>
                    <a:pt x="0" y="132"/>
                  </a:cubicBezTo>
                  <a:cubicBezTo>
                    <a:pt x="0" y="203"/>
                    <a:pt x="60" y="263"/>
                    <a:pt x="143" y="263"/>
                  </a:cubicBezTo>
                  <a:lnTo>
                    <a:pt x="1191" y="263"/>
                  </a:lnTo>
                  <a:cubicBezTo>
                    <a:pt x="1274" y="263"/>
                    <a:pt x="1334" y="203"/>
                    <a:pt x="1334" y="132"/>
                  </a:cubicBezTo>
                  <a:cubicBezTo>
                    <a:pt x="1310" y="60"/>
                    <a:pt x="1274" y="1"/>
                    <a:pt x="1191" y="1"/>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6" name="Google Shape;10942;p61">
              <a:extLst>
                <a:ext uri="{FF2B5EF4-FFF2-40B4-BE49-F238E27FC236}">
                  <a16:creationId xmlns:a16="http://schemas.microsoft.com/office/drawing/2014/main" id="{7D6DC928-69B0-BD4F-BFF0-D6583F51D969}"/>
                </a:ext>
              </a:extLst>
            </p:cNvPr>
            <p:cNvSpPr/>
            <p:nvPr/>
          </p:nvSpPr>
          <p:spPr>
            <a:xfrm>
              <a:off x="5210299" y="3013928"/>
              <a:ext cx="222110" cy="201261"/>
            </a:xfrm>
            <a:custGeom>
              <a:avLst/>
              <a:gdLst/>
              <a:ahLst/>
              <a:cxnLst/>
              <a:rect l="l" t="t" r="r" b="b"/>
              <a:pathLst>
                <a:path w="6978" h="6323" extrusionOk="0">
                  <a:moveTo>
                    <a:pt x="4679" y="2632"/>
                  </a:moveTo>
                  <a:lnTo>
                    <a:pt x="4274" y="2929"/>
                  </a:lnTo>
                  <a:lnTo>
                    <a:pt x="1441" y="2929"/>
                  </a:lnTo>
                  <a:lnTo>
                    <a:pt x="1024" y="2632"/>
                  </a:lnTo>
                  <a:close/>
                  <a:moveTo>
                    <a:pt x="3905" y="3168"/>
                  </a:moveTo>
                  <a:lnTo>
                    <a:pt x="3500" y="3465"/>
                  </a:lnTo>
                  <a:lnTo>
                    <a:pt x="2179" y="3465"/>
                  </a:lnTo>
                  <a:lnTo>
                    <a:pt x="1774" y="3168"/>
                  </a:lnTo>
                  <a:close/>
                  <a:moveTo>
                    <a:pt x="3143" y="3727"/>
                  </a:moveTo>
                  <a:lnTo>
                    <a:pt x="2846" y="3942"/>
                  </a:lnTo>
                  <a:lnTo>
                    <a:pt x="2548" y="3727"/>
                  </a:lnTo>
                  <a:close/>
                  <a:moveTo>
                    <a:pt x="6239" y="1"/>
                  </a:moveTo>
                  <a:cubicBezTo>
                    <a:pt x="6167" y="1"/>
                    <a:pt x="6108" y="48"/>
                    <a:pt x="6108" y="132"/>
                  </a:cubicBezTo>
                  <a:lnTo>
                    <a:pt x="6108" y="1263"/>
                  </a:lnTo>
                  <a:lnTo>
                    <a:pt x="6108" y="1596"/>
                  </a:lnTo>
                  <a:lnTo>
                    <a:pt x="5036" y="2382"/>
                  </a:lnTo>
                  <a:lnTo>
                    <a:pt x="667" y="2382"/>
                  </a:lnTo>
                  <a:lnTo>
                    <a:pt x="226" y="2060"/>
                  </a:lnTo>
                  <a:cubicBezTo>
                    <a:pt x="204" y="2047"/>
                    <a:pt x="180" y="2040"/>
                    <a:pt x="156" y="2040"/>
                  </a:cubicBezTo>
                  <a:cubicBezTo>
                    <a:pt x="116" y="2040"/>
                    <a:pt x="77" y="2059"/>
                    <a:pt x="48" y="2096"/>
                  </a:cubicBezTo>
                  <a:cubicBezTo>
                    <a:pt x="0" y="2156"/>
                    <a:pt x="24" y="2227"/>
                    <a:pt x="83" y="2275"/>
                  </a:cubicBezTo>
                  <a:lnTo>
                    <a:pt x="2786" y="4203"/>
                  </a:lnTo>
                  <a:cubicBezTo>
                    <a:pt x="2810" y="4221"/>
                    <a:pt x="2837" y="4230"/>
                    <a:pt x="2863" y="4230"/>
                  </a:cubicBezTo>
                  <a:cubicBezTo>
                    <a:pt x="2890" y="4230"/>
                    <a:pt x="2917" y="4221"/>
                    <a:pt x="2941" y="4203"/>
                  </a:cubicBezTo>
                  <a:lnTo>
                    <a:pt x="6703" y="1513"/>
                  </a:lnTo>
                  <a:lnTo>
                    <a:pt x="6703" y="6049"/>
                  </a:lnTo>
                  <a:lnTo>
                    <a:pt x="786" y="6049"/>
                  </a:lnTo>
                  <a:cubicBezTo>
                    <a:pt x="702" y="6049"/>
                    <a:pt x="643" y="6108"/>
                    <a:pt x="643" y="6192"/>
                  </a:cubicBezTo>
                  <a:cubicBezTo>
                    <a:pt x="643" y="6263"/>
                    <a:pt x="702" y="6323"/>
                    <a:pt x="786" y="6323"/>
                  </a:cubicBezTo>
                  <a:lnTo>
                    <a:pt x="6834" y="6323"/>
                  </a:lnTo>
                  <a:cubicBezTo>
                    <a:pt x="6918" y="6323"/>
                    <a:pt x="6977" y="6263"/>
                    <a:pt x="6977" y="6192"/>
                  </a:cubicBezTo>
                  <a:lnTo>
                    <a:pt x="6977" y="1263"/>
                  </a:lnTo>
                  <a:cubicBezTo>
                    <a:pt x="6941" y="1263"/>
                    <a:pt x="6941" y="1239"/>
                    <a:pt x="6941" y="1239"/>
                  </a:cubicBezTo>
                  <a:cubicBezTo>
                    <a:pt x="6929" y="1191"/>
                    <a:pt x="6882" y="1132"/>
                    <a:pt x="6810" y="1132"/>
                  </a:cubicBezTo>
                  <a:lnTo>
                    <a:pt x="6370" y="1132"/>
                  </a:lnTo>
                  <a:lnTo>
                    <a:pt x="6370" y="132"/>
                  </a:lnTo>
                  <a:cubicBezTo>
                    <a:pt x="6370" y="48"/>
                    <a:pt x="6310" y="1"/>
                    <a:pt x="6239" y="1"/>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grpSp>
      <p:sp>
        <p:nvSpPr>
          <p:cNvPr id="67" name="Text Placeholder 2">
            <a:extLst>
              <a:ext uri="{FF2B5EF4-FFF2-40B4-BE49-F238E27FC236}">
                <a16:creationId xmlns:a16="http://schemas.microsoft.com/office/drawing/2014/main" id="{4A587EF0-8583-9945-B79F-431ADB828F81}"/>
              </a:ext>
            </a:extLst>
          </p:cNvPr>
          <p:cNvSpPr>
            <a:spLocks noGrp="1"/>
          </p:cNvSpPr>
          <p:nvPr>
            <p:ph type="body" sz="quarter" idx="17" hasCustomPrompt="1"/>
          </p:nvPr>
        </p:nvSpPr>
        <p:spPr>
          <a:xfrm>
            <a:off x="2145027" y="3599594"/>
            <a:ext cx="2795463" cy="393478"/>
          </a:xfrm>
          <a:prstGeom prst="rect">
            <a:avLst/>
          </a:prstGeom>
        </p:spPr>
        <p:txBody>
          <a:bodyPr anchor="ctr" anchorCtr="0"/>
          <a:lstStyle>
            <a:lvl1pPr marL="0" indent="0">
              <a:lnSpc>
                <a:spcPct val="90000"/>
              </a:lnSpc>
              <a:spcBef>
                <a:spcPts val="600"/>
              </a:spcBef>
              <a:buNone/>
              <a:tabLst/>
              <a:defRPr sz="1400" b="0">
                <a:solidFill>
                  <a:schemeClr val="bg1"/>
                </a:solidFill>
                <a:latin typeface="Gravur-Condensed" panose="02000506020000020004" pitchFamily="2" charset="0"/>
              </a:defRPr>
            </a:lvl1pPr>
          </a:lstStyle>
          <a:p>
            <a:pPr lvl="0"/>
            <a:r>
              <a:rPr lang="en-GB"/>
              <a:t>Insert email address</a:t>
            </a:r>
            <a:endParaRPr lang="en-DE"/>
          </a:p>
        </p:txBody>
      </p:sp>
      <p:grpSp>
        <p:nvGrpSpPr>
          <p:cNvPr id="68" name="Google Shape;10758;p61">
            <a:extLst>
              <a:ext uri="{FF2B5EF4-FFF2-40B4-BE49-F238E27FC236}">
                <a16:creationId xmlns:a16="http://schemas.microsoft.com/office/drawing/2014/main" id="{DD679451-04E9-DD4A-94B4-9FB04C294C28}"/>
              </a:ext>
            </a:extLst>
          </p:cNvPr>
          <p:cNvGrpSpPr/>
          <p:nvPr userDrawn="1"/>
        </p:nvGrpSpPr>
        <p:grpSpPr>
          <a:xfrm>
            <a:off x="1386401" y="4382500"/>
            <a:ext cx="460360" cy="459894"/>
            <a:chOff x="4201447" y="3817349"/>
            <a:chExt cx="346024" cy="345674"/>
          </a:xfrm>
          <a:solidFill>
            <a:schemeClr val="bg1"/>
          </a:solidFill>
        </p:grpSpPr>
        <p:sp>
          <p:nvSpPr>
            <p:cNvPr id="69" name="Google Shape;10759;p61">
              <a:extLst>
                <a:ext uri="{FF2B5EF4-FFF2-40B4-BE49-F238E27FC236}">
                  <a16:creationId xmlns:a16="http://schemas.microsoft.com/office/drawing/2014/main" id="{EEB342D9-0627-974F-A4ED-B1ECADABB028}"/>
                </a:ext>
              </a:extLst>
            </p:cNvPr>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70" name="Google Shape;10760;p61">
              <a:extLst>
                <a:ext uri="{FF2B5EF4-FFF2-40B4-BE49-F238E27FC236}">
                  <a16:creationId xmlns:a16="http://schemas.microsoft.com/office/drawing/2014/main" id="{01092CF2-1FD4-BF48-8142-487CFDDEB4B8}"/>
                </a:ext>
              </a:extLst>
            </p:cNvPr>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grpSp>
      <p:grpSp>
        <p:nvGrpSpPr>
          <p:cNvPr id="71" name="Google Shape;10745;p61">
            <a:extLst>
              <a:ext uri="{FF2B5EF4-FFF2-40B4-BE49-F238E27FC236}">
                <a16:creationId xmlns:a16="http://schemas.microsoft.com/office/drawing/2014/main" id="{50526588-C40D-4F4D-80E1-E80972CC15A5}"/>
              </a:ext>
            </a:extLst>
          </p:cNvPr>
          <p:cNvGrpSpPr/>
          <p:nvPr userDrawn="1"/>
        </p:nvGrpSpPr>
        <p:grpSpPr>
          <a:xfrm>
            <a:off x="1386380" y="6016546"/>
            <a:ext cx="460402" cy="459894"/>
            <a:chOff x="3752358" y="3817349"/>
            <a:chExt cx="346056" cy="345674"/>
          </a:xfrm>
          <a:solidFill>
            <a:schemeClr val="bg1"/>
          </a:solidFill>
        </p:grpSpPr>
        <p:sp>
          <p:nvSpPr>
            <p:cNvPr id="72" name="Google Shape;10746;p61">
              <a:extLst>
                <a:ext uri="{FF2B5EF4-FFF2-40B4-BE49-F238E27FC236}">
                  <a16:creationId xmlns:a16="http://schemas.microsoft.com/office/drawing/2014/main" id="{A2855DA4-C57C-094A-B2F8-CA7A47FBB087}"/>
                </a:ext>
              </a:extLst>
            </p:cNvPr>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73" name="Google Shape;10747;p61">
              <a:extLst>
                <a:ext uri="{FF2B5EF4-FFF2-40B4-BE49-F238E27FC236}">
                  <a16:creationId xmlns:a16="http://schemas.microsoft.com/office/drawing/2014/main" id="{FED9DF3C-DC59-D34E-9B11-4AA8F65D294D}"/>
                </a:ext>
              </a:extLst>
            </p:cNvPr>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74" name="Google Shape;10748;p61">
              <a:extLst>
                <a:ext uri="{FF2B5EF4-FFF2-40B4-BE49-F238E27FC236}">
                  <a16:creationId xmlns:a16="http://schemas.microsoft.com/office/drawing/2014/main" id="{5B9FDF5E-EA8F-B04E-AAFB-CEF16EDF0533}"/>
                </a:ext>
              </a:extLst>
            </p:cNvPr>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75" name="Google Shape;10749;p61">
              <a:extLst>
                <a:ext uri="{FF2B5EF4-FFF2-40B4-BE49-F238E27FC236}">
                  <a16:creationId xmlns:a16="http://schemas.microsoft.com/office/drawing/2014/main" id="{D946ED08-FE9D-9A43-814F-DB7C7C7151ED}"/>
                </a:ext>
              </a:extLst>
            </p:cNvPr>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grpSp>
      <p:sp>
        <p:nvSpPr>
          <p:cNvPr id="76" name="Google Shape;10739;p61">
            <a:extLst>
              <a:ext uri="{FF2B5EF4-FFF2-40B4-BE49-F238E27FC236}">
                <a16:creationId xmlns:a16="http://schemas.microsoft.com/office/drawing/2014/main" id="{0EF3DD1E-183F-F54D-8FB3-72CD89E55E72}"/>
              </a:ext>
            </a:extLst>
          </p:cNvPr>
          <p:cNvSpPr/>
          <p:nvPr userDrawn="1"/>
        </p:nvSpPr>
        <p:spPr>
          <a:xfrm>
            <a:off x="1386634" y="5189251"/>
            <a:ext cx="459894" cy="460402"/>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77" name="Text Placeholder 2">
            <a:extLst>
              <a:ext uri="{FF2B5EF4-FFF2-40B4-BE49-F238E27FC236}">
                <a16:creationId xmlns:a16="http://schemas.microsoft.com/office/drawing/2014/main" id="{39703721-999F-2A4C-BE13-0FD4CB3D8992}"/>
              </a:ext>
            </a:extLst>
          </p:cNvPr>
          <p:cNvSpPr>
            <a:spLocks noGrp="1"/>
          </p:cNvSpPr>
          <p:nvPr>
            <p:ph type="body" sz="quarter" idx="14" hasCustomPrompt="1"/>
          </p:nvPr>
        </p:nvSpPr>
        <p:spPr>
          <a:xfrm>
            <a:off x="2145027" y="4417316"/>
            <a:ext cx="2795463" cy="393478"/>
          </a:xfrm>
          <a:prstGeom prst="rect">
            <a:avLst/>
          </a:prstGeom>
        </p:spPr>
        <p:txBody>
          <a:bodyPr anchor="ctr" anchorCtr="0"/>
          <a:lstStyle>
            <a:lvl1pPr marL="0" indent="0">
              <a:lnSpc>
                <a:spcPct val="90000"/>
              </a:lnSpc>
              <a:spcBef>
                <a:spcPts val="600"/>
              </a:spcBef>
              <a:buNone/>
              <a:tabLst/>
              <a:defRPr sz="1400" b="0">
                <a:solidFill>
                  <a:schemeClr val="bg1"/>
                </a:solidFill>
                <a:latin typeface="Gravur-Condensed" panose="02000506020000020004" pitchFamily="2" charset="0"/>
              </a:defRPr>
            </a:lvl1pPr>
          </a:lstStyle>
          <a:p>
            <a:pPr lvl="0"/>
            <a:r>
              <a:rPr lang="en-GB"/>
              <a:t>Insert Twitter account</a:t>
            </a:r>
            <a:endParaRPr lang="en-DE"/>
          </a:p>
        </p:txBody>
      </p:sp>
      <p:sp>
        <p:nvSpPr>
          <p:cNvPr id="78" name="Text Placeholder 2">
            <a:extLst>
              <a:ext uri="{FF2B5EF4-FFF2-40B4-BE49-F238E27FC236}">
                <a16:creationId xmlns:a16="http://schemas.microsoft.com/office/drawing/2014/main" id="{9271EC80-0D48-DE46-8DA7-FCC73C2ED664}"/>
              </a:ext>
            </a:extLst>
          </p:cNvPr>
          <p:cNvSpPr>
            <a:spLocks noGrp="1"/>
          </p:cNvSpPr>
          <p:nvPr>
            <p:ph type="body" sz="quarter" idx="15" hasCustomPrompt="1"/>
          </p:nvPr>
        </p:nvSpPr>
        <p:spPr>
          <a:xfrm>
            <a:off x="2145027" y="5235038"/>
            <a:ext cx="2795463" cy="393478"/>
          </a:xfrm>
          <a:prstGeom prst="rect">
            <a:avLst/>
          </a:prstGeom>
        </p:spPr>
        <p:txBody>
          <a:bodyPr anchor="ctr" anchorCtr="0"/>
          <a:lstStyle>
            <a:lvl1pPr marL="0" indent="0">
              <a:lnSpc>
                <a:spcPct val="90000"/>
              </a:lnSpc>
              <a:spcBef>
                <a:spcPts val="600"/>
              </a:spcBef>
              <a:buNone/>
              <a:tabLst/>
              <a:defRPr sz="1400" b="0">
                <a:solidFill>
                  <a:schemeClr val="bg1"/>
                </a:solidFill>
                <a:latin typeface="Gravur-Condensed" panose="02000506020000020004" pitchFamily="2" charset="0"/>
              </a:defRPr>
            </a:lvl1pPr>
          </a:lstStyle>
          <a:p>
            <a:pPr lvl="0"/>
            <a:r>
              <a:rPr lang="en-GB"/>
              <a:t>Insert Facebook account</a:t>
            </a:r>
            <a:endParaRPr lang="en-DE"/>
          </a:p>
        </p:txBody>
      </p:sp>
      <p:sp>
        <p:nvSpPr>
          <p:cNvPr id="79" name="Text Placeholder 2">
            <a:extLst>
              <a:ext uri="{FF2B5EF4-FFF2-40B4-BE49-F238E27FC236}">
                <a16:creationId xmlns:a16="http://schemas.microsoft.com/office/drawing/2014/main" id="{73E1BAFF-028E-EB4E-9036-7C52BFA2B7BC}"/>
              </a:ext>
            </a:extLst>
          </p:cNvPr>
          <p:cNvSpPr>
            <a:spLocks noGrp="1"/>
          </p:cNvSpPr>
          <p:nvPr>
            <p:ph type="body" sz="quarter" idx="16" hasCustomPrompt="1"/>
          </p:nvPr>
        </p:nvSpPr>
        <p:spPr>
          <a:xfrm>
            <a:off x="2145027" y="6052761"/>
            <a:ext cx="2795463" cy="393478"/>
          </a:xfrm>
          <a:prstGeom prst="rect">
            <a:avLst/>
          </a:prstGeom>
        </p:spPr>
        <p:txBody>
          <a:bodyPr anchor="ctr" anchorCtr="0"/>
          <a:lstStyle>
            <a:lvl1pPr marL="0" indent="0">
              <a:lnSpc>
                <a:spcPct val="90000"/>
              </a:lnSpc>
              <a:spcBef>
                <a:spcPts val="600"/>
              </a:spcBef>
              <a:buNone/>
              <a:tabLst/>
              <a:defRPr sz="1400" b="0">
                <a:solidFill>
                  <a:schemeClr val="bg1"/>
                </a:solidFill>
                <a:latin typeface="Gravur-Condensed" panose="02000506020000020004" pitchFamily="2" charset="0"/>
              </a:defRPr>
            </a:lvl1pPr>
          </a:lstStyle>
          <a:p>
            <a:pPr lvl="0"/>
            <a:r>
              <a:rPr lang="en-GB"/>
              <a:t>Insert LinkedIn account</a:t>
            </a:r>
            <a:endParaRPr lang="en-DE"/>
          </a:p>
        </p:txBody>
      </p:sp>
      <p:sp>
        <p:nvSpPr>
          <p:cNvPr id="2" name="Rectangle 1">
            <a:extLst>
              <a:ext uri="{FF2B5EF4-FFF2-40B4-BE49-F238E27FC236}">
                <a16:creationId xmlns:a16="http://schemas.microsoft.com/office/drawing/2014/main" id="{7500D030-F291-4C4D-A167-309FD4F99818}"/>
              </a:ext>
            </a:extLst>
          </p:cNvPr>
          <p:cNvSpPr/>
          <p:nvPr userDrawn="1"/>
        </p:nvSpPr>
        <p:spPr>
          <a:xfrm>
            <a:off x="2099767" y="2144682"/>
            <a:ext cx="2581156" cy="286232"/>
          </a:xfrm>
          <a:prstGeom prst="rect">
            <a:avLst/>
          </a:prstGeom>
        </p:spPr>
        <p:txBody>
          <a:bodyPr wrap="none">
            <a:spAutoFit/>
          </a:bodyPr>
          <a:lstStyle/>
          <a:p>
            <a:pPr marL="0" lvl="0" indent="0">
              <a:lnSpc>
                <a:spcPct val="90000"/>
              </a:lnSpc>
              <a:spcBef>
                <a:spcPts val="600"/>
              </a:spcBef>
            </a:pPr>
            <a:r>
              <a:rPr lang="en-GB" sz="1400">
                <a:solidFill>
                  <a:schemeClr val="bg1"/>
                </a:solidFill>
                <a:latin typeface="Gravur-Condensed" panose="02000506020000020004" pitchFamily="2" charset="0"/>
              </a:rPr>
              <a:t>Subscribe to our newsletter </a:t>
            </a:r>
            <a:r>
              <a:rPr lang="en-GB" sz="1400">
                <a:solidFill>
                  <a:schemeClr val="bg1"/>
                </a:solidFill>
                <a:latin typeface="Gravur-Condensed" panose="02000506020000020004" pitchFamily="2" charset="0"/>
                <a:hlinkClick r:id="rId2">
                  <a:extLst>
                    <a:ext uri="{A12FA001-AC4F-418D-AE19-62706E023703}">
                      <ahyp:hlinkClr xmlns:ahyp="http://schemas.microsoft.com/office/drawing/2018/hyperlinkcolor" val="tx"/>
                    </a:ext>
                  </a:extLst>
                </a:hlinkClick>
              </a:rPr>
              <a:t>here</a:t>
            </a:r>
            <a:endParaRPr lang="en-DE" sz="1400">
              <a:solidFill>
                <a:schemeClr val="bg1"/>
              </a:solidFill>
              <a:latin typeface="Gravur-Condensed" panose="02000506020000020004" pitchFamily="2" charset="0"/>
            </a:endParaRPr>
          </a:p>
        </p:txBody>
      </p:sp>
      <p:grpSp>
        <p:nvGrpSpPr>
          <p:cNvPr id="56" name="Google Shape;9841;p59">
            <a:extLst>
              <a:ext uri="{FF2B5EF4-FFF2-40B4-BE49-F238E27FC236}">
                <a16:creationId xmlns:a16="http://schemas.microsoft.com/office/drawing/2014/main" id="{44EC22ED-5C3A-E440-A113-B50C5F014E7E}"/>
              </a:ext>
            </a:extLst>
          </p:cNvPr>
          <p:cNvGrpSpPr/>
          <p:nvPr userDrawn="1"/>
        </p:nvGrpSpPr>
        <p:grpSpPr>
          <a:xfrm>
            <a:off x="1457759" y="1985964"/>
            <a:ext cx="433079" cy="486880"/>
            <a:chOff x="3567553" y="1499912"/>
            <a:chExt cx="320022" cy="359778"/>
          </a:xfrm>
          <a:solidFill>
            <a:schemeClr val="bg1"/>
          </a:solidFill>
        </p:grpSpPr>
        <p:sp>
          <p:nvSpPr>
            <p:cNvPr id="57" name="Google Shape;9842;p59">
              <a:extLst>
                <a:ext uri="{FF2B5EF4-FFF2-40B4-BE49-F238E27FC236}">
                  <a16:creationId xmlns:a16="http://schemas.microsoft.com/office/drawing/2014/main" id="{9A5F6CC6-72B8-6342-BC65-0B7FF9885632}"/>
                </a:ext>
              </a:extLst>
            </p:cNvPr>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58" name="Google Shape;9843;p59">
              <a:extLst>
                <a:ext uri="{FF2B5EF4-FFF2-40B4-BE49-F238E27FC236}">
                  <a16:creationId xmlns:a16="http://schemas.microsoft.com/office/drawing/2014/main" id="{23A80317-1C74-094E-94C3-DCA8E2FD6B93}"/>
                </a:ext>
              </a:extLst>
            </p:cNvPr>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80" name="Google Shape;9844;p59">
              <a:extLst>
                <a:ext uri="{FF2B5EF4-FFF2-40B4-BE49-F238E27FC236}">
                  <a16:creationId xmlns:a16="http://schemas.microsoft.com/office/drawing/2014/main" id="{92071F86-9529-7647-B36F-F66863898B1A}"/>
                </a:ext>
              </a:extLst>
            </p:cNvPr>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81" name="Google Shape;9845;p59">
              <a:extLst>
                <a:ext uri="{FF2B5EF4-FFF2-40B4-BE49-F238E27FC236}">
                  <a16:creationId xmlns:a16="http://schemas.microsoft.com/office/drawing/2014/main" id="{01C43522-0397-C14C-93C5-6A2CB30FE286}"/>
                </a:ext>
              </a:extLst>
            </p:cNvPr>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82" name="Google Shape;9846;p59">
              <a:extLst>
                <a:ext uri="{FF2B5EF4-FFF2-40B4-BE49-F238E27FC236}">
                  <a16:creationId xmlns:a16="http://schemas.microsoft.com/office/drawing/2014/main" id="{3D886E75-70F3-B94F-80E3-8CF61B4861DA}"/>
                </a:ext>
              </a:extLst>
            </p:cNvPr>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83" name="Google Shape;9847;p59">
              <a:extLst>
                <a:ext uri="{FF2B5EF4-FFF2-40B4-BE49-F238E27FC236}">
                  <a16:creationId xmlns:a16="http://schemas.microsoft.com/office/drawing/2014/main" id="{DB4C3B02-6440-494D-BA6E-270092ACF280}"/>
                </a:ext>
              </a:extLst>
            </p:cNvPr>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grpSp>
    </p:spTree>
    <p:extLst>
      <p:ext uri="{BB962C8B-B14F-4D97-AF65-F5344CB8AC3E}">
        <p14:creationId xmlns:p14="http://schemas.microsoft.com/office/powerpoint/2010/main" val="26680160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eople x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7">
            <a:extLst>
              <a:ext uri="{FF2B5EF4-FFF2-40B4-BE49-F238E27FC236}">
                <a16:creationId xmlns:a16="http://schemas.microsoft.com/office/drawing/2014/main" id="{8CD0FE00-428C-BD41-90E9-4365C5EE69DB}"/>
              </a:ext>
            </a:extLst>
          </p:cNvPr>
          <p:cNvSpPr>
            <a:spLocks noGrp="1"/>
          </p:cNvSpPr>
          <p:nvPr>
            <p:ph type="body" sz="quarter" idx="11" hasCustomPrompt="1"/>
          </p:nvPr>
        </p:nvSpPr>
        <p:spPr>
          <a:xfrm>
            <a:off x="2415655" y="4278735"/>
            <a:ext cx="3498766" cy="1137097"/>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2400">
                <a:solidFill>
                  <a:schemeClr val="tx2"/>
                </a:solidFill>
                <a:latin typeface="Gravur-CondensedBold" panose="02000506020000020004" pitchFamily="2" charset="0"/>
              </a:defRPr>
            </a:lvl1pPr>
          </a:lstStyle>
          <a:p>
            <a:pPr lvl="0"/>
            <a:r>
              <a:rPr lang="en-GB"/>
              <a:t>Insert name here</a:t>
            </a:r>
          </a:p>
        </p:txBody>
      </p:sp>
      <p:sp>
        <p:nvSpPr>
          <p:cNvPr id="23" name="Text Placeholder 7">
            <a:extLst>
              <a:ext uri="{FF2B5EF4-FFF2-40B4-BE49-F238E27FC236}">
                <a16:creationId xmlns:a16="http://schemas.microsoft.com/office/drawing/2014/main" id="{1081D69A-F52D-E747-A109-CC054C9A2503}"/>
              </a:ext>
            </a:extLst>
          </p:cNvPr>
          <p:cNvSpPr>
            <a:spLocks noGrp="1"/>
          </p:cNvSpPr>
          <p:nvPr>
            <p:ph type="body" sz="quarter" idx="10" hasCustomPrompt="1"/>
          </p:nvPr>
        </p:nvSpPr>
        <p:spPr>
          <a:xfrm>
            <a:off x="2436607" y="2291903"/>
            <a:ext cx="3498766" cy="1137097"/>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2400">
                <a:solidFill>
                  <a:schemeClr val="tx2"/>
                </a:solidFill>
                <a:latin typeface="Gravur-CondensedBold" panose="02000506020000020004" pitchFamily="2" charset="0"/>
              </a:defRPr>
            </a:lvl1pPr>
          </a:lstStyle>
          <a:p>
            <a:pPr lvl="0"/>
            <a:r>
              <a:rPr lang="en-GB"/>
              <a:t>Insert name here</a:t>
            </a:r>
          </a:p>
        </p:txBody>
      </p:sp>
      <p:cxnSp>
        <p:nvCxnSpPr>
          <p:cNvPr id="21" name="Straight Connector 20">
            <a:extLst>
              <a:ext uri="{FF2B5EF4-FFF2-40B4-BE49-F238E27FC236}">
                <a16:creationId xmlns:a16="http://schemas.microsoft.com/office/drawing/2014/main" id="{57C9E348-9FAA-B04C-ADAE-9FD1943AADE7}"/>
              </a:ext>
            </a:extLst>
          </p:cNvPr>
          <p:cNvCxnSpPr/>
          <p:nvPr/>
        </p:nvCxnSpPr>
        <p:spPr>
          <a:xfrm>
            <a:off x="5031068" y="1452941"/>
            <a:ext cx="21298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9A581CFA-A096-D140-8BA0-A6021D3ED4D7}"/>
              </a:ext>
            </a:extLst>
          </p:cNvPr>
          <p:cNvSpPr>
            <a:spLocks noGrp="1"/>
          </p:cNvSpPr>
          <p:nvPr>
            <p:ph type="body" sz="quarter" idx="14" hasCustomPrompt="1"/>
          </p:nvPr>
        </p:nvSpPr>
        <p:spPr>
          <a:xfrm>
            <a:off x="4207555" y="586874"/>
            <a:ext cx="3776889" cy="577569"/>
          </a:xfrm>
          <a:prstGeom prst="rect">
            <a:avLst/>
          </a:prstGeom>
        </p:spPr>
        <p:txBody>
          <a:bodyPr/>
          <a:lstStyle>
            <a:lvl1pPr algn="ctr">
              <a:buNone/>
              <a:defRPr sz="3600">
                <a:solidFill>
                  <a:schemeClr val="accent1"/>
                </a:solidFill>
                <a:latin typeface="Gravur-CondensedBold" panose="02000506020000020004" pitchFamily="2" charset="0"/>
              </a:defRPr>
            </a:lvl1pPr>
          </a:lstStyle>
          <a:p>
            <a:pPr lvl="0"/>
            <a:r>
              <a:rPr lang="en-GB"/>
              <a:t>Insert people here</a:t>
            </a:r>
          </a:p>
        </p:txBody>
      </p:sp>
      <p:sp>
        <p:nvSpPr>
          <p:cNvPr id="10" name="Picture Placeholder 3">
            <a:extLst>
              <a:ext uri="{FF2B5EF4-FFF2-40B4-BE49-F238E27FC236}">
                <a16:creationId xmlns:a16="http://schemas.microsoft.com/office/drawing/2014/main" id="{C2B832C6-9B87-F74C-B0C4-8D34D53517D8}"/>
              </a:ext>
            </a:extLst>
          </p:cNvPr>
          <p:cNvSpPr>
            <a:spLocks noGrp="1"/>
          </p:cNvSpPr>
          <p:nvPr>
            <p:ph type="pic" sz="quarter" idx="15" hasCustomPrompt="1"/>
          </p:nvPr>
        </p:nvSpPr>
        <p:spPr>
          <a:xfrm>
            <a:off x="1073404" y="1917730"/>
            <a:ext cx="1885442" cy="1885442"/>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headshot</a:t>
            </a:r>
          </a:p>
        </p:txBody>
      </p:sp>
      <p:sp>
        <p:nvSpPr>
          <p:cNvPr id="11" name="Picture Placeholder 3">
            <a:extLst>
              <a:ext uri="{FF2B5EF4-FFF2-40B4-BE49-F238E27FC236}">
                <a16:creationId xmlns:a16="http://schemas.microsoft.com/office/drawing/2014/main" id="{6F9B28EF-C2C7-044D-8D54-2FBB64123A25}"/>
              </a:ext>
            </a:extLst>
          </p:cNvPr>
          <p:cNvSpPr>
            <a:spLocks noGrp="1"/>
          </p:cNvSpPr>
          <p:nvPr>
            <p:ph type="pic" sz="quarter" idx="16" hasCustomPrompt="1"/>
          </p:nvPr>
        </p:nvSpPr>
        <p:spPr>
          <a:xfrm>
            <a:off x="1073404" y="3904562"/>
            <a:ext cx="1885442" cy="1885442"/>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headshot</a:t>
            </a:r>
          </a:p>
        </p:txBody>
      </p:sp>
      <p:sp>
        <p:nvSpPr>
          <p:cNvPr id="14" name="Text Placeholder 7">
            <a:extLst>
              <a:ext uri="{FF2B5EF4-FFF2-40B4-BE49-F238E27FC236}">
                <a16:creationId xmlns:a16="http://schemas.microsoft.com/office/drawing/2014/main" id="{27C72ECC-F9C8-C746-915E-A4458F1EAB37}"/>
              </a:ext>
            </a:extLst>
          </p:cNvPr>
          <p:cNvSpPr>
            <a:spLocks noGrp="1"/>
          </p:cNvSpPr>
          <p:nvPr>
            <p:ph type="body" sz="quarter" idx="17" hasCustomPrompt="1"/>
          </p:nvPr>
        </p:nvSpPr>
        <p:spPr>
          <a:xfrm>
            <a:off x="7927455" y="4278735"/>
            <a:ext cx="3498766" cy="1137097"/>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2400">
                <a:solidFill>
                  <a:schemeClr val="tx2"/>
                </a:solidFill>
                <a:latin typeface="Gravur-CondensedBold" panose="02000506020000020004" pitchFamily="2" charset="0"/>
              </a:defRPr>
            </a:lvl1pPr>
          </a:lstStyle>
          <a:p>
            <a:pPr lvl="0"/>
            <a:r>
              <a:rPr lang="en-GB"/>
              <a:t>Insert name here</a:t>
            </a:r>
          </a:p>
        </p:txBody>
      </p:sp>
      <p:sp>
        <p:nvSpPr>
          <p:cNvPr id="15" name="Text Placeholder 7">
            <a:extLst>
              <a:ext uri="{FF2B5EF4-FFF2-40B4-BE49-F238E27FC236}">
                <a16:creationId xmlns:a16="http://schemas.microsoft.com/office/drawing/2014/main" id="{2F653026-3D26-8048-A994-D71513A89BE9}"/>
              </a:ext>
            </a:extLst>
          </p:cNvPr>
          <p:cNvSpPr>
            <a:spLocks noGrp="1"/>
          </p:cNvSpPr>
          <p:nvPr>
            <p:ph type="body" sz="quarter" idx="18" hasCustomPrompt="1"/>
          </p:nvPr>
        </p:nvSpPr>
        <p:spPr>
          <a:xfrm>
            <a:off x="7948407" y="2291903"/>
            <a:ext cx="3498766" cy="1137097"/>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2400">
                <a:solidFill>
                  <a:schemeClr val="tx2"/>
                </a:solidFill>
                <a:latin typeface="Gravur-CondensedBold" panose="02000506020000020004" pitchFamily="2" charset="0"/>
              </a:defRPr>
            </a:lvl1pPr>
          </a:lstStyle>
          <a:p>
            <a:pPr lvl="0"/>
            <a:r>
              <a:rPr lang="en-GB"/>
              <a:t>Insert name here</a:t>
            </a:r>
          </a:p>
        </p:txBody>
      </p:sp>
      <p:sp>
        <p:nvSpPr>
          <p:cNvPr id="17" name="Picture Placeholder 3">
            <a:extLst>
              <a:ext uri="{FF2B5EF4-FFF2-40B4-BE49-F238E27FC236}">
                <a16:creationId xmlns:a16="http://schemas.microsoft.com/office/drawing/2014/main" id="{ED9052A2-441A-D448-87B6-2294BB0A5C42}"/>
              </a:ext>
            </a:extLst>
          </p:cNvPr>
          <p:cNvSpPr>
            <a:spLocks noGrp="1"/>
          </p:cNvSpPr>
          <p:nvPr>
            <p:ph type="pic" sz="quarter" idx="19" hasCustomPrompt="1"/>
          </p:nvPr>
        </p:nvSpPr>
        <p:spPr>
          <a:xfrm>
            <a:off x="6585204" y="1917730"/>
            <a:ext cx="1885442" cy="1885442"/>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headshot</a:t>
            </a:r>
          </a:p>
        </p:txBody>
      </p:sp>
      <p:sp>
        <p:nvSpPr>
          <p:cNvPr id="18" name="Picture Placeholder 3">
            <a:extLst>
              <a:ext uri="{FF2B5EF4-FFF2-40B4-BE49-F238E27FC236}">
                <a16:creationId xmlns:a16="http://schemas.microsoft.com/office/drawing/2014/main" id="{80817BF1-F641-8A49-BE8F-20B6030E87FF}"/>
              </a:ext>
            </a:extLst>
          </p:cNvPr>
          <p:cNvSpPr>
            <a:spLocks noGrp="1"/>
          </p:cNvSpPr>
          <p:nvPr>
            <p:ph type="pic" sz="quarter" idx="20" hasCustomPrompt="1"/>
          </p:nvPr>
        </p:nvSpPr>
        <p:spPr>
          <a:xfrm>
            <a:off x="6585204" y="3904562"/>
            <a:ext cx="1885442" cy="1885442"/>
          </a:xfrm>
          <a:prstGeom prst="ellipse">
            <a:avLst/>
          </a:prstGeom>
          <a:pattFill prst="pct5">
            <a:fgClr>
              <a:schemeClr val="accent1"/>
            </a:fgClr>
            <a:bgClr>
              <a:schemeClr val="bg1"/>
            </a:bgClr>
          </a:pattFill>
        </p:spPr>
        <p:txBody>
          <a:bodyPr anchor="ctr" anchorCtr="0"/>
          <a:lstStyle>
            <a:lvl1pPr algn="ctr">
              <a:buNone/>
              <a:defRPr sz="1800"/>
            </a:lvl1pPr>
          </a:lstStyle>
          <a:p>
            <a:r>
              <a:rPr lang="en-DE"/>
              <a:t>Add headshot</a:t>
            </a:r>
          </a:p>
        </p:txBody>
      </p:sp>
    </p:spTree>
    <p:extLst>
      <p:ext uri="{BB962C8B-B14F-4D97-AF65-F5344CB8AC3E}">
        <p14:creationId xmlns:p14="http://schemas.microsoft.com/office/powerpoint/2010/main" val="245962555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ext + bullets_2">
    <p:bg>
      <p:bgPr>
        <a:solidFill>
          <a:schemeClr val="bg1"/>
        </a:solidFill>
        <a:effectLst/>
      </p:bgPr>
    </p:bg>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FA87B95B-EE79-AD49-8A4E-A181A93EEF60}"/>
              </a:ext>
            </a:extLst>
          </p:cNvPr>
          <p:cNvSpPr>
            <a:spLocks noGrp="1"/>
          </p:cNvSpPr>
          <p:nvPr>
            <p:ph type="body" sz="quarter" idx="11" hasCustomPrompt="1"/>
          </p:nvPr>
        </p:nvSpPr>
        <p:spPr>
          <a:xfrm>
            <a:off x="1477646" y="2035854"/>
            <a:ext cx="4090397"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13" name="Text Placeholder 7">
            <a:extLst>
              <a:ext uri="{FF2B5EF4-FFF2-40B4-BE49-F238E27FC236}">
                <a16:creationId xmlns:a16="http://schemas.microsoft.com/office/drawing/2014/main" id="{578F1B78-CE88-A849-8394-B0024572BD29}"/>
              </a:ext>
            </a:extLst>
          </p:cNvPr>
          <p:cNvSpPr>
            <a:spLocks noGrp="1"/>
          </p:cNvSpPr>
          <p:nvPr>
            <p:ph type="body" sz="quarter" idx="13" hasCustomPrompt="1"/>
          </p:nvPr>
        </p:nvSpPr>
        <p:spPr>
          <a:xfrm>
            <a:off x="6310449" y="2035854"/>
            <a:ext cx="4205151"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6" name="Text Placeholder 7">
            <a:extLst>
              <a:ext uri="{FF2B5EF4-FFF2-40B4-BE49-F238E27FC236}">
                <a16:creationId xmlns:a16="http://schemas.microsoft.com/office/drawing/2014/main" id="{34C73544-10A8-D644-8A1F-978943F5C4B5}"/>
              </a:ext>
            </a:extLst>
          </p:cNvPr>
          <p:cNvSpPr>
            <a:spLocks noGrp="1"/>
          </p:cNvSpPr>
          <p:nvPr>
            <p:ph type="body" sz="quarter" idx="15" hasCustomPrompt="1"/>
          </p:nvPr>
        </p:nvSpPr>
        <p:spPr>
          <a:xfrm>
            <a:off x="1477645" y="2885499"/>
            <a:ext cx="4090397" cy="577569"/>
          </a:xfrm>
          <a:prstGeom prst="rect">
            <a:avLst/>
          </a:prstGeom>
        </p:spPr>
        <p:txBody>
          <a:bodyPr/>
          <a:lstStyle>
            <a:lvl1pPr>
              <a:defRPr lang="en-GB" sz="1600" b="0" i="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buClr>
                <a:srgbClr val="9E2986"/>
              </a:buClr>
              <a:buSzPct val="90000"/>
              <a:buFont typeface="Wingdings" panose="05000000000000000000" pitchFamily="2" charset="2"/>
              <a:buChar char=""/>
            </a:pPr>
            <a:r>
              <a:rPr lang="en-GB"/>
              <a:t>Insert bullet point here</a:t>
            </a:r>
          </a:p>
        </p:txBody>
      </p:sp>
      <p:sp>
        <p:nvSpPr>
          <p:cNvPr id="7" name="Text Placeholder 7">
            <a:extLst>
              <a:ext uri="{FF2B5EF4-FFF2-40B4-BE49-F238E27FC236}">
                <a16:creationId xmlns:a16="http://schemas.microsoft.com/office/drawing/2014/main" id="{CAC781BF-64EB-B142-9850-4FAEFF2E391F}"/>
              </a:ext>
            </a:extLst>
          </p:cNvPr>
          <p:cNvSpPr>
            <a:spLocks noGrp="1"/>
          </p:cNvSpPr>
          <p:nvPr>
            <p:ph type="body" sz="quarter" idx="16" hasCustomPrompt="1"/>
          </p:nvPr>
        </p:nvSpPr>
        <p:spPr>
          <a:xfrm>
            <a:off x="6309093" y="2852423"/>
            <a:ext cx="4223332" cy="577569"/>
          </a:xfrm>
          <a:prstGeom prst="rect">
            <a:avLst/>
          </a:prstGeom>
        </p:spPr>
        <p:txBody>
          <a:bodyPr/>
          <a:lstStyle>
            <a:lvl1pPr>
              <a:defRPr lang="en-GB" sz="1600" b="0" i="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buClr>
                <a:srgbClr val="9E2986"/>
              </a:buClr>
              <a:buSzPct val="90000"/>
              <a:buFont typeface="Wingdings" panose="05000000000000000000" pitchFamily="2" charset="2"/>
              <a:buChar char=""/>
            </a:pPr>
            <a:r>
              <a:rPr lang="en-GB"/>
              <a:t>Insert bullet point here</a:t>
            </a:r>
          </a:p>
        </p:txBody>
      </p:sp>
      <p:sp>
        <p:nvSpPr>
          <p:cNvPr id="21" name="Text Placeholder 7">
            <a:extLst>
              <a:ext uri="{FF2B5EF4-FFF2-40B4-BE49-F238E27FC236}">
                <a16:creationId xmlns:a16="http://schemas.microsoft.com/office/drawing/2014/main" id="{D971B15A-A92A-401A-A45A-8D8F96A38BCF}"/>
              </a:ext>
            </a:extLst>
          </p:cNvPr>
          <p:cNvSpPr>
            <a:spLocks noGrp="1"/>
          </p:cNvSpPr>
          <p:nvPr>
            <p:ph type="body" sz="quarter" idx="17" hasCustomPrompt="1"/>
          </p:nvPr>
        </p:nvSpPr>
        <p:spPr>
          <a:xfrm>
            <a:off x="1477646" y="1162132"/>
            <a:ext cx="4090397"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24" name="Text Placeholder 7">
            <a:extLst>
              <a:ext uri="{FF2B5EF4-FFF2-40B4-BE49-F238E27FC236}">
                <a16:creationId xmlns:a16="http://schemas.microsoft.com/office/drawing/2014/main" id="{B5C72468-3ACF-4C05-A5DF-6DBBA61827F2}"/>
              </a:ext>
            </a:extLst>
          </p:cNvPr>
          <p:cNvSpPr>
            <a:spLocks noGrp="1"/>
          </p:cNvSpPr>
          <p:nvPr>
            <p:ph type="body" sz="quarter" idx="20" hasCustomPrompt="1"/>
          </p:nvPr>
        </p:nvSpPr>
        <p:spPr>
          <a:xfrm>
            <a:off x="6309093" y="1162132"/>
            <a:ext cx="4206507"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Tree>
    <p:extLst>
      <p:ext uri="{BB962C8B-B14F-4D97-AF65-F5344CB8AC3E}">
        <p14:creationId xmlns:p14="http://schemas.microsoft.com/office/powerpoint/2010/main" val="216071317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 bullets_1">
    <p:bg>
      <p:bgPr>
        <a:solidFill>
          <a:schemeClr val="bg1"/>
        </a:solid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49CF50F-7C92-D54A-B8DD-D5F92CC1FA9D}"/>
              </a:ext>
            </a:extLst>
          </p:cNvPr>
          <p:cNvSpPr>
            <a:spLocks noGrp="1"/>
          </p:cNvSpPr>
          <p:nvPr>
            <p:ph type="body" sz="quarter" idx="12" hasCustomPrompt="1"/>
          </p:nvPr>
        </p:nvSpPr>
        <p:spPr>
          <a:xfrm>
            <a:off x="1477645" y="1162132"/>
            <a:ext cx="9037954" cy="577569"/>
          </a:xfrm>
          <a:prstGeom prst="rect">
            <a:avLst/>
          </a:prstGeom>
        </p:spPr>
        <p:txBody>
          <a:bodyPr/>
          <a:lstStyle>
            <a:lvl1pPr marL="0"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6" name="Text Placeholder 7">
            <a:extLst>
              <a:ext uri="{FF2B5EF4-FFF2-40B4-BE49-F238E27FC236}">
                <a16:creationId xmlns:a16="http://schemas.microsoft.com/office/drawing/2014/main" id="{5A6387BA-F717-E94C-AEE9-FC72BBB79A62}"/>
              </a:ext>
            </a:extLst>
          </p:cNvPr>
          <p:cNvSpPr>
            <a:spLocks noGrp="1"/>
          </p:cNvSpPr>
          <p:nvPr>
            <p:ph type="body" sz="quarter" idx="13" hasCustomPrompt="1"/>
          </p:nvPr>
        </p:nvSpPr>
        <p:spPr>
          <a:xfrm>
            <a:off x="1477646" y="2035854"/>
            <a:ext cx="9037955"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4" name="Text Placeholder 7">
            <a:extLst>
              <a:ext uri="{FF2B5EF4-FFF2-40B4-BE49-F238E27FC236}">
                <a16:creationId xmlns:a16="http://schemas.microsoft.com/office/drawing/2014/main" id="{B2FBB076-4580-7D4C-89AB-7A0D078251C0}"/>
              </a:ext>
            </a:extLst>
          </p:cNvPr>
          <p:cNvSpPr>
            <a:spLocks noGrp="1"/>
          </p:cNvSpPr>
          <p:nvPr>
            <p:ph type="body" sz="quarter" idx="11" hasCustomPrompt="1"/>
          </p:nvPr>
        </p:nvSpPr>
        <p:spPr>
          <a:xfrm>
            <a:off x="1477645" y="2774136"/>
            <a:ext cx="9037955" cy="577569"/>
          </a:xfrm>
          <a:prstGeom prst="rect">
            <a:avLst/>
          </a:prstGeom>
        </p:spPr>
        <p:txBody>
          <a:bodyPr/>
          <a:lstStyle>
            <a:lvl1pPr marL="228600" indent="-228600">
              <a:buClr>
                <a:srgbClr val="9E2986"/>
              </a:buClr>
              <a:buSzPct val="90000"/>
              <a:buFont typeface="Wingdings" panose="05000000000000000000" pitchFamily="2" charset="2"/>
              <a:buChar char=""/>
              <a:defRPr lang="en-GB" sz="1600" b="0" i="0" kern="120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Insert bullet point here</a:t>
            </a:r>
          </a:p>
        </p:txBody>
      </p:sp>
    </p:spTree>
    <p:extLst>
      <p:ext uri="{BB962C8B-B14F-4D97-AF65-F5344CB8AC3E}">
        <p14:creationId xmlns:p14="http://schemas.microsoft.com/office/powerpoint/2010/main" val="263813722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ople x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1081D69A-F52D-E747-A109-CC054C9A2503}"/>
              </a:ext>
            </a:extLst>
          </p:cNvPr>
          <p:cNvSpPr>
            <a:spLocks noGrp="1"/>
          </p:cNvSpPr>
          <p:nvPr>
            <p:ph type="body" sz="quarter" idx="10" hasCustomPrompt="1"/>
          </p:nvPr>
        </p:nvSpPr>
        <p:spPr>
          <a:xfrm>
            <a:off x="1842601" y="2133902"/>
            <a:ext cx="2357243" cy="738116"/>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1600">
                <a:solidFill>
                  <a:schemeClr val="tx2"/>
                </a:solidFill>
                <a:latin typeface="Gravur-CondensedBold" panose="02000506020000020004" pitchFamily="2" charset="0"/>
              </a:defRPr>
            </a:lvl1pPr>
          </a:lstStyle>
          <a:p>
            <a:pPr lvl="0"/>
            <a:r>
              <a:rPr lang="en-GB"/>
              <a:t>Insert name here</a:t>
            </a:r>
          </a:p>
        </p:txBody>
      </p:sp>
      <p:cxnSp>
        <p:nvCxnSpPr>
          <p:cNvPr id="21" name="Straight Connector 20">
            <a:extLst>
              <a:ext uri="{FF2B5EF4-FFF2-40B4-BE49-F238E27FC236}">
                <a16:creationId xmlns:a16="http://schemas.microsoft.com/office/drawing/2014/main" id="{57C9E348-9FAA-B04C-ADAE-9FD1943AADE7}"/>
              </a:ext>
            </a:extLst>
          </p:cNvPr>
          <p:cNvCxnSpPr>
            <a:cxnSpLocks/>
          </p:cNvCxnSpPr>
          <p:nvPr/>
        </p:nvCxnSpPr>
        <p:spPr>
          <a:xfrm>
            <a:off x="4688168" y="1421399"/>
            <a:ext cx="21298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9A581CFA-A096-D140-8BA0-A6021D3ED4D7}"/>
              </a:ext>
            </a:extLst>
          </p:cNvPr>
          <p:cNvSpPr>
            <a:spLocks noGrp="1"/>
          </p:cNvSpPr>
          <p:nvPr>
            <p:ph type="body" sz="quarter" idx="14" hasCustomPrompt="1"/>
          </p:nvPr>
        </p:nvSpPr>
        <p:spPr>
          <a:xfrm>
            <a:off x="4207555" y="586874"/>
            <a:ext cx="3776889" cy="577569"/>
          </a:xfrm>
          <a:prstGeom prst="rect">
            <a:avLst/>
          </a:prstGeom>
        </p:spPr>
        <p:txBody>
          <a:bodyPr/>
          <a:lstStyle>
            <a:lvl1pPr marL="9525" indent="-9525" algn="ctr">
              <a:buNone/>
              <a:tabLst/>
              <a:defRPr sz="3600">
                <a:solidFill>
                  <a:schemeClr val="accent1"/>
                </a:solidFill>
                <a:latin typeface="Gravur-CondensedBold" panose="02000506020000020004" pitchFamily="2" charset="0"/>
              </a:defRPr>
            </a:lvl1pPr>
          </a:lstStyle>
          <a:p>
            <a:pPr lvl="0"/>
            <a:r>
              <a:rPr lang="en-GB"/>
              <a:t>Insert people here</a:t>
            </a:r>
          </a:p>
        </p:txBody>
      </p:sp>
      <p:sp>
        <p:nvSpPr>
          <p:cNvPr id="10" name="Picture Placeholder 3">
            <a:extLst>
              <a:ext uri="{FF2B5EF4-FFF2-40B4-BE49-F238E27FC236}">
                <a16:creationId xmlns:a16="http://schemas.microsoft.com/office/drawing/2014/main" id="{C2B832C6-9B87-F74C-B0C4-8D34D53517D8}"/>
              </a:ext>
            </a:extLst>
          </p:cNvPr>
          <p:cNvSpPr>
            <a:spLocks noGrp="1"/>
          </p:cNvSpPr>
          <p:nvPr>
            <p:ph type="pic" sz="quarter" idx="15" hasCustomPrompt="1"/>
          </p:nvPr>
        </p:nvSpPr>
        <p:spPr>
          <a:xfrm>
            <a:off x="866228" y="1886188"/>
            <a:ext cx="1223884" cy="1223884"/>
          </a:xfrm>
          <a:prstGeom prst="ellipse">
            <a:avLst/>
          </a:prstGeom>
          <a:pattFill prst="pct5">
            <a:fgClr>
              <a:schemeClr val="accent1"/>
            </a:fgClr>
            <a:bgClr>
              <a:schemeClr val="bg1"/>
            </a:bgClr>
          </a:pattFill>
        </p:spPr>
        <p:txBody>
          <a:bodyPr anchor="ctr" anchorCtr="0"/>
          <a:lstStyle>
            <a:lvl1pPr algn="ctr">
              <a:buNone/>
              <a:defRPr sz="1200"/>
            </a:lvl1pPr>
          </a:lstStyle>
          <a:p>
            <a:r>
              <a:rPr lang="en-DE"/>
              <a:t>Add headshot</a:t>
            </a:r>
          </a:p>
        </p:txBody>
      </p:sp>
      <p:sp>
        <p:nvSpPr>
          <p:cNvPr id="12" name="Text Placeholder 7">
            <a:extLst>
              <a:ext uri="{FF2B5EF4-FFF2-40B4-BE49-F238E27FC236}">
                <a16:creationId xmlns:a16="http://schemas.microsoft.com/office/drawing/2014/main" id="{45613FD6-7EAB-6046-85DA-E0B96F98CB70}"/>
              </a:ext>
            </a:extLst>
          </p:cNvPr>
          <p:cNvSpPr>
            <a:spLocks noGrp="1"/>
          </p:cNvSpPr>
          <p:nvPr>
            <p:ph type="body" sz="quarter" idx="16" hasCustomPrompt="1"/>
          </p:nvPr>
        </p:nvSpPr>
        <p:spPr>
          <a:xfrm>
            <a:off x="1842601" y="3553841"/>
            <a:ext cx="2357243" cy="738116"/>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1600">
                <a:solidFill>
                  <a:schemeClr val="tx2"/>
                </a:solidFill>
                <a:latin typeface="Gravur-CondensedBold" panose="02000506020000020004" pitchFamily="2" charset="0"/>
              </a:defRPr>
            </a:lvl1pPr>
          </a:lstStyle>
          <a:p>
            <a:pPr lvl="0"/>
            <a:r>
              <a:rPr lang="en-GB"/>
              <a:t>Insert name here</a:t>
            </a:r>
          </a:p>
        </p:txBody>
      </p:sp>
      <p:sp>
        <p:nvSpPr>
          <p:cNvPr id="13" name="Picture Placeholder 3">
            <a:extLst>
              <a:ext uri="{FF2B5EF4-FFF2-40B4-BE49-F238E27FC236}">
                <a16:creationId xmlns:a16="http://schemas.microsoft.com/office/drawing/2014/main" id="{DABFDED0-ADDA-1A43-A6E7-7EE101061D42}"/>
              </a:ext>
            </a:extLst>
          </p:cNvPr>
          <p:cNvSpPr>
            <a:spLocks noGrp="1"/>
          </p:cNvSpPr>
          <p:nvPr>
            <p:ph type="pic" sz="quarter" idx="17" hasCustomPrompt="1"/>
          </p:nvPr>
        </p:nvSpPr>
        <p:spPr>
          <a:xfrm>
            <a:off x="866228" y="3306127"/>
            <a:ext cx="1223884" cy="1223884"/>
          </a:xfrm>
          <a:prstGeom prst="ellipse">
            <a:avLst/>
          </a:prstGeom>
          <a:pattFill prst="pct5">
            <a:fgClr>
              <a:schemeClr val="accent1"/>
            </a:fgClr>
            <a:bgClr>
              <a:schemeClr val="bg1"/>
            </a:bgClr>
          </a:pattFill>
        </p:spPr>
        <p:txBody>
          <a:bodyPr anchor="ctr" anchorCtr="0"/>
          <a:lstStyle>
            <a:lvl1pPr algn="ctr">
              <a:buNone/>
              <a:defRPr sz="1200"/>
            </a:lvl1pPr>
          </a:lstStyle>
          <a:p>
            <a:r>
              <a:rPr lang="en-DE"/>
              <a:t>Add headshot</a:t>
            </a:r>
          </a:p>
        </p:txBody>
      </p:sp>
      <p:sp>
        <p:nvSpPr>
          <p:cNvPr id="16" name="Text Placeholder 7">
            <a:extLst>
              <a:ext uri="{FF2B5EF4-FFF2-40B4-BE49-F238E27FC236}">
                <a16:creationId xmlns:a16="http://schemas.microsoft.com/office/drawing/2014/main" id="{446DA751-A403-7B48-8305-499EB665E949}"/>
              </a:ext>
            </a:extLst>
          </p:cNvPr>
          <p:cNvSpPr>
            <a:spLocks noGrp="1"/>
          </p:cNvSpPr>
          <p:nvPr>
            <p:ph type="body" sz="quarter" idx="18" hasCustomPrompt="1"/>
          </p:nvPr>
        </p:nvSpPr>
        <p:spPr>
          <a:xfrm>
            <a:off x="1842601" y="4973780"/>
            <a:ext cx="2357243" cy="738116"/>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1600">
                <a:solidFill>
                  <a:schemeClr val="tx2"/>
                </a:solidFill>
                <a:latin typeface="Gravur-CondensedBold" panose="02000506020000020004" pitchFamily="2" charset="0"/>
              </a:defRPr>
            </a:lvl1pPr>
          </a:lstStyle>
          <a:p>
            <a:pPr lvl="0"/>
            <a:r>
              <a:rPr lang="en-GB"/>
              <a:t>Insert name here</a:t>
            </a:r>
          </a:p>
        </p:txBody>
      </p:sp>
      <p:sp>
        <p:nvSpPr>
          <p:cNvPr id="19" name="Picture Placeholder 3">
            <a:extLst>
              <a:ext uri="{FF2B5EF4-FFF2-40B4-BE49-F238E27FC236}">
                <a16:creationId xmlns:a16="http://schemas.microsoft.com/office/drawing/2014/main" id="{E99625C6-0D1B-AE47-AB2D-A7CA7EA20556}"/>
              </a:ext>
            </a:extLst>
          </p:cNvPr>
          <p:cNvSpPr>
            <a:spLocks noGrp="1"/>
          </p:cNvSpPr>
          <p:nvPr>
            <p:ph type="pic" sz="quarter" idx="19" hasCustomPrompt="1"/>
          </p:nvPr>
        </p:nvSpPr>
        <p:spPr>
          <a:xfrm>
            <a:off x="866228" y="4726066"/>
            <a:ext cx="1223884" cy="1223884"/>
          </a:xfrm>
          <a:prstGeom prst="ellipse">
            <a:avLst/>
          </a:prstGeom>
          <a:pattFill prst="pct5">
            <a:fgClr>
              <a:schemeClr val="accent1"/>
            </a:fgClr>
            <a:bgClr>
              <a:schemeClr val="bg1"/>
            </a:bgClr>
          </a:pattFill>
        </p:spPr>
        <p:txBody>
          <a:bodyPr anchor="ctr" anchorCtr="0"/>
          <a:lstStyle>
            <a:lvl1pPr algn="ctr">
              <a:buNone/>
              <a:defRPr sz="1200"/>
            </a:lvl1pPr>
          </a:lstStyle>
          <a:p>
            <a:r>
              <a:rPr lang="en-DE"/>
              <a:t>Add headshot</a:t>
            </a:r>
          </a:p>
        </p:txBody>
      </p:sp>
      <p:sp>
        <p:nvSpPr>
          <p:cNvPr id="20" name="Text Placeholder 7">
            <a:extLst>
              <a:ext uri="{FF2B5EF4-FFF2-40B4-BE49-F238E27FC236}">
                <a16:creationId xmlns:a16="http://schemas.microsoft.com/office/drawing/2014/main" id="{B4EEB31D-5578-2F4F-B520-E39007BE5AD8}"/>
              </a:ext>
            </a:extLst>
          </p:cNvPr>
          <p:cNvSpPr>
            <a:spLocks noGrp="1"/>
          </p:cNvSpPr>
          <p:nvPr>
            <p:ph type="body" sz="quarter" idx="20" hasCustomPrompt="1"/>
          </p:nvPr>
        </p:nvSpPr>
        <p:spPr>
          <a:xfrm>
            <a:off x="5367946" y="2102360"/>
            <a:ext cx="2357243" cy="738116"/>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1600">
                <a:solidFill>
                  <a:schemeClr val="tx2"/>
                </a:solidFill>
                <a:latin typeface="Gravur-CondensedBold" panose="02000506020000020004" pitchFamily="2" charset="0"/>
              </a:defRPr>
            </a:lvl1pPr>
          </a:lstStyle>
          <a:p>
            <a:pPr lvl="0"/>
            <a:r>
              <a:rPr lang="en-GB"/>
              <a:t>Insert name here</a:t>
            </a:r>
          </a:p>
        </p:txBody>
      </p:sp>
      <p:sp>
        <p:nvSpPr>
          <p:cNvPr id="22" name="Picture Placeholder 3">
            <a:extLst>
              <a:ext uri="{FF2B5EF4-FFF2-40B4-BE49-F238E27FC236}">
                <a16:creationId xmlns:a16="http://schemas.microsoft.com/office/drawing/2014/main" id="{4EC5F126-BA06-4A45-89DA-30A0F8429355}"/>
              </a:ext>
            </a:extLst>
          </p:cNvPr>
          <p:cNvSpPr>
            <a:spLocks noGrp="1"/>
          </p:cNvSpPr>
          <p:nvPr>
            <p:ph type="pic" sz="quarter" idx="21" hasCustomPrompt="1"/>
          </p:nvPr>
        </p:nvSpPr>
        <p:spPr>
          <a:xfrm>
            <a:off x="4391573" y="1854646"/>
            <a:ext cx="1223884" cy="1223884"/>
          </a:xfrm>
          <a:prstGeom prst="ellipse">
            <a:avLst/>
          </a:prstGeom>
          <a:pattFill prst="pct5">
            <a:fgClr>
              <a:schemeClr val="accent1"/>
            </a:fgClr>
            <a:bgClr>
              <a:schemeClr val="bg1"/>
            </a:bgClr>
          </a:pattFill>
        </p:spPr>
        <p:txBody>
          <a:bodyPr anchor="ctr" anchorCtr="0"/>
          <a:lstStyle>
            <a:lvl1pPr algn="ctr">
              <a:buNone/>
              <a:defRPr sz="1200"/>
            </a:lvl1pPr>
          </a:lstStyle>
          <a:p>
            <a:r>
              <a:rPr lang="en-DE"/>
              <a:t>Add headshot</a:t>
            </a:r>
          </a:p>
        </p:txBody>
      </p:sp>
      <p:sp>
        <p:nvSpPr>
          <p:cNvPr id="24" name="Text Placeholder 7">
            <a:extLst>
              <a:ext uri="{FF2B5EF4-FFF2-40B4-BE49-F238E27FC236}">
                <a16:creationId xmlns:a16="http://schemas.microsoft.com/office/drawing/2014/main" id="{2BAC4634-28A1-AA45-A027-1E1A00B66C97}"/>
              </a:ext>
            </a:extLst>
          </p:cNvPr>
          <p:cNvSpPr>
            <a:spLocks noGrp="1"/>
          </p:cNvSpPr>
          <p:nvPr>
            <p:ph type="body" sz="quarter" idx="22" hasCustomPrompt="1"/>
          </p:nvPr>
        </p:nvSpPr>
        <p:spPr>
          <a:xfrm>
            <a:off x="5367946" y="3522299"/>
            <a:ext cx="2357243" cy="738116"/>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1600">
                <a:solidFill>
                  <a:schemeClr val="tx2"/>
                </a:solidFill>
                <a:latin typeface="Gravur-CondensedBold" panose="02000506020000020004" pitchFamily="2" charset="0"/>
              </a:defRPr>
            </a:lvl1pPr>
          </a:lstStyle>
          <a:p>
            <a:pPr lvl="0"/>
            <a:r>
              <a:rPr lang="en-GB"/>
              <a:t>Insert name here</a:t>
            </a:r>
          </a:p>
        </p:txBody>
      </p:sp>
      <p:sp>
        <p:nvSpPr>
          <p:cNvPr id="26" name="Picture Placeholder 3">
            <a:extLst>
              <a:ext uri="{FF2B5EF4-FFF2-40B4-BE49-F238E27FC236}">
                <a16:creationId xmlns:a16="http://schemas.microsoft.com/office/drawing/2014/main" id="{3B56D37C-0F8B-EB40-BB73-1FEE98115587}"/>
              </a:ext>
            </a:extLst>
          </p:cNvPr>
          <p:cNvSpPr>
            <a:spLocks noGrp="1"/>
          </p:cNvSpPr>
          <p:nvPr>
            <p:ph type="pic" sz="quarter" idx="23" hasCustomPrompt="1"/>
          </p:nvPr>
        </p:nvSpPr>
        <p:spPr>
          <a:xfrm>
            <a:off x="4391573" y="3274585"/>
            <a:ext cx="1223884" cy="1223884"/>
          </a:xfrm>
          <a:prstGeom prst="ellipse">
            <a:avLst/>
          </a:prstGeom>
          <a:pattFill prst="pct5">
            <a:fgClr>
              <a:schemeClr val="accent1"/>
            </a:fgClr>
            <a:bgClr>
              <a:schemeClr val="bg1"/>
            </a:bgClr>
          </a:pattFill>
        </p:spPr>
        <p:txBody>
          <a:bodyPr anchor="ctr" anchorCtr="0"/>
          <a:lstStyle>
            <a:lvl1pPr algn="ctr">
              <a:buNone/>
              <a:defRPr sz="1200"/>
            </a:lvl1pPr>
          </a:lstStyle>
          <a:p>
            <a:r>
              <a:rPr lang="en-DE"/>
              <a:t>Add headshot</a:t>
            </a:r>
          </a:p>
        </p:txBody>
      </p:sp>
      <p:sp>
        <p:nvSpPr>
          <p:cNvPr id="27" name="Text Placeholder 7">
            <a:extLst>
              <a:ext uri="{FF2B5EF4-FFF2-40B4-BE49-F238E27FC236}">
                <a16:creationId xmlns:a16="http://schemas.microsoft.com/office/drawing/2014/main" id="{599B03BC-5002-9948-A66C-0A82D281591D}"/>
              </a:ext>
            </a:extLst>
          </p:cNvPr>
          <p:cNvSpPr>
            <a:spLocks noGrp="1"/>
          </p:cNvSpPr>
          <p:nvPr>
            <p:ph type="body" sz="quarter" idx="24" hasCustomPrompt="1"/>
          </p:nvPr>
        </p:nvSpPr>
        <p:spPr>
          <a:xfrm>
            <a:off x="5367946" y="4942238"/>
            <a:ext cx="2357243" cy="738116"/>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1600">
                <a:solidFill>
                  <a:schemeClr val="tx2"/>
                </a:solidFill>
                <a:latin typeface="Gravur-CondensedBold" panose="02000506020000020004" pitchFamily="2" charset="0"/>
              </a:defRPr>
            </a:lvl1pPr>
          </a:lstStyle>
          <a:p>
            <a:pPr lvl="0"/>
            <a:r>
              <a:rPr lang="en-GB"/>
              <a:t>Insert name here</a:t>
            </a:r>
          </a:p>
        </p:txBody>
      </p:sp>
      <p:sp>
        <p:nvSpPr>
          <p:cNvPr id="28" name="Picture Placeholder 3">
            <a:extLst>
              <a:ext uri="{FF2B5EF4-FFF2-40B4-BE49-F238E27FC236}">
                <a16:creationId xmlns:a16="http://schemas.microsoft.com/office/drawing/2014/main" id="{A53E9147-6095-044F-BFF5-429B567F9681}"/>
              </a:ext>
            </a:extLst>
          </p:cNvPr>
          <p:cNvSpPr>
            <a:spLocks noGrp="1"/>
          </p:cNvSpPr>
          <p:nvPr>
            <p:ph type="pic" sz="quarter" idx="25" hasCustomPrompt="1"/>
          </p:nvPr>
        </p:nvSpPr>
        <p:spPr>
          <a:xfrm>
            <a:off x="4391573" y="4694524"/>
            <a:ext cx="1223884" cy="1223884"/>
          </a:xfrm>
          <a:prstGeom prst="ellipse">
            <a:avLst/>
          </a:prstGeom>
          <a:pattFill prst="pct5">
            <a:fgClr>
              <a:schemeClr val="accent1"/>
            </a:fgClr>
            <a:bgClr>
              <a:schemeClr val="bg1"/>
            </a:bgClr>
          </a:pattFill>
        </p:spPr>
        <p:txBody>
          <a:bodyPr anchor="ctr" anchorCtr="0"/>
          <a:lstStyle>
            <a:lvl1pPr algn="ctr">
              <a:buNone/>
              <a:defRPr sz="1200"/>
            </a:lvl1pPr>
          </a:lstStyle>
          <a:p>
            <a:r>
              <a:rPr lang="en-DE"/>
              <a:t>Add headshot</a:t>
            </a:r>
          </a:p>
        </p:txBody>
      </p:sp>
      <p:sp>
        <p:nvSpPr>
          <p:cNvPr id="29" name="Text Placeholder 7">
            <a:extLst>
              <a:ext uri="{FF2B5EF4-FFF2-40B4-BE49-F238E27FC236}">
                <a16:creationId xmlns:a16="http://schemas.microsoft.com/office/drawing/2014/main" id="{F90C5645-012D-B04F-B94D-087A93118354}"/>
              </a:ext>
            </a:extLst>
          </p:cNvPr>
          <p:cNvSpPr>
            <a:spLocks noGrp="1"/>
          </p:cNvSpPr>
          <p:nvPr>
            <p:ph type="body" sz="quarter" idx="26" hasCustomPrompt="1"/>
          </p:nvPr>
        </p:nvSpPr>
        <p:spPr>
          <a:xfrm>
            <a:off x="8893291" y="2102360"/>
            <a:ext cx="2357243" cy="738116"/>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1600">
                <a:solidFill>
                  <a:schemeClr val="tx2"/>
                </a:solidFill>
                <a:latin typeface="Gravur-CondensedBold" panose="02000506020000020004" pitchFamily="2" charset="0"/>
              </a:defRPr>
            </a:lvl1pPr>
          </a:lstStyle>
          <a:p>
            <a:pPr lvl="0"/>
            <a:r>
              <a:rPr lang="en-GB"/>
              <a:t>Insert name here</a:t>
            </a:r>
          </a:p>
        </p:txBody>
      </p:sp>
      <p:sp>
        <p:nvSpPr>
          <p:cNvPr id="30" name="Picture Placeholder 3">
            <a:extLst>
              <a:ext uri="{FF2B5EF4-FFF2-40B4-BE49-F238E27FC236}">
                <a16:creationId xmlns:a16="http://schemas.microsoft.com/office/drawing/2014/main" id="{0D502B2B-0669-D04F-BCBD-0B0956BE6B31}"/>
              </a:ext>
            </a:extLst>
          </p:cNvPr>
          <p:cNvSpPr>
            <a:spLocks noGrp="1"/>
          </p:cNvSpPr>
          <p:nvPr>
            <p:ph type="pic" sz="quarter" idx="27" hasCustomPrompt="1"/>
          </p:nvPr>
        </p:nvSpPr>
        <p:spPr>
          <a:xfrm>
            <a:off x="7916918" y="1854646"/>
            <a:ext cx="1223884" cy="1223884"/>
          </a:xfrm>
          <a:prstGeom prst="ellipse">
            <a:avLst/>
          </a:prstGeom>
          <a:pattFill prst="pct5">
            <a:fgClr>
              <a:schemeClr val="accent1"/>
            </a:fgClr>
            <a:bgClr>
              <a:schemeClr val="bg1"/>
            </a:bgClr>
          </a:pattFill>
        </p:spPr>
        <p:txBody>
          <a:bodyPr anchor="ctr" anchorCtr="0"/>
          <a:lstStyle>
            <a:lvl1pPr algn="ctr">
              <a:buNone/>
              <a:defRPr sz="1200"/>
            </a:lvl1pPr>
          </a:lstStyle>
          <a:p>
            <a:r>
              <a:rPr lang="en-DE"/>
              <a:t>Add headshot</a:t>
            </a:r>
          </a:p>
        </p:txBody>
      </p:sp>
      <p:sp>
        <p:nvSpPr>
          <p:cNvPr id="31" name="Text Placeholder 7">
            <a:extLst>
              <a:ext uri="{FF2B5EF4-FFF2-40B4-BE49-F238E27FC236}">
                <a16:creationId xmlns:a16="http://schemas.microsoft.com/office/drawing/2014/main" id="{6D90A5FE-F182-0B4A-A044-649AF1550A4E}"/>
              </a:ext>
            </a:extLst>
          </p:cNvPr>
          <p:cNvSpPr>
            <a:spLocks noGrp="1"/>
          </p:cNvSpPr>
          <p:nvPr>
            <p:ph type="body" sz="quarter" idx="28" hasCustomPrompt="1"/>
          </p:nvPr>
        </p:nvSpPr>
        <p:spPr>
          <a:xfrm>
            <a:off x="8893291" y="3522299"/>
            <a:ext cx="2357243" cy="738116"/>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1600">
                <a:solidFill>
                  <a:schemeClr val="tx2"/>
                </a:solidFill>
                <a:latin typeface="Gravur-CondensedBold" panose="02000506020000020004" pitchFamily="2" charset="0"/>
              </a:defRPr>
            </a:lvl1pPr>
          </a:lstStyle>
          <a:p>
            <a:pPr lvl="0"/>
            <a:r>
              <a:rPr lang="en-GB"/>
              <a:t>Insert name here</a:t>
            </a:r>
          </a:p>
        </p:txBody>
      </p:sp>
      <p:sp>
        <p:nvSpPr>
          <p:cNvPr id="32" name="Picture Placeholder 3">
            <a:extLst>
              <a:ext uri="{FF2B5EF4-FFF2-40B4-BE49-F238E27FC236}">
                <a16:creationId xmlns:a16="http://schemas.microsoft.com/office/drawing/2014/main" id="{2E148D39-EA95-5848-914C-17F4C5C8575F}"/>
              </a:ext>
            </a:extLst>
          </p:cNvPr>
          <p:cNvSpPr>
            <a:spLocks noGrp="1"/>
          </p:cNvSpPr>
          <p:nvPr>
            <p:ph type="pic" sz="quarter" idx="29" hasCustomPrompt="1"/>
          </p:nvPr>
        </p:nvSpPr>
        <p:spPr>
          <a:xfrm>
            <a:off x="7916918" y="3274585"/>
            <a:ext cx="1223884" cy="1223884"/>
          </a:xfrm>
          <a:prstGeom prst="ellipse">
            <a:avLst/>
          </a:prstGeom>
          <a:pattFill prst="pct5">
            <a:fgClr>
              <a:schemeClr val="accent1"/>
            </a:fgClr>
            <a:bgClr>
              <a:schemeClr val="bg1"/>
            </a:bgClr>
          </a:pattFill>
        </p:spPr>
        <p:txBody>
          <a:bodyPr anchor="ctr" anchorCtr="0"/>
          <a:lstStyle>
            <a:lvl1pPr algn="ctr">
              <a:buNone/>
              <a:defRPr sz="1200"/>
            </a:lvl1pPr>
          </a:lstStyle>
          <a:p>
            <a:r>
              <a:rPr lang="en-DE"/>
              <a:t>Add headshot</a:t>
            </a:r>
          </a:p>
        </p:txBody>
      </p:sp>
      <p:sp>
        <p:nvSpPr>
          <p:cNvPr id="33" name="Text Placeholder 7">
            <a:extLst>
              <a:ext uri="{FF2B5EF4-FFF2-40B4-BE49-F238E27FC236}">
                <a16:creationId xmlns:a16="http://schemas.microsoft.com/office/drawing/2014/main" id="{BF11239F-5605-CD42-962E-EEE2F86D2E4D}"/>
              </a:ext>
            </a:extLst>
          </p:cNvPr>
          <p:cNvSpPr>
            <a:spLocks noGrp="1"/>
          </p:cNvSpPr>
          <p:nvPr>
            <p:ph type="body" sz="quarter" idx="30" hasCustomPrompt="1"/>
          </p:nvPr>
        </p:nvSpPr>
        <p:spPr>
          <a:xfrm>
            <a:off x="8893291" y="4942238"/>
            <a:ext cx="2357243" cy="738116"/>
          </a:xfrm>
          <a:prstGeom prst="roundRect">
            <a:avLst/>
          </a:prstGeom>
          <a:solidFill>
            <a:schemeClr val="bg2">
              <a:alpha val="60000"/>
            </a:schemeClr>
          </a:solidFill>
          <a:ln>
            <a:noFill/>
          </a:ln>
        </p:spPr>
        <p:txBody>
          <a:bodyPr lIns="90000" tIns="90000" rIns="90000" bIns="90000" anchor="ctr" anchorCtr="0"/>
          <a:lstStyle>
            <a:lvl1pPr marL="9525" indent="-9525" algn="ctr">
              <a:buNone/>
              <a:tabLst/>
              <a:defRPr sz="1600">
                <a:solidFill>
                  <a:schemeClr val="tx2"/>
                </a:solidFill>
                <a:latin typeface="Gravur-CondensedBold" panose="02000506020000020004" pitchFamily="2" charset="0"/>
              </a:defRPr>
            </a:lvl1pPr>
          </a:lstStyle>
          <a:p>
            <a:pPr lvl="0"/>
            <a:r>
              <a:rPr lang="en-GB"/>
              <a:t>Insert name here</a:t>
            </a:r>
          </a:p>
        </p:txBody>
      </p:sp>
      <p:sp>
        <p:nvSpPr>
          <p:cNvPr id="34" name="Picture Placeholder 3">
            <a:extLst>
              <a:ext uri="{FF2B5EF4-FFF2-40B4-BE49-F238E27FC236}">
                <a16:creationId xmlns:a16="http://schemas.microsoft.com/office/drawing/2014/main" id="{D863C67B-47DF-9F47-813C-F8FC49670356}"/>
              </a:ext>
            </a:extLst>
          </p:cNvPr>
          <p:cNvSpPr>
            <a:spLocks noGrp="1"/>
          </p:cNvSpPr>
          <p:nvPr>
            <p:ph type="pic" sz="quarter" idx="31" hasCustomPrompt="1"/>
          </p:nvPr>
        </p:nvSpPr>
        <p:spPr>
          <a:xfrm>
            <a:off x="7916918" y="4694524"/>
            <a:ext cx="1223884" cy="1223884"/>
          </a:xfrm>
          <a:prstGeom prst="ellipse">
            <a:avLst/>
          </a:prstGeom>
          <a:pattFill prst="pct5">
            <a:fgClr>
              <a:schemeClr val="accent1"/>
            </a:fgClr>
            <a:bgClr>
              <a:schemeClr val="bg1"/>
            </a:bgClr>
          </a:pattFill>
        </p:spPr>
        <p:txBody>
          <a:bodyPr anchor="ctr" anchorCtr="0"/>
          <a:lstStyle>
            <a:lvl1pPr algn="ctr">
              <a:buNone/>
              <a:defRPr sz="1200"/>
            </a:lvl1pPr>
          </a:lstStyle>
          <a:p>
            <a:r>
              <a:rPr lang="en-DE"/>
              <a:t>Add headshot</a:t>
            </a:r>
          </a:p>
        </p:txBody>
      </p:sp>
    </p:spTree>
    <p:extLst>
      <p:ext uri="{BB962C8B-B14F-4D97-AF65-F5344CB8AC3E}">
        <p14:creationId xmlns:p14="http://schemas.microsoft.com/office/powerpoint/2010/main" val="295480183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image_1">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5E5290-8EA1-B74B-A946-9115E73A4C2D}"/>
              </a:ext>
            </a:extLst>
          </p:cNvPr>
          <p:cNvSpPr>
            <a:spLocks noGrp="1"/>
          </p:cNvSpPr>
          <p:nvPr>
            <p:ph type="pic" sz="quarter" idx="12" hasCustomPrompt="1"/>
          </p:nvPr>
        </p:nvSpPr>
        <p:spPr>
          <a:xfrm>
            <a:off x="6109648" y="0"/>
            <a:ext cx="6096000" cy="6858000"/>
          </a:xfrm>
          <a:prstGeom prst="rect">
            <a:avLst/>
          </a:prstGeom>
          <a:pattFill prst="pct5">
            <a:fgClr>
              <a:schemeClr val="accent1"/>
            </a:fgClr>
            <a:bgClr>
              <a:schemeClr val="bg1"/>
            </a:bgClr>
          </a:pattFill>
        </p:spPr>
        <p:txBody>
          <a:bodyPr anchor="ctr" anchorCtr="0"/>
          <a:lstStyle>
            <a:lvl1pPr algn="ctr">
              <a:buNone/>
              <a:defRPr/>
            </a:lvl1pPr>
          </a:lstStyle>
          <a:p>
            <a:r>
              <a:rPr lang="en-DE"/>
              <a:t>Add image or graph</a:t>
            </a:r>
          </a:p>
        </p:txBody>
      </p:sp>
      <p:sp>
        <p:nvSpPr>
          <p:cNvPr id="8" name="Text Placeholder 7">
            <a:extLst>
              <a:ext uri="{FF2B5EF4-FFF2-40B4-BE49-F238E27FC236}">
                <a16:creationId xmlns:a16="http://schemas.microsoft.com/office/drawing/2014/main" id="{B766CC81-D7A0-A045-AF4E-BC8AB59C8CB9}"/>
              </a:ext>
            </a:extLst>
          </p:cNvPr>
          <p:cNvSpPr>
            <a:spLocks noGrp="1"/>
          </p:cNvSpPr>
          <p:nvPr>
            <p:ph type="body" sz="quarter" idx="10" hasCustomPrompt="1"/>
          </p:nvPr>
        </p:nvSpPr>
        <p:spPr>
          <a:xfrm>
            <a:off x="1791154" y="2112883"/>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9" name="Text Placeholder 7">
            <a:extLst>
              <a:ext uri="{FF2B5EF4-FFF2-40B4-BE49-F238E27FC236}">
                <a16:creationId xmlns:a16="http://schemas.microsoft.com/office/drawing/2014/main" id="{6083A332-0712-7648-9BE0-1507A69A2EE5}"/>
              </a:ext>
            </a:extLst>
          </p:cNvPr>
          <p:cNvSpPr>
            <a:spLocks noGrp="1"/>
          </p:cNvSpPr>
          <p:nvPr>
            <p:ph type="body" sz="quarter" idx="11" hasCustomPrompt="1"/>
          </p:nvPr>
        </p:nvSpPr>
        <p:spPr>
          <a:xfrm>
            <a:off x="1791154" y="2986605"/>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49897394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_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5E5290-8EA1-B74B-A946-9115E73A4C2D}"/>
              </a:ext>
            </a:extLst>
          </p:cNvPr>
          <p:cNvSpPr>
            <a:spLocks noGrp="1"/>
          </p:cNvSpPr>
          <p:nvPr>
            <p:ph type="pic" sz="quarter" idx="12" hasCustomPrompt="1"/>
          </p:nvPr>
        </p:nvSpPr>
        <p:spPr>
          <a:xfrm>
            <a:off x="0" y="0"/>
            <a:ext cx="6096000" cy="6858000"/>
          </a:xfrm>
          <a:prstGeom prst="rect">
            <a:avLst/>
          </a:prstGeom>
          <a:pattFill prst="pct5">
            <a:fgClr>
              <a:schemeClr val="accent1"/>
            </a:fgClr>
            <a:bgClr>
              <a:schemeClr val="bg1"/>
            </a:bgClr>
          </a:pattFill>
        </p:spPr>
        <p:txBody>
          <a:bodyPr anchor="ctr" anchorCtr="0"/>
          <a:lstStyle>
            <a:lvl1pPr algn="ctr">
              <a:buNone/>
              <a:defRPr/>
            </a:lvl1pPr>
          </a:lstStyle>
          <a:p>
            <a:r>
              <a:rPr lang="en-DE"/>
              <a:t>Add image or graph</a:t>
            </a:r>
          </a:p>
        </p:txBody>
      </p:sp>
      <p:sp>
        <p:nvSpPr>
          <p:cNvPr id="8" name="Text Placeholder 7">
            <a:extLst>
              <a:ext uri="{FF2B5EF4-FFF2-40B4-BE49-F238E27FC236}">
                <a16:creationId xmlns:a16="http://schemas.microsoft.com/office/drawing/2014/main" id="{B766CC81-D7A0-A045-AF4E-BC8AB59C8CB9}"/>
              </a:ext>
            </a:extLst>
          </p:cNvPr>
          <p:cNvSpPr>
            <a:spLocks noGrp="1"/>
          </p:cNvSpPr>
          <p:nvPr>
            <p:ph type="body" sz="quarter" idx="10"/>
          </p:nvPr>
        </p:nvSpPr>
        <p:spPr>
          <a:xfrm>
            <a:off x="6963656" y="2112883"/>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endParaRPr lang="en-GB"/>
          </a:p>
        </p:txBody>
      </p:sp>
      <p:sp>
        <p:nvSpPr>
          <p:cNvPr id="9" name="Text Placeholder 7">
            <a:extLst>
              <a:ext uri="{FF2B5EF4-FFF2-40B4-BE49-F238E27FC236}">
                <a16:creationId xmlns:a16="http://schemas.microsoft.com/office/drawing/2014/main" id="{6083A332-0712-7648-9BE0-1507A69A2EE5}"/>
              </a:ext>
            </a:extLst>
          </p:cNvPr>
          <p:cNvSpPr>
            <a:spLocks noGrp="1"/>
          </p:cNvSpPr>
          <p:nvPr>
            <p:ph type="body" sz="quarter" idx="11" hasCustomPrompt="1"/>
          </p:nvPr>
        </p:nvSpPr>
        <p:spPr>
          <a:xfrm>
            <a:off x="6963656" y="2986605"/>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Tree>
    <p:extLst>
      <p:ext uri="{BB962C8B-B14F-4D97-AF65-F5344CB8AC3E}">
        <p14:creationId xmlns:p14="http://schemas.microsoft.com/office/powerpoint/2010/main" val="285349930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 caption_1">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5E5290-8EA1-B74B-A946-9115E73A4C2D}"/>
              </a:ext>
            </a:extLst>
          </p:cNvPr>
          <p:cNvSpPr>
            <a:spLocks noGrp="1"/>
          </p:cNvSpPr>
          <p:nvPr>
            <p:ph type="pic" sz="quarter" idx="12" hasCustomPrompt="1"/>
          </p:nvPr>
        </p:nvSpPr>
        <p:spPr>
          <a:xfrm>
            <a:off x="6109648" y="0"/>
            <a:ext cx="6096000" cy="6858000"/>
          </a:xfrm>
          <a:prstGeom prst="rect">
            <a:avLst/>
          </a:prstGeom>
          <a:pattFill prst="pct5">
            <a:fgClr>
              <a:schemeClr val="accent1"/>
            </a:fgClr>
            <a:bgClr>
              <a:schemeClr val="bg1"/>
            </a:bgClr>
          </a:pattFill>
        </p:spPr>
        <p:txBody>
          <a:bodyPr anchor="ctr" anchorCtr="0"/>
          <a:lstStyle>
            <a:lvl1pPr algn="ctr">
              <a:buNone/>
              <a:defRPr/>
            </a:lvl1pPr>
          </a:lstStyle>
          <a:p>
            <a:r>
              <a:rPr lang="en-DE"/>
              <a:t>Add image or graph</a:t>
            </a:r>
          </a:p>
        </p:txBody>
      </p:sp>
      <p:sp>
        <p:nvSpPr>
          <p:cNvPr id="8" name="Text Placeholder 7">
            <a:extLst>
              <a:ext uri="{FF2B5EF4-FFF2-40B4-BE49-F238E27FC236}">
                <a16:creationId xmlns:a16="http://schemas.microsoft.com/office/drawing/2014/main" id="{B766CC81-D7A0-A045-AF4E-BC8AB59C8CB9}"/>
              </a:ext>
            </a:extLst>
          </p:cNvPr>
          <p:cNvSpPr>
            <a:spLocks noGrp="1"/>
          </p:cNvSpPr>
          <p:nvPr>
            <p:ph type="body" sz="quarter" idx="10" hasCustomPrompt="1"/>
          </p:nvPr>
        </p:nvSpPr>
        <p:spPr>
          <a:xfrm>
            <a:off x="1791154" y="2112883"/>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9" name="Text Placeholder 7">
            <a:extLst>
              <a:ext uri="{FF2B5EF4-FFF2-40B4-BE49-F238E27FC236}">
                <a16:creationId xmlns:a16="http://schemas.microsoft.com/office/drawing/2014/main" id="{6083A332-0712-7648-9BE0-1507A69A2EE5}"/>
              </a:ext>
            </a:extLst>
          </p:cNvPr>
          <p:cNvSpPr>
            <a:spLocks noGrp="1"/>
          </p:cNvSpPr>
          <p:nvPr>
            <p:ph type="body" sz="quarter" idx="11" hasCustomPrompt="1"/>
          </p:nvPr>
        </p:nvSpPr>
        <p:spPr>
          <a:xfrm>
            <a:off x="1791154" y="2986605"/>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5" name="Text Placeholder 7">
            <a:extLst>
              <a:ext uri="{FF2B5EF4-FFF2-40B4-BE49-F238E27FC236}">
                <a16:creationId xmlns:a16="http://schemas.microsoft.com/office/drawing/2014/main" id="{F38E73BF-6F10-8B46-8A26-7181CBE3D6CB}"/>
              </a:ext>
            </a:extLst>
          </p:cNvPr>
          <p:cNvSpPr>
            <a:spLocks noGrp="1"/>
          </p:cNvSpPr>
          <p:nvPr>
            <p:ph type="body" sz="quarter" idx="22" hasCustomPrompt="1"/>
          </p:nvPr>
        </p:nvSpPr>
        <p:spPr>
          <a:xfrm>
            <a:off x="5568043" y="5641347"/>
            <a:ext cx="3898296" cy="617205"/>
          </a:xfrm>
          <a:prstGeom prst="roundRect">
            <a:avLst/>
          </a:prstGeom>
          <a:solidFill>
            <a:schemeClr val="accent1"/>
          </a:solidFill>
          <a:ln>
            <a:noFill/>
          </a:ln>
        </p:spPr>
        <p:txBody>
          <a:bodyPr lIns="360000" rIns="360000" anchor="ctr" anchorCtr="0"/>
          <a:lstStyle>
            <a:lvl1pPr marL="9525" indent="-9525" algn="l">
              <a:buNone/>
              <a:tabLst/>
              <a:defRPr sz="1400" b="0" i="0">
                <a:solidFill>
                  <a:schemeClr val="bg1"/>
                </a:solidFill>
                <a:latin typeface="Roboto" panose="02000000000000000000" pitchFamily="2" charset="0"/>
                <a:ea typeface="Roboto" panose="02000000000000000000" pitchFamily="2" charset="0"/>
              </a:defRPr>
            </a:lvl1pPr>
          </a:lstStyle>
          <a:p>
            <a:pPr lvl="0"/>
            <a:r>
              <a:rPr lang="en-GB"/>
              <a:t>Insert image caption here</a:t>
            </a:r>
          </a:p>
        </p:txBody>
      </p:sp>
    </p:spTree>
    <p:extLst>
      <p:ext uri="{BB962C8B-B14F-4D97-AF65-F5344CB8AC3E}">
        <p14:creationId xmlns:p14="http://schemas.microsoft.com/office/powerpoint/2010/main" val="425371646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 caption_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5E5290-8EA1-B74B-A946-9115E73A4C2D}"/>
              </a:ext>
            </a:extLst>
          </p:cNvPr>
          <p:cNvSpPr>
            <a:spLocks noGrp="1"/>
          </p:cNvSpPr>
          <p:nvPr>
            <p:ph type="pic" sz="quarter" idx="12" hasCustomPrompt="1"/>
          </p:nvPr>
        </p:nvSpPr>
        <p:spPr>
          <a:xfrm>
            <a:off x="0" y="0"/>
            <a:ext cx="6096000" cy="6858000"/>
          </a:xfrm>
          <a:prstGeom prst="rect">
            <a:avLst/>
          </a:prstGeom>
          <a:pattFill prst="pct5">
            <a:fgClr>
              <a:schemeClr val="accent1"/>
            </a:fgClr>
            <a:bgClr>
              <a:schemeClr val="bg1"/>
            </a:bgClr>
          </a:pattFill>
        </p:spPr>
        <p:txBody>
          <a:bodyPr anchor="ctr" anchorCtr="0"/>
          <a:lstStyle>
            <a:lvl1pPr algn="ctr">
              <a:buNone/>
              <a:defRPr/>
            </a:lvl1pPr>
          </a:lstStyle>
          <a:p>
            <a:r>
              <a:rPr lang="en-DE"/>
              <a:t>Add image or graph</a:t>
            </a:r>
          </a:p>
        </p:txBody>
      </p:sp>
      <p:sp>
        <p:nvSpPr>
          <p:cNvPr id="8" name="Text Placeholder 7">
            <a:extLst>
              <a:ext uri="{FF2B5EF4-FFF2-40B4-BE49-F238E27FC236}">
                <a16:creationId xmlns:a16="http://schemas.microsoft.com/office/drawing/2014/main" id="{B766CC81-D7A0-A045-AF4E-BC8AB59C8CB9}"/>
              </a:ext>
            </a:extLst>
          </p:cNvPr>
          <p:cNvSpPr>
            <a:spLocks noGrp="1"/>
          </p:cNvSpPr>
          <p:nvPr>
            <p:ph type="body" sz="quarter" idx="10" hasCustomPrompt="1"/>
          </p:nvPr>
        </p:nvSpPr>
        <p:spPr>
          <a:xfrm>
            <a:off x="6963656" y="2112883"/>
            <a:ext cx="3776889"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9" name="Text Placeholder 7">
            <a:extLst>
              <a:ext uri="{FF2B5EF4-FFF2-40B4-BE49-F238E27FC236}">
                <a16:creationId xmlns:a16="http://schemas.microsoft.com/office/drawing/2014/main" id="{6083A332-0712-7648-9BE0-1507A69A2EE5}"/>
              </a:ext>
            </a:extLst>
          </p:cNvPr>
          <p:cNvSpPr>
            <a:spLocks noGrp="1"/>
          </p:cNvSpPr>
          <p:nvPr>
            <p:ph type="body" sz="quarter" idx="11" hasCustomPrompt="1"/>
          </p:nvPr>
        </p:nvSpPr>
        <p:spPr>
          <a:xfrm>
            <a:off x="6963656" y="2986605"/>
            <a:ext cx="3776889"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5" name="Text Placeholder 7">
            <a:extLst>
              <a:ext uri="{FF2B5EF4-FFF2-40B4-BE49-F238E27FC236}">
                <a16:creationId xmlns:a16="http://schemas.microsoft.com/office/drawing/2014/main" id="{B67EC2FF-F125-394D-A7D9-7DFEC892AA30}"/>
              </a:ext>
            </a:extLst>
          </p:cNvPr>
          <p:cNvSpPr>
            <a:spLocks noGrp="1"/>
          </p:cNvSpPr>
          <p:nvPr>
            <p:ph type="body" sz="quarter" idx="22" hasCustomPrompt="1"/>
          </p:nvPr>
        </p:nvSpPr>
        <p:spPr>
          <a:xfrm>
            <a:off x="2631532" y="5641347"/>
            <a:ext cx="3898296" cy="617205"/>
          </a:xfrm>
          <a:prstGeom prst="roundRect">
            <a:avLst/>
          </a:prstGeom>
          <a:solidFill>
            <a:schemeClr val="accent1"/>
          </a:solidFill>
          <a:ln>
            <a:noFill/>
          </a:ln>
        </p:spPr>
        <p:txBody>
          <a:bodyPr lIns="360000" rIns="360000" anchor="ctr" anchorCtr="0"/>
          <a:lstStyle>
            <a:lvl1pPr marL="9525" indent="-9525" algn="l">
              <a:buNone/>
              <a:tabLst/>
              <a:defRPr sz="1400" b="0" i="0">
                <a:solidFill>
                  <a:schemeClr val="bg1"/>
                </a:solidFill>
                <a:latin typeface="Roboto" panose="02000000000000000000" pitchFamily="2" charset="0"/>
                <a:ea typeface="Roboto" panose="02000000000000000000" pitchFamily="2" charset="0"/>
              </a:defRPr>
            </a:lvl1pPr>
          </a:lstStyle>
          <a:p>
            <a:pPr lvl="0"/>
            <a:r>
              <a:rPr lang="en-GB"/>
              <a:t>Insert image caption here</a:t>
            </a:r>
          </a:p>
        </p:txBody>
      </p:sp>
    </p:spTree>
    <p:extLst>
      <p:ext uri="{BB962C8B-B14F-4D97-AF65-F5344CB8AC3E}">
        <p14:creationId xmlns:p14="http://schemas.microsoft.com/office/powerpoint/2010/main" val="24835498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4.png"/><Relationship Id="rId5" Type="http://schemas.openxmlformats.org/officeDocument/2006/relationships/slideLayout" Target="../slideLayouts/slideLayout38.xml"/><Relationship Id="rId10" Type="http://schemas.openxmlformats.org/officeDocument/2006/relationships/image" Target="../media/image3.jpeg"/><Relationship Id="rId4" Type="http://schemas.openxmlformats.org/officeDocument/2006/relationships/slideLayout" Target="../slideLayouts/slideLayout3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10924113" y="6185442"/>
            <a:ext cx="1049179" cy="469173"/>
          </a:xfrm>
          <a:prstGeom prst="rect">
            <a:avLst/>
          </a:prstGeom>
        </p:spPr>
      </p:pic>
      <p:sp>
        <p:nvSpPr>
          <p:cNvPr id="8" name="Rectangle 7"/>
          <p:cNvSpPr/>
          <p:nvPr userDrawn="1"/>
        </p:nvSpPr>
        <p:spPr>
          <a:xfrm>
            <a:off x="311435" y="6400699"/>
            <a:ext cx="381836" cy="253916"/>
          </a:xfrm>
          <a:prstGeom prst="rect">
            <a:avLst/>
          </a:prstGeom>
        </p:spPr>
        <p:txBody>
          <a:bodyPr wrap="none">
            <a:spAutoFit/>
          </a:bodyPr>
          <a:lstStyle/>
          <a:p>
            <a:pPr>
              <a:spcBef>
                <a:spcPct val="0"/>
              </a:spcBef>
            </a:pPr>
            <a:fld id="{9B9B73EA-133C-F14B-8C11-4BA818F8EAEF}" type="slidenum">
              <a:rPr lang="en-US" altLang="en-US" sz="1050" b="0" i="0" smtClean="0">
                <a:solidFill>
                  <a:schemeClr val="accent1"/>
                </a:solidFill>
                <a:latin typeface="Roboto Medium" panose="02000000000000000000" pitchFamily="2" charset="0"/>
                <a:ea typeface="Roboto Medium" panose="02000000000000000000" pitchFamily="2" charset="0"/>
                <a:cs typeface="Roboto Light" charset="0"/>
              </a:rPr>
              <a:t>‹#›</a:t>
            </a:fld>
            <a:r>
              <a:rPr lang="en-US" altLang="en-US" sz="1050" b="0" i="0">
                <a:solidFill>
                  <a:schemeClr val="accent1"/>
                </a:solidFill>
                <a:latin typeface="Roboto Medium" panose="02000000000000000000" pitchFamily="2" charset="0"/>
                <a:ea typeface="Roboto Medium" panose="02000000000000000000" pitchFamily="2" charset="0"/>
                <a:cs typeface="Roboto Light" charset="0"/>
              </a:rPr>
              <a:t> </a:t>
            </a:r>
            <a:endParaRPr lang="en-GB" altLang="en-US" sz="1050" b="0" i="0">
              <a:solidFill>
                <a:schemeClr val="accent1"/>
              </a:solidFill>
              <a:latin typeface="Roboto Medium" panose="02000000000000000000" pitchFamily="2" charset="0"/>
              <a:ea typeface="Roboto Medium" panose="02000000000000000000" pitchFamily="2" charset="0"/>
              <a:cs typeface="Roboto Light" charset="0"/>
            </a:endParaRPr>
          </a:p>
        </p:txBody>
      </p:sp>
      <p:sp>
        <p:nvSpPr>
          <p:cNvPr id="5" name="TextBox 4">
            <a:extLst>
              <a:ext uri="{FF2B5EF4-FFF2-40B4-BE49-F238E27FC236}">
                <a16:creationId xmlns:a16="http://schemas.microsoft.com/office/drawing/2014/main" id="{D48EA793-1C95-4498-A7B2-4D39E359717C}"/>
              </a:ext>
            </a:extLst>
          </p:cNvPr>
          <p:cNvSpPr txBox="1"/>
          <p:nvPr userDrawn="1"/>
        </p:nvSpPr>
        <p:spPr bwMode="auto">
          <a:xfrm>
            <a:off x="557344" y="6393005"/>
            <a:ext cx="609805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9E2886"/>
              </a:buClr>
              <a:buSzTx/>
              <a:buFontTx/>
              <a:buNone/>
              <a:tabLst/>
              <a:defRPr/>
            </a:pPr>
            <a:r>
              <a:rPr kumimoji="0" lang="en-US" sz="1100" b="1" i="0" u="none" strike="noStrike" kern="1200" cap="none" spc="0" normalizeH="0" baseline="0" noProof="0">
                <a:ln>
                  <a:noFill/>
                </a:ln>
                <a:solidFill>
                  <a:schemeClr val="accent1"/>
                </a:solidFill>
                <a:effectLst/>
                <a:uLnTx/>
                <a:uFillTx/>
                <a:latin typeface="Roboto Light" panose="020B0604020202020204" charset="0"/>
                <a:ea typeface="Roboto Light" panose="020B0604020202020204" charset="0"/>
                <a:cs typeface="+mn-cs"/>
              </a:rPr>
              <a:t>Data Collection: Mobility Surveys</a:t>
            </a:r>
          </a:p>
        </p:txBody>
      </p:sp>
    </p:spTree>
    <p:extLst>
      <p:ext uri="{BB962C8B-B14F-4D97-AF65-F5344CB8AC3E}">
        <p14:creationId xmlns:p14="http://schemas.microsoft.com/office/powerpoint/2010/main" val="329291637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32" r:id="rId4"/>
    <p:sldLayoutId id="2147483733" r:id="rId5"/>
    <p:sldLayoutId id="2147483734" r:id="rId6"/>
    <p:sldLayoutId id="2147483735" r:id="rId7"/>
    <p:sldLayoutId id="2147483736" r:id="rId8"/>
    <p:sldLayoutId id="2147483737" r:id="rId9"/>
    <p:sldLayoutId id="2147483766" r:id="rId10"/>
    <p:sldLayoutId id="2147483739" r:id="rId11"/>
    <p:sldLayoutId id="2147483740" r:id="rId12"/>
    <p:sldLayoutId id="2147483741" r:id="rId13"/>
    <p:sldLayoutId id="2147483742" r:id="rId14"/>
    <p:sldLayoutId id="2147483767"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846" r:id="rId32"/>
    <p:sldLayoutId id="2147483847"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1118">
          <p15:clr>
            <a:srgbClr val="F26B43"/>
          </p15:clr>
        </p15:guide>
        <p15:guide id="4" pos="6562">
          <p15:clr>
            <a:srgbClr val="F26B43"/>
          </p15:clr>
        </p15:guide>
        <p15:guide id="5" orient="horz" pos="572">
          <p15:clr>
            <a:srgbClr val="F26B43"/>
          </p15:clr>
        </p15:guide>
        <p15:guide id="6" orient="horz" pos="37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EC4DF6-92B0-6448-B91C-CC1F08810B7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290220" y="5804085"/>
            <a:ext cx="1661299" cy="742902"/>
          </a:xfrm>
          <a:prstGeom prst="rect">
            <a:avLst/>
          </a:prstGeom>
        </p:spPr>
      </p:pic>
    </p:spTree>
    <p:extLst>
      <p:ext uri="{BB962C8B-B14F-4D97-AF65-F5344CB8AC3E}">
        <p14:creationId xmlns:p14="http://schemas.microsoft.com/office/powerpoint/2010/main" val="290442606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www.mobiliseyourcity.net/"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hyperlink" Target="https://www.youtube.com/watch?v=VqwIBzs9wB4&amp;t=593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0.emf"/></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6.pn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jpeg"/><Relationship Id="rId4" Type="http://schemas.openxmlformats.org/officeDocument/2006/relationships/hyperlink" Target="http://www.mobiliseyourcity.net/" TargetMode="External"/><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sv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image" Target="../media/image106.svg"/></Relationships>
</file>

<file path=ppt/slides/_rels/slide55.xml.rels><?xml version="1.0" encoding="UTF-8" standalone="yes"?>
<Relationships xmlns="http://schemas.openxmlformats.org/package/2006/relationships"><Relationship Id="rId8" Type="http://schemas.openxmlformats.org/officeDocument/2006/relationships/hyperlink" Target="https://www.mobiliseyourcity.net/knowledge-products?type_of_knowledge%5b%5d=Lecture%20%2F%20Webinar&amp;sort_by=published_at" TargetMode="External"/><Relationship Id="rId3" Type="http://schemas.openxmlformats.org/officeDocument/2006/relationships/hyperlink" Target="https://mobiliseyourcity.us19.list-manage.com/subscribe?u=efec4f80d112016168308a740&amp;id=68f3ceadfb" TargetMode="External"/><Relationship Id="rId7"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FAECC1-39B3-49B2-80C3-46A5302CFAEE}"/>
              </a:ext>
            </a:extLst>
          </p:cNvPr>
          <p:cNvSpPr>
            <a:spLocks noGrp="1"/>
          </p:cNvSpPr>
          <p:nvPr>
            <p:ph type="body" sz="quarter" idx="11"/>
          </p:nvPr>
        </p:nvSpPr>
        <p:spPr>
          <a:xfrm>
            <a:off x="1477646" y="1578774"/>
            <a:ext cx="8904139" cy="577569"/>
          </a:xfrm>
        </p:spPr>
        <p:txBody>
          <a:bodyPr/>
          <a:lstStyle/>
          <a:p>
            <a:pPr algn="ctr"/>
            <a:r>
              <a:rPr lang="en-GB" sz="1600" b="1" i="0" u="none" strike="noStrike">
                <a:solidFill>
                  <a:srgbClr val="232323"/>
                </a:solidFill>
                <a:effectLst/>
              </a:rPr>
              <a:t>On these slides, you can find the content that will be presented to the participants</a:t>
            </a:r>
            <a:r>
              <a:rPr lang="en-GB" sz="1600" b="0" i="0" u="none" strike="noStrike">
                <a:solidFill>
                  <a:srgbClr val="232323"/>
                </a:solidFill>
                <a:effectLst/>
              </a:rPr>
              <a:t>. </a:t>
            </a:r>
            <a:endParaRPr lang="en-US" sz="1600"/>
          </a:p>
          <a:p>
            <a:endParaRPr lang="en-GB"/>
          </a:p>
        </p:txBody>
      </p:sp>
      <p:sp>
        <p:nvSpPr>
          <p:cNvPr id="7" name="Text Placeholder 6">
            <a:extLst>
              <a:ext uri="{FF2B5EF4-FFF2-40B4-BE49-F238E27FC236}">
                <a16:creationId xmlns:a16="http://schemas.microsoft.com/office/drawing/2014/main" id="{A51CAC35-CA29-4701-8320-B66F1F21D0F9}"/>
              </a:ext>
            </a:extLst>
          </p:cNvPr>
          <p:cNvSpPr>
            <a:spLocks noGrp="1"/>
          </p:cNvSpPr>
          <p:nvPr>
            <p:ph type="body" sz="quarter" idx="13"/>
          </p:nvPr>
        </p:nvSpPr>
        <p:spPr>
          <a:xfrm>
            <a:off x="1145182" y="2031072"/>
            <a:ext cx="4544643" cy="577569"/>
          </a:xfrm>
        </p:spPr>
        <p:txBody>
          <a:bodyPr/>
          <a:lstStyle/>
          <a:p>
            <a:pPr marL="285750" indent="-285750">
              <a:buClr>
                <a:schemeClr val="accent1"/>
              </a:buClr>
              <a:buFont typeface="Wingdings" panose="05000000000000000000" pitchFamily="2" charset="2"/>
              <a:buChar char="§"/>
            </a:pPr>
            <a:r>
              <a:rPr lang="en-GB" sz="1400" b="1" dirty="0">
                <a:latin typeface="Roboto Light" panose="02000000000000000000" pitchFamily="2" charset="0"/>
                <a:ea typeface="Roboto Light" panose="02000000000000000000" pitchFamily="2" charset="0"/>
              </a:rPr>
              <a:t>Modifying or Deleting Content:</a:t>
            </a:r>
            <a:r>
              <a:rPr lang="en-GB" sz="1400" dirty="0">
                <a:latin typeface="Roboto Light" panose="02000000000000000000" pitchFamily="2" charset="0"/>
                <a:ea typeface="Roboto Light" panose="02000000000000000000" pitchFamily="2" charset="0"/>
              </a:rPr>
              <a:t> Feel free to modify or delete content to meet your training objectives. However, include the MobiliseYourCity logo on all slides containing content derived from this set of training materials. Refer to the following example slides on how to integrate our content into your presentation.</a:t>
            </a:r>
          </a:p>
          <a:p>
            <a:pPr>
              <a:buClr>
                <a:schemeClr val="accent1"/>
              </a:buClr>
            </a:pPr>
            <a:endParaRPr lang="en-GB" dirty="0"/>
          </a:p>
        </p:txBody>
      </p:sp>
      <p:sp>
        <p:nvSpPr>
          <p:cNvPr id="8" name="Text Placeholder 7">
            <a:extLst>
              <a:ext uri="{FF2B5EF4-FFF2-40B4-BE49-F238E27FC236}">
                <a16:creationId xmlns:a16="http://schemas.microsoft.com/office/drawing/2014/main" id="{F70B1587-49AE-4DAA-8D16-CE77694DB3E6}"/>
              </a:ext>
            </a:extLst>
          </p:cNvPr>
          <p:cNvSpPr>
            <a:spLocks noGrp="1"/>
          </p:cNvSpPr>
          <p:nvPr>
            <p:ph type="body" sz="quarter" idx="15"/>
          </p:nvPr>
        </p:nvSpPr>
        <p:spPr>
          <a:xfrm>
            <a:off x="6111765" y="2040057"/>
            <a:ext cx="4920767" cy="577569"/>
          </a:xfrm>
        </p:spPr>
        <p:txBody>
          <a:bodyPr/>
          <a:lstStyle/>
          <a:p>
            <a:pPr>
              <a:buClr>
                <a:schemeClr val="accent1"/>
              </a:buClr>
              <a:buFont typeface="Wingdings" panose="05000000000000000000" pitchFamily="2" charset="2"/>
              <a:buChar char="§"/>
            </a:pPr>
            <a:r>
              <a:rPr lang="en-US" sz="1400" b="1" dirty="0">
                <a:cs typeface="Roboto"/>
              </a:rPr>
              <a:t>Copyright Slide:</a:t>
            </a:r>
            <a:r>
              <a:rPr lang="en-US" sz="1400" dirty="0">
                <a:cs typeface="Roboto"/>
              </a:rPr>
              <a:t> When using any part of our content, please also include the MobiliseYourCity copyright slide in your presentation and mention our training material offer (slide 5)</a:t>
            </a:r>
          </a:p>
          <a:p>
            <a:pPr>
              <a:buClr>
                <a:schemeClr val="accent1"/>
              </a:buClr>
              <a:buFont typeface="Wingdings" panose="05000000000000000000" pitchFamily="2" charset="2"/>
              <a:buChar char="§"/>
            </a:pPr>
            <a:r>
              <a:rPr lang="en-US" sz="1400" b="1" dirty="0">
                <a:cs typeface="Roboto"/>
              </a:rPr>
              <a:t>Notes:</a:t>
            </a:r>
            <a:r>
              <a:rPr lang="en-US" sz="1400" dirty="0">
                <a:cs typeface="Roboto"/>
              </a:rPr>
              <a:t> You can open the notes to find additional content and speaking points for the presenter, as well as potential further readings and sources to enhance your knowledge. </a:t>
            </a:r>
          </a:p>
          <a:p>
            <a:pPr>
              <a:buClr>
                <a:schemeClr val="accent1"/>
              </a:buClr>
              <a:buFont typeface="Wingdings" panose="05000000000000000000" pitchFamily="2" charset="2"/>
              <a:buChar char="§"/>
            </a:pPr>
            <a:r>
              <a:rPr lang="en-US" sz="1400" b="1" dirty="0">
                <a:cs typeface="Roboto"/>
              </a:rPr>
              <a:t>Margins: </a:t>
            </a:r>
            <a:r>
              <a:rPr lang="en-US" sz="1400" dirty="0">
                <a:cs typeface="Roboto"/>
              </a:rPr>
              <a:t>The margins provide information on methodological aspects related to the </a:t>
            </a:r>
            <a:r>
              <a:rPr lang="en-US" sz="1400" dirty="0">
                <a:solidFill>
                  <a:srgbClr val="232323"/>
                </a:solidFill>
                <a:cs typeface="Roboto"/>
              </a:rPr>
              <a:t>slides and include tips for presenters </a:t>
            </a:r>
            <a:r>
              <a:rPr lang="en-US" sz="1400" dirty="0"/>
              <a:t>(e.g. on tasks for participation)</a:t>
            </a:r>
            <a:endParaRPr lang="en-US" sz="1400" dirty="0">
              <a:solidFill>
                <a:srgbClr val="333333"/>
              </a:solidFill>
            </a:endParaRPr>
          </a:p>
          <a:p>
            <a:endParaRPr lang="en-GB" dirty="0"/>
          </a:p>
        </p:txBody>
      </p:sp>
      <p:sp>
        <p:nvSpPr>
          <p:cNvPr id="59" name="Text Placeholder 58">
            <a:extLst>
              <a:ext uri="{FF2B5EF4-FFF2-40B4-BE49-F238E27FC236}">
                <a16:creationId xmlns:a16="http://schemas.microsoft.com/office/drawing/2014/main" id="{EF535F3B-E711-44E2-9612-136C61269CF9}"/>
              </a:ext>
            </a:extLst>
          </p:cNvPr>
          <p:cNvSpPr>
            <a:spLocks noGrp="1"/>
          </p:cNvSpPr>
          <p:nvPr>
            <p:ph type="body" sz="quarter" idx="17"/>
          </p:nvPr>
        </p:nvSpPr>
        <p:spPr>
          <a:xfrm>
            <a:off x="1477646" y="837691"/>
            <a:ext cx="8904139" cy="577569"/>
          </a:xfrm>
        </p:spPr>
        <p:txBody>
          <a:bodyPr/>
          <a:lstStyle/>
          <a:p>
            <a:pPr algn="ctr"/>
            <a:r>
              <a:rPr lang="de-DE" sz="3600" err="1">
                <a:solidFill>
                  <a:srgbClr val="9E2986"/>
                </a:solidFill>
                <a:cs typeface="Arial"/>
                <a:sym typeface="Arial"/>
              </a:rPr>
              <a:t>How</a:t>
            </a:r>
            <a:r>
              <a:rPr lang="de-DE" sz="3600">
                <a:solidFill>
                  <a:srgbClr val="9E2986"/>
                </a:solidFill>
                <a:cs typeface="Arial"/>
                <a:sym typeface="Arial"/>
              </a:rPr>
              <a:t> to </a:t>
            </a:r>
            <a:r>
              <a:rPr lang="de-DE" sz="3600" err="1">
                <a:solidFill>
                  <a:srgbClr val="9E2986"/>
                </a:solidFill>
                <a:cs typeface="Arial"/>
                <a:sym typeface="Arial"/>
              </a:rPr>
              <a:t>use</a:t>
            </a:r>
            <a:r>
              <a:rPr lang="de-DE" sz="3600">
                <a:solidFill>
                  <a:srgbClr val="9E2986"/>
                </a:solidFill>
                <a:cs typeface="Arial"/>
                <a:sym typeface="Arial"/>
              </a:rPr>
              <a:t> </a:t>
            </a:r>
            <a:r>
              <a:rPr lang="de-DE" sz="3600" err="1">
                <a:solidFill>
                  <a:srgbClr val="9E2986"/>
                </a:solidFill>
                <a:cs typeface="Arial"/>
                <a:sym typeface="Arial"/>
              </a:rPr>
              <a:t>this</a:t>
            </a:r>
            <a:r>
              <a:rPr lang="de-DE" sz="3600">
                <a:solidFill>
                  <a:srgbClr val="9E2986"/>
                </a:solidFill>
                <a:cs typeface="Arial"/>
                <a:sym typeface="Arial"/>
              </a:rPr>
              <a:t> </a:t>
            </a:r>
            <a:r>
              <a:rPr lang="de-DE" sz="3600" err="1">
                <a:solidFill>
                  <a:srgbClr val="9E2986"/>
                </a:solidFill>
                <a:cs typeface="Arial"/>
                <a:sym typeface="Arial"/>
              </a:rPr>
              <a:t>slide</a:t>
            </a:r>
            <a:r>
              <a:rPr lang="de-DE" sz="3600">
                <a:solidFill>
                  <a:srgbClr val="9E2986"/>
                </a:solidFill>
                <a:cs typeface="Arial"/>
                <a:sym typeface="Arial"/>
              </a:rPr>
              <a:t> deck</a:t>
            </a:r>
            <a:endParaRPr lang="en-US"/>
          </a:p>
          <a:p>
            <a:endParaRPr lang="en-GB"/>
          </a:p>
        </p:txBody>
      </p:sp>
      <p:pic>
        <p:nvPicPr>
          <p:cNvPr id="11" name="Google Shape;1667;p188">
            <a:extLst>
              <a:ext uri="{FF2B5EF4-FFF2-40B4-BE49-F238E27FC236}">
                <a16:creationId xmlns:a16="http://schemas.microsoft.com/office/drawing/2014/main" id="{9A506F34-97BB-4A55-871D-E443D9680560}"/>
              </a:ext>
            </a:extLst>
          </p:cNvPr>
          <p:cNvPicPr preferRelativeResize="0"/>
          <p:nvPr/>
        </p:nvPicPr>
        <p:blipFill rotWithShape="1">
          <a:blip r:embed="rId3">
            <a:alphaModFix/>
          </a:blip>
          <a:srcRect/>
          <a:stretch/>
        </p:blipFill>
        <p:spPr>
          <a:xfrm>
            <a:off x="2186917" y="4852888"/>
            <a:ext cx="7849695" cy="333422"/>
          </a:xfrm>
          <a:prstGeom prst="rect">
            <a:avLst/>
          </a:prstGeom>
          <a:noFill/>
          <a:ln>
            <a:noFill/>
          </a:ln>
        </p:spPr>
      </p:pic>
      <p:sp>
        <p:nvSpPr>
          <p:cNvPr id="12" name="Google Shape;1668;p188">
            <a:extLst>
              <a:ext uri="{FF2B5EF4-FFF2-40B4-BE49-F238E27FC236}">
                <a16:creationId xmlns:a16="http://schemas.microsoft.com/office/drawing/2014/main" id="{EADFEAE6-A93B-41D9-B73F-E836928151D3}"/>
              </a:ext>
            </a:extLst>
          </p:cNvPr>
          <p:cNvSpPr/>
          <p:nvPr/>
        </p:nvSpPr>
        <p:spPr>
          <a:xfrm>
            <a:off x="1919076" y="4762052"/>
            <a:ext cx="1270534" cy="556283"/>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Calibri"/>
              <a:sym typeface="Calibri"/>
            </a:endParaRPr>
          </a:p>
        </p:txBody>
      </p:sp>
      <p:sp>
        <p:nvSpPr>
          <p:cNvPr id="13" name="Google Shape;1669;p188">
            <a:extLst>
              <a:ext uri="{FF2B5EF4-FFF2-40B4-BE49-F238E27FC236}">
                <a16:creationId xmlns:a16="http://schemas.microsoft.com/office/drawing/2014/main" id="{485B5C08-4166-40B4-866A-4B6369A28001}"/>
              </a:ext>
            </a:extLst>
          </p:cNvPr>
          <p:cNvSpPr txBox="1"/>
          <p:nvPr/>
        </p:nvSpPr>
        <p:spPr>
          <a:xfrm>
            <a:off x="1586385" y="5481849"/>
            <a:ext cx="33701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Make</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sure</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to open the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notes</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to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explore</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the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detailled</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content</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for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trainers</a:t>
            </a:r>
            <a:endParaRPr kumimoji="0"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endParaRPr>
          </a:p>
        </p:txBody>
      </p:sp>
      <p:sp>
        <p:nvSpPr>
          <p:cNvPr id="14" name="Google Shape;1670;p188">
            <a:extLst>
              <a:ext uri="{FF2B5EF4-FFF2-40B4-BE49-F238E27FC236}">
                <a16:creationId xmlns:a16="http://schemas.microsoft.com/office/drawing/2014/main" id="{79952370-D92C-459A-AED6-2D3329134CDD}"/>
              </a:ext>
            </a:extLst>
          </p:cNvPr>
          <p:cNvSpPr/>
          <p:nvPr/>
        </p:nvSpPr>
        <p:spPr>
          <a:xfrm>
            <a:off x="6464773" y="4734135"/>
            <a:ext cx="3667542" cy="584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Calibri"/>
              <a:sym typeface="Calibri"/>
            </a:endParaRPr>
          </a:p>
        </p:txBody>
      </p:sp>
      <p:sp>
        <p:nvSpPr>
          <p:cNvPr id="15" name="Google Shape;1671;p188">
            <a:extLst>
              <a:ext uri="{FF2B5EF4-FFF2-40B4-BE49-F238E27FC236}">
                <a16:creationId xmlns:a16="http://schemas.microsoft.com/office/drawing/2014/main" id="{09F88A70-B204-44FC-B86D-6039F919901D}"/>
              </a:ext>
            </a:extLst>
          </p:cNvPr>
          <p:cNvSpPr txBox="1"/>
          <p:nvPr/>
        </p:nvSpPr>
        <p:spPr>
          <a:xfrm>
            <a:off x="6464773" y="5521293"/>
            <a:ext cx="407534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Zoom out to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take</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a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look</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at the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tips</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and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information</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on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methods</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provided</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 on the </a:t>
            </a:r>
            <a:r>
              <a:rPr kumimoji="0" lang="de-DE" sz="1200" b="0" i="0" u="none" strike="noStrike" kern="1200" cap="none" spc="0" normalizeH="0" baseline="0" noProof="0" err="1">
                <a:ln>
                  <a:noFill/>
                </a:ln>
                <a:solidFill>
                  <a:srgbClr val="232323"/>
                </a:solidFill>
                <a:effectLst/>
                <a:uLnTx/>
                <a:uFillTx/>
                <a:latin typeface="Roboto Light" panose="02000000000000000000" pitchFamily="2" charset="0"/>
                <a:ea typeface="Roboto Light" panose="02000000000000000000" pitchFamily="2" charset="0"/>
                <a:cs typeface="+mn-cs"/>
                <a:sym typeface="Arial"/>
              </a:rPr>
              <a:t>margins</a:t>
            </a:r>
            <a:r>
              <a:rPr kumimoji="0" lang="de-DE" sz="1200" b="0" i="0" u="none" strike="noStrike" kern="1200" cap="none" spc="0" normalizeH="0" baseline="0" noProof="0">
                <a:ln>
                  <a:noFill/>
                </a:ln>
                <a:solidFill>
                  <a:srgbClr val="232323"/>
                </a:solidFill>
                <a:effectLst/>
                <a:uLnTx/>
                <a:uFillTx/>
                <a:latin typeface="Roboto Light" panose="02000000000000000000" pitchFamily="2" charset="0"/>
                <a:ea typeface="Roboto Light" panose="02000000000000000000" pitchFamily="2" charset="0"/>
                <a:cs typeface="+mn-cs"/>
                <a:sym typeface="Arial"/>
              </a:rPr>
              <a:t>!</a:t>
            </a:r>
            <a:endParaRPr kumimoji="0"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sym typeface="Arial"/>
            </a:endParaRPr>
          </a:p>
        </p:txBody>
      </p:sp>
      <p:pic>
        <p:nvPicPr>
          <p:cNvPr id="16" name="Picture 15" descr="Text&#10;&#10;Description automatically generated">
            <a:extLst>
              <a:ext uri="{FF2B5EF4-FFF2-40B4-BE49-F238E27FC236}">
                <a16:creationId xmlns:a16="http://schemas.microsoft.com/office/drawing/2014/main" id="{D2F3FE20-2FD2-45FE-A9E2-C514FB31B8F9}"/>
              </a:ext>
            </a:extLst>
          </p:cNvPr>
          <p:cNvPicPr>
            <a:picLocks noChangeAspect="1"/>
          </p:cNvPicPr>
          <p:nvPr/>
        </p:nvPicPr>
        <p:blipFill rotWithShape="1">
          <a:blip r:embed="rId4"/>
          <a:srcRect l="-4297" t="-9998" r="-6226" b="-14414"/>
          <a:stretch/>
        </p:blipFill>
        <p:spPr>
          <a:xfrm>
            <a:off x="2194843" y="3465898"/>
            <a:ext cx="2269549" cy="1139253"/>
          </a:xfrm>
          <a:prstGeom prst="rect">
            <a:avLst/>
          </a:prstGeom>
          <a:noFill/>
          <a:ln w="6350">
            <a:noFill/>
          </a:ln>
        </p:spPr>
      </p:pic>
      <p:pic>
        <p:nvPicPr>
          <p:cNvPr id="17" name="Google Shape;1666;p188">
            <a:extLst>
              <a:ext uri="{FF2B5EF4-FFF2-40B4-BE49-F238E27FC236}">
                <a16:creationId xmlns:a16="http://schemas.microsoft.com/office/drawing/2014/main" id="{DBFD3D73-3699-4EF2-AFE0-912B88BD87C3}"/>
              </a:ext>
            </a:extLst>
          </p:cNvPr>
          <p:cNvPicPr preferRelativeResize="0"/>
          <p:nvPr/>
        </p:nvPicPr>
        <p:blipFill rotWithShape="1">
          <a:blip r:embed="rId5">
            <a:alphaModFix/>
          </a:blip>
          <a:srcRect/>
          <a:stretch/>
        </p:blipFill>
        <p:spPr>
          <a:xfrm>
            <a:off x="9490229" y="0"/>
            <a:ext cx="2701771" cy="843664"/>
          </a:xfrm>
          <a:prstGeom prst="rect">
            <a:avLst/>
          </a:prstGeom>
          <a:noFill/>
          <a:ln>
            <a:noFill/>
          </a:ln>
        </p:spPr>
      </p:pic>
      <p:grpSp>
        <p:nvGrpSpPr>
          <p:cNvPr id="20" name="Google Shape;1629;p188">
            <a:extLst>
              <a:ext uri="{FF2B5EF4-FFF2-40B4-BE49-F238E27FC236}">
                <a16:creationId xmlns:a16="http://schemas.microsoft.com/office/drawing/2014/main" id="{7902B755-838B-4844-A565-66C80EA9ECBB}"/>
              </a:ext>
            </a:extLst>
          </p:cNvPr>
          <p:cNvGrpSpPr/>
          <p:nvPr/>
        </p:nvGrpSpPr>
        <p:grpSpPr>
          <a:xfrm>
            <a:off x="-2172128" y="4461248"/>
            <a:ext cx="518741" cy="494422"/>
            <a:chOff x="6870193" y="2295620"/>
            <a:chExt cx="360356" cy="343462"/>
          </a:xfrm>
        </p:grpSpPr>
        <p:sp>
          <p:nvSpPr>
            <p:cNvPr id="21" name="Google Shape;1630;p188">
              <a:extLst>
                <a:ext uri="{FF2B5EF4-FFF2-40B4-BE49-F238E27FC236}">
                  <a16:creationId xmlns:a16="http://schemas.microsoft.com/office/drawing/2014/main" id="{DBE03230-3FDD-4469-8DF9-7B4E8B4DE70A}"/>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22" name="Google Shape;1631;p188">
              <a:extLst>
                <a:ext uri="{FF2B5EF4-FFF2-40B4-BE49-F238E27FC236}">
                  <a16:creationId xmlns:a16="http://schemas.microsoft.com/office/drawing/2014/main" id="{939BDCA6-03CF-465C-A5A1-FD49AD30579B}"/>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grpSp>
      <p:grpSp>
        <p:nvGrpSpPr>
          <p:cNvPr id="23" name="Google Shape;1632;p188">
            <a:extLst>
              <a:ext uri="{FF2B5EF4-FFF2-40B4-BE49-F238E27FC236}">
                <a16:creationId xmlns:a16="http://schemas.microsoft.com/office/drawing/2014/main" id="{A33E7214-610F-410D-8F9F-17C2DA2CF436}"/>
              </a:ext>
            </a:extLst>
          </p:cNvPr>
          <p:cNvGrpSpPr/>
          <p:nvPr/>
        </p:nvGrpSpPr>
        <p:grpSpPr>
          <a:xfrm>
            <a:off x="-2133180" y="142623"/>
            <a:ext cx="453921" cy="453418"/>
            <a:chOff x="5823294" y="2309751"/>
            <a:chExt cx="315327" cy="314978"/>
          </a:xfrm>
        </p:grpSpPr>
        <p:sp>
          <p:nvSpPr>
            <p:cNvPr id="24" name="Google Shape;1633;p188">
              <a:extLst>
                <a:ext uri="{FF2B5EF4-FFF2-40B4-BE49-F238E27FC236}">
                  <a16:creationId xmlns:a16="http://schemas.microsoft.com/office/drawing/2014/main" id="{3FDF74F4-D32D-4AAF-BC74-44E9D68EDBE3}"/>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25" name="Google Shape;1634;p188">
              <a:extLst>
                <a:ext uri="{FF2B5EF4-FFF2-40B4-BE49-F238E27FC236}">
                  <a16:creationId xmlns:a16="http://schemas.microsoft.com/office/drawing/2014/main" id="{5EA55063-692B-4886-A86E-E5820A0C0219}"/>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26" name="Google Shape;1635;p188">
              <a:extLst>
                <a:ext uri="{FF2B5EF4-FFF2-40B4-BE49-F238E27FC236}">
                  <a16:creationId xmlns:a16="http://schemas.microsoft.com/office/drawing/2014/main" id="{F401BBEC-4A1F-4935-99EB-3474CA100B06}"/>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27" name="Google Shape;1636;p188">
              <a:extLst>
                <a:ext uri="{FF2B5EF4-FFF2-40B4-BE49-F238E27FC236}">
                  <a16:creationId xmlns:a16="http://schemas.microsoft.com/office/drawing/2014/main" id="{01BB215B-31E9-47AD-89E4-B254ACC84054}"/>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28" name="Google Shape;1637;p188">
              <a:extLst>
                <a:ext uri="{FF2B5EF4-FFF2-40B4-BE49-F238E27FC236}">
                  <a16:creationId xmlns:a16="http://schemas.microsoft.com/office/drawing/2014/main" id="{97E4A5ED-052E-4254-A1C2-82FC2D3A8579}"/>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29" name="Google Shape;1638;p188">
              <a:extLst>
                <a:ext uri="{FF2B5EF4-FFF2-40B4-BE49-F238E27FC236}">
                  <a16:creationId xmlns:a16="http://schemas.microsoft.com/office/drawing/2014/main" id="{82C7194B-92B5-47C2-A8CB-67F1E339E2C3}"/>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30" name="Google Shape;1639;p188">
              <a:extLst>
                <a:ext uri="{FF2B5EF4-FFF2-40B4-BE49-F238E27FC236}">
                  <a16:creationId xmlns:a16="http://schemas.microsoft.com/office/drawing/2014/main" id="{EEDBAD0D-D5A1-4799-A995-06B36C1B57F0}"/>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31" name="Google Shape;1640;p188">
              <a:extLst>
                <a:ext uri="{FF2B5EF4-FFF2-40B4-BE49-F238E27FC236}">
                  <a16:creationId xmlns:a16="http://schemas.microsoft.com/office/drawing/2014/main" id="{8BB34DD7-D450-4519-AF10-062328296139}"/>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32" name="Google Shape;1641;p188">
              <a:extLst>
                <a:ext uri="{FF2B5EF4-FFF2-40B4-BE49-F238E27FC236}">
                  <a16:creationId xmlns:a16="http://schemas.microsoft.com/office/drawing/2014/main" id="{C91D173F-B33E-4BC7-89C8-A8B2DF201D78}"/>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33" name="Google Shape;1642;p188">
              <a:extLst>
                <a:ext uri="{FF2B5EF4-FFF2-40B4-BE49-F238E27FC236}">
                  <a16:creationId xmlns:a16="http://schemas.microsoft.com/office/drawing/2014/main" id="{41F9B830-1CB4-432D-A30E-8C984213DCDC}"/>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34" name="Google Shape;1643;p188">
              <a:extLst>
                <a:ext uri="{FF2B5EF4-FFF2-40B4-BE49-F238E27FC236}">
                  <a16:creationId xmlns:a16="http://schemas.microsoft.com/office/drawing/2014/main" id="{773D7273-85C0-4517-AF5F-F58E0AACA5C3}"/>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35" name="Google Shape;1644;p188">
              <a:extLst>
                <a:ext uri="{FF2B5EF4-FFF2-40B4-BE49-F238E27FC236}">
                  <a16:creationId xmlns:a16="http://schemas.microsoft.com/office/drawing/2014/main" id="{06AD4D32-8ECB-47D3-A184-435FA58E3EA8}"/>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36" name="Google Shape;1645;p188">
              <a:extLst>
                <a:ext uri="{FF2B5EF4-FFF2-40B4-BE49-F238E27FC236}">
                  <a16:creationId xmlns:a16="http://schemas.microsoft.com/office/drawing/2014/main" id="{0351D19D-C625-4E38-893B-B58EC24E0969}"/>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37" name="Google Shape;1646;p188">
              <a:extLst>
                <a:ext uri="{FF2B5EF4-FFF2-40B4-BE49-F238E27FC236}">
                  <a16:creationId xmlns:a16="http://schemas.microsoft.com/office/drawing/2014/main" id="{676AA8E6-9A7D-4C48-BFDD-AADEB400A7E2}"/>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38" name="Google Shape;1647;p188">
              <a:extLst>
                <a:ext uri="{FF2B5EF4-FFF2-40B4-BE49-F238E27FC236}">
                  <a16:creationId xmlns:a16="http://schemas.microsoft.com/office/drawing/2014/main" id="{0B0EA008-D978-4C27-B110-CCF4259D6C72}"/>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39" name="Google Shape;1648;p188">
              <a:extLst>
                <a:ext uri="{FF2B5EF4-FFF2-40B4-BE49-F238E27FC236}">
                  <a16:creationId xmlns:a16="http://schemas.microsoft.com/office/drawing/2014/main" id="{1E6D87AB-8C41-4A34-92A9-631AAEA78C8E}"/>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40" name="Google Shape;1649;p188">
              <a:extLst>
                <a:ext uri="{FF2B5EF4-FFF2-40B4-BE49-F238E27FC236}">
                  <a16:creationId xmlns:a16="http://schemas.microsoft.com/office/drawing/2014/main" id="{0C6DB6AF-7D4A-4E33-BC15-0E062F35DA11}"/>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grpSp>
      <p:sp>
        <p:nvSpPr>
          <p:cNvPr id="41" name="Google Shape;1650;p188">
            <a:extLst>
              <a:ext uri="{FF2B5EF4-FFF2-40B4-BE49-F238E27FC236}">
                <a16:creationId xmlns:a16="http://schemas.microsoft.com/office/drawing/2014/main" id="{FC76060A-9C51-4922-885C-1C1C8CC700C0}"/>
              </a:ext>
            </a:extLst>
          </p:cNvPr>
          <p:cNvSpPr txBox="1"/>
          <p:nvPr/>
        </p:nvSpPr>
        <p:spPr>
          <a:xfrm>
            <a:off x="-1617821" y="30306"/>
            <a:ext cx="161782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232323"/>
                </a:solidFill>
                <a:effectLst/>
                <a:uLnTx/>
                <a:uFillTx/>
                <a:latin typeface="Gravur-Condensed" panose="02000506020000020004" pitchFamily="2" charset="0"/>
                <a:ea typeface="Roboto" panose="02000000000000000000" pitchFamily="2" charset="0"/>
                <a:cs typeface="+mn-cs"/>
                <a:sym typeface="Arial"/>
              </a:rPr>
              <a:t>This symbol provides some indication of </a:t>
            </a:r>
            <a:r>
              <a:rPr kumimoji="0" lang="en-US" sz="1400" b="1" i="0" u="none" strike="noStrike" kern="1200" cap="none" spc="0" normalizeH="0" baseline="0" noProof="0" dirty="0">
                <a:ln>
                  <a:noFill/>
                </a:ln>
                <a:solidFill>
                  <a:srgbClr val="232323"/>
                </a:solidFill>
                <a:effectLst/>
                <a:uLnTx/>
                <a:uFillTx/>
                <a:latin typeface="Gravur-Condensed" panose="02000506020000020004" pitchFamily="2" charset="0"/>
                <a:ea typeface="Roboto" panose="02000000000000000000" pitchFamily="2" charset="0"/>
                <a:cs typeface="+mn-cs"/>
                <a:sym typeface="Arial"/>
              </a:rPr>
              <a:t>minimum time </a:t>
            </a:r>
            <a:r>
              <a:rPr kumimoji="0" lang="en-US" sz="1400" b="0" i="0" u="none" strike="noStrike" kern="1200" cap="none" spc="0" normalizeH="0" baseline="0" noProof="0" dirty="0">
                <a:ln>
                  <a:noFill/>
                </a:ln>
                <a:solidFill>
                  <a:srgbClr val="232323"/>
                </a:solidFill>
                <a:effectLst/>
                <a:uLnTx/>
                <a:uFillTx/>
                <a:latin typeface="Gravur-Condensed" panose="02000506020000020004" pitchFamily="2" charset="0"/>
                <a:ea typeface="Roboto" panose="02000000000000000000" pitchFamily="2" charset="0"/>
                <a:cs typeface="+mn-cs"/>
                <a:sym typeface="Arial"/>
              </a:rPr>
              <a:t>needed for the slide</a:t>
            </a:r>
            <a:endParaRPr kumimoji="0" lang="en-US" sz="1400" b="1" i="0" u="none" strike="noStrike" kern="1200" cap="none" spc="0" normalizeH="0" baseline="0" noProof="0" dirty="0">
              <a:ln>
                <a:noFill/>
              </a:ln>
              <a:solidFill>
                <a:srgbClr val="232323"/>
              </a:solidFill>
              <a:effectLst/>
              <a:uLnTx/>
              <a:uFillTx/>
              <a:latin typeface="Gravur-Condensed" panose="02000506020000020004" pitchFamily="2" charset="0"/>
              <a:ea typeface="Roboto" panose="02000000000000000000" pitchFamily="2" charset="0"/>
              <a:cs typeface="+mn-cs"/>
              <a:sym typeface="Arial"/>
            </a:endParaRPr>
          </a:p>
        </p:txBody>
      </p:sp>
      <p:sp>
        <p:nvSpPr>
          <p:cNvPr id="42" name="Google Shape;1651;p188">
            <a:extLst>
              <a:ext uri="{FF2B5EF4-FFF2-40B4-BE49-F238E27FC236}">
                <a16:creationId xmlns:a16="http://schemas.microsoft.com/office/drawing/2014/main" id="{7BFAD2C6-502C-4896-A024-ECD8F4F24B94}"/>
              </a:ext>
            </a:extLst>
          </p:cNvPr>
          <p:cNvSpPr txBox="1"/>
          <p:nvPr/>
        </p:nvSpPr>
        <p:spPr>
          <a:xfrm>
            <a:off x="-1677308" y="4494983"/>
            <a:ext cx="1589734"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232323"/>
                </a:solidFill>
                <a:effectLst/>
                <a:uLnTx/>
                <a:uFillTx/>
                <a:latin typeface="Gravur-Condensed" panose="02000506020000020004" pitchFamily="2" charset="0"/>
                <a:ea typeface="Roboto" panose="02000000000000000000" pitchFamily="2" charset="0"/>
                <a:cs typeface="+mn-cs"/>
                <a:sym typeface="Arial"/>
              </a:rPr>
              <a:t>Here you can find some tips related to the slide.</a:t>
            </a:r>
            <a:endParaRPr kumimoji="0" lang="en-US" sz="1400" b="0" i="0" u="none" strike="noStrike" kern="1200" cap="none" spc="0" normalizeH="0" baseline="0" noProof="0" dirty="0">
              <a:ln>
                <a:noFill/>
              </a:ln>
              <a:solidFill>
                <a:srgbClr val="000000"/>
              </a:solidFill>
              <a:effectLst/>
              <a:uLnTx/>
              <a:uFillTx/>
              <a:latin typeface="Gravur-Condensed" panose="02000506020000020004" pitchFamily="2" charset="0"/>
              <a:ea typeface="Roboto" panose="02000000000000000000" pitchFamily="2" charset="0"/>
              <a:cs typeface="+mn-cs"/>
              <a:sym typeface="Arial"/>
            </a:endParaRPr>
          </a:p>
        </p:txBody>
      </p:sp>
      <p:sp>
        <p:nvSpPr>
          <p:cNvPr id="43" name="Google Shape;1652;p188">
            <a:extLst>
              <a:ext uri="{FF2B5EF4-FFF2-40B4-BE49-F238E27FC236}">
                <a16:creationId xmlns:a16="http://schemas.microsoft.com/office/drawing/2014/main" id="{532144E8-A881-4C9B-A4EF-3DA7D04ABF30}"/>
              </a:ext>
            </a:extLst>
          </p:cNvPr>
          <p:cNvSpPr txBox="1"/>
          <p:nvPr/>
        </p:nvSpPr>
        <p:spPr>
          <a:xfrm>
            <a:off x="12843812" y="0"/>
            <a:ext cx="2248393" cy="233906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1" i="0" u="none" strike="noStrike" kern="1200" cap="none" spc="0" normalizeH="0" baseline="0" noProof="0" dirty="0">
                <a:ln>
                  <a:noFill/>
                </a:ln>
                <a:solidFill>
                  <a:srgbClr val="9E2986"/>
                </a:solidFill>
                <a:effectLst/>
                <a:uLnTx/>
                <a:uFillTx/>
                <a:latin typeface="Gravur-Condensed" panose="02000506020000020004" pitchFamily="2" charset="0"/>
                <a:ea typeface="Roboto" panose="02000000000000000000" pitchFamily="2" charset="0"/>
                <a:cs typeface="+mn-cs"/>
                <a:sym typeface="Arial"/>
              </a:rPr>
              <a:t>Alternative Method: </a:t>
            </a:r>
            <a:endParaRPr kumimoji="0" lang="en-US" sz="1400" b="0" i="0" u="none" strike="noStrike" kern="1200" cap="none" spc="0" normalizeH="0" baseline="0" noProof="0" dirty="0">
              <a:ln>
                <a:noFill/>
              </a:ln>
              <a:solidFill>
                <a:srgbClr val="000000"/>
              </a:solidFill>
              <a:effectLst/>
              <a:uLnTx/>
              <a:uFillTx/>
              <a:latin typeface="Gravur-Condensed" panose="02000506020000020004" pitchFamily="2" charset="0"/>
              <a:ea typeface="Roboto" panose="02000000000000000000" pitchFamily="2" charset="0"/>
              <a:cs typeface="+mn-cs"/>
              <a:sym typeface="Arial"/>
            </a:endParaRPr>
          </a:p>
          <a:p>
            <a:pPr marL="0" marR="0" lvl="0" indent="0" algn="l" defTabSz="914400" rtl="0" eaLnBrk="1" fontAlgn="auto" latinLnBrk="0" hangingPunct="1">
              <a:lnSpc>
                <a:spcPct val="100000"/>
              </a:lnSpc>
              <a:spcBef>
                <a:spcPts val="120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232323"/>
                </a:solidFill>
                <a:effectLst/>
                <a:uLnTx/>
                <a:uFillTx/>
                <a:latin typeface="Gravur-Condensed" panose="02000506020000020004" pitchFamily="2" charset="0"/>
                <a:ea typeface="Roboto" panose="02000000000000000000" pitchFamily="2" charset="0"/>
                <a:cs typeface="+mn-cs"/>
                <a:sym typeface="Arial"/>
              </a:rPr>
              <a:t>Here we give insights into alternative tools that can be used or alternative means of presentation. </a:t>
            </a:r>
            <a:endParaRPr kumimoji="0" lang="en-US" sz="1400" b="0" i="0" u="none" strike="noStrike" kern="1200" cap="none" spc="0" normalizeH="0" baseline="0" noProof="0" dirty="0">
              <a:ln>
                <a:noFill/>
              </a:ln>
              <a:solidFill>
                <a:srgbClr val="000000"/>
              </a:solidFill>
              <a:effectLst/>
              <a:uLnTx/>
              <a:uFillTx/>
              <a:latin typeface="Gravur-Condensed" panose="02000506020000020004" pitchFamily="2" charset="0"/>
              <a:ea typeface="Roboto" panose="02000000000000000000" pitchFamily="2" charset="0"/>
              <a:cs typeface="+mn-cs"/>
              <a:sym typeface="Arial"/>
            </a:endParaRPr>
          </a:p>
          <a:p>
            <a:pPr marL="0" marR="0" lvl="0" indent="0" algn="l" defTabSz="914400" rtl="0" eaLnBrk="1" fontAlgn="auto" latinLnBrk="0" hangingPunct="1">
              <a:lnSpc>
                <a:spcPct val="100000"/>
              </a:lnSpc>
              <a:spcBef>
                <a:spcPts val="120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232323"/>
                </a:solidFill>
                <a:effectLst/>
                <a:uLnTx/>
                <a:uFillTx/>
                <a:latin typeface="Gravur-Condensed" panose="02000506020000020004" pitchFamily="2" charset="0"/>
                <a:ea typeface="Roboto" panose="02000000000000000000" pitchFamily="2" charset="0"/>
                <a:cs typeface="+mn-cs"/>
                <a:sym typeface="Arial"/>
              </a:rPr>
              <a:t>You may also find tips on how to use the slides and exercises in a non-virtual environment</a:t>
            </a:r>
          </a:p>
        </p:txBody>
      </p:sp>
      <p:grpSp>
        <p:nvGrpSpPr>
          <p:cNvPr id="44" name="Google Shape;1660;p188">
            <a:extLst>
              <a:ext uri="{FF2B5EF4-FFF2-40B4-BE49-F238E27FC236}">
                <a16:creationId xmlns:a16="http://schemas.microsoft.com/office/drawing/2014/main" id="{49E5E42A-34DD-4474-8342-77C3E15B93DF}"/>
              </a:ext>
            </a:extLst>
          </p:cNvPr>
          <p:cNvGrpSpPr/>
          <p:nvPr/>
        </p:nvGrpSpPr>
        <p:grpSpPr>
          <a:xfrm>
            <a:off x="12265289" y="4461248"/>
            <a:ext cx="515449" cy="457761"/>
            <a:chOff x="3584280" y="3699191"/>
            <a:chExt cx="358069" cy="317995"/>
          </a:xfrm>
        </p:grpSpPr>
        <p:sp>
          <p:nvSpPr>
            <p:cNvPr id="45" name="Google Shape;1661;p188">
              <a:extLst>
                <a:ext uri="{FF2B5EF4-FFF2-40B4-BE49-F238E27FC236}">
                  <a16:creationId xmlns:a16="http://schemas.microsoft.com/office/drawing/2014/main" id="{D3A44592-8714-410E-B9F6-9F7FD3241916}"/>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46" name="Google Shape;1662;p188">
              <a:extLst>
                <a:ext uri="{FF2B5EF4-FFF2-40B4-BE49-F238E27FC236}">
                  <a16:creationId xmlns:a16="http://schemas.microsoft.com/office/drawing/2014/main" id="{51F6B6EC-DD34-4F4F-931F-5A9671EB8BFD}"/>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47" name="Google Shape;1663;p188">
              <a:extLst>
                <a:ext uri="{FF2B5EF4-FFF2-40B4-BE49-F238E27FC236}">
                  <a16:creationId xmlns:a16="http://schemas.microsoft.com/office/drawing/2014/main" id="{BB73D200-F179-4F66-88F5-4E15410EE722}"/>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48" name="Google Shape;1664;p188">
              <a:extLst>
                <a:ext uri="{FF2B5EF4-FFF2-40B4-BE49-F238E27FC236}">
                  <a16:creationId xmlns:a16="http://schemas.microsoft.com/office/drawing/2014/main" id="{B6761708-272D-4E32-94DD-57AA5954C78D}"/>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grpSp>
      <p:sp>
        <p:nvSpPr>
          <p:cNvPr id="49" name="Google Shape;1665;p188">
            <a:extLst>
              <a:ext uri="{FF2B5EF4-FFF2-40B4-BE49-F238E27FC236}">
                <a16:creationId xmlns:a16="http://schemas.microsoft.com/office/drawing/2014/main" id="{AE2791FF-5921-4121-85E8-1B5C49CD5790}"/>
              </a:ext>
            </a:extLst>
          </p:cNvPr>
          <p:cNvSpPr txBox="1"/>
          <p:nvPr/>
        </p:nvSpPr>
        <p:spPr>
          <a:xfrm>
            <a:off x="12822656" y="4368729"/>
            <a:ext cx="2269549" cy="17542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232323"/>
                </a:solidFill>
                <a:effectLst/>
                <a:uLnTx/>
                <a:uFillTx/>
                <a:latin typeface="Gravur-Condensed" panose="02000506020000020004" pitchFamily="2" charset="0"/>
                <a:ea typeface="Roboto" panose="02000000000000000000" pitchFamily="2" charset="0"/>
                <a:cs typeface="+mn-cs"/>
                <a:sym typeface="Arial"/>
              </a:rPr>
              <a:t>This symbol is related to warnings and important considerations. </a:t>
            </a:r>
            <a:endParaRPr kumimoji="0" lang="en-US" sz="1400" b="0" i="0" u="none" strike="noStrike" kern="1200" cap="none" spc="0" normalizeH="0" baseline="0" noProof="0" dirty="0">
              <a:ln>
                <a:noFill/>
              </a:ln>
              <a:solidFill>
                <a:srgbClr val="000000"/>
              </a:solidFill>
              <a:effectLst/>
              <a:uLnTx/>
              <a:uFillTx/>
              <a:latin typeface="Gravur-Condensed" panose="02000506020000020004" pitchFamily="2" charset="0"/>
              <a:ea typeface="Roboto" panose="02000000000000000000" pitchFamily="2" charset="0"/>
              <a:cs typeface="+mn-cs"/>
              <a:sym typeface="Arial"/>
            </a:endParaRPr>
          </a:p>
          <a:p>
            <a:pPr marL="0" marR="0" lvl="0" indent="0" algn="l" defTabSz="914400" rtl="0" eaLnBrk="1" fontAlgn="auto" latinLnBrk="0" hangingPunct="1">
              <a:lnSpc>
                <a:spcPct val="100000"/>
              </a:lnSpc>
              <a:spcBef>
                <a:spcPts val="120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232323"/>
                </a:solidFill>
                <a:effectLst/>
                <a:uLnTx/>
                <a:uFillTx/>
                <a:latin typeface="Gravur-Condensed" panose="02000506020000020004" pitchFamily="2" charset="0"/>
                <a:ea typeface="Roboto" panose="02000000000000000000" pitchFamily="2" charset="0"/>
                <a:cs typeface="+mn-cs"/>
                <a:sym typeface="Arial"/>
              </a:rPr>
              <a:t>For instance, please note that this slide deck is just an example and not completed. </a:t>
            </a:r>
            <a:endParaRPr kumimoji="0" lang="en-US" sz="1400" b="0" i="0" u="none" strike="noStrike" kern="1200" cap="none" spc="0" normalizeH="0" baseline="0" noProof="0" dirty="0">
              <a:ln>
                <a:noFill/>
              </a:ln>
              <a:solidFill>
                <a:srgbClr val="000000"/>
              </a:solidFill>
              <a:effectLst/>
              <a:uLnTx/>
              <a:uFillTx/>
              <a:latin typeface="Gravur-Condensed" panose="02000506020000020004" pitchFamily="2" charset="0"/>
              <a:ea typeface="Roboto" panose="02000000000000000000" pitchFamily="2" charset="0"/>
              <a:cs typeface="+mn-cs"/>
              <a:sym typeface="Arial"/>
            </a:endParaRPr>
          </a:p>
        </p:txBody>
      </p:sp>
      <p:grpSp>
        <p:nvGrpSpPr>
          <p:cNvPr id="50" name="Google Shape;1653;p188">
            <a:extLst>
              <a:ext uri="{FF2B5EF4-FFF2-40B4-BE49-F238E27FC236}">
                <a16:creationId xmlns:a16="http://schemas.microsoft.com/office/drawing/2014/main" id="{A7504CEB-0377-44E5-96E5-C75F93D2B5DE}"/>
              </a:ext>
            </a:extLst>
          </p:cNvPr>
          <p:cNvGrpSpPr/>
          <p:nvPr/>
        </p:nvGrpSpPr>
        <p:grpSpPr>
          <a:xfrm>
            <a:off x="12317150" y="142623"/>
            <a:ext cx="505506" cy="508197"/>
            <a:chOff x="3095745" y="3805393"/>
            <a:chExt cx="352840" cy="354718"/>
          </a:xfrm>
        </p:grpSpPr>
        <p:sp>
          <p:nvSpPr>
            <p:cNvPr id="51" name="Google Shape;1654;p188">
              <a:extLst>
                <a:ext uri="{FF2B5EF4-FFF2-40B4-BE49-F238E27FC236}">
                  <a16:creationId xmlns:a16="http://schemas.microsoft.com/office/drawing/2014/main" id="{DF861159-A66A-4A87-9CE9-A95398FC670B}"/>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52" name="Google Shape;1655;p188">
              <a:extLst>
                <a:ext uri="{FF2B5EF4-FFF2-40B4-BE49-F238E27FC236}">
                  <a16:creationId xmlns:a16="http://schemas.microsoft.com/office/drawing/2014/main" id="{AD995086-12B2-4076-B0C4-EF7BB0B52940}"/>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53" name="Google Shape;1656;p188">
              <a:extLst>
                <a:ext uri="{FF2B5EF4-FFF2-40B4-BE49-F238E27FC236}">
                  <a16:creationId xmlns:a16="http://schemas.microsoft.com/office/drawing/2014/main" id="{A64205F6-0179-4C64-82E6-14C08EEE9AD0}"/>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54" name="Google Shape;1657;p188">
              <a:extLst>
                <a:ext uri="{FF2B5EF4-FFF2-40B4-BE49-F238E27FC236}">
                  <a16:creationId xmlns:a16="http://schemas.microsoft.com/office/drawing/2014/main" id="{69569867-EA13-45F8-9E57-C15EF28DDEDE}"/>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55" name="Google Shape;1658;p188">
              <a:extLst>
                <a:ext uri="{FF2B5EF4-FFF2-40B4-BE49-F238E27FC236}">
                  <a16:creationId xmlns:a16="http://schemas.microsoft.com/office/drawing/2014/main" id="{BA05E5A0-F141-43C9-A1F6-F2C612945004}"/>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sp>
          <p:nvSpPr>
            <p:cNvPr id="56" name="Google Shape;1659;p188">
              <a:extLst>
                <a:ext uri="{FF2B5EF4-FFF2-40B4-BE49-F238E27FC236}">
                  <a16:creationId xmlns:a16="http://schemas.microsoft.com/office/drawing/2014/main" id="{EDA1320C-AADA-413C-B5B4-0CCCFAD4002E}"/>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32323"/>
                </a:buClr>
                <a:buSzPts val="1800"/>
                <a:buFont typeface="Calibri"/>
                <a:buNone/>
                <a:tabLst/>
                <a:defRPr/>
              </a:pPr>
              <a:endParaRPr kumimoji="0" sz="1800" b="0" i="0" u="none" strike="noStrike" kern="1200" cap="none" spc="0" normalizeH="0" baseline="0" noProof="0">
                <a:ln>
                  <a:noFill/>
                </a:ln>
                <a:solidFill>
                  <a:srgbClr val="232323"/>
                </a:solidFill>
                <a:effectLst/>
                <a:uLnTx/>
                <a:uFillTx/>
                <a:latin typeface="Roboto" panose="02000000000000000000" pitchFamily="2" charset="0"/>
                <a:ea typeface="Roboto" panose="02000000000000000000" pitchFamily="2" charset="0"/>
                <a:cs typeface="Calibri"/>
                <a:sym typeface="Calibri"/>
              </a:endParaRPr>
            </a:p>
          </p:txBody>
        </p:sp>
      </p:grpSp>
    </p:spTree>
    <p:extLst>
      <p:ext uri="{BB962C8B-B14F-4D97-AF65-F5344CB8AC3E}">
        <p14:creationId xmlns:p14="http://schemas.microsoft.com/office/powerpoint/2010/main" val="1690019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grpSp>
        <p:nvGrpSpPr>
          <p:cNvPr id="5" name="Google Shape;1629;p188">
            <a:extLst>
              <a:ext uri="{FF2B5EF4-FFF2-40B4-BE49-F238E27FC236}">
                <a16:creationId xmlns:a16="http://schemas.microsoft.com/office/drawing/2014/main" id="{F23A84A5-5085-4B62-A58B-BEB23E235E90}"/>
              </a:ext>
            </a:extLst>
          </p:cNvPr>
          <p:cNvGrpSpPr/>
          <p:nvPr/>
        </p:nvGrpSpPr>
        <p:grpSpPr>
          <a:xfrm>
            <a:off x="-2955616" y="3846167"/>
            <a:ext cx="518741" cy="494422"/>
            <a:chOff x="6870193" y="2295620"/>
            <a:chExt cx="360356" cy="343462"/>
          </a:xfrm>
        </p:grpSpPr>
        <p:sp>
          <p:nvSpPr>
            <p:cNvPr id="6" name="Google Shape;1630;p188">
              <a:extLst>
                <a:ext uri="{FF2B5EF4-FFF2-40B4-BE49-F238E27FC236}">
                  <a16:creationId xmlns:a16="http://schemas.microsoft.com/office/drawing/2014/main" id="{D851EBE8-145F-4002-A8F5-470A141C22AC}"/>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7" name="Google Shape;1631;p188">
              <a:extLst>
                <a:ext uri="{FF2B5EF4-FFF2-40B4-BE49-F238E27FC236}">
                  <a16:creationId xmlns:a16="http://schemas.microsoft.com/office/drawing/2014/main" id="{E5CC908C-0A10-4C47-8015-856586CA55CB}"/>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grpSp>
      <p:sp>
        <p:nvSpPr>
          <p:cNvPr id="8" name="Google Shape;1651;p188">
            <a:extLst>
              <a:ext uri="{FF2B5EF4-FFF2-40B4-BE49-F238E27FC236}">
                <a16:creationId xmlns:a16="http://schemas.microsoft.com/office/drawing/2014/main" id="{B217E51C-9438-4BE0-A0AF-7BDAB24C49D7}"/>
              </a:ext>
            </a:extLst>
          </p:cNvPr>
          <p:cNvSpPr txBox="1"/>
          <p:nvPr/>
        </p:nvSpPr>
        <p:spPr>
          <a:xfrm>
            <a:off x="-2232284" y="3860124"/>
            <a:ext cx="2298833"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dirty="0" err="1">
                <a:solidFill>
                  <a:schemeClr val="dk1"/>
                </a:solidFill>
                <a:latin typeface="Gravur-Condensed" panose="02000506020000020004" pitchFamily="2" charset="0"/>
                <a:ea typeface="Roboto" panose="02000000000000000000" pitchFamily="2" charset="0"/>
                <a:sym typeface="Arial"/>
              </a:rPr>
              <a:t>You</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can</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change</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this</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slide</a:t>
            </a:r>
            <a:r>
              <a:rPr lang="de-DE" sz="1400" dirty="0">
                <a:solidFill>
                  <a:schemeClr val="dk1"/>
                </a:solidFill>
                <a:latin typeface="Gravur-Condensed" panose="02000506020000020004" pitchFamily="2" charset="0"/>
                <a:ea typeface="Roboto" panose="02000000000000000000" pitchFamily="2" charset="0"/>
                <a:sym typeface="Arial"/>
              </a:rPr>
              <a:t> to </a:t>
            </a:r>
            <a:r>
              <a:rPr lang="de-DE" sz="1400" dirty="0" err="1">
                <a:solidFill>
                  <a:schemeClr val="dk1"/>
                </a:solidFill>
                <a:latin typeface="Gravur-Condensed" panose="02000506020000020004" pitchFamily="2" charset="0"/>
                <a:ea typeface="Roboto" panose="02000000000000000000" pitchFamily="2" charset="0"/>
                <a:sym typeface="Arial"/>
              </a:rPr>
              <a:t>introduce</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your</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organisation</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We</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appreciate</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you</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mentioning</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that</a:t>
            </a:r>
            <a:r>
              <a:rPr lang="de-DE" sz="1400" dirty="0">
                <a:solidFill>
                  <a:schemeClr val="dk1"/>
                </a:solidFill>
                <a:latin typeface="Gravur-Condensed" panose="02000506020000020004" pitchFamily="2" charset="0"/>
                <a:ea typeface="Roboto" panose="02000000000000000000" pitchFamily="2" charset="0"/>
                <a:sym typeface="Arial"/>
              </a:rPr>
              <a:t> MobiliseYourCity </a:t>
            </a:r>
            <a:r>
              <a:rPr lang="de-DE" sz="1400" dirty="0" err="1">
                <a:solidFill>
                  <a:schemeClr val="dk1"/>
                </a:solidFill>
                <a:latin typeface="Gravur-Condensed" panose="02000506020000020004" pitchFamily="2" charset="0"/>
                <a:ea typeface="Roboto" panose="02000000000000000000" pitchFamily="2" charset="0"/>
                <a:sym typeface="Arial"/>
              </a:rPr>
              <a:t>prepared</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this</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training</a:t>
            </a:r>
            <a:r>
              <a:rPr lang="de-DE" sz="1400" dirty="0">
                <a:solidFill>
                  <a:schemeClr val="dk1"/>
                </a:solidFill>
                <a:latin typeface="Gravur-Condensed" panose="02000506020000020004" pitchFamily="2" charset="0"/>
                <a:ea typeface="Roboto" panose="02000000000000000000" pitchFamily="2" charset="0"/>
                <a:sym typeface="Arial"/>
              </a:rPr>
              <a:t> </a:t>
            </a:r>
            <a:r>
              <a:rPr lang="de-DE" sz="1400" dirty="0" err="1">
                <a:solidFill>
                  <a:schemeClr val="dk1"/>
                </a:solidFill>
                <a:latin typeface="Gravur-Condensed" panose="02000506020000020004" pitchFamily="2" charset="0"/>
                <a:ea typeface="Roboto" panose="02000000000000000000" pitchFamily="2" charset="0"/>
                <a:sym typeface="Arial"/>
              </a:rPr>
              <a:t>materials</a:t>
            </a:r>
            <a:r>
              <a:rPr lang="de-DE" sz="1400" dirty="0">
                <a:solidFill>
                  <a:schemeClr val="dk1"/>
                </a:solidFill>
                <a:latin typeface="Gravur-Condensed" panose="02000506020000020004" pitchFamily="2" charset="0"/>
                <a:ea typeface="Roboto" panose="02000000000000000000" pitchFamily="2" charset="0"/>
              </a:rPr>
              <a:t> and </a:t>
            </a:r>
            <a:r>
              <a:rPr lang="de-DE" sz="1400" dirty="0" err="1">
                <a:solidFill>
                  <a:schemeClr val="dk1"/>
                </a:solidFill>
                <a:latin typeface="Gravur-Condensed" panose="02000506020000020004" pitchFamily="2" charset="0"/>
                <a:ea typeface="Roboto" panose="02000000000000000000" pitchFamily="2" charset="0"/>
              </a:rPr>
              <a:t>that</a:t>
            </a:r>
            <a:r>
              <a:rPr lang="de-DE" sz="1400" dirty="0">
                <a:solidFill>
                  <a:schemeClr val="dk1"/>
                </a:solidFill>
                <a:latin typeface="Gravur-Condensed" panose="02000506020000020004" pitchFamily="2" charset="0"/>
                <a:ea typeface="Roboto" panose="02000000000000000000" pitchFamily="2" charset="0"/>
              </a:rPr>
              <a:t> </a:t>
            </a:r>
            <a:r>
              <a:rPr lang="de-DE" sz="1400" dirty="0" err="1">
                <a:solidFill>
                  <a:schemeClr val="dk1"/>
                </a:solidFill>
                <a:latin typeface="Gravur-Condensed" panose="02000506020000020004" pitchFamily="2" charset="0"/>
                <a:ea typeface="Roboto" panose="02000000000000000000" pitchFamily="2" charset="0"/>
              </a:rPr>
              <a:t>you</a:t>
            </a:r>
            <a:r>
              <a:rPr lang="de-DE" sz="1400" dirty="0">
                <a:solidFill>
                  <a:schemeClr val="dk1"/>
                </a:solidFill>
                <a:latin typeface="Gravur-Condensed" panose="02000506020000020004" pitchFamily="2" charset="0"/>
                <a:ea typeface="Roboto" panose="02000000000000000000" pitchFamily="2" charset="0"/>
              </a:rPr>
              <a:t> </a:t>
            </a:r>
            <a:r>
              <a:rPr lang="de-DE" sz="1400" dirty="0" err="1">
                <a:solidFill>
                  <a:schemeClr val="dk1"/>
                </a:solidFill>
                <a:latin typeface="Gravur-Condensed" panose="02000506020000020004" pitchFamily="2" charset="0"/>
                <a:ea typeface="Roboto" panose="02000000000000000000" pitchFamily="2" charset="0"/>
              </a:rPr>
              <a:t>are</a:t>
            </a:r>
            <a:r>
              <a:rPr lang="de-DE" sz="1400" dirty="0">
                <a:solidFill>
                  <a:schemeClr val="dk1"/>
                </a:solidFill>
                <a:latin typeface="Gravur-Condensed" panose="02000506020000020004" pitchFamily="2" charset="0"/>
                <a:ea typeface="Roboto" panose="02000000000000000000" pitchFamily="2" charset="0"/>
              </a:rPr>
              <a:t> </a:t>
            </a:r>
            <a:r>
              <a:rPr lang="de-DE" sz="1400" dirty="0" err="1">
                <a:solidFill>
                  <a:schemeClr val="dk1"/>
                </a:solidFill>
                <a:latin typeface="Gravur-Condensed" panose="02000506020000020004" pitchFamily="2" charset="0"/>
                <a:ea typeface="Roboto" panose="02000000000000000000" pitchFamily="2" charset="0"/>
              </a:rPr>
              <a:t>using</a:t>
            </a:r>
            <a:r>
              <a:rPr lang="de-DE" sz="1400" dirty="0">
                <a:solidFill>
                  <a:schemeClr val="dk1"/>
                </a:solidFill>
                <a:latin typeface="Gravur-Condensed" panose="02000506020000020004" pitchFamily="2" charset="0"/>
                <a:ea typeface="Roboto" panose="02000000000000000000" pitchFamily="2" charset="0"/>
              </a:rPr>
              <a:t> </a:t>
            </a:r>
            <a:r>
              <a:rPr lang="de-DE" sz="1400" dirty="0" err="1">
                <a:solidFill>
                  <a:schemeClr val="dk1"/>
                </a:solidFill>
                <a:latin typeface="Gravur-Condensed" panose="02000506020000020004" pitchFamily="2" charset="0"/>
                <a:ea typeface="Roboto" panose="02000000000000000000" pitchFamily="2" charset="0"/>
              </a:rPr>
              <a:t>them</a:t>
            </a:r>
            <a:r>
              <a:rPr lang="de-DE" sz="1400" dirty="0">
                <a:solidFill>
                  <a:schemeClr val="dk1"/>
                </a:solidFill>
                <a:latin typeface="Gravur-Condensed" panose="02000506020000020004" pitchFamily="2" charset="0"/>
                <a:ea typeface="Roboto" panose="02000000000000000000" pitchFamily="2" charset="0"/>
              </a:rPr>
              <a:t> </a:t>
            </a:r>
            <a:r>
              <a:rPr lang="de-DE" sz="1400" dirty="0" err="1">
                <a:solidFill>
                  <a:schemeClr val="dk1"/>
                </a:solidFill>
                <a:latin typeface="Gravur-Condensed" panose="02000506020000020004" pitchFamily="2" charset="0"/>
                <a:ea typeface="Roboto" panose="02000000000000000000" pitchFamily="2" charset="0"/>
              </a:rPr>
              <a:t>now</a:t>
            </a:r>
            <a:r>
              <a:rPr lang="de-DE" sz="1400" dirty="0">
                <a:solidFill>
                  <a:schemeClr val="dk1"/>
                </a:solidFill>
                <a:latin typeface="Gravur-Condensed" panose="02000506020000020004" pitchFamily="2" charset="0"/>
                <a:ea typeface="Roboto" panose="02000000000000000000" pitchFamily="2" charset="0"/>
              </a:rPr>
              <a:t>.</a:t>
            </a:r>
          </a:p>
          <a:p>
            <a:pPr marL="0" marR="0" lvl="0" indent="0" algn="l" rtl="0">
              <a:lnSpc>
                <a:spcPct val="100000"/>
              </a:lnSpc>
              <a:spcBef>
                <a:spcPts val="0"/>
              </a:spcBef>
              <a:spcAft>
                <a:spcPts val="0"/>
              </a:spcAft>
              <a:buClr>
                <a:srgbClr val="000000"/>
              </a:buClr>
              <a:buSzPts val="1400"/>
              <a:buFont typeface="Arial"/>
              <a:buNone/>
            </a:pPr>
            <a:endParaRPr lang="de-DE" sz="1400" dirty="0">
              <a:solidFill>
                <a:schemeClr val="dk1"/>
              </a:solidFill>
              <a:latin typeface="Gravur-Condensed" panose="02000506020000020004" pitchFamily="2" charset="0"/>
              <a:ea typeface="Roboto" panose="02000000000000000000" pitchFamily="2" charset="0"/>
            </a:endParaRPr>
          </a:p>
          <a:p>
            <a:pPr marL="0" marR="0" lvl="0" indent="0" algn="l" rtl="0">
              <a:lnSpc>
                <a:spcPct val="100000"/>
              </a:lnSpc>
              <a:spcBef>
                <a:spcPts val="0"/>
              </a:spcBef>
              <a:spcAft>
                <a:spcPts val="0"/>
              </a:spcAft>
              <a:buClr>
                <a:srgbClr val="000000"/>
              </a:buClr>
              <a:buSzPts val="1400"/>
              <a:buFont typeface="Arial"/>
              <a:buNone/>
            </a:pPr>
            <a:r>
              <a:rPr lang="de-DE" sz="1400" dirty="0">
                <a:solidFill>
                  <a:schemeClr val="dk1"/>
                </a:solidFill>
                <a:latin typeface="Gravur-Condensed" panose="02000506020000020004" pitchFamily="2" charset="0"/>
                <a:ea typeface="Roboto" panose="02000000000000000000" pitchFamily="2" charset="0"/>
              </a:rPr>
              <a:t>Find </a:t>
            </a:r>
            <a:r>
              <a:rPr lang="de-DE" sz="1400" dirty="0" err="1">
                <a:solidFill>
                  <a:schemeClr val="dk1"/>
                </a:solidFill>
                <a:latin typeface="Gravur-Condensed" panose="02000506020000020004" pitchFamily="2" charset="0"/>
                <a:ea typeface="Roboto" panose="02000000000000000000" pitchFamily="2" charset="0"/>
              </a:rPr>
              <a:t>more</a:t>
            </a:r>
            <a:r>
              <a:rPr lang="de-DE" sz="1400" dirty="0">
                <a:solidFill>
                  <a:schemeClr val="dk1"/>
                </a:solidFill>
                <a:latin typeface="Gravur-Condensed" panose="02000506020000020004" pitchFamily="2" charset="0"/>
                <a:ea typeface="Roboto" panose="02000000000000000000" pitchFamily="2" charset="0"/>
              </a:rPr>
              <a:t> </a:t>
            </a:r>
            <a:r>
              <a:rPr lang="de-DE" sz="1400" dirty="0" err="1">
                <a:solidFill>
                  <a:schemeClr val="dk1"/>
                </a:solidFill>
                <a:latin typeface="Gravur-Condensed" panose="02000506020000020004" pitchFamily="2" charset="0"/>
                <a:ea typeface="Roboto" panose="02000000000000000000" pitchFamily="2" charset="0"/>
              </a:rPr>
              <a:t>information</a:t>
            </a:r>
            <a:r>
              <a:rPr lang="de-DE" sz="1400" dirty="0">
                <a:solidFill>
                  <a:schemeClr val="dk1"/>
                </a:solidFill>
                <a:latin typeface="Gravur-Condensed" panose="02000506020000020004" pitchFamily="2" charset="0"/>
                <a:ea typeface="Roboto" panose="02000000000000000000" pitchFamily="2" charset="0"/>
              </a:rPr>
              <a:t> on MobiliseYourCity </a:t>
            </a:r>
            <a:r>
              <a:rPr lang="de-DE" sz="1400" dirty="0" err="1">
                <a:solidFill>
                  <a:schemeClr val="dk1"/>
                </a:solidFill>
                <a:latin typeface="Gravur-Condensed" panose="02000506020000020004" pitchFamily="2" charset="0"/>
                <a:ea typeface="Roboto" panose="02000000000000000000" pitchFamily="2" charset="0"/>
              </a:rPr>
              <a:t>click</a:t>
            </a:r>
            <a:r>
              <a:rPr lang="de-DE" sz="1400" dirty="0">
                <a:solidFill>
                  <a:schemeClr val="dk1"/>
                </a:solidFill>
                <a:latin typeface="Gravur-Condensed" panose="02000506020000020004" pitchFamily="2" charset="0"/>
                <a:ea typeface="Roboto" panose="02000000000000000000" pitchFamily="2" charset="0"/>
              </a:rPr>
              <a:t> </a:t>
            </a:r>
            <a:r>
              <a:rPr lang="de-DE" sz="1400" dirty="0" err="1">
                <a:solidFill>
                  <a:schemeClr val="dk1"/>
                </a:solidFill>
                <a:latin typeface="Gravur-Condensed" panose="02000506020000020004" pitchFamily="2" charset="0"/>
                <a:ea typeface="Roboto" panose="02000000000000000000" pitchFamily="2" charset="0"/>
              </a:rPr>
              <a:t>here</a:t>
            </a:r>
            <a:r>
              <a:rPr lang="de-DE" sz="1400" dirty="0">
                <a:solidFill>
                  <a:schemeClr val="dk1"/>
                </a:solidFill>
                <a:latin typeface="Gravur-Condensed" panose="02000506020000020004" pitchFamily="2" charset="0"/>
                <a:ea typeface="Roboto" panose="02000000000000000000" pitchFamily="2" charset="0"/>
              </a:rPr>
              <a:t>:  </a:t>
            </a:r>
            <a:r>
              <a:rPr lang="de-DE" sz="1400" dirty="0">
                <a:solidFill>
                  <a:schemeClr val="accent1"/>
                </a:solidFill>
                <a:latin typeface="Gravur-Condensed" panose="02000506020000020004" pitchFamily="2" charset="0"/>
                <a:ea typeface="Roboto" panose="02000000000000000000" pitchFamily="2" charset="0"/>
                <a:hlinkClick r:id="rId3">
                  <a:extLst>
                    <a:ext uri="{A12FA001-AC4F-418D-AE19-62706E023703}">
                      <ahyp:hlinkClr xmlns:ahyp="http://schemas.microsoft.com/office/drawing/2018/hyperlinkcolor" val="tx"/>
                    </a:ext>
                  </a:extLst>
                </a:hlinkClick>
              </a:rPr>
              <a:t>https://www.mobiliseyourcity.net/</a:t>
            </a:r>
            <a:r>
              <a:rPr lang="de-DE" sz="1400" dirty="0">
                <a:solidFill>
                  <a:schemeClr val="accent1"/>
                </a:solidFill>
                <a:latin typeface="Gravur-Condensed" panose="02000506020000020004" pitchFamily="2" charset="0"/>
                <a:ea typeface="Roboto" panose="02000000000000000000" pitchFamily="2" charset="0"/>
              </a:rPr>
              <a:t> </a:t>
            </a:r>
            <a:endParaRPr lang="de-DE" sz="1400" dirty="0">
              <a:solidFill>
                <a:schemeClr val="accent1"/>
              </a:solidFill>
              <a:latin typeface="Gravur-Condensed" panose="02000506020000020004" pitchFamily="2" charset="0"/>
              <a:ea typeface="Roboto" panose="02000000000000000000" pitchFamily="2" charset="0"/>
              <a:sym typeface="Arial"/>
            </a:endParaRPr>
          </a:p>
        </p:txBody>
      </p:sp>
      <p:grpSp>
        <p:nvGrpSpPr>
          <p:cNvPr id="13" name="Google Shape;1739;p190">
            <a:extLst>
              <a:ext uri="{FF2B5EF4-FFF2-40B4-BE49-F238E27FC236}">
                <a16:creationId xmlns:a16="http://schemas.microsoft.com/office/drawing/2014/main" id="{C0396EE2-6B56-41E5-8E20-FE6E46E85A2D}"/>
              </a:ext>
            </a:extLst>
          </p:cNvPr>
          <p:cNvGrpSpPr/>
          <p:nvPr/>
        </p:nvGrpSpPr>
        <p:grpSpPr>
          <a:xfrm>
            <a:off x="-2858667" y="120055"/>
            <a:ext cx="453921" cy="453418"/>
            <a:chOff x="5823294" y="2309751"/>
            <a:chExt cx="315327" cy="314978"/>
          </a:xfrm>
        </p:grpSpPr>
        <p:sp>
          <p:nvSpPr>
            <p:cNvPr id="14" name="Google Shape;1740;p190">
              <a:extLst>
                <a:ext uri="{FF2B5EF4-FFF2-40B4-BE49-F238E27FC236}">
                  <a16:creationId xmlns:a16="http://schemas.microsoft.com/office/drawing/2014/main" id="{AE825B39-5B84-4911-9D72-65C848D29BD0}"/>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15" name="Google Shape;1741;p190">
              <a:extLst>
                <a:ext uri="{FF2B5EF4-FFF2-40B4-BE49-F238E27FC236}">
                  <a16:creationId xmlns:a16="http://schemas.microsoft.com/office/drawing/2014/main" id="{BF2A3D8F-385C-4358-8B14-E6834BE87916}"/>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16" name="Google Shape;1742;p190">
              <a:extLst>
                <a:ext uri="{FF2B5EF4-FFF2-40B4-BE49-F238E27FC236}">
                  <a16:creationId xmlns:a16="http://schemas.microsoft.com/office/drawing/2014/main" id="{801A3554-32C8-4578-B90C-9EE72186D420}"/>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17" name="Google Shape;1743;p190">
              <a:extLst>
                <a:ext uri="{FF2B5EF4-FFF2-40B4-BE49-F238E27FC236}">
                  <a16:creationId xmlns:a16="http://schemas.microsoft.com/office/drawing/2014/main" id="{B6CDC07C-EE6B-44EE-8A82-ADF925421FF5}"/>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18" name="Google Shape;1744;p190">
              <a:extLst>
                <a:ext uri="{FF2B5EF4-FFF2-40B4-BE49-F238E27FC236}">
                  <a16:creationId xmlns:a16="http://schemas.microsoft.com/office/drawing/2014/main" id="{12E28618-47B9-4E7B-A6A5-0AF5DC11F097}"/>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19" name="Google Shape;1745;p190">
              <a:extLst>
                <a:ext uri="{FF2B5EF4-FFF2-40B4-BE49-F238E27FC236}">
                  <a16:creationId xmlns:a16="http://schemas.microsoft.com/office/drawing/2014/main" id="{07157DBA-180E-4F8C-8993-668FD60F8540}"/>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20" name="Google Shape;1746;p190">
              <a:extLst>
                <a:ext uri="{FF2B5EF4-FFF2-40B4-BE49-F238E27FC236}">
                  <a16:creationId xmlns:a16="http://schemas.microsoft.com/office/drawing/2014/main" id="{118638C0-B5E0-4CE2-AD2E-B78FB2206969}"/>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21" name="Google Shape;1747;p190">
              <a:extLst>
                <a:ext uri="{FF2B5EF4-FFF2-40B4-BE49-F238E27FC236}">
                  <a16:creationId xmlns:a16="http://schemas.microsoft.com/office/drawing/2014/main" id="{BEA605BA-E479-4601-9E5B-6210085849E0}"/>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22" name="Google Shape;1748;p190">
              <a:extLst>
                <a:ext uri="{FF2B5EF4-FFF2-40B4-BE49-F238E27FC236}">
                  <a16:creationId xmlns:a16="http://schemas.microsoft.com/office/drawing/2014/main" id="{88D335EF-5A84-449D-8DA3-CFDDA9218B12}"/>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23" name="Google Shape;1749;p190">
              <a:extLst>
                <a:ext uri="{FF2B5EF4-FFF2-40B4-BE49-F238E27FC236}">
                  <a16:creationId xmlns:a16="http://schemas.microsoft.com/office/drawing/2014/main" id="{528A820C-3F03-4553-8927-D4B4B5A00DD9}"/>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24" name="Google Shape;1750;p190">
              <a:extLst>
                <a:ext uri="{FF2B5EF4-FFF2-40B4-BE49-F238E27FC236}">
                  <a16:creationId xmlns:a16="http://schemas.microsoft.com/office/drawing/2014/main" id="{82BA3082-48B7-4B33-A4A6-0FB4A502ECBC}"/>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25" name="Google Shape;1751;p190">
              <a:extLst>
                <a:ext uri="{FF2B5EF4-FFF2-40B4-BE49-F238E27FC236}">
                  <a16:creationId xmlns:a16="http://schemas.microsoft.com/office/drawing/2014/main" id="{4BDC0125-58B7-42B6-8874-DC07BDD4ABD6}"/>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26" name="Google Shape;1752;p190">
              <a:extLst>
                <a:ext uri="{FF2B5EF4-FFF2-40B4-BE49-F238E27FC236}">
                  <a16:creationId xmlns:a16="http://schemas.microsoft.com/office/drawing/2014/main" id="{9716DB64-EFA5-492C-9AEC-EE440BE8CE93}"/>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27" name="Google Shape;1753;p190">
              <a:extLst>
                <a:ext uri="{FF2B5EF4-FFF2-40B4-BE49-F238E27FC236}">
                  <a16:creationId xmlns:a16="http://schemas.microsoft.com/office/drawing/2014/main" id="{DC5B8A80-2DCD-46AC-9884-CE8320537A75}"/>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28" name="Google Shape;1754;p190">
              <a:extLst>
                <a:ext uri="{FF2B5EF4-FFF2-40B4-BE49-F238E27FC236}">
                  <a16:creationId xmlns:a16="http://schemas.microsoft.com/office/drawing/2014/main" id="{4B45B3FD-1580-4226-A8D9-CA2C78E73BDF}"/>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29" name="Google Shape;1755;p190">
              <a:extLst>
                <a:ext uri="{FF2B5EF4-FFF2-40B4-BE49-F238E27FC236}">
                  <a16:creationId xmlns:a16="http://schemas.microsoft.com/office/drawing/2014/main" id="{FA6B9E4F-ADD2-4092-8BB4-FD6F045EA94B}"/>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30" name="Google Shape;1756;p190">
              <a:extLst>
                <a:ext uri="{FF2B5EF4-FFF2-40B4-BE49-F238E27FC236}">
                  <a16:creationId xmlns:a16="http://schemas.microsoft.com/office/drawing/2014/main" id="{5FB76E1E-1594-4F95-BC8A-60B75BD640B4}"/>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grpSp>
      <p:sp>
        <p:nvSpPr>
          <p:cNvPr id="31" name="Google Shape;1757;p190">
            <a:extLst>
              <a:ext uri="{FF2B5EF4-FFF2-40B4-BE49-F238E27FC236}">
                <a16:creationId xmlns:a16="http://schemas.microsoft.com/office/drawing/2014/main" id="{C5F37175-58CF-444F-BE52-D8F3E2ACD04F}"/>
              </a:ext>
            </a:extLst>
          </p:cNvPr>
          <p:cNvSpPr txBox="1"/>
          <p:nvPr/>
        </p:nvSpPr>
        <p:spPr>
          <a:xfrm>
            <a:off x="-2194105" y="34884"/>
            <a:ext cx="2260654"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err="1">
                <a:solidFill>
                  <a:schemeClr val="dk1"/>
                </a:solidFill>
                <a:latin typeface="Gravur-Condensed" panose="02000506020000020004" pitchFamily="2" charset="0"/>
                <a:ea typeface="Roboto" panose="02000000000000000000" pitchFamily="2" charset="0"/>
                <a:sym typeface="Arial"/>
              </a:rPr>
              <a:t>Aim</a:t>
            </a:r>
            <a:r>
              <a:rPr lang="de-DE" sz="1400">
                <a:solidFill>
                  <a:schemeClr val="dk1"/>
                </a:solidFill>
                <a:latin typeface="Gravur-Condensed" panose="02000506020000020004" pitchFamily="2" charset="0"/>
                <a:ea typeface="Roboto" panose="02000000000000000000" pitchFamily="2" charset="0"/>
                <a:sym typeface="Arial"/>
              </a:rPr>
              <a:t> to </a:t>
            </a:r>
            <a:r>
              <a:rPr lang="de-DE" sz="1400" err="1">
                <a:solidFill>
                  <a:schemeClr val="dk1"/>
                </a:solidFill>
                <a:latin typeface="Gravur-Condensed" panose="02000506020000020004" pitchFamily="2" charset="0"/>
                <a:ea typeface="Roboto" panose="02000000000000000000" pitchFamily="2" charset="0"/>
                <a:sym typeface="Arial"/>
              </a:rPr>
              <a:t>spend</a:t>
            </a:r>
            <a:r>
              <a:rPr lang="de-DE" sz="1400">
                <a:solidFill>
                  <a:schemeClr val="dk1"/>
                </a:solidFill>
                <a:latin typeface="Gravur-Condensed" panose="02000506020000020004" pitchFamily="2" charset="0"/>
                <a:ea typeface="Roboto" panose="02000000000000000000" pitchFamily="2" charset="0"/>
                <a:sym typeface="Arial"/>
              </a:rPr>
              <a:t> </a:t>
            </a:r>
            <a:r>
              <a:rPr lang="de-DE" sz="1400" err="1">
                <a:solidFill>
                  <a:schemeClr val="dk1"/>
                </a:solidFill>
                <a:latin typeface="Gravur-Condensed" panose="02000506020000020004" pitchFamily="2" charset="0"/>
                <a:ea typeface="Roboto" panose="02000000000000000000" pitchFamily="2" charset="0"/>
                <a:sym typeface="Arial"/>
              </a:rPr>
              <a:t>about</a:t>
            </a:r>
            <a:r>
              <a:rPr lang="de-DE" sz="1400">
                <a:solidFill>
                  <a:schemeClr val="dk1"/>
                </a:solidFill>
                <a:latin typeface="Gravur-Condensed" panose="02000506020000020004" pitchFamily="2" charset="0"/>
                <a:ea typeface="Roboto" panose="02000000000000000000" pitchFamily="2" charset="0"/>
                <a:sym typeface="Arial"/>
              </a:rPr>
              <a:t> </a:t>
            </a:r>
            <a:r>
              <a:rPr lang="de-DE" sz="1400" b="1">
                <a:solidFill>
                  <a:schemeClr val="dk1"/>
                </a:solidFill>
                <a:latin typeface="Gravur-Condensed" panose="02000506020000020004" pitchFamily="2" charset="0"/>
                <a:ea typeface="Roboto" panose="02000000000000000000" pitchFamily="2" charset="0"/>
              </a:rPr>
              <a:t>2-3 </a:t>
            </a:r>
            <a:r>
              <a:rPr lang="de-DE" sz="1400" b="1" err="1">
                <a:solidFill>
                  <a:schemeClr val="dk1"/>
                </a:solidFill>
                <a:latin typeface="Gravur-Condensed" panose="02000506020000020004" pitchFamily="2" charset="0"/>
                <a:ea typeface="Roboto" panose="02000000000000000000" pitchFamily="2" charset="0"/>
              </a:rPr>
              <a:t>minutes</a:t>
            </a:r>
            <a:r>
              <a:rPr lang="de-DE" sz="1400" b="1">
                <a:solidFill>
                  <a:schemeClr val="dk1"/>
                </a:solidFill>
                <a:latin typeface="Gravur-Condensed" panose="02000506020000020004" pitchFamily="2" charset="0"/>
                <a:ea typeface="Roboto" panose="02000000000000000000" pitchFamily="2" charset="0"/>
                <a:sym typeface="Arial"/>
              </a:rPr>
              <a:t> </a:t>
            </a:r>
            <a:r>
              <a:rPr lang="de-DE" sz="1400">
                <a:solidFill>
                  <a:schemeClr val="dk1"/>
                </a:solidFill>
                <a:latin typeface="Gravur-Condensed" panose="02000506020000020004" pitchFamily="2" charset="0"/>
                <a:ea typeface="Roboto" panose="02000000000000000000" pitchFamily="2" charset="0"/>
                <a:sym typeface="Arial"/>
              </a:rPr>
              <a:t>on the </a:t>
            </a:r>
            <a:r>
              <a:rPr lang="de-DE" sz="1400" err="1">
                <a:solidFill>
                  <a:schemeClr val="dk1"/>
                </a:solidFill>
                <a:latin typeface="Gravur-Condensed" panose="02000506020000020004" pitchFamily="2" charset="0"/>
                <a:ea typeface="Roboto" panose="02000000000000000000" pitchFamily="2" charset="0"/>
                <a:sym typeface="Arial"/>
              </a:rPr>
              <a:t>introduction</a:t>
            </a:r>
            <a:r>
              <a:rPr lang="de-DE" sz="1400">
                <a:solidFill>
                  <a:schemeClr val="dk1"/>
                </a:solidFill>
                <a:latin typeface="Gravur-Condensed" panose="02000506020000020004" pitchFamily="2" charset="0"/>
                <a:ea typeface="Roboto" panose="02000000000000000000" pitchFamily="2" charset="0"/>
                <a:sym typeface="Arial"/>
              </a:rPr>
              <a:t> </a:t>
            </a:r>
            <a:r>
              <a:rPr lang="de-DE" sz="1400" err="1">
                <a:solidFill>
                  <a:schemeClr val="dk1"/>
                </a:solidFill>
                <a:latin typeface="Gravur-Condensed" panose="02000506020000020004" pitchFamily="2" charset="0"/>
                <a:ea typeface="Roboto" panose="02000000000000000000" pitchFamily="2" charset="0"/>
                <a:sym typeface="Arial"/>
              </a:rPr>
              <a:t>of</a:t>
            </a:r>
            <a:r>
              <a:rPr lang="de-DE" sz="1400">
                <a:solidFill>
                  <a:schemeClr val="dk1"/>
                </a:solidFill>
                <a:latin typeface="Gravur-Condensed" panose="02000506020000020004" pitchFamily="2" charset="0"/>
                <a:ea typeface="Roboto" panose="02000000000000000000" pitchFamily="2" charset="0"/>
                <a:sym typeface="Arial"/>
              </a:rPr>
              <a:t> </a:t>
            </a:r>
            <a:r>
              <a:rPr lang="de-DE" sz="1400" err="1">
                <a:solidFill>
                  <a:schemeClr val="dk1"/>
                </a:solidFill>
                <a:latin typeface="Gravur-Condensed" panose="02000506020000020004" pitchFamily="2" charset="0"/>
                <a:ea typeface="Roboto" panose="02000000000000000000" pitchFamily="2" charset="0"/>
                <a:sym typeface="Arial"/>
              </a:rPr>
              <a:t>your</a:t>
            </a:r>
            <a:r>
              <a:rPr lang="de-DE" sz="1400">
                <a:solidFill>
                  <a:schemeClr val="dk1"/>
                </a:solidFill>
                <a:latin typeface="Gravur-Condensed" panose="02000506020000020004" pitchFamily="2" charset="0"/>
                <a:ea typeface="Roboto" panose="02000000000000000000" pitchFamily="2" charset="0"/>
                <a:sym typeface="Arial"/>
              </a:rPr>
              <a:t> </a:t>
            </a:r>
            <a:r>
              <a:rPr lang="de-DE" sz="1400" err="1">
                <a:solidFill>
                  <a:schemeClr val="dk1"/>
                </a:solidFill>
                <a:latin typeface="Gravur-Condensed" panose="02000506020000020004" pitchFamily="2" charset="0"/>
                <a:ea typeface="Roboto" panose="02000000000000000000" pitchFamily="2" charset="0"/>
                <a:sym typeface="Arial"/>
              </a:rPr>
              <a:t>organisation</a:t>
            </a:r>
            <a:endParaRPr sz="1400">
              <a:solidFill>
                <a:schemeClr val="dk1"/>
              </a:solidFill>
              <a:latin typeface="Gravur-Condensed" panose="02000506020000020004" pitchFamily="2" charset="0"/>
              <a:ea typeface="Roboto" panose="02000000000000000000" pitchFamily="2" charset="0"/>
              <a:sym typeface="Arial"/>
            </a:endParaRPr>
          </a:p>
        </p:txBody>
      </p:sp>
      <p:sp>
        <p:nvSpPr>
          <p:cNvPr id="2" name="Google Shape;1766;p191">
            <a:extLst>
              <a:ext uri="{FF2B5EF4-FFF2-40B4-BE49-F238E27FC236}">
                <a16:creationId xmlns:a16="http://schemas.microsoft.com/office/drawing/2014/main" id="{5153333D-3843-A000-9992-7A56890E3028}"/>
              </a:ext>
            </a:extLst>
          </p:cNvPr>
          <p:cNvSpPr txBox="1">
            <a:spLocks noGrp="1"/>
          </p:cNvSpPr>
          <p:nvPr/>
        </p:nvSpPr>
        <p:spPr>
          <a:xfrm>
            <a:off x="789250" y="346764"/>
            <a:ext cx="10899900" cy="5502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9525" lvl="0" indent="-9525">
              <a:spcAft>
                <a:spcPts val="0"/>
              </a:spcAft>
            </a:pPr>
            <a:r>
              <a:rPr lang="de-DE" kern="1200">
                <a:latin typeface="Gravur-CondensedBold" panose="02000506020000020004" pitchFamily="2" charset="0"/>
                <a:ea typeface="+mn-ea"/>
                <a:cs typeface="+mn-cs"/>
              </a:rPr>
              <a:t>MobiliseYourCity - a </a:t>
            </a:r>
            <a:r>
              <a:rPr lang="de-DE" kern="1200" err="1">
                <a:latin typeface="Gravur-CondensedBold" panose="02000506020000020004" pitchFamily="2" charset="0"/>
                <a:ea typeface="+mn-ea"/>
                <a:cs typeface="+mn-cs"/>
              </a:rPr>
              <a:t>truly</a:t>
            </a:r>
            <a:r>
              <a:rPr lang="de-DE" kern="1200">
                <a:latin typeface="Gravur-CondensedBold" panose="02000506020000020004" pitchFamily="2" charset="0"/>
                <a:ea typeface="+mn-ea"/>
                <a:cs typeface="+mn-cs"/>
              </a:rPr>
              <a:t> global Partnership </a:t>
            </a:r>
            <a:r>
              <a:rPr lang="de-DE" kern="1200" err="1">
                <a:latin typeface="Gravur-CondensedBold" panose="02000506020000020004" pitchFamily="2" charset="0"/>
                <a:ea typeface="+mn-ea"/>
                <a:cs typeface="+mn-cs"/>
              </a:rPr>
              <a:t>with</a:t>
            </a:r>
            <a:r>
              <a:rPr lang="de-DE" kern="1200">
                <a:latin typeface="Gravur-CondensedBold" panose="02000506020000020004" pitchFamily="2" charset="0"/>
                <a:ea typeface="+mn-ea"/>
                <a:cs typeface="+mn-cs"/>
              </a:rPr>
              <a:t> </a:t>
            </a:r>
            <a:r>
              <a:rPr lang="de-DE" kern="1200" err="1">
                <a:latin typeface="Gravur-CondensedBold" panose="02000506020000020004" pitchFamily="2" charset="0"/>
                <a:ea typeface="+mn-ea"/>
                <a:cs typeface="+mn-cs"/>
              </a:rPr>
              <a:t>members</a:t>
            </a:r>
            <a:r>
              <a:rPr lang="de-DE" kern="1200">
                <a:latin typeface="Gravur-CondensedBold" panose="02000506020000020004" pitchFamily="2" charset="0"/>
                <a:ea typeface="+mn-ea"/>
                <a:cs typeface="+mn-cs"/>
              </a:rPr>
              <a:t> on 4 </a:t>
            </a:r>
            <a:r>
              <a:rPr lang="de-DE" kern="1200" err="1">
                <a:latin typeface="Gravur-CondensedBold" panose="02000506020000020004" pitchFamily="2" charset="0"/>
                <a:ea typeface="+mn-ea"/>
                <a:cs typeface="+mn-cs"/>
              </a:rPr>
              <a:t>continents</a:t>
            </a:r>
            <a:endParaRPr lang="fr-BE" kern="1200">
              <a:latin typeface="Gravur-CondensedBold" panose="02000506020000020004" pitchFamily="2" charset="0"/>
              <a:ea typeface="+mn-ea"/>
              <a:cs typeface="+mn-cs"/>
            </a:endParaRPr>
          </a:p>
        </p:txBody>
      </p:sp>
      <p:pic>
        <p:nvPicPr>
          <p:cNvPr id="3" name="Google Shape;1767;p191">
            <a:extLst>
              <a:ext uri="{FF2B5EF4-FFF2-40B4-BE49-F238E27FC236}">
                <a16:creationId xmlns:a16="http://schemas.microsoft.com/office/drawing/2014/main" id="{01EA4F5E-C577-5125-87F8-4520BE6B005C}"/>
              </a:ext>
            </a:extLst>
          </p:cNvPr>
          <p:cNvPicPr preferRelativeResize="0"/>
          <p:nvPr/>
        </p:nvPicPr>
        <p:blipFill>
          <a:blip r:embed="rId4">
            <a:alphaModFix/>
          </a:blip>
          <a:stretch>
            <a:fillRect/>
          </a:stretch>
        </p:blipFill>
        <p:spPr>
          <a:xfrm>
            <a:off x="2316588" y="1696013"/>
            <a:ext cx="7052289" cy="4704788"/>
          </a:xfrm>
          <a:prstGeom prst="rect">
            <a:avLst/>
          </a:prstGeom>
          <a:noFill/>
          <a:ln>
            <a:noFill/>
          </a:ln>
        </p:spPr>
      </p:pic>
      <p:grpSp>
        <p:nvGrpSpPr>
          <p:cNvPr id="32" name="Google Shape;7673;p55">
            <a:extLst>
              <a:ext uri="{FF2B5EF4-FFF2-40B4-BE49-F238E27FC236}">
                <a16:creationId xmlns:a16="http://schemas.microsoft.com/office/drawing/2014/main" id="{6AF3BAC4-AB76-43A0-8246-FA1166A3D2AE}"/>
              </a:ext>
            </a:extLst>
          </p:cNvPr>
          <p:cNvGrpSpPr/>
          <p:nvPr/>
        </p:nvGrpSpPr>
        <p:grpSpPr>
          <a:xfrm>
            <a:off x="12265289" y="4461248"/>
            <a:ext cx="515449" cy="457761"/>
            <a:chOff x="3584280" y="3699191"/>
            <a:chExt cx="358069" cy="317995"/>
          </a:xfrm>
          <a:solidFill>
            <a:srgbClr val="9E2886"/>
          </a:solidFill>
        </p:grpSpPr>
        <p:sp>
          <p:nvSpPr>
            <p:cNvPr id="33" name="Google Shape;7674;p55">
              <a:extLst>
                <a:ext uri="{FF2B5EF4-FFF2-40B4-BE49-F238E27FC236}">
                  <a16:creationId xmlns:a16="http://schemas.microsoft.com/office/drawing/2014/main" id="{452A212F-1C36-402D-8DA9-B46A98A3EAC1}"/>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32323"/>
                </a:solidFill>
                <a:effectLst/>
                <a:uLnTx/>
                <a:uFillTx/>
                <a:latin typeface="Roboto"/>
                <a:ea typeface="+mn-ea"/>
                <a:cs typeface="+mn-cs"/>
              </a:endParaRPr>
            </a:p>
          </p:txBody>
        </p:sp>
        <p:sp>
          <p:nvSpPr>
            <p:cNvPr id="34" name="Google Shape;7675;p55">
              <a:extLst>
                <a:ext uri="{FF2B5EF4-FFF2-40B4-BE49-F238E27FC236}">
                  <a16:creationId xmlns:a16="http://schemas.microsoft.com/office/drawing/2014/main" id="{9F697649-91FF-485F-97C8-38F97DCA1342}"/>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32323"/>
                </a:solidFill>
                <a:effectLst/>
                <a:uLnTx/>
                <a:uFillTx/>
                <a:latin typeface="Roboto"/>
                <a:ea typeface="+mn-ea"/>
                <a:cs typeface="+mn-cs"/>
              </a:endParaRPr>
            </a:p>
          </p:txBody>
        </p:sp>
        <p:sp>
          <p:nvSpPr>
            <p:cNvPr id="35" name="Google Shape;7676;p55">
              <a:extLst>
                <a:ext uri="{FF2B5EF4-FFF2-40B4-BE49-F238E27FC236}">
                  <a16:creationId xmlns:a16="http://schemas.microsoft.com/office/drawing/2014/main" id="{A80C8493-DBC9-43B7-8463-71155656EFC4}"/>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32323"/>
                </a:solidFill>
                <a:effectLst/>
                <a:uLnTx/>
                <a:uFillTx/>
                <a:latin typeface="Roboto"/>
                <a:ea typeface="+mn-ea"/>
                <a:cs typeface="+mn-cs"/>
              </a:endParaRPr>
            </a:p>
          </p:txBody>
        </p:sp>
        <p:sp>
          <p:nvSpPr>
            <p:cNvPr id="36" name="Google Shape;7677;p55">
              <a:extLst>
                <a:ext uri="{FF2B5EF4-FFF2-40B4-BE49-F238E27FC236}">
                  <a16:creationId xmlns:a16="http://schemas.microsoft.com/office/drawing/2014/main" id="{6CA66B7A-ED61-4C46-B043-6534E073FF79}"/>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32323"/>
                </a:solidFill>
                <a:effectLst/>
                <a:uLnTx/>
                <a:uFillTx/>
                <a:latin typeface="Roboto"/>
                <a:ea typeface="+mn-ea"/>
                <a:cs typeface="+mn-cs"/>
              </a:endParaRPr>
            </a:p>
          </p:txBody>
        </p:sp>
      </p:grpSp>
      <p:sp>
        <p:nvSpPr>
          <p:cNvPr id="37" name="TextBox 36">
            <a:extLst>
              <a:ext uri="{FF2B5EF4-FFF2-40B4-BE49-F238E27FC236}">
                <a16:creationId xmlns:a16="http://schemas.microsoft.com/office/drawing/2014/main" id="{93FDAD12-DBC9-4F63-BFDB-9218850389EA}"/>
              </a:ext>
            </a:extLst>
          </p:cNvPr>
          <p:cNvSpPr txBox="1"/>
          <p:nvPr/>
        </p:nvSpPr>
        <p:spPr bwMode="auto">
          <a:xfrm>
            <a:off x="12822656" y="4368729"/>
            <a:ext cx="191531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Update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this</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slide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based</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on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your</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organisational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background</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a:t>
            </a:r>
          </a:p>
        </p:txBody>
      </p:sp>
      <p:grpSp>
        <p:nvGrpSpPr>
          <p:cNvPr id="38" name="Group 37">
            <a:extLst>
              <a:ext uri="{FF2B5EF4-FFF2-40B4-BE49-F238E27FC236}">
                <a16:creationId xmlns:a16="http://schemas.microsoft.com/office/drawing/2014/main" id="{FAC1FC21-D2C7-42AB-9D99-FB71E5BE2B92}"/>
              </a:ext>
            </a:extLst>
          </p:cNvPr>
          <p:cNvGrpSpPr/>
          <p:nvPr/>
        </p:nvGrpSpPr>
        <p:grpSpPr>
          <a:xfrm>
            <a:off x="7259516" y="1267655"/>
            <a:ext cx="4152747" cy="2024275"/>
            <a:chOff x="7827550" y="1267655"/>
            <a:chExt cx="4152747" cy="2024275"/>
          </a:xfrm>
        </p:grpSpPr>
        <p:pic>
          <p:nvPicPr>
            <p:cNvPr id="39" name="Google Shape;1768;p191">
              <a:extLst>
                <a:ext uri="{FF2B5EF4-FFF2-40B4-BE49-F238E27FC236}">
                  <a16:creationId xmlns:a16="http://schemas.microsoft.com/office/drawing/2014/main" id="{C7A6E104-4F9B-4F33-BC40-C7893C3F2595}"/>
                </a:ext>
              </a:extLst>
            </p:cNvPr>
            <p:cNvPicPr preferRelativeResize="0"/>
            <p:nvPr/>
          </p:nvPicPr>
          <p:blipFill>
            <a:blip r:embed="rId5">
              <a:alphaModFix/>
            </a:blip>
            <a:stretch>
              <a:fillRect/>
            </a:stretch>
          </p:blipFill>
          <p:spPr>
            <a:xfrm>
              <a:off x="7827550" y="1267655"/>
              <a:ext cx="3631149" cy="2024275"/>
            </a:xfrm>
            <a:prstGeom prst="rect">
              <a:avLst/>
            </a:prstGeom>
            <a:noFill/>
            <a:ln>
              <a:noFill/>
            </a:ln>
          </p:spPr>
        </p:pic>
        <p:pic>
          <p:nvPicPr>
            <p:cNvPr id="40" name="Image 5" descr="Une image contenant texte&#10;&#10;Description générée automatiquement">
              <a:extLst>
                <a:ext uri="{FF2B5EF4-FFF2-40B4-BE49-F238E27FC236}">
                  <a16:creationId xmlns:a16="http://schemas.microsoft.com/office/drawing/2014/main" id="{F0D32792-5E0D-463F-8B48-A40BCA4947D8}"/>
                </a:ext>
              </a:extLst>
            </p:cNvPr>
            <p:cNvPicPr>
              <a:picLocks noChangeAspect="1"/>
            </p:cNvPicPr>
            <p:nvPr/>
          </p:nvPicPr>
          <p:blipFill>
            <a:blip r:embed="rId6"/>
            <a:stretch>
              <a:fillRect/>
            </a:stretch>
          </p:blipFill>
          <p:spPr>
            <a:xfrm>
              <a:off x="10937101" y="1548332"/>
              <a:ext cx="1043196" cy="550286"/>
            </a:xfrm>
            <a:prstGeom prst="rect">
              <a:avLst/>
            </a:prstGeom>
          </p:spPr>
        </p:pic>
      </p:grpSp>
    </p:spTree>
    <p:extLst>
      <p:ext uri="{BB962C8B-B14F-4D97-AF65-F5344CB8AC3E}">
        <p14:creationId xmlns:p14="http://schemas.microsoft.com/office/powerpoint/2010/main" val="165917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0E8B03-615F-478E-8488-DCF3BA07375F}"/>
              </a:ext>
            </a:extLst>
          </p:cNvPr>
          <p:cNvSpPr>
            <a:spLocks noGrp="1"/>
          </p:cNvSpPr>
          <p:nvPr>
            <p:ph type="body" sz="quarter" idx="10"/>
          </p:nvPr>
        </p:nvSpPr>
        <p:spPr/>
        <p:txBody>
          <a:bodyPr/>
          <a:lstStyle/>
          <a:p>
            <a:r>
              <a:rPr lang="de-DE"/>
              <a:t>Poll</a:t>
            </a:r>
            <a:endParaRPr lang="en-GB"/>
          </a:p>
        </p:txBody>
      </p:sp>
      <p:sp>
        <p:nvSpPr>
          <p:cNvPr id="6" name="Text Placeholder 5">
            <a:extLst>
              <a:ext uri="{FF2B5EF4-FFF2-40B4-BE49-F238E27FC236}">
                <a16:creationId xmlns:a16="http://schemas.microsoft.com/office/drawing/2014/main" id="{D8E6092D-A74E-4D50-9EF3-BC684460CADE}"/>
              </a:ext>
            </a:extLst>
          </p:cNvPr>
          <p:cNvSpPr>
            <a:spLocks noGrp="1"/>
          </p:cNvSpPr>
          <p:nvPr>
            <p:ph type="body" sz="quarter" idx="12"/>
          </p:nvPr>
        </p:nvSpPr>
        <p:spPr/>
        <p:txBody>
          <a:bodyPr/>
          <a:lstStyle/>
          <a:p>
            <a:r>
              <a:rPr lang="de-DE"/>
              <a:t>2</a:t>
            </a:r>
            <a:endParaRPr lang="en-GB"/>
          </a:p>
        </p:txBody>
      </p:sp>
      <p:grpSp>
        <p:nvGrpSpPr>
          <p:cNvPr id="7" name="Google Shape;1617;g117360a51c1_0_881">
            <a:extLst>
              <a:ext uri="{FF2B5EF4-FFF2-40B4-BE49-F238E27FC236}">
                <a16:creationId xmlns:a16="http://schemas.microsoft.com/office/drawing/2014/main" id="{C38AF993-D8D0-4919-8E13-4638020526B6}"/>
              </a:ext>
            </a:extLst>
          </p:cNvPr>
          <p:cNvGrpSpPr/>
          <p:nvPr/>
        </p:nvGrpSpPr>
        <p:grpSpPr>
          <a:xfrm>
            <a:off x="-2133324" y="142570"/>
            <a:ext cx="453913" cy="453411"/>
            <a:chOff x="5823294" y="2309751"/>
            <a:chExt cx="315327" cy="314978"/>
          </a:xfrm>
        </p:grpSpPr>
        <p:sp>
          <p:nvSpPr>
            <p:cNvPr id="8" name="Google Shape;1618;g117360a51c1_0_881">
              <a:extLst>
                <a:ext uri="{FF2B5EF4-FFF2-40B4-BE49-F238E27FC236}">
                  <a16:creationId xmlns:a16="http://schemas.microsoft.com/office/drawing/2014/main" id="{D92311C5-EE29-4C6B-A181-B8C11378C1D6}"/>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 name="Google Shape;1619;g117360a51c1_0_881">
              <a:extLst>
                <a:ext uri="{FF2B5EF4-FFF2-40B4-BE49-F238E27FC236}">
                  <a16:creationId xmlns:a16="http://schemas.microsoft.com/office/drawing/2014/main" id="{A8597C24-EA9D-49DC-8357-F6B798519BC5}"/>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 name="Google Shape;1620;g117360a51c1_0_881">
              <a:extLst>
                <a:ext uri="{FF2B5EF4-FFF2-40B4-BE49-F238E27FC236}">
                  <a16:creationId xmlns:a16="http://schemas.microsoft.com/office/drawing/2014/main" id="{B91128F1-9FC6-4698-98A9-15A058C34E55}"/>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621;g117360a51c1_0_881">
              <a:extLst>
                <a:ext uri="{FF2B5EF4-FFF2-40B4-BE49-F238E27FC236}">
                  <a16:creationId xmlns:a16="http://schemas.microsoft.com/office/drawing/2014/main" id="{ED98657A-78FC-4A1E-9155-03B5F942B08E}"/>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622;g117360a51c1_0_881">
              <a:extLst>
                <a:ext uri="{FF2B5EF4-FFF2-40B4-BE49-F238E27FC236}">
                  <a16:creationId xmlns:a16="http://schemas.microsoft.com/office/drawing/2014/main" id="{60E5BA4D-6BEA-45E4-A293-A23F33CA2656}"/>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623;g117360a51c1_0_881">
              <a:extLst>
                <a:ext uri="{FF2B5EF4-FFF2-40B4-BE49-F238E27FC236}">
                  <a16:creationId xmlns:a16="http://schemas.microsoft.com/office/drawing/2014/main" id="{25570D18-1CBF-42B1-98CC-306F824AFB04}"/>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624;g117360a51c1_0_881">
              <a:extLst>
                <a:ext uri="{FF2B5EF4-FFF2-40B4-BE49-F238E27FC236}">
                  <a16:creationId xmlns:a16="http://schemas.microsoft.com/office/drawing/2014/main" id="{069EB946-AB51-4FF5-A0B1-B10B63813884}"/>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625;g117360a51c1_0_881">
              <a:extLst>
                <a:ext uri="{FF2B5EF4-FFF2-40B4-BE49-F238E27FC236}">
                  <a16:creationId xmlns:a16="http://schemas.microsoft.com/office/drawing/2014/main" id="{FA573F1B-495A-4205-889E-04F7FC3A7437}"/>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626;g117360a51c1_0_881">
              <a:extLst>
                <a:ext uri="{FF2B5EF4-FFF2-40B4-BE49-F238E27FC236}">
                  <a16:creationId xmlns:a16="http://schemas.microsoft.com/office/drawing/2014/main" id="{FBCB24B8-D448-444D-B832-8DE43AEEBC32}"/>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627;g117360a51c1_0_881">
              <a:extLst>
                <a:ext uri="{FF2B5EF4-FFF2-40B4-BE49-F238E27FC236}">
                  <a16:creationId xmlns:a16="http://schemas.microsoft.com/office/drawing/2014/main" id="{2D33E1FF-F19F-4E4A-8BDE-B5523BC25CCA}"/>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628;g117360a51c1_0_881">
              <a:extLst>
                <a:ext uri="{FF2B5EF4-FFF2-40B4-BE49-F238E27FC236}">
                  <a16:creationId xmlns:a16="http://schemas.microsoft.com/office/drawing/2014/main" id="{9C11CFDE-3D54-425D-A76E-7A3EE3111445}"/>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629;g117360a51c1_0_881">
              <a:extLst>
                <a:ext uri="{FF2B5EF4-FFF2-40B4-BE49-F238E27FC236}">
                  <a16:creationId xmlns:a16="http://schemas.microsoft.com/office/drawing/2014/main" id="{48F0F344-967A-4D8F-AD24-D5E6BD1BEB51}"/>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630;g117360a51c1_0_881">
              <a:extLst>
                <a:ext uri="{FF2B5EF4-FFF2-40B4-BE49-F238E27FC236}">
                  <a16:creationId xmlns:a16="http://schemas.microsoft.com/office/drawing/2014/main" id="{5A2391E4-7F72-423E-974F-3ED3BA99071F}"/>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631;g117360a51c1_0_881">
              <a:extLst>
                <a:ext uri="{FF2B5EF4-FFF2-40B4-BE49-F238E27FC236}">
                  <a16:creationId xmlns:a16="http://schemas.microsoft.com/office/drawing/2014/main" id="{57624754-CE3F-43AF-B412-D34824299013}"/>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632;g117360a51c1_0_881">
              <a:extLst>
                <a:ext uri="{FF2B5EF4-FFF2-40B4-BE49-F238E27FC236}">
                  <a16:creationId xmlns:a16="http://schemas.microsoft.com/office/drawing/2014/main" id="{0D3D4415-8607-4902-9FF9-27F9518FAA3B}"/>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633;g117360a51c1_0_881">
              <a:extLst>
                <a:ext uri="{FF2B5EF4-FFF2-40B4-BE49-F238E27FC236}">
                  <a16:creationId xmlns:a16="http://schemas.microsoft.com/office/drawing/2014/main" id="{A7B43EAC-EA41-4CF3-A038-784A2389B894}"/>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634;g117360a51c1_0_881">
              <a:extLst>
                <a:ext uri="{FF2B5EF4-FFF2-40B4-BE49-F238E27FC236}">
                  <a16:creationId xmlns:a16="http://schemas.microsoft.com/office/drawing/2014/main" id="{67FE3D7B-79CF-40B7-850E-65BD4329CD1A}"/>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5" name="Google Shape;1635;g117360a51c1_0_881">
            <a:extLst>
              <a:ext uri="{FF2B5EF4-FFF2-40B4-BE49-F238E27FC236}">
                <a16:creationId xmlns:a16="http://schemas.microsoft.com/office/drawing/2014/main" id="{E091B503-F9AE-437E-A545-3C0536058AC7}"/>
              </a:ext>
            </a:extLst>
          </p:cNvPr>
          <p:cNvSpPr txBox="1"/>
          <p:nvPr/>
        </p:nvSpPr>
        <p:spPr>
          <a:xfrm>
            <a:off x="-1589734" y="0"/>
            <a:ext cx="15897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a:solidFill>
                  <a:schemeClr val="dk1"/>
                </a:solidFill>
                <a:latin typeface="Gravur-Condensed" panose="02000506020000020004" pitchFamily="2" charset="0"/>
                <a:ea typeface="Roboto" panose="02000000000000000000" pitchFamily="2" charset="0"/>
              </a:rPr>
              <a:t>This </a:t>
            </a:r>
            <a:r>
              <a:rPr lang="de-DE" err="1">
                <a:solidFill>
                  <a:schemeClr val="dk1"/>
                </a:solidFill>
                <a:latin typeface="Gravur-Condensed" panose="02000506020000020004" pitchFamily="2" charset="0"/>
                <a:ea typeface="Roboto" panose="02000000000000000000" pitchFamily="2" charset="0"/>
              </a:rPr>
              <a:t>slide</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should</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briefly</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introduce</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this</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section</a:t>
            </a:r>
            <a:endParaRPr>
              <a:solidFill>
                <a:schemeClr val="dk1"/>
              </a:solidFill>
              <a:latin typeface="Gravur-Condensed" panose="02000506020000020004" pitchFamily="2" charset="0"/>
              <a:ea typeface="Roboto" panose="02000000000000000000" pitchFamily="2" charset="0"/>
            </a:endParaRPr>
          </a:p>
        </p:txBody>
      </p:sp>
    </p:spTree>
    <p:extLst>
      <p:ext uri="{BB962C8B-B14F-4D97-AF65-F5344CB8AC3E}">
        <p14:creationId xmlns:p14="http://schemas.microsoft.com/office/powerpoint/2010/main" val="1532577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0C1DDD2-8B46-4609-B6C9-6195ED9DD03F}"/>
              </a:ext>
            </a:extLst>
          </p:cNvPr>
          <p:cNvSpPr>
            <a:spLocks noGrp="1"/>
          </p:cNvSpPr>
          <p:nvPr>
            <p:ph type="body" sz="quarter" idx="12"/>
          </p:nvPr>
        </p:nvSpPr>
        <p:spPr>
          <a:xfrm>
            <a:off x="1791154" y="1416848"/>
            <a:ext cx="8626021" cy="1077282"/>
          </a:xfrm>
        </p:spPr>
        <p:txBody>
          <a:bodyPr/>
          <a:lstStyle/>
          <a:p>
            <a:r>
              <a:rPr lang="de-DE"/>
              <a:t>Poll: </a:t>
            </a:r>
            <a:r>
              <a:rPr lang="de-DE" err="1"/>
              <a:t>What</a:t>
            </a:r>
            <a:r>
              <a:rPr lang="de-DE"/>
              <a:t> </a:t>
            </a:r>
            <a:r>
              <a:rPr lang="de-DE" err="1"/>
              <a:t>transport</a:t>
            </a:r>
            <a:r>
              <a:rPr lang="de-DE"/>
              <a:t> </a:t>
            </a:r>
            <a:r>
              <a:rPr lang="de-DE" err="1"/>
              <a:t>mode</a:t>
            </a:r>
            <a:r>
              <a:rPr lang="de-DE"/>
              <a:t> </a:t>
            </a:r>
            <a:r>
              <a:rPr lang="de-DE" err="1"/>
              <a:t>did</a:t>
            </a:r>
            <a:r>
              <a:rPr lang="de-DE"/>
              <a:t> </a:t>
            </a:r>
            <a:r>
              <a:rPr lang="de-DE" err="1"/>
              <a:t>you</a:t>
            </a:r>
            <a:r>
              <a:rPr lang="de-DE"/>
              <a:t> </a:t>
            </a:r>
            <a:r>
              <a:rPr lang="de-DE" err="1"/>
              <a:t>use</a:t>
            </a:r>
            <a:r>
              <a:rPr lang="de-DE"/>
              <a:t> </a:t>
            </a:r>
            <a:r>
              <a:rPr lang="de-DE" err="1"/>
              <a:t>to</a:t>
            </a:r>
            <a:r>
              <a:rPr lang="de-DE"/>
              <a:t> </a:t>
            </a:r>
            <a:r>
              <a:rPr lang="de-DE" err="1"/>
              <a:t>go</a:t>
            </a:r>
            <a:r>
              <a:rPr lang="de-DE"/>
              <a:t> </a:t>
            </a:r>
            <a:r>
              <a:rPr lang="de-DE" err="1"/>
              <a:t>to</a:t>
            </a:r>
            <a:r>
              <a:rPr lang="de-DE"/>
              <a:t> </a:t>
            </a:r>
            <a:r>
              <a:rPr lang="de-DE" err="1"/>
              <a:t>the</a:t>
            </a:r>
            <a:r>
              <a:rPr lang="de-DE"/>
              <a:t> </a:t>
            </a:r>
            <a:r>
              <a:rPr lang="de-DE" err="1"/>
              <a:t>office</a:t>
            </a:r>
            <a:r>
              <a:rPr lang="de-DE"/>
              <a:t> </a:t>
            </a:r>
            <a:r>
              <a:rPr lang="de-DE" err="1"/>
              <a:t>today</a:t>
            </a:r>
            <a:r>
              <a:rPr lang="de-DE"/>
              <a:t>?</a:t>
            </a:r>
          </a:p>
        </p:txBody>
      </p:sp>
      <p:sp>
        <p:nvSpPr>
          <p:cNvPr id="3" name="Textplatzhalter 2">
            <a:extLst>
              <a:ext uri="{FF2B5EF4-FFF2-40B4-BE49-F238E27FC236}">
                <a16:creationId xmlns:a16="http://schemas.microsoft.com/office/drawing/2014/main" id="{94569771-ABA8-4F55-91F1-D9C84F73EEB6}"/>
              </a:ext>
            </a:extLst>
          </p:cNvPr>
          <p:cNvSpPr>
            <a:spLocks noGrp="1"/>
          </p:cNvSpPr>
          <p:nvPr>
            <p:ph type="body" sz="quarter" idx="13"/>
          </p:nvPr>
        </p:nvSpPr>
        <p:spPr>
          <a:xfrm>
            <a:off x="1791154" y="2624525"/>
            <a:ext cx="8626021" cy="2146258"/>
          </a:xfrm>
        </p:spPr>
        <p:txBody>
          <a:bodyPr/>
          <a:lstStyle/>
          <a:p>
            <a:pPr marL="457200" lvl="1" indent="0" fontAlgn="base">
              <a:lnSpc>
                <a:spcPts val="1300"/>
              </a:lnSpc>
              <a:spcBef>
                <a:spcPts val="100"/>
              </a:spcBef>
              <a:buClr>
                <a:schemeClr val="accent1"/>
              </a:buClr>
              <a:buNone/>
            </a:pPr>
            <a:r>
              <a:rPr lang="en-US" sz="1600">
                <a:latin typeface="Roboto Light" panose="020B0604020202020204" charset="0"/>
                <a:ea typeface="Roboto Light" panose="020B0604020202020204" charset="0"/>
              </a:rPr>
              <a:t>Public transport</a:t>
            </a:r>
          </a:p>
          <a:p>
            <a:pPr marL="457200" lvl="1" indent="0" fontAlgn="base">
              <a:lnSpc>
                <a:spcPts val="1300"/>
              </a:lnSpc>
              <a:spcBef>
                <a:spcPts val="100"/>
              </a:spcBef>
              <a:buClr>
                <a:schemeClr val="accent1"/>
              </a:buClr>
              <a:buNone/>
            </a:pPr>
            <a:endParaRPr lang="en-US" sz="1600">
              <a:latin typeface="Roboto Light" panose="020B0604020202020204" charset="0"/>
              <a:ea typeface="Roboto Light" panose="020B0604020202020204" charset="0"/>
            </a:endParaRPr>
          </a:p>
          <a:p>
            <a:pPr marL="457200" lvl="1" indent="0" fontAlgn="base">
              <a:lnSpc>
                <a:spcPts val="1300"/>
              </a:lnSpc>
              <a:spcBef>
                <a:spcPts val="100"/>
              </a:spcBef>
              <a:buClr>
                <a:schemeClr val="accent1"/>
              </a:buClr>
              <a:buNone/>
            </a:pPr>
            <a:r>
              <a:rPr lang="en-US" sz="1600">
                <a:latin typeface="Roboto Light" panose="020B0604020202020204" charset="0"/>
                <a:ea typeface="Roboto Light" panose="020B0604020202020204" charset="0"/>
              </a:rPr>
              <a:t>Walking</a:t>
            </a:r>
          </a:p>
          <a:p>
            <a:pPr marL="457200" lvl="1" indent="0" fontAlgn="base">
              <a:lnSpc>
                <a:spcPts val="1300"/>
              </a:lnSpc>
              <a:spcBef>
                <a:spcPts val="100"/>
              </a:spcBef>
              <a:buClr>
                <a:schemeClr val="accent1"/>
              </a:buClr>
              <a:buNone/>
            </a:pPr>
            <a:endParaRPr lang="en-US" sz="1600">
              <a:latin typeface="Roboto Light" panose="020B0604020202020204" charset="0"/>
              <a:ea typeface="Roboto Light" panose="020B0604020202020204" charset="0"/>
            </a:endParaRPr>
          </a:p>
          <a:p>
            <a:pPr marL="457200" lvl="1" indent="0" fontAlgn="base">
              <a:lnSpc>
                <a:spcPts val="1300"/>
              </a:lnSpc>
              <a:spcBef>
                <a:spcPts val="100"/>
              </a:spcBef>
              <a:buClr>
                <a:schemeClr val="accent1"/>
              </a:buClr>
              <a:buNone/>
            </a:pPr>
            <a:r>
              <a:rPr lang="en-US" sz="1600">
                <a:latin typeface="Roboto Light" panose="020B0604020202020204" charset="0"/>
                <a:ea typeface="Roboto Light" panose="020B0604020202020204" charset="0"/>
              </a:rPr>
              <a:t>Cycling</a:t>
            </a:r>
          </a:p>
          <a:p>
            <a:pPr marL="457200" lvl="1" indent="0" fontAlgn="base">
              <a:lnSpc>
                <a:spcPts val="1300"/>
              </a:lnSpc>
              <a:spcBef>
                <a:spcPts val="100"/>
              </a:spcBef>
              <a:buClr>
                <a:schemeClr val="accent1"/>
              </a:buClr>
              <a:buNone/>
            </a:pPr>
            <a:endParaRPr lang="en-US" sz="1600">
              <a:latin typeface="Roboto Light" panose="020B0604020202020204" charset="0"/>
              <a:ea typeface="Roboto Light" panose="020B0604020202020204" charset="0"/>
            </a:endParaRPr>
          </a:p>
          <a:p>
            <a:pPr marL="457200" lvl="1" indent="0" fontAlgn="base">
              <a:lnSpc>
                <a:spcPts val="1300"/>
              </a:lnSpc>
              <a:spcBef>
                <a:spcPts val="100"/>
              </a:spcBef>
              <a:buClr>
                <a:schemeClr val="accent1"/>
              </a:buClr>
              <a:buNone/>
            </a:pPr>
            <a:r>
              <a:rPr lang="en-US" sz="1600">
                <a:latin typeface="Roboto Light" panose="020B0604020202020204" charset="0"/>
                <a:ea typeface="Roboto Light" panose="020B0604020202020204" charset="0"/>
              </a:rPr>
              <a:t>Para/informal transit</a:t>
            </a:r>
          </a:p>
          <a:p>
            <a:pPr marL="457200" lvl="1" indent="0" fontAlgn="base">
              <a:lnSpc>
                <a:spcPts val="1300"/>
              </a:lnSpc>
              <a:spcBef>
                <a:spcPts val="100"/>
              </a:spcBef>
              <a:buClr>
                <a:schemeClr val="accent1"/>
              </a:buClr>
              <a:buNone/>
            </a:pPr>
            <a:endParaRPr lang="en-US" sz="1600">
              <a:latin typeface="Roboto Light" panose="020B0604020202020204" charset="0"/>
              <a:ea typeface="Roboto Light" panose="020B0604020202020204" charset="0"/>
            </a:endParaRPr>
          </a:p>
          <a:p>
            <a:pPr marL="457200" lvl="1" indent="0" fontAlgn="base">
              <a:lnSpc>
                <a:spcPts val="1300"/>
              </a:lnSpc>
              <a:spcBef>
                <a:spcPts val="100"/>
              </a:spcBef>
              <a:buClr>
                <a:schemeClr val="accent1"/>
              </a:buClr>
              <a:buNone/>
            </a:pPr>
            <a:r>
              <a:rPr lang="en-US" sz="1600">
                <a:latin typeface="Roboto Light" panose="020B0604020202020204" charset="0"/>
                <a:ea typeface="Roboto Light" panose="020B0604020202020204" charset="0"/>
              </a:rPr>
              <a:t>Private vehicle</a:t>
            </a:r>
          </a:p>
          <a:p>
            <a:pPr marL="457200" lvl="1" indent="0" fontAlgn="base">
              <a:lnSpc>
                <a:spcPts val="1300"/>
              </a:lnSpc>
              <a:spcBef>
                <a:spcPts val="100"/>
              </a:spcBef>
              <a:buClr>
                <a:schemeClr val="accent1"/>
              </a:buClr>
              <a:buNone/>
            </a:pPr>
            <a:endParaRPr lang="en-US" sz="1600">
              <a:latin typeface="Roboto Light" panose="020B0604020202020204" charset="0"/>
              <a:ea typeface="Roboto Light" panose="020B0604020202020204" charset="0"/>
            </a:endParaRPr>
          </a:p>
          <a:p>
            <a:pPr marL="457200" lvl="1" indent="0" fontAlgn="base">
              <a:lnSpc>
                <a:spcPts val="1300"/>
              </a:lnSpc>
              <a:spcBef>
                <a:spcPts val="100"/>
              </a:spcBef>
              <a:buClr>
                <a:schemeClr val="accent1"/>
              </a:buClr>
              <a:buNone/>
            </a:pPr>
            <a:r>
              <a:rPr lang="en-US" sz="1600">
                <a:latin typeface="Roboto Light" panose="020B0604020202020204" charset="0"/>
                <a:ea typeface="Roboto Light" panose="020B0604020202020204" charset="0"/>
              </a:rPr>
              <a:t>Working from home</a:t>
            </a:r>
          </a:p>
        </p:txBody>
      </p:sp>
      <p:pic>
        <p:nvPicPr>
          <p:cNvPr id="7" name="Grafik 6">
            <a:extLst>
              <a:ext uri="{FF2B5EF4-FFF2-40B4-BE49-F238E27FC236}">
                <a16:creationId xmlns:a16="http://schemas.microsoft.com/office/drawing/2014/main" id="{380FB6B2-77DF-4F8C-8336-F0D7EF091CDE}"/>
              </a:ext>
            </a:extLst>
          </p:cNvPr>
          <p:cNvPicPr>
            <a:picLocks noChangeAspect="1"/>
          </p:cNvPicPr>
          <p:nvPr/>
        </p:nvPicPr>
        <p:blipFill rotWithShape="1">
          <a:blip r:embed="rId2"/>
          <a:srcRect l="12947" t="18287" r="3614" b="21034"/>
          <a:stretch/>
        </p:blipFill>
        <p:spPr>
          <a:xfrm>
            <a:off x="1785398" y="2543918"/>
            <a:ext cx="379230" cy="320811"/>
          </a:xfrm>
          <a:prstGeom prst="rect">
            <a:avLst/>
          </a:prstGeom>
        </p:spPr>
      </p:pic>
      <p:pic>
        <p:nvPicPr>
          <p:cNvPr id="11" name="Grafik 10">
            <a:extLst>
              <a:ext uri="{FF2B5EF4-FFF2-40B4-BE49-F238E27FC236}">
                <a16:creationId xmlns:a16="http://schemas.microsoft.com/office/drawing/2014/main" id="{9963E9AF-580D-4046-A87F-584341156421}"/>
              </a:ext>
            </a:extLst>
          </p:cNvPr>
          <p:cNvPicPr>
            <a:picLocks noChangeAspect="1"/>
          </p:cNvPicPr>
          <p:nvPr/>
        </p:nvPicPr>
        <p:blipFill rotWithShape="1">
          <a:blip r:embed="rId3"/>
          <a:srcRect l="7131" t="20098" r="-1815" b="15488"/>
          <a:stretch/>
        </p:blipFill>
        <p:spPr>
          <a:xfrm>
            <a:off x="1774825" y="3614920"/>
            <a:ext cx="379230" cy="309592"/>
          </a:xfrm>
          <a:prstGeom prst="rect">
            <a:avLst/>
          </a:prstGeom>
        </p:spPr>
      </p:pic>
      <p:pic>
        <p:nvPicPr>
          <p:cNvPr id="13" name="Grafik 12">
            <a:extLst>
              <a:ext uri="{FF2B5EF4-FFF2-40B4-BE49-F238E27FC236}">
                <a16:creationId xmlns:a16="http://schemas.microsoft.com/office/drawing/2014/main" id="{488F67DA-36DC-4D4A-805A-A020E2BC3EBE}"/>
              </a:ext>
            </a:extLst>
          </p:cNvPr>
          <p:cNvPicPr>
            <a:picLocks noChangeAspect="1"/>
          </p:cNvPicPr>
          <p:nvPr/>
        </p:nvPicPr>
        <p:blipFill>
          <a:blip r:embed="rId4"/>
          <a:stretch>
            <a:fillRect/>
          </a:stretch>
        </p:blipFill>
        <p:spPr>
          <a:xfrm>
            <a:off x="1746269" y="3235189"/>
            <a:ext cx="407786" cy="417494"/>
          </a:xfrm>
          <a:prstGeom prst="rect">
            <a:avLst/>
          </a:prstGeom>
        </p:spPr>
      </p:pic>
      <p:pic>
        <p:nvPicPr>
          <p:cNvPr id="15" name="Grafik 14">
            <a:extLst>
              <a:ext uri="{FF2B5EF4-FFF2-40B4-BE49-F238E27FC236}">
                <a16:creationId xmlns:a16="http://schemas.microsoft.com/office/drawing/2014/main" id="{B572A368-23C0-4356-8618-192E34DCB338}"/>
              </a:ext>
            </a:extLst>
          </p:cNvPr>
          <p:cNvPicPr>
            <a:picLocks noChangeAspect="1"/>
          </p:cNvPicPr>
          <p:nvPr/>
        </p:nvPicPr>
        <p:blipFill>
          <a:blip r:embed="rId5"/>
          <a:stretch>
            <a:fillRect/>
          </a:stretch>
        </p:blipFill>
        <p:spPr>
          <a:xfrm>
            <a:off x="1785089" y="3949749"/>
            <a:ext cx="379539" cy="417493"/>
          </a:xfrm>
          <a:prstGeom prst="rect">
            <a:avLst/>
          </a:prstGeom>
        </p:spPr>
      </p:pic>
      <p:pic>
        <p:nvPicPr>
          <p:cNvPr id="9" name="Grafik 8">
            <a:extLst>
              <a:ext uri="{FF2B5EF4-FFF2-40B4-BE49-F238E27FC236}">
                <a16:creationId xmlns:a16="http://schemas.microsoft.com/office/drawing/2014/main" id="{B4A16B89-AB50-4988-995B-3D569F9BB10F}"/>
              </a:ext>
            </a:extLst>
          </p:cNvPr>
          <p:cNvPicPr>
            <a:picLocks noChangeAspect="1"/>
          </p:cNvPicPr>
          <p:nvPr/>
        </p:nvPicPr>
        <p:blipFill rotWithShape="1">
          <a:blip r:embed="rId6"/>
          <a:srcRect l="16492" t="22273" r="12602" b="19088"/>
          <a:stretch/>
        </p:blipFill>
        <p:spPr>
          <a:xfrm>
            <a:off x="1813880" y="2938453"/>
            <a:ext cx="322265" cy="295473"/>
          </a:xfrm>
          <a:prstGeom prst="rect">
            <a:avLst/>
          </a:prstGeom>
        </p:spPr>
      </p:pic>
      <p:pic>
        <p:nvPicPr>
          <p:cNvPr id="17" name="Grafik 16">
            <a:extLst>
              <a:ext uri="{FF2B5EF4-FFF2-40B4-BE49-F238E27FC236}">
                <a16:creationId xmlns:a16="http://schemas.microsoft.com/office/drawing/2014/main" id="{8B7AA77B-3A91-4CDD-906A-B8928D213941}"/>
              </a:ext>
            </a:extLst>
          </p:cNvPr>
          <p:cNvPicPr>
            <a:picLocks noChangeAspect="1"/>
          </p:cNvPicPr>
          <p:nvPr/>
        </p:nvPicPr>
        <p:blipFill>
          <a:blip r:embed="rId7"/>
          <a:stretch>
            <a:fillRect/>
          </a:stretch>
        </p:blipFill>
        <p:spPr>
          <a:xfrm>
            <a:off x="1800524" y="4392479"/>
            <a:ext cx="364104" cy="335359"/>
          </a:xfrm>
          <a:prstGeom prst="rect">
            <a:avLst/>
          </a:prstGeom>
        </p:spPr>
      </p:pic>
      <p:pic>
        <p:nvPicPr>
          <p:cNvPr id="6" name="Grafik 5">
            <a:extLst>
              <a:ext uri="{FF2B5EF4-FFF2-40B4-BE49-F238E27FC236}">
                <a16:creationId xmlns:a16="http://schemas.microsoft.com/office/drawing/2014/main" id="{DF04B868-3DDD-40B2-A571-B58BD9ECA3FA}"/>
              </a:ext>
            </a:extLst>
          </p:cNvPr>
          <p:cNvPicPr>
            <a:picLocks noChangeAspect="1"/>
          </p:cNvPicPr>
          <p:nvPr/>
        </p:nvPicPr>
        <p:blipFill>
          <a:blip r:embed="rId8"/>
          <a:stretch>
            <a:fillRect/>
          </a:stretch>
        </p:blipFill>
        <p:spPr>
          <a:xfrm>
            <a:off x="6751782" y="3070691"/>
            <a:ext cx="4039438" cy="2765488"/>
          </a:xfrm>
          <a:prstGeom prst="rect">
            <a:avLst/>
          </a:prstGeom>
        </p:spPr>
      </p:pic>
      <p:grpSp>
        <p:nvGrpSpPr>
          <p:cNvPr id="12" name="Google Shape;1783;g12c005608dc_1_5">
            <a:extLst>
              <a:ext uri="{FF2B5EF4-FFF2-40B4-BE49-F238E27FC236}">
                <a16:creationId xmlns:a16="http://schemas.microsoft.com/office/drawing/2014/main" id="{9401A887-CF8E-4D4F-A0F7-3E5F417B1C26}"/>
              </a:ext>
            </a:extLst>
          </p:cNvPr>
          <p:cNvGrpSpPr/>
          <p:nvPr/>
        </p:nvGrpSpPr>
        <p:grpSpPr>
          <a:xfrm>
            <a:off x="-2133320" y="142569"/>
            <a:ext cx="453913" cy="453411"/>
            <a:chOff x="5823294" y="2309751"/>
            <a:chExt cx="315327" cy="314978"/>
          </a:xfrm>
        </p:grpSpPr>
        <p:sp>
          <p:nvSpPr>
            <p:cNvPr id="14" name="Google Shape;1784;g12c005608dc_1_5">
              <a:extLst>
                <a:ext uri="{FF2B5EF4-FFF2-40B4-BE49-F238E27FC236}">
                  <a16:creationId xmlns:a16="http://schemas.microsoft.com/office/drawing/2014/main" id="{102BA151-49E0-4F08-9776-944C839C9447}"/>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785;g12c005608dc_1_5">
              <a:extLst>
                <a:ext uri="{FF2B5EF4-FFF2-40B4-BE49-F238E27FC236}">
                  <a16:creationId xmlns:a16="http://schemas.microsoft.com/office/drawing/2014/main" id="{998A9407-6DE3-4479-A1FF-AD170146CE7A}"/>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786;g12c005608dc_1_5">
              <a:extLst>
                <a:ext uri="{FF2B5EF4-FFF2-40B4-BE49-F238E27FC236}">
                  <a16:creationId xmlns:a16="http://schemas.microsoft.com/office/drawing/2014/main" id="{0A24922B-E2F5-4FF6-B203-C897D496E75F}"/>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787;g12c005608dc_1_5">
              <a:extLst>
                <a:ext uri="{FF2B5EF4-FFF2-40B4-BE49-F238E27FC236}">
                  <a16:creationId xmlns:a16="http://schemas.microsoft.com/office/drawing/2014/main" id="{8BBD134B-D436-4D5C-B37B-A66D502D0DFD}"/>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788;g12c005608dc_1_5">
              <a:extLst>
                <a:ext uri="{FF2B5EF4-FFF2-40B4-BE49-F238E27FC236}">
                  <a16:creationId xmlns:a16="http://schemas.microsoft.com/office/drawing/2014/main" id="{4EEFDED6-D842-4747-AE1C-A0152CB648EF}"/>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789;g12c005608dc_1_5">
              <a:extLst>
                <a:ext uri="{FF2B5EF4-FFF2-40B4-BE49-F238E27FC236}">
                  <a16:creationId xmlns:a16="http://schemas.microsoft.com/office/drawing/2014/main" id="{FD58C3BB-D3DF-4560-B061-39AA04328028}"/>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790;g12c005608dc_1_5">
              <a:extLst>
                <a:ext uri="{FF2B5EF4-FFF2-40B4-BE49-F238E27FC236}">
                  <a16:creationId xmlns:a16="http://schemas.microsoft.com/office/drawing/2014/main" id="{21749A97-4331-4D02-9035-E27890865B5D}"/>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791;g12c005608dc_1_5">
              <a:extLst>
                <a:ext uri="{FF2B5EF4-FFF2-40B4-BE49-F238E27FC236}">
                  <a16:creationId xmlns:a16="http://schemas.microsoft.com/office/drawing/2014/main" id="{C93D57A1-1A34-44BC-B236-13D23EDFF725}"/>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792;g12c005608dc_1_5">
              <a:extLst>
                <a:ext uri="{FF2B5EF4-FFF2-40B4-BE49-F238E27FC236}">
                  <a16:creationId xmlns:a16="http://schemas.microsoft.com/office/drawing/2014/main" id="{34295A98-84A6-413E-B7DC-8E982A36031C}"/>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793;g12c005608dc_1_5">
              <a:extLst>
                <a:ext uri="{FF2B5EF4-FFF2-40B4-BE49-F238E27FC236}">
                  <a16:creationId xmlns:a16="http://schemas.microsoft.com/office/drawing/2014/main" id="{1558644B-C5EC-497D-ADF1-4464E127D33D}"/>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794;g12c005608dc_1_5">
              <a:extLst>
                <a:ext uri="{FF2B5EF4-FFF2-40B4-BE49-F238E27FC236}">
                  <a16:creationId xmlns:a16="http://schemas.microsoft.com/office/drawing/2014/main" id="{A27FC570-0DE7-4B0E-9C03-AD6DC3287F6A}"/>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795;g12c005608dc_1_5">
              <a:extLst>
                <a:ext uri="{FF2B5EF4-FFF2-40B4-BE49-F238E27FC236}">
                  <a16:creationId xmlns:a16="http://schemas.microsoft.com/office/drawing/2014/main" id="{C05E14F8-18DA-4A2D-8510-0328AE3876C5}"/>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796;g12c005608dc_1_5">
              <a:extLst>
                <a:ext uri="{FF2B5EF4-FFF2-40B4-BE49-F238E27FC236}">
                  <a16:creationId xmlns:a16="http://schemas.microsoft.com/office/drawing/2014/main" id="{C91CD600-B716-4B5C-98CB-9B85681864F7}"/>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797;g12c005608dc_1_5">
              <a:extLst>
                <a:ext uri="{FF2B5EF4-FFF2-40B4-BE49-F238E27FC236}">
                  <a16:creationId xmlns:a16="http://schemas.microsoft.com/office/drawing/2014/main" id="{5A47F294-CD73-4F8F-BBDB-924798C4C2DB}"/>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798;g12c005608dc_1_5">
              <a:extLst>
                <a:ext uri="{FF2B5EF4-FFF2-40B4-BE49-F238E27FC236}">
                  <a16:creationId xmlns:a16="http://schemas.microsoft.com/office/drawing/2014/main" id="{01988C66-72D7-4DDF-B658-4B887F483FAD}"/>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799;g12c005608dc_1_5">
              <a:extLst>
                <a:ext uri="{FF2B5EF4-FFF2-40B4-BE49-F238E27FC236}">
                  <a16:creationId xmlns:a16="http://schemas.microsoft.com/office/drawing/2014/main" id="{AE48FF6E-D80E-45F1-BB76-8B213C3DA52D}"/>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00;g12c005608dc_1_5">
              <a:extLst>
                <a:ext uri="{FF2B5EF4-FFF2-40B4-BE49-F238E27FC236}">
                  <a16:creationId xmlns:a16="http://schemas.microsoft.com/office/drawing/2014/main" id="{EDB2D0B4-4695-439E-A60D-AAC2F299F7F2}"/>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3" name="Google Shape;1801;g12c005608dc_1_5">
            <a:extLst>
              <a:ext uri="{FF2B5EF4-FFF2-40B4-BE49-F238E27FC236}">
                <a16:creationId xmlns:a16="http://schemas.microsoft.com/office/drawing/2014/main" id="{295FA4CE-B1D9-44A8-ABC8-BBFEA6CFAE4B}"/>
              </a:ext>
            </a:extLst>
          </p:cNvPr>
          <p:cNvSpPr txBox="1"/>
          <p:nvPr/>
        </p:nvSpPr>
        <p:spPr>
          <a:xfrm>
            <a:off x="-1589734" y="0"/>
            <a:ext cx="1589700" cy="19697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b="0" i="0" u="none" strike="noStrike" cap="none" err="1">
                <a:solidFill>
                  <a:schemeClr val="dk1"/>
                </a:solidFill>
                <a:latin typeface="Gravur-Condensed" panose="02000506020000020004" pitchFamily="2" charset="0"/>
                <a:sym typeface="Arial"/>
              </a:rPr>
              <a:t>Expect</a:t>
            </a:r>
            <a:r>
              <a:rPr lang="de-DE" b="0" i="0" u="none" strike="noStrike" cap="none">
                <a:solidFill>
                  <a:schemeClr val="dk1"/>
                </a:solidFill>
                <a:latin typeface="Gravur-Condensed" panose="02000506020000020004" pitchFamily="2" charset="0"/>
                <a:sym typeface="Arial"/>
              </a:rPr>
              <a:t> for the vote to </a:t>
            </a:r>
            <a:r>
              <a:rPr lang="de-DE" b="0" i="0" u="none" strike="noStrike" cap="none" err="1">
                <a:solidFill>
                  <a:schemeClr val="dk1"/>
                </a:solidFill>
                <a:latin typeface="Gravur-Condensed" panose="02000506020000020004" pitchFamily="2" charset="0"/>
                <a:sym typeface="Arial"/>
              </a:rPr>
              <a:t>take</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about</a:t>
            </a:r>
            <a:r>
              <a:rPr lang="de-DE" b="0" i="0" u="none" strike="noStrike" cap="none">
                <a:solidFill>
                  <a:schemeClr val="dk1"/>
                </a:solidFill>
                <a:latin typeface="Gravur-Condensed" panose="02000506020000020004" pitchFamily="2" charset="0"/>
                <a:sym typeface="Arial"/>
              </a:rPr>
              <a:t> </a:t>
            </a:r>
            <a:r>
              <a:rPr lang="de-DE" b="1" i="0" u="none" strike="noStrike" cap="none">
                <a:solidFill>
                  <a:schemeClr val="dk1"/>
                </a:solidFill>
                <a:latin typeface="Gravur-Condensed" panose="02000506020000020004" pitchFamily="2" charset="0"/>
                <a:sym typeface="Arial"/>
              </a:rPr>
              <a:t>2 </a:t>
            </a:r>
            <a:r>
              <a:rPr lang="de-DE" b="1" i="0" u="none" strike="noStrike" cap="none" err="1">
                <a:solidFill>
                  <a:schemeClr val="dk1"/>
                </a:solidFill>
                <a:latin typeface="Gravur-Condensed" panose="02000506020000020004" pitchFamily="2" charset="0"/>
                <a:sym typeface="Arial"/>
              </a:rPr>
              <a:t>minutes</a:t>
            </a:r>
            <a:endParaRPr b="1" i="0" u="none" strike="noStrike" cap="none">
              <a:solidFill>
                <a:schemeClr val="dk1"/>
              </a:solidFill>
              <a:latin typeface="Gravur-Condensed" panose="02000506020000020004" pitchFamily="2" charset="0"/>
              <a:sym typeface="Arial"/>
            </a:endParaRPr>
          </a:p>
          <a:p>
            <a:pPr marL="0" marR="0" lvl="0" indent="0" algn="l" rtl="0">
              <a:lnSpc>
                <a:spcPct val="100000"/>
              </a:lnSpc>
              <a:spcBef>
                <a:spcPts val="1200"/>
              </a:spcBef>
              <a:spcAft>
                <a:spcPts val="0"/>
              </a:spcAft>
              <a:buClr>
                <a:srgbClr val="000000"/>
              </a:buClr>
              <a:buSzPts val="1400"/>
              <a:buFont typeface="Arial"/>
              <a:buNone/>
            </a:pPr>
            <a:r>
              <a:rPr lang="de-DE" b="0" i="0" u="none" strike="noStrike" cap="none">
                <a:solidFill>
                  <a:schemeClr val="dk1"/>
                </a:solidFill>
                <a:latin typeface="Gravur-Condensed" panose="02000506020000020004" pitchFamily="2" charset="0"/>
                <a:sym typeface="Arial"/>
              </a:rPr>
              <a:t>Use </a:t>
            </a:r>
            <a:r>
              <a:rPr lang="de-DE" b="1" i="0" u="none" strike="noStrike" cap="none">
                <a:solidFill>
                  <a:schemeClr val="dk1"/>
                </a:solidFill>
                <a:latin typeface="Gravur-Condensed" panose="02000506020000020004" pitchFamily="2" charset="0"/>
                <a:sym typeface="Arial"/>
              </a:rPr>
              <a:t>3 </a:t>
            </a:r>
            <a:r>
              <a:rPr lang="de-DE" b="1" i="0" u="none" strike="noStrike" cap="none" err="1">
                <a:solidFill>
                  <a:schemeClr val="dk1"/>
                </a:solidFill>
                <a:latin typeface="Gravur-Condensed" panose="02000506020000020004" pitchFamily="2" charset="0"/>
                <a:sym typeface="Arial"/>
              </a:rPr>
              <a:t>minutes</a:t>
            </a:r>
            <a:r>
              <a:rPr lang="de-DE" b="1" i="0" u="none" strike="noStrike" cap="none">
                <a:solidFill>
                  <a:schemeClr val="dk1"/>
                </a:solidFill>
                <a:latin typeface="Gravur-Condensed" panose="02000506020000020004" pitchFamily="2" charset="0"/>
                <a:sym typeface="Arial"/>
              </a:rPr>
              <a:t> </a:t>
            </a:r>
            <a:r>
              <a:rPr lang="de-DE" b="0" i="0" u="none" strike="noStrike" cap="none">
                <a:solidFill>
                  <a:schemeClr val="dk1"/>
                </a:solidFill>
                <a:latin typeface="Gravur-Condensed" panose="02000506020000020004" pitchFamily="2" charset="0"/>
                <a:sym typeface="Arial"/>
              </a:rPr>
              <a:t>to </a:t>
            </a:r>
            <a:r>
              <a:rPr lang="de-DE" b="0" i="0" u="none" strike="noStrike" cap="none" err="1">
                <a:solidFill>
                  <a:schemeClr val="dk1"/>
                </a:solidFill>
                <a:latin typeface="Gravur-Condensed" panose="02000506020000020004" pitchFamily="2" charset="0"/>
                <a:sym typeface="Arial"/>
              </a:rPr>
              <a:t>read</a:t>
            </a:r>
            <a:r>
              <a:rPr lang="de-DE" b="0" i="0" u="none" strike="noStrike" cap="none">
                <a:solidFill>
                  <a:schemeClr val="dk1"/>
                </a:solidFill>
                <a:latin typeface="Gravur-Condensed" panose="02000506020000020004" pitchFamily="2" charset="0"/>
                <a:sym typeface="Arial"/>
              </a:rPr>
              <a:t> the </a:t>
            </a:r>
            <a:r>
              <a:rPr lang="de-DE" b="0" i="0" u="none" strike="noStrike" cap="none" err="1">
                <a:solidFill>
                  <a:schemeClr val="dk1"/>
                </a:solidFill>
                <a:latin typeface="Gravur-Condensed" panose="02000506020000020004" pitchFamily="2" charset="0"/>
                <a:sym typeface="Arial"/>
              </a:rPr>
              <a:t>question</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wait</a:t>
            </a:r>
            <a:r>
              <a:rPr lang="de-DE" b="0" i="0" u="none" strike="noStrike" cap="none">
                <a:solidFill>
                  <a:schemeClr val="dk1"/>
                </a:solidFill>
                <a:latin typeface="Gravur-Condensed" panose="02000506020000020004" pitchFamily="2" charset="0"/>
                <a:sym typeface="Arial"/>
              </a:rPr>
              <a:t> for </a:t>
            </a:r>
            <a:r>
              <a:rPr lang="de-DE" b="0" i="0" u="none" strike="noStrike" cap="none" err="1">
                <a:solidFill>
                  <a:schemeClr val="dk1"/>
                </a:solidFill>
                <a:latin typeface="Gravur-Condensed" panose="02000506020000020004" pitchFamily="2" charset="0"/>
                <a:sym typeface="Arial"/>
              </a:rPr>
              <a:t>answers</a:t>
            </a:r>
            <a:r>
              <a:rPr lang="de-DE" b="0" i="0" u="none" strike="noStrike" cap="none">
                <a:solidFill>
                  <a:schemeClr val="dk1"/>
                </a:solidFill>
                <a:latin typeface="Gravur-Condensed" panose="02000506020000020004" pitchFamily="2" charset="0"/>
                <a:sym typeface="Arial"/>
              </a:rPr>
              <a:t> and </a:t>
            </a:r>
            <a:r>
              <a:rPr lang="de-DE" b="0" i="0" u="none" strike="noStrike" cap="none" err="1">
                <a:solidFill>
                  <a:schemeClr val="dk1"/>
                </a:solidFill>
                <a:latin typeface="Gravur-Condensed" panose="02000506020000020004" pitchFamily="2" charset="0"/>
                <a:sym typeface="Arial"/>
              </a:rPr>
              <a:t>announce</a:t>
            </a:r>
            <a:r>
              <a:rPr lang="de-DE" b="0" i="0" u="none" strike="noStrike" cap="none">
                <a:solidFill>
                  <a:schemeClr val="dk1"/>
                </a:solidFill>
                <a:latin typeface="Gravur-Condensed" panose="02000506020000020004" pitchFamily="2" charset="0"/>
                <a:sym typeface="Arial"/>
              </a:rPr>
              <a:t> the </a:t>
            </a:r>
            <a:r>
              <a:rPr lang="de-DE" b="0" i="0" u="none" strike="noStrike" cap="none" err="1">
                <a:solidFill>
                  <a:schemeClr val="dk1"/>
                </a:solidFill>
                <a:latin typeface="Gravur-Condensed" panose="02000506020000020004" pitchFamily="2" charset="0"/>
                <a:sym typeface="Arial"/>
              </a:rPr>
              <a:t>results</a:t>
            </a:r>
            <a:endParaRPr b="0" i="0" u="none" strike="noStrike" cap="none">
              <a:solidFill>
                <a:schemeClr val="dk1"/>
              </a:solidFill>
              <a:latin typeface="Gravur-Condensed" panose="02000506020000020004" pitchFamily="2" charset="0"/>
              <a:sym typeface="Arial"/>
            </a:endParaRPr>
          </a:p>
        </p:txBody>
      </p:sp>
      <p:grpSp>
        <p:nvGrpSpPr>
          <p:cNvPr id="34" name="Google Shape;2027;g12767518968_0_138">
            <a:extLst>
              <a:ext uri="{FF2B5EF4-FFF2-40B4-BE49-F238E27FC236}">
                <a16:creationId xmlns:a16="http://schemas.microsoft.com/office/drawing/2014/main" id="{BF4CE1E5-BF4D-4A1E-9A0C-B57265AF5FCE}"/>
              </a:ext>
            </a:extLst>
          </p:cNvPr>
          <p:cNvGrpSpPr/>
          <p:nvPr/>
        </p:nvGrpSpPr>
        <p:grpSpPr>
          <a:xfrm>
            <a:off x="-2198132" y="3933485"/>
            <a:ext cx="518732" cy="494414"/>
            <a:chOff x="6870193" y="2295620"/>
            <a:chExt cx="360356" cy="343462"/>
          </a:xfrm>
        </p:grpSpPr>
        <p:sp>
          <p:nvSpPr>
            <p:cNvPr id="35" name="Google Shape;2028;g12767518968_0_138">
              <a:extLst>
                <a:ext uri="{FF2B5EF4-FFF2-40B4-BE49-F238E27FC236}">
                  <a16:creationId xmlns:a16="http://schemas.microsoft.com/office/drawing/2014/main" id="{B0958EE8-1198-4282-86FE-34A5C4C32040}"/>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 name="Google Shape;2029;g12767518968_0_138">
              <a:extLst>
                <a:ext uri="{FF2B5EF4-FFF2-40B4-BE49-F238E27FC236}">
                  <a16:creationId xmlns:a16="http://schemas.microsoft.com/office/drawing/2014/main" id="{E22237BF-BEF2-4BED-A47B-1488901ECFEF}"/>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7" name="Google Shape;2030;g12767518968_0_138">
            <a:extLst>
              <a:ext uri="{FF2B5EF4-FFF2-40B4-BE49-F238E27FC236}">
                <a16:creationId xmlns:a16="http://schemas.microsoft.com/office/drawing/2014/main" id="{3B3E5C83-2EAB-4EC4-971B-7F17EACF2EA5}"/>
              </a:ext>
            </a:extLst>
          </p:cNvPr>
          <p:cNvSpPr txBox="1"/>
          <p:nvPr/>
        </p:nvSpPr>
        <p:spPr>
          <a:xfrm>
            <a:off x="-1606491" y="3278511"/>
            <a:ext cx="1589700" cy="33239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b="0" i="0" u="none" strike="noStrike" cap="none" dirty="0" err="1">
                <a:solidFill>
                  <a:schemeClr val="dk1"/>
                </a:solidFill>
                <a:latin typeface="Gravur-Condensed" panose="02000506020000020004" pitchFamily="2" charset="0"/>
                <a:sym typeface="Arial"/>
              </a:rPr>
              <a:t>You</a:t>
            </a:r>
            <a:r>
              <a:rPr lang="de-DE" b="0" i="0" u="none" strike="noStrike" cap="none" dirty="0">
                <a:solidFill>
                  <a:schemeClr val="dk1"/>
                </a:solidFill>
                <a:latin typeface="Gravur-Condensed" panose="02000506020000020004" pitchFamily="2" charset="0"/>
                <a:sym typeface="Arial"/>
              </a:rPr>
              <a:t> </a:t>
            </a:r>
            <a:r>
              <a:rPr lang="de-DE" b="0" i="0" u="none" strike="noStrike" cap="none" dirty="0" err="1">
                <a:solidFill>
                  <a:schemeClr val="dk1"/>
                </a:solidFill>
                <a:latin typeface="Gravur-Condensed" panose="02000506020000020004" pitchFamily="2" charset="0"/>
                <a:sym typeface="Arial"/>
              </a:rPr>
              <a:t>can</a:t>
            </a:r>
            <a:r>
              <a:rPr lang="de-DE" b="0" i="0" u="none" strike="noStrike" cap="none" dirty="0">
                <a:solidFill>
                  <a:schemeClr val="dk1"/>
                </a:solidFill>
                <a:latin typeface="Gravur-Condensed" panose="02000506020000020004" pitchFamily="2" charset="0"/>
                <a:sym typeface="Arial"/>
              </a:rPr>
              <a:t> also </a:t>
            </a:r>
            <a:r>
              <a:rPr lang="de-DE" b="0" i="0" u="none" strike="noStrike" cap="none" dirty="0" err="1">
                <a:solidFill>
                  <a:schemeClr val="dk1"/>
                </a:solidFill>
                <a:latin typeface="Gravur-Condensed" panose="02000506020000020004" pitchFamily="2" charset="0"/>
                <a:sym typeface="Arial"/>
              </a:rPr>
              <a:t>ask</a:t>
            </a:r>
            <a:r>
              <a:rPr lang="de-DE" b="0" i="0" u="none" strike="noStrike" cap="none" dirty="0">
                <a:solidFill>
                  <a:schemeClr val="dk1"/>
                </a:solidFill>
                <a:latin typeface="Gravur-Condensed" panose="02000506020000020004" pitchFamily="2" charset="0"/>
                <a:sym typeface="Arial"/>
              </a:rPr>
              <a:t> </a:t>
            </a:r>
            <a:r>
              <a:rPr lang="de-DE" b="0" i="0" u="none" strike="noStrike" cap="none" dirty="0" err="1">
                <a:solidFill>
                  <a:schemeClr val="dk1"/>
                </a:solidFill>
                <a:latin typeface="Gravur-Condensed" panose="02000506020000020004" pitchFamily="2" charset="0"/>
                <a:sym typeface="Arial"/>
              </a:rPr>
              <a:t>participants</a:t>
            </a:r>
            <a:r>
              <a:rPr lang="de-DE" b="0" i="0" u="none" strike="noStrike" cap="none" dirty="0">
                <a:solidFill>
                  <a:schemeClr val="dk1"/>
                </a:solidFill>
                <a:latin typeface="Gravur-Condensed" panose="02000506020000020004" pitchFamily="2" charset="0"/>
                <a:sym typeface="Arial"/>
              </a:rPr>
              <a:t> to </a:t>
            </a:r>
            <a:r>
              <a:rPr lang="de-DE" b="0" i="0" u="none" strike="noStrike" cap="none" dirty="0" err="1">
                <a:solidFill>
                  <a:schemeClr val="dk1"/>
                </a:solidFill>
                <a:latin typeface="Gravur-Condensed" panose="02000506020000020004" pitchFamily="2" charset="0"/>
                <a:sym typeface="Arial"/>
              </a:rPr>
              <a:t>elaborate</a:t>
            </a:r>
            <a:r>
              <a:rPr lang="de-DE" b="0" i="0" u="none" strike="noStrike" cap="none" dirty="0">
                <a:solidFill>
                  <a:schemeClr val="dk1"/>
                </a:solidFill>
                <a:latin typeface="Gravur-Condensed" panose="02000506020000020004" pitchFamily="2" charset="0"/>
                <a:sym typeface="Arial"/>
              </a:rPr>
              <a:t> on their </a:t>
            </a:r>
            <a:r>
              <a:rPr lang="de-DE" b="0" i="0" u="none" strike="noStrike" cap="none" dirty="0" err="1">
                <a:solidFill>
                  <a:schemeClr val="dk1"/>
                </a:solidFill>
                <a:latin typeface="Gravur-Condensed" panose="02000506020000020004" pitchFamily="2" charset="0"/>
                <a:sym typeface="Arial"/>
              </a:rPr>
              <a:t>choice</a:t>
            </a:r>
            <a:r>
              <a:rPr lang="de-DE" b="0" i="0" u="none" strike="noStrike" cap="none" dirty="0">
                <a:solidFill>
                  <a:schemeClr val="dk1"/>
                </a:solidFill>
                <a:latin typeface="Gravur-Condensed" panose="02000506020000020004" pitchFamily="2" charset="0"/>
                <a:sym typeface="Arial"/>
              </a:rPr>
              <a:t> in the </a:t>
            </a:r>
            <a:r>
              <a:rPr lang="de-DE" b="0" i="0" u="none" strike="noStrike" cap="none" dirty="0" err="1">
                <a:solidFill>
                  <a:schemeClr val="dk1"/>
                </a:solidFill>
                <a:latin typeface="Gravur-Condensed" panose="02000506020000020004" pitchFamily="2" charset="0"/>
                <a:sym typeface="Arial"/>
              </a:rPr>
              <a:t>chat</a:t>
            </a:r>
            <a:br>
              <a:rPr lang="de-DE" b="0" i="0" u="none" strike="noStrike" cap="none" dirty="0">
                <a:solidFill>
                  <a:schemeClr val="dk1"/>
                </a:solidFill>
                <a:latin typeface="Gravur-Condensed" panose="02000506020000020004" pitchFamily="2" charset="0"/>
                <a:sym typeface="Arial"/>
              </a:rPr>
            </a:br>
            <a:br>
              <a:rPr lang="de-DE" b="0" i="0" u="none" strike="noStrike" cap="none" dirty="0">
                <a:solidFill>
                  <a:schemeClr val="dk1"/>
                </a:solidFill>
                <a:latin typeface="Gravur-Condensed" panose="02000506020000020004" pitchFamily="2" charset="0"/>
                <a:sym typeface="Arial"/>
              </a:rPr>
            </a:br>
            <a:r>
              <a:rPr lang="de-DE" b="0" i="0" u="none" strike="noStrike" cap="none" dirty="0">
                <a:solidFill>
                  <a:schemeClr val="dk1"/>
                </a:solidFill>
                <a:latin typeface="Gravur-Condensed" panose="02000506020000020004" pitchFamily="2" charset="0"/>
                <a:ea typeface="Roboto" panose="02000000000000000000" pitchFamily="2" charset="0"/>
                <a:sym typeface="Arial"/>
              </a:rPr>
              <a:t>See </a:t>
            </a:r>
            <a:r>
              <a:rPr lang="de-DE" dirty="0" err="1">
                <a:solidFill>
                  <a:schemeClr val="dk1"/>
                </a:solidFill>
                <a:latin typeface="Gravur-Condensed" panose="02000506020000020004" pitchFamily="2" charset="0"/>
                <a:ea typeface="Roboto" panose="02000000000000000000" pitchFamily="2" charset="0"/>
              </a:rPr>
              <a:t>how</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we</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conducted</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this</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exercise</a:t>
            </a:r>
            <a:r>
              <a:rPr lang="de-DE" dirty="0">
                <a:solidFill>
                  <a:schemeClr val="dk1"/>
                </a:solidFill>
                <a:latin typeface="Gravur-Condensed" panose="02000506020000020004" pitchFamily="2" charset="0"/>
                <a:ea typeface="Roboto" panose="02000000000000000000" pitchFamily="2" charset="0"/>
              </a:rPr>
              <a:t>:</a:t>
            </a:r>
          </a:p>
          <a:p>
            <a:pPr marL="0" marR="0" lvl="0" indent="0" algn="l" rtl="0">
              <a:lnSpc>
                <a:spcPct val="100000"/>
              </a:lnSpc>
              <a:spcBef>
                <a:spcPts val="0"/>
              </a:spcBef>
              <a:spcAft>
                <a:spcPts val="0"/>
              </a:spcAft>
              <a:buClr>
                <a:srgbClr val="000000"/>
              </a:buClr>
              <a:buSzPts val="1400"/>
              <a:buFont typeface="Arial"/>
              <a:buNone/>
            </a:pPr>
            <a:br>
              <a:rPr lang="de-DE" dirty="0">
                <a:solidFill>
                  <a:schemeClr val="dk1"/>
                </a:solidFill>
                <a:latin typeface="Gravur-Condensed" panose="02000506020000020004" pitchFamily="2" charset="0"/>
                <a:ea typeface="Roboto" panose="02000000000000000000" pitchFamily="2" charset="0"/>
              </a:rPr>
            </a:br>
            <a:r>
              <a:rPr lang="en-US" dirty="0">
                <a:solidFill>
                  <a:schemeClr val="dk1"/>
                </a:solidFill>
                <a:latin typeface="Gravur-Condensed" panose="02000506020000020004" pitchFamily="2" charset="0"/>
                <a:hlinkClick r:id="rId9"/>
              </a:rPr>
              <a:t>Data types and data collection methods for an urban mobility diagnosis - YouTube</a:t>
            </a:r>
            <a:endParaRPr dirty="0">
              <a:solidFill>
                <a:schemeClr val="dk1"/>
              </a:solidFill>
              <a:latin typeface="Gravur-Condensed" panose="02000506020000020004" pitchFamily="2" charset="0"/>
            </a:endParaRPr>
          </a:p>
        </p:txBody>
      </p:sp>
      <p:sp>
        <p:nvSpPr>
          <p:cNvPr id="38" name="Google Shape;1811;g12c005608dc_1_5">
            <a:extLst>
              <a:ext uri="{FF2B5EF4-FFF2-40B4-BE49-F238E27FC236}">
                <a16:creationId xmlns:a16="http://schemas.microsoft.com/office/drawing/2014/main" id="{148EA91D-C90A-4730-AE02-C22BC4F7FEC6}"/>
              </a:ext>
            </a:extLst>
          </p:cNvPr>
          <p:cNvSpPr txBox="1"/>
          <p:nvPr/>
        </p:nvSpPr>
        <p:spPr>
          <a:xfrm>
            <a:off x="12906854" y="4509879"/>
            <a:ext cx="1807928"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a:solidFill>
                  <a:schemeClr val="dk1"/>
                </a:solidFill>
                <a:latin typeface="Gravur-Condensed" panose="02000506020000020004" pitchFamily="2" charset="0"/>
              </a:rPr>
              <a:t>Read out </a:t>
            </a:r>
            <a:r>
              <a:rPr lang="de-DE" err="1">
                <a:solidFill>
                  <a:schemeClr val="dk1"/>
                </a:solidFill>
                <a:latin typeface="Gravur-Condensed" panose="02000506020000020004" pitchFamily="2" charset="0"/>
              </a:rPr>
              <a:t>loud</a:t>
            </a:r>
            <a:r>
              <a:rPr lang="de-DE">
                <a:solidFill>
                  <a:schemeClr val="dk1"/>
                </a:solidFill>
                <a:latin typeface="Gravur-Condensed" panose="02000506020000020004" pitchFamily="2" charset="0"/>
              </a:rPr>
              <a:t> </a:t>
            </a:r>
            <a:r>
              <a:rPr lang="de-DE" err="1">
                <a:solidFill>
                  <a:schemeClr val="dk1"/>
                </a:solidFill>
                <a:latin typeface="Gravur-Condensed" panose="02000506020000020004" pitchFamily="2" charset="0"/>
              </a:rPr>
              <a:t>while</a:t>
            </a:r>
            <a:r>
              <a:rPr lang="de-DE">
                <a:solidFill>
                  <a:schemeClr val="dk1"/>
                </a:solidFill>
                <a:latin typeface="Gravur-Condensed" panose="02000506020000020004" pitchFamily="2" charset="0"/>
              </a:rPr>
              <a:t> </a:t>
            </a:r>
            <a:r>
              <a:rPr lang="de-DE" err="1">
                <a:solidFill>
                  <a:schemeClr val="dk1"/>
                </a:solidFill>
                <a:latin typeface="Gravur-Condensed" panose="02000506020000020004" pitchFamily="2" charset="0"/>
              </a:rPr>
              <a:t>assistant</a:t>
            </a:r>
            <a:r>
              <a:rPr lang="de-DE">
                <a:solidFill>
                  <a:schemeClr val="dk1"/>
                </a:solidFill>
                <a:latin typeface="Gravur-Condensed" panose="02000506020000020004" pitchFamily="2" charset="0"/>
              </a:rPr>
              <a:t> </a:t>
            </a:r>
            <a:r>
              <a:rPr lang="de-DE" err="1">
                <a:solidFill>
                  <a:schemeClr val="dk1"/>
                </a:solidFill>
                <a:latin typeface="Gravur-Condensed" panose="02000506020000020004" pitchFamily="2" charset="0"/>
              </a:rPr>
              <a:t>posts</a:t>
            </a:r>
            <a:r>
              <a:rPr lang="de-DE">
                <a:solidFill>
                  <a:schemeClr val="dk1"/>
                </a:solidFill>
                <a:latin typeface="Gravur-Condensed" panose="02000506020000020004" pitchFamily="2" charset="0"/>
              </a:rPr>
              <a:t> in the </a:t>
            </a:r>
            <a:r>
              <a:rPr lang="de-DE" err="1">
                <a:solidFill>
                  <a:schemeClr val="dk1"/>
                </a:solidFill>
                <a:latin typeface="Gravur-Condensed" panose="02000506020000020004" pitchFamily="2" charset="0"/>
              </a:rPr>
              <a:t>chat</a:t>
            </a:r>
            <a:endParaRPr>
              <a:solidFill>
                <a:schemeClr val="dk1"/>
              </a:solidFill>
              <a:latin typeface="Gravur-Condensed" panose="02000506020000020004" pitchFamily="2" charset="0"/>
            </a:endParaRPr>
          </a:p>
        </p:txBody>
      </p:sp>
      <p:sp>
        <p:nvSpPr>
          <p:cNvPr id="39" name="Google Shape;1652;p188">
            <a:extLst>
              <a:ext uri="{FF2B5EF4-FFF2-40B4-BE49-F238E27FC236}">
                <a16:creationId xmlns:a16="http://schemas.microsoft.com/office/drawing/2014/main" id="{97652546-6234-4F99-B34B-E4D2D23274C0}"/>
              </a:ext>
            </a:extLst>
          </p:cNvPr>
          <p:cNvSpPr txBox="1"/>
          <p:nvPr/>
        </p:nvSpPr>
        <p:spPr>
          <a:xfrm>
            <a:off x="12846255" y="15657"/>
            <a:ext cx="2344830" cy="21543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b="1" i="0" u="none" strike="noStrike" cap="none">
                <a:solidFill>
                  <a:srgbClr val="9E2986"/>
                </a:solidFill>
                <a:latin typeface="Gravur-Condensed" panose="02000506020000020004" pitchFamily="2" charset="0"/>
                <a:ea typeface="Roboto" panose="02000000000000000000" pitchFamily="2" charset="0"/>
                <a:sym typeface="Arial"/>
              </a:rPr>
              <a:t>Alternative Method: </a:t>
            </a:r>
            <a:endParaRPr b="0" i="0" u="none" strike="noStrike" cap="none">
              <a:solidFill>
                <a:srgbClr val="000000"/>
              </a:solidFill>
              <a:latin typeface="Gravur-Condensed" panose="02000506020000020004" pitchFamily="2" charset="0"/>
              <a:ea typeface="Roboto" panose="02000000000000000000" pitchFamily="2" charset="0"/>
              <a:sym typeface="Arial"/>
            </a:endParaRPr>
          </a:p>
          <a:p>
            <a:pPr>
              <a:spcBef>
                <a:spcPts val="1200"/>
              </a:spcBef>
              <a:buClr>
                <a:srgbClr val="000000"/>
              </a:buClr>
              <a:buSzPts val="1400"/>
            </a:pPr>
            <a:r>
              <a:rPr lang="de-DE" b="0" i="0" u="none" strike="noStrike" cap="none" err="1">
                <a:solidFill>
                  <a:schemeClr val="dk1"/>
                </a:solidFill>
                <a:latin typeface="Gravur-Condensed" panose="02000506020000020004" pitchFamily="2" charset="0"/>
                <a:ea typeface="Roboto" panose="02000000000000000000" pitchFamily="2" charset="0"/>
                <a:sym typeface="Arial"/>
              </a:rPr>
              <a:t>Of</a:t>
            </a:r>
            <a:r>
              <a:rPr lang="de-DE" b="0" i="0" u="none" strike="noStrike" cap="none">
                <a:solidFill>
                  <a:schemeClr val="dk1"/>
                </a:solidFill>
                <a:latin typeface="Gravur-Condensed" panose="02000506020000020004" pitchFamily="2" charset="0"/>
                <a:ea typeface="Roboto" panose="02000000000000000000" pitchFamily="2" charset="0"/>
                <a:sym typeface="Arial"/>
              </a:rPr>
              <a:t> </a:t>
            </a:r>
            <a:r>
              <a:rPr lang="de-DE" b="0" i="0" u="none" strike="noStrike" cap="none" err="1">
                <a:solidFill>
                  <a:schemeClr val="dk1"/>
                </a:solidFill>
                <a:latin typeface="Gravur-Condensed" panose="02000506020000020004" pitchFamily="2" charset="0"/>
                <a:ea typeface="Roboto" panose="02000000000000000000" pitchFamily="2" charset="0"/>
                <a:sym typeface="Arial"/>
              </a:rPr>
              <a:t>course</a:t>
            </a:r>
            <a:r>
              <a:rPr lang="de-DE" b="0" i="0" u="none" strike="noStrike" cap="none">
                <a:solidFill>
                  <a:schemeClr val="dk1"/>
                </a:solidFill>
                <a:latin typeface="Gravur-Condensed" panose="02000506020000020004" pitchFamily="2" charset="0"/>
                <a:ea typeface="Roboto" panose="02000000000000000000" pitchFamily="2" charset="0"/>
                <a:sym typeface="Arial"/>
              </a:rPr>
              <a:t>, </a:t>
            </a:r>
            <a:r>
              <a:rPr lang="de-DE" b="0" i="0" u="none" strike="noStrike" cap="none" err="1">
                <a:solidFill>
                  <a:schemeClr val="dk1"/>
                </a:solidFill>
                <a:latin typeface="Gravur-Condensed" panose="02000506020000020004" pitchFamily="2" charset="0"/>
                <a:ea typeface="Roboto" panose="02000000000000000000" pitchFamily="2" charset="0"/>
                <a:sym typeface="Arial"/>
              </a:rPr>
              <a:t>you</a:t>
            </a:r>
            <a:r>
              <a:rPr lang="de-DE" b="0" i="0" u="none" strike="noStrike" cap="none">
                <a:solidFill>
                  <a:schemeClr val="dk1"/>
                </a:solidFill>
                <a:latin typeface="Gravur-Condensed" panose="02000506020000020004" pitchFamily="2" charset="0"/>
                <a:ea typeface="Roboto" panose="02000000000000000000" pitchFamily="2" charset="0"/>
                <a:sym typeface="Arial"/>
              </a:rPr>
              <a:t> </a:t>
            </a:r>
            <a:r>
              <a:rPr lang="de-DE" b="0" i="0" u="none" strike="noStrike" cap="none" err="1">
                <a:solidFill>
                  <a:schemeClr val="dk1"/>
                </a:solidFill>
                <a:latin typeface="Gravur-Condensed" panose="02000506020000020004" pitchFamily="2" charset="0"/>
                <a:ea typeface="Roboto" panose="02000000000000000000" pitchFamily="2" charset="0"/>
                <a:sym typeface="Arial"/>
              </a:rPr>
              <a:t>can</a:t>
            </a:r>
            <a:r>
              <a:rPr lang="de-DE" b="0" i="0" u="none" strike="noStrike" cap="none">
                <a:solidFill>
                  <a:schemeClr val="dk1"/>
                </a:solidFill>
                <a:latin typeface="Gravur-Condensed" panose="02000506020000020004" pitchFamily="2" charset="0"/>
                <a:ea typeface="Roboto" panose="02000000000000000000" pitchFamily="2" charset="0"/>
                <a:sym typeface="Arial"/>
              </a:rPr>
              <a:t> </a:t>
            </a:r>
            <a:r>
              <a:rPr lang="de-DE" b="0" i="0" u="none" strike="noStrike" cap="none" err="1">
                <a:solidFill>
                  <a:schemeClr val="dk1"/>
                </a:solidFill>
                <a:latin typeface="Gravur-Condensed" panose="02000506020000020004" pitchFamily="2" charset="0"/>
                <a:ea typeface="Roboto" panose="02000000000000000000" pitchFamily="2" charset="0"/>
                <a:sym typeface="Arial"/>
              </a:rPr>
              <a:t>use</a:t>
            </a:r>
            <a:r>
              <a:rPr lang="de-DE" b="0" i="0" u="none" strike="noStrike" cap="none">
                <a:solidFill>
                  <a:schemeClr val="dk1"/>
                </a:solidFill>
                <a:latin typeface="Gravur-Condensed" panose="02000506020000020004" pitchFamily="2" charset="0"/>
                <a:ea typeface="Roboto" panose="02000000000000000000" pitchFamily="2" charset="0"/>
                <a:sym typeface="Arial"/>
              </a:rPr>
              <a:t> </a:t>
            </a:r>
            <a:r>
              <a:rPr lang="de-DE" b="0" i="0" u="none" strike="noStrike" cap="none" err="1">
                <a:solidFill>
                  <a:schemeClr val="dk1"/>
                </a:solidFill>
                <a:latin typeface="Gravur-Condensed" panose="02000506020000020004" pitchFamily="2" charset="0"/>
                <a:ea typeface="Roboto" panose="02000000000000000000" pitchFamily="2" charset="0"/>
                <a:sym typeface="Arial"/>
              </a:rPr>
              <a:t>any</a:t>
            </a:r>
            <a:r>
              <a:rPr lang="de-DE" b="0" i="0" u="none" strike="noStrike" cap="none">
                <a:solidFill>
                  <a:schemeClr val="dk1"/>
                </a:solidFill>
                <a:latin typeface="Gravur-Condensed" panose="02000506020000020004" pitchFamily="2" charset="0"/>
                <a:ea typeface="Roboto" panose="02000000000000000000" pitchFamily="2" charset="0"/>
                <a:sym typeface="Arial"/>
              </a:rPr>
              <a:t> </a:t>
            </a:r>
            <a:r>
              <a:rPr lang="de-DE" b="0" i="0" u="none" strike="noStrike" cap="none" err="1">
                <a:solidFill>
                  <a:schemeClr val="dk1"/>
                </a:solidFill>
                <a:latin typeface="Gravur-Condensed" panose="02000506020000020004" pitchFamily="2" charset="0"/>
                <a:ea typeface="Roboto" panose="02000000000000000000" pitchFamily="2" charset="0"/>
                <a:sym typeface="Arial"/>
              </a:rPr>
              <a:t>voting</a:t>
            </a:r>
            <a:r>
              <a:rPr lang="de-DE" b="0" i="0" u="none" strike="noStrike" cap="none">
                <a:solidFill>
                  <a:schemeClr val="dk1"/>
                </a:solidFill>
                <a:latin typeface="Gravur-Condensed" panose="02000506020000020004" pitchFamily="2" charset="0"/>
                <a:ea typeface="Roboto" panose="02000000000000000000" pitchFamily="2" charset="0"/>
                <a:sym typeface="Arial"/>
              </a:rPr>
              <a:t> </a:t>
            </a:r>
            <a:r>
              <a:rPr lang="de-DE" b="0" i="0" u="none" strike="noStrike" cap="none" err="1">
                <a:solidFill>
                  <a:schemeClr val="dk1"/>
                </a:solidFill>
                <a:latin typeface="Gravur-Condensed" panose="02000506020000020004" pitchFamily="2" charset="0"/>
                <a:ea typeface="Roboto" panose="02000000000000000000" pitchFamily="2" charset="0"/>
                <a:sym typeface="Arial"/>
              </a:rPr>
              <a:t>tool</a:t>
            </a:r>
            <a:r>
              <a:rPr lang="de-DE" b="0" i="0" u="none" strike="noStrike" cap="none">
                <a:solidFill>
                  <a:schemeClr val="dk1"/>
                </a:solidFill>
                <a:latin typeface="Gravur-Condensed" panose="02000506020000020004" pitchFamily="2" charset="0"/>
                <a:ea typeface="Roboto" panose="02000000000000000000" pitchFamily="2" charset="0"/>
                <a:sym typeface="Arial"/>
              </a:rPr>
              <a:t> </a:t>
            </a:r>
            <a:r>
              <a:rPr lang="de-DE" b="0" i="0" u="none" strike="noStrike" cap="none" err="1">
                <a:solidFill>
                  <a:schemeClr val="dk1"/>
                </a:solidFill>
                <a:latin typeface="Gravur-Condensed" panose="02000506020000020004" pitchFamily="2" charset="0"/>
                <a:ea typeface="Roboto" panose="02000000000000000000" pitchFamily="2" charset="0"/>
                <a:sym typeface="Arial"/>
              </a:rPr>
              <a:t>of</a:t>
            </a:r>
            <a:r>
              <a:rPr lang="de-DE" b="0" i="0" u="none" strike="noStrike" cap="none">
                <a:solidFill>
                  <a:schemeClr val="dk1"/>
                </a:solidFill>
                <a:latin typeface="Gravur-Condensed" panose="02000506020000020004" pitchFamily="2" charset="0"/>
                <a:ea typeface="Roboto" panose="02000000000000000000" pitchFamily="2" charset="0"/>
                <a:sym typeface="Arial"/>
              </a:rPr>
              <a:t> </a:t>
            </a:r>
            <a:r>
              <a:rPr lang="de-DE" b="0" i="0" u="none" strike="noStrike" cap="none" err="1">
                <a:solidFill>
                  <a:schemeClr val="dk1"/>
                </a:solidFill>
                <a:latin typeface="Gravur-Condensed" panose="02000506020000020004" pitchFamily="2" charset="0"/>
                <a:ea typeface="Roboto" panose="02000000000000000000" pitchFamily="2" charset="0"/>
                <a:sym typeface="Arial"/>
              </a:rPr>
              <a:t>your</a:t>
            </a:r>
            <a:r>
              <a:rPr lang="de-DE" b="0" i="0" u="none" strike="noStrike" cap="none">
                <a:solidFill>
                  <a:schemeClr val="dk1"/>
                </a:solidFill>
                <a:latin typeface="Gravur-Condensed" panose="02000506020000020004" pitchFamily="2" charset="0"/>
                <a:ea typeface="Roboto" panose="02000000000000000000" pitchFamily="2" charset="0"/>
                <a:sym typeface="Arial"/>
              </a:rPr>
              <a:t> </a:t>
            </a:r>
            <a:r>
              <a:rPr lang="de-DE" b="0" i="0" u="none" strike="noStrike" cap="none" err="1">
                <a:solidFill>
                  <a:schemeClr val="dk1"/>
                </a:solidFill>
                <a:latin typeface="Gravur-Condensed" panose="02000506020000020004" pitchFamily="2" charset="0"/>
                <a:ea typeface="Roboto" panose="02000000000000000000" pitchFamily="2" charset="0"/>
                <a:sym typeface="Arial"/>
              </a:rPr>
              <a:t>choice</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here</a:t>
            </a:r>
            <a:r>
              <a:rPr lang="de-DE">
                <a:solidFill>
                  <a:schemeClr val="dk1"/>
                </a:solidFill>
                <a:latin typeface="Gravur-Condensed" panose="02000506020000020004" pitchFamily="2" charset="0"/>
                <a:ea typeface="Roboto" panose="02000000000000000000" pitchFamily="2" charset="0"/>
              </a:rPr>
              <a:t>. </a:t>
            </a:r>
            <a:endParaRPr lang="de-DE">
              <a:solidFill>
                <a:schemeClr val="dk1"/>
              </a:solidFill>
              <a:latin typeface="Gravur-Condensed" panose="02000506020000020004" pitchFamily="2" charset="0"/>
              <a:ea typeface="Roboto" panose="02000000000000000000" pitchFamily="2" charset="0"/>
              <a:sym typeface="Arial"/>
            </a:endParaRPr>
          </a:p>
          <a:p>
            <a:pPr>
              <a:spcBef>
                <a:spcPts val="1200"/>
              </a:spcBef>
              <a:buClr>
                <a:srgbClr val="000000"/>
              </a:buClr>
              <a:buSzPts val="1400"/>
            </a:pPr>
            <a:r>
              <a:rPr lang="de-DE" err="1">
                <a:solidFill>
                  <a:schemeClr val="dk1"/>
                </a:solidFill>
                <a:latin typeface="Gravur-Condensed" panose="02000506020000020004" pitchFamily="2" charset="0"/>
                <a:ea typeface="Roboto" panose="02000000000000000000" pitchFamily="2" charset="0"/>
              </a:rPr>
              <a:t>If</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you</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are</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doing</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this</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as</a:t>
            </a:r>
            <a:r>
              <a:rPr lang="de-DE">
                <a:solidFill>
                  <a:schemeClr val="dk1"/>
                </a:solidFill>
                <a:latin typeface="Gravur-Condensed" panose="02000506020000020004" pitchFamily="2" charset="0"/>
                <a:ea typeface="Roboto" panose="02000000000000000000" pitchFamily="2" charset="0"/>
              </a:rPr>
              <a:t> an in </a:t>
            </a:r>
            <a:r>
              <a:rPr lang="de-DE" err="1">
                <a:solidFill>
                  <a:schemeClr val="dk1"/>
                </a:solidFill>
                <a:latin typeface="Gravur-Condensed" panose="02000506020000020004" pitchFamily="2" charset="0"/>
                <a:ea typeface="Roboto" panose="02000000000000000000" pitchFamily="2" charset="0"/>
              </a:rPr>
              <a:t>person</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workshop</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you</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can</a:t>
            </a:r>
            <a:r>
              <a:rPr lang="de-DE">
                <a:solidFill>
                  <a:schemeClr val="dk1"/>
                </a:solidFill>
                <a:latin typeface="Gravur-Condensed" panose="02000506020000020004" pitchFamily="2" charset="0"/>
                <a:ea typeface="Roboto" panose="02000000000000000000" pitchFamily="2" charset="0"/>
              </a:rPr>
              <a:t> also </a:t>
            </a:r>
            <a:r>
              <a:rPr lang="de-DE" err="1">
                <a:solidFill>
                  <a:schemeClr val="dk1"/>
                </a:solidFill>
                <a:latin typeface="Gravur-Condensed" panose="02000506020000020004" pitchFamily="2" charset="0"/>
                <a:ea typeface="Roboto" panose="02000000000000000000" pitchFamily="2" charset="0"/>
              </a:rPr>
              <a:t>invite</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participants</a:t>
            </a:r>
            <a:r>
              <a:rPr lang="de-DE">
                <a:solidFill>
                  <a:schemeClr val="dk1"/>
                </a:solidFill>
                <a:latin typeface="Gravur-Condensed" panose="02000506020000020004" pitchFamily="2" charset="0"/>
                <a:ea typeface="Roboto" panose="02000000000000000000" pitchFamily="2" charset="0"/>
              </a:rPr>
              <a:t> to </a:t>
            </a:r>
            <a:r>
              <a:rPr lang="de-DE" err="1">
                <a:solidFill>
                  <a:schemeClr val="dk1"/>
                </a:solidFill>
                <a:latin typeface="Gravur-Condensed" panose="02000506020000020004" pitchFamily="2" charset="0"/>
                <a:ea typeface="Roboto" panose="02000000000000000000" pitchFamily="2" charset="0"/>
              </a:rPr>
              <a:t>share</a:t>
            </a:r>
            <a:r>
              <a:rPr lang="de-DE">
                <a:solidFill>
                  <a:schemeClr val="dk1"/>
                </a:solidFill>
                <a:latin typeface="Gravur-Condensed" panose="02000506020000020004" pitchFamily="2" charset="0"/>
                <a:ea typeface="Roboto" panose="02000000000000000000" pitchFamily="2" charset="0"/>
              </a:rPr>
              <a:t> their </a:t>
            </a:r>
            <a:r>
              <a:rPr lang="de-DE" err="1">
                <a:solidFill>
                  <a:schemeClr val="dk1"/>
                </a:solidFill>
                <a:latin typeface="Gravur-Condensed" panose="02000506020000020004" pitchFamily="2" charset="0"/>
                <a:ea typeface="Roboto" panose="02000000000000000000" pitchFamily="2" charset="0"/>
              </a:rPr>
              <a:t>thoughts</a:t>
            </a:r>
            <a:r>
              <a:rPr lang="de-DE">
                <a:solidFill>
                  <a:schemeClr val="dk1"/>
                </a:solidFill>
                <a:latin typeface="Gravur-Condensed" panose="02000506020000020004" pitchFamily="2" charset="0"/>
                <a:ea typeface="Roboto" panose="02000000000000000000" pitchFamily="2" charset="0"/>
              </a:rPr>
              <a:t> out </a:t>
            </a:r>
            <a:r>
              <a:rPr lang="de-DE" err="1">
                <a:solidFill>
                  <a:schemeClr val="dk1"/>
                </a:solidFill>
                <a:latin typeface="Gravur-Condensed" panose="02000506020000020004" pitchFamily="2" charset="0"/>
                <a:ea typeface="Roboto" panose="02000000000000000000" pitchFamily="2" charset="0"/>
              </a:rPr>
              <a:t>loud</a:t>
            </a:r>
            <a:r>
              <a:rPr lang="de-DE">
                <a:solidFill>
                  <a:schemeClr val="dk1"/>
                </a:solidFill>
                <a:latin typeface="Gravur-Condensed" panose="02000506020000020004" pitchFamily="2" charset="0"/>
                <a:ea typeface="Roboto" panose="02000000000000000000" pitchFamily="2" charset="0"/>
              </a:rPr>
              <a:t>. </a:t>
            </a:r>
            <a:endParaRPr>
              <a:solidFill>
                <a:schemeClr val="dk1"/>
              </a:solidFill>
              <a:latin typeface="Gravur-Condensed" panose="02000506020000020004" pitchFamily="2" charset="0"/>
              <a:ea typeface="Roboto" panose="02000000000000000000" pitchFamily="2" charset="0"/>
              <a:sym typeface="Arial"/>
            </a:endParaRPr>
          </a:p>
        </p:txBody>
      </p:sp>
      <p:grpSp>
        <p:nvGrpSpPr>
          <p:cNvPr id="40" name="Google Shape;1653;p188">
            <a:extLst>
              <a:ext uri="{FF2B5EF4-FFF2-40B4-BE49-F238E27FC236}">
                <a16:creationId xmlns:a16="http://schemas.microsoft.com/office/drawing/2014/main" id="{5E3D2681-3E07-44FA-B86D-7F786C7C4B6C}"/>
              </a:ext>
            </a:extLst>
          </p:cNvPr>
          <p:cNvGrpSpPr/>
          <p:nvPr/>
        </p:nvGrpSpPr>
        <p:grpSpPr>
          <a:xfrm>
            <a:off x="12317150" y="142623"/>
            <a:ext cx="505506" cy="508197"/>
            <a:chOff x="3095745" y="3805393"/>
            <a:chExt cx="352840" cy="354718"/>
          </a:xfrm>
        </p:grpSpPr>
        <p:sp>
          <p:nvSpPr>
            <p:cNvPr id="41" name="Google Shape;1654;p188">
              <a:extLst>
                <a:ext uri="{FF2B5EF4-FFF2-40B4-BE49-F238E27FC236}">
                  <a16:creationId xmlns:a16="http://schemas.microsoft.com/office/drawing/2014/main" id="{4D11C7B2-8D58-43AF-9450-4FE4F990B9F3}"/>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42" name="Google Shape;1655;p188">
              <a:extLst>
                <a:ext uri="{FF2B5EF4-FFF2-40B4-BE49-F238E27FC236}">
                  <a16:creationId xmlns:a16="http://schemas.microsoft.com/office/drawing/2014/main" id="{32CFA824-2922-4D85-9AA0-1E04B6802C6E}"/>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43" name="Google Shape;1656;p188">
              <a:extLst>
                <a:ext uri="{FF2B5EF4-FFF2-40B4-BE49-F238E27FC236}">
                  <a16:creationId xmlns:a16="http://schemas.microsoft.com/office/drawing/2014/main" id="{D13C641A-4232-4D28-9C4E-6910F4B72F8B}"/>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44" name="Google Shape;1657;p188">
              <a:extLst>
                <a:ext uri="{FF2B5EF4-FFF2-40B4-BE49-F238E27FC236}">
                  <a16:creationId xmlns:a16="http://schemas.microsoft.com/office/drawing/2014/main" id="{293C51AE-31DE-4DBB-8807-6FA61B014323}"/>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45" name="Google Shape;1658;p188">
              <a:extLst>
                <a:ext uri="{FF2B5EF4-FFF2-40B4-BE49-F238E27FC236}">
                  <a16:creationId xmlns:a16="http://schemas.microsoft.com/office/drawing/2014/main" id="{BCB942DE-C995-4893-A20D-57C09AC77DFB}"/>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sp>
          <p:nvSpPr>
            <p:cNvPr id="46" name="Google Shape;1659;p188">
              <a:extLst>
                <a:ext uri="{FF2B5EF4-FFF2-40B4-BE49-F238E27FC236}">
                  <a16:creationId xmlns:a16="http://schemas.microsoft.com/office/drawing/2014/main" id="{FD3255E6-5399-48F9-ACD7-78B35F1ADA3B}"/>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Roboto" panose="02000000000000000000" pitchFamily="2" charset="0"/>
                <a:ea typeface="Roboto" panose="02000000000000000000" pitchFamily="2" charset="0"/>
                <a:cs typeface="Calibri"/>
                <a:sym typeface="Calibri"/>
              </a:endParaRPr>
            </a:p>
          </p:txBody>
        </p:sp>
      </p:grpSp>
      <p:grpSp>
        <p:nvGrpSpPr>
          <p:cNvPr id="47" name="Google Shape;1459;p3">
            <a:extLst>
              <a:ext uri="{FF2B5EF4-FFF2-40B4-BE49-F238E27FC236}">
                <a16:creationId xmlns:a16="http://schemas.microsoft.com/office/drawing/2014/main" id="{FAFBB3B4-CBA6-43B9-B9AE-D9531037C403}"/>
              </a:ext>
            </a:extLst>
          </p:cNvPr>
          <p:cNvGrpSpPr/>
          <p:nvPr/>
        </p:nvGrpSpPr>
        <p:grpSpPr>
          <a:xfrm>
            <a:off x="12349486" y="4597302"/>
            <a:ext cx="515449" cy="457761"/>
            <a:chOff x="3584280" y="3699191"/>
            <a:chExt cx="358069" cy="317995"/>
          </a:xfrm>
        </p:grpSpPr>
        <p:sp>
          <p:nvSpPr>
            <p:cNvPr id="48" name="Google Shape;1460;p3">
              <a:extLst>
                <a:ext uri="{FF2B5EF4-FFF2-40B4-BE49-F238E27FC236}">
                  <a16:creationId xmlns:a16="http://schemas.microsoft.com/office/drawing/2014/main" id="{AAFF9AD8-BB07-4E22-9CC6-C1D0203119C1}"/>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 name="Google Shape;1461;p3">
              <a:extLst>
                <a:ext uri="{FF2B5EF4-FFF2-40B4-BE49-F238E27FC236}">
                  <a16:creationId xmlns:a16="http://schemas.microsoft.com/office/drawing/2014/main" id="{475DE42D-FB36-4901-9A03-727513D2E5F0}"/>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0" name="Google Shape;1462;p3">
              <a:extLst>
                <a:ext uri="{FF2B5EF4-FFF2-40B4-BE49-F238E27FC236}">
                  <a16:creationId xmlns:a16="http://schemas.microsoft.com/office/drawing/2014/main" id="{142D3D24-2DAC-46DB-ADF7-B0C6BA3CBC1C}"/>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 name="Google Shape;1463;p3">
              <a:extLst>
                <a:ext uri="{FF2B5EF4-FFF2-40B4-BE49-F238E27FC236}">
                  <a16:creationId xmlns:a16="http://schemas.microsoft.com/office/drawing/2014/main" id="{7A37F59B-632E-4D99-A0DA-79D51429F703}"/>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294229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EB377C-C4F7-41CB-B977-B3A93A909C33}"/>
              </a:ext>
            </a:extLst>
          </p:cNvPr>
          <p:cNvSpPr>
            <a:spLocks noGrp="1"/>
          </p:cNvSpPr>
          <p:nvPr>
            <p:ph type="body" sz="quarter" idx="10"/>
          </p:nvPr>
        </p:nvSpPr>
        <p:spPr/>
        <p:txBody>
          <a:bodyPr/>
          <a:lstStyle/>
          <a:p>
            <a:pPr>
              <a:spcAft>
                <a:spcPts val="1200"/>
              </a:spcAft>
            </a:pPr>
            <a:r>
              <a:rPr lang="en-US"/>
              <a:t>Urban Mobility Diagnosis</a:t>
            </a:r>
            <a:endParaRPr lang="en-GB"/>
          </a:p>
        </p:txBody>
      </p:sp>
      <p:sp>
        <p:nvSpPr>
          <p:cNvPr id="10" name="Text Placeholder 9">
            <a:extLst>
              <a:ext uri="{FF2B5EF4-FFF2-40B4-BE49-F238E27FC236}">
                <a16:creationId xmlns:a16="http://schemas.microsoft.com/office/drawing/2014/main" id="{5B393ADA-665E-40B5-A041-FBA44B8FB05A}"/>
              </a:ext>
            </a:extLst>
          </p:cNvPr>
          <p:cNvSpPr>
            <a:spLocks noGrp="1"/>
          </p:cNvSpPr>
          <p:nvPr>
            <p:ph type="body" sz="quarter" idx="11"/>
          </p:nvPr>
        </p:nvSpPr>
        <p:spPr/>
        <p:txBody>
          <a:bodyPr/>
          <a:lstStyle/>
          <a:p>
            <a:r>
              <a:rPr lang="en-US"/>
              <a:t>The context of sustainable mobility planning</a:t>
            </a:r>
            <a:endParaRPr lang="en-GB"/>
          </a:p>
        </p:txBody>
      </p:sp>
      <p:sp>
        <p:nvSpPr>
          <p:cNvPr id="6" name="Text Placeholder 5">
            <a:extLst>
              <a:ext uri="{FF2B5EF4-FFF2-40B4-BE49-F238E27FC236}">
                <a16:creationId xmlns:a16="http://schemas.microsoft.com/office/drawing/2014/main" id="{A76DCDDB-BB46-412E-BE6A-6A5EF4267232}"/>
              </a:ext>
            </a:extLst>
          </p:cNvPr>
          <p:cNvSpPr>
            <a:spLocks noGrp="1"/>
          </p:cNvSpPr>
          <p:nvPr>
            <p:ph type="body" sz="quarter" idx="12"/>
          </p:nvPr>
        </p:nvSpPr>
        <p:spPr/>
        <p:txBody>
          <a:bodyPr/>
          <a:lstStyle/>
          <a:p>
            <a:r>
              <a:rPr lang="de-DE"/>
              <a:t>3</a:t>
            </a:r>
            <a:endParaRPr lang="en-GB"/>
          </a:p>
        </p:txBody>
      </p:sp>
      <p:sp>
        <p:nvSpPr>
          <p:cNvPr id="11" name="Text Placeholder 10">
            <a:extLst>
              <a:ext uri="{FF2B5EF4-FFF2-40B4-BE49-F238E27FC236}">
                <a16:creationId xmlns:a16="http://schemas.microsoft.com/office/drawing/2014/main" id="{E8C2757E-EC7E-4FFC-8010-FCB43B41933C}"/>
              </a:ext>
            </a:extLst>
          </p:cNvPr>
          <p:cNvSpPr>
            <a:spLocks noGrp="1"/>
          </p:cNvSpPr>
          <p:nvPr>
            <p:ph type="body" sz="quarter" idx="13"/>
          </p:nvPr>
        </p:nvSpPr>
        <p:spPr>
          <a:xfrm>
            <a:off x="1347408" y="4659123"/>
            <a:ext cx="3473974" cy="587326"/>
          </a:xfrm>
        </p:spPr>
        <p:txBody>
          <a:bodyPr/>
          <a:lstStyle/>
          <a:p>
            <a:r>
              <a:rPr lang="de-DE"/>
              <a:t>Diagnosis </a:t>
            </a:r>
            <a:r>
              <a:rPr lang="de-DE" err="1"/>
              <a:t>with</a:t>
            </a:r>
            <a:r>
              <a:rPr lang="de-DE"/>
              <a:t> SUMP</a:t>
            </a:r>
            <a:endParaRPr lang="en-GB"/>
          </a:p>
        </p:txBody>
      </p:sp>
      <p:sp>
        <p:nvSpPr>
          <p:cNvPr id="12" name="Text Placeholder 11">
            <a:extLst>
              <a:ext uri="{FF2B5EF4-FFF2-40B4-BE49-F238E27FC236}">
                <a16:creationId xmlns:a16="http://schemas.microsoft.com/office/drawing/2014/main" id="{12FE2D91-24EA-4F2D-B782-97A045A26D40}"/>
              </a:ext>
            </a:extLst>
          </p:cNvPr>
          <p:cNvSpPr>
            <a:spLocks noGrp="1"/>
          </p:cNvSpPr>
          <p:nvPr>
            <p:ph type="body" sz="quarter" idx="14"/>
          </p:nvPr>
        </p:nvSpPr>
        <p:spPr>
          <a:xfrm>
            <a:off x="1347407" y="5428808"/>
            <a:ext cx="3473974" cy="587326"/>
          </a:xfrm>
        </p:spPr>
        <p:txBody>
          <a:bodyPr/>
          <a:lstStyle/>
          <a:p>
            <a:r>
              <a:rPr lang="en-US"/>
              <a:t>The importance of collecting data in the planning process</a:t>
            </a:r>
            <a:endParaRPr lang="en-GB"/>
          </a:p>
        </p:txBody>
      </p:sp>
      <p:grpSp>
        <p:nvGrpSpPr>
          <p:cNvPr id="7" name="Google Shape;1827;g1276c94bb8a_0_128">
            <a:extLst>
              <a:ext uri="{FF2B5EF4-FFF2-40B4-BE49-F238E27FC236}">
                <a16:creationId xmlns:a16="http://schemas.microsoft.com/office/drawing/2014/main" id="{B4A769A4-BEF1-4B36-89A6-DF579FFA2404}"/>
              </a:ext>
            </a:extLst>
          </p:cNvPr>
          <p:cNvGrpSpPr/>
          <p:nvPr/>
        </p:nvGrpSpPr>
        <p:grpSpPr>
          <a:xfrm>
            <a:off x="-2133316" y="142568"/>
            <a:ext cx="453913" cy="453411"/>
            <a:chOff x="5823294" y="2309751"/>
            <a:chExt cx="315327" cy="314978"/>
          </a:xfrm>
        </p:grpSpPr>
        <p:sp>
          <p:nvSpPr>
            <p:cNvPr id="8" name="Google Shape;1828;g1276c94bb8a_0_128">
              <a:extLst>
                <a:ext uri="{FF2B5EF4-FFF2-40B4-BE49-F238E27FC236}">
                  <a16:creationId xmlns:a16="http://schemas.microsoft.com/office/drawing/2014/main" id="{B54D7595-E41F-4ACE-8BB8-7BE430EB671E}"/>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 name="Google Shape;1829;g1276c94bb8a_0_128">
              <a:extLst>
                <a:ext uri="{FF2B5EF4-FFF2-40B4-BE49-F238E27FC236}">
                  <a16:creationId xmlns:a16="http://schemas.microsoft.com/office/drawing/2014/main" id="{447444C5-3782-45C0-BCD8-574CEF37112C}"/>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0;g1276c94bb8a_0_128">
              <a:extLst>
                <a:ext uri="{FF2B5EF4-FFF2-40B4-BE49-F238E27FC236}">
                  <a16:creationId xmlns:a16="http://schemas.microsoft.com/office/drawing/2014/main" id="{FDDA8F5A-9538-4989-A27D-55732E0A5354}"/>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1;g1276c94bb8a_0_128">
              <a:extLst>
                <a:ext uri="{FF2B5EF4-FFF2-40B4-BE49-F238E27FC236}">
                  <a16:creationId xmlns:a16="http://schemas.microsoft.com/office/drawing/2014/main" id="{2932613D-A854-434F-8053-F13E43E94CB6}"/>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2;g1276c94bb8a_0_128">
              <a:extLst>
                <a:ext uri="{FF2B5EF4-FFF2-40B4-BE49-F238E27FC236}">
                  <a16:creationId xmlns:a16="http://schemas.microsoft.com/office/drawing/2014/main" id="{9234188F-C556-489B-B63A-A3F4280E9090}"/>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3;g1276c94bb8a_0_128">
              <a:extLst>
                <a:ext uri="{FF2B5EF4-FFF2-40B4-BE49-F238E27FC236}">
                  <a16:creationId xmlns:a16="http://schemas.microsoft.com/office/drawing/2014/main" id="{0C8BC102-9E2D-4C75-9E2D-00AF14F0B185}"/>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4;g1276c94bb8a_0_128">
              <a:extLst>
                <a:ext uri="{FF2B5EF4-FFF2-40B4-BE49-F238E27FC236}">
                  <a16:creationId xmlns:a16="http://schemas.microsoft.com/office/drawing/2014/main" id="{359023E8-366D-4B77-AE6A-64695170FE7E}"/>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5;g1276c94bb8a_0_128">
              <a:extLst>
                <a:ext uri="{FF2B5EF4-FFF2-40B4-BE49-F238E27FC236}">
                  <a16:creationId xmlns:a16="http://schemas.microsoft.com/office/drawing/2014/main" id="{68EA8883-7BB9-4AF2-BBFE-8E3B5DBCA7A8}"/>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6;g1276c94bb8a_0_128">
              <a:extLst>
                <a:ext uri="{FF2B5EF4-FFF2-40B4-BE49-F238E27FC236}">
                  <a16:creationId xmlns:a16="http://schemas.microsoft.com/office/drawing/2014/main" id="{2DB8A68D-B7EE-4A90-B375-1482415A8EEF}"/>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7;g1276c94bb8a_0_128">
              <a:extLst>
                <a:ext uri="{FF2B5EF4-FFF2-40B4-BE49-F238E27FC236}">
                  <a16:creationId xmlns:a16="http://schemas.microsoft.com/office/drawing/2014/main" id="{F8D8D90A-42CE-4266-842D-52720196DD00}"/>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8;g1276c94bb8a_0_128">
              <a:extLst>
                <a:ext uri="{FF2B5EF4-FFF2-40B4-BE49-F238E27FC236}">
                  <a16:creationId xmlns:a16="http://schemas.microsoft.com/office/drawing/2014/main" id="{80896C03-515A-4FC8-A022-6B1B20E1EE68}"/>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9;g1276c94bb8a_0_128">
              <a:extLst>
                <a:ext uri="{FF2B5EF4-FFF2-40B4-BE49-F238E27FC236}">
                  <a16:creationId xmlns:a16="http://schemas.microsoft.com/office/drawing/2014/main" id="{23E020CF-5503-4E36-9A08-8FF6BFFDAEDD}"/>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0;g1276c94bb8a_0_128">
              <a:extLst>
                <a:ext uri="{FF2B5EF4-FFF2-40B4-BE49-F238E27FC236}">
                  <a16:creationId xmlns:a16="http://schemas.microsoft.com/office/drawing/2014/main" id="{1606F7E1-3531-4A36-A7ED-0DE4F2AC944F}"/>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1;g1276c94bb8a_0_128">
              <a:extLst>
                <a:ext uri="{FF2B5EF4-FFF2-40B4-BE49-F238E27FC236}">
                  <a16:creationId xmlns:a16="http://schemas.microsoft.com/office/drawing/2014/main" id="{8CB18219-6560-430D-9947-D679885E4D7E}"/>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2;g1276c94bb8a_0_128">
              <a:extLst>
                <a:ext uri="{FF2B5EF4-FFF2-40B4-BE49-F238E27FC236}">
                  <a16:creationId xmlns:a16="http://schemas.microsoft.com/office/drawing/2014/main" id="{67B658C6-D5CA-4EFC-A8DF-5DEFD0CA6510}"/>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3;g1276c94bb8a_0_128">
              <a:extLst>
                <a:ext uri="{FF2B5EF4-FFF2-40B4-BE49-F238E27FC236}">
                  <a16:creationId xmlns:a16="http://schemas.microsoft.com/office/drawing/2014/main" id="{D9C50CD3-F079-4C2A-A18A-6FF57787A36C}"/>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4;g1276c94bb8a_0_128">
              <a:extLst>
                <a:ext uri="{FF2B5EF4-FFF2-40B4-BE49-F238E27FC236}">
                  <a16:creationId xmlns:a16="http://schemas.microsoft.com/office/drawing/2014/main" id="{CB3876FD-4825-4689-A4F4-F734BE28ABCC}"/>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8" name="Google Shape;1845;g1276c94bb8a_0_128">
            <a:extLst>
              <a:ext uri="{FF2B5EF4-FFF2-40B4-BE49-F238E27FC236}">
                <a16:creationId xmlns:a16="http://schemas.microsoft.com/office/drawing/2014/main" id="{6E13F40D-57C1-435E-997D-F3A7D05B4BFA}"/>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sz="1400" b="1" i="0" u="none" strike="noStrike" cap="none">
                <a:solidFill>
                  <a:schemeClr val="dk1"/>
                </a:solidFill>
                <a:latin typeface="Gravur-Condensed" panose="02000506020000020004" pitchFamily="2" charset="0"/>
              </a:rPr>
              <a:t>30 </a:t>
            </a:r>
            <a:r>
              <a:rPr lang="de-DE" sz="1400" b="1" i="0" u="none" strike="noStrike" cap="none" err="1">
                <a:solidFill>
                  <a:schemeClr val="dk1"/>
                </a:solidFill>
                <a:latin typeface="Gravur-Condensed" panose="02000506020000020004" pitchFamily="2" charset="0"/>
              </a:rPr>
              <a:t>seconds</a:t>
            </a:r>
            <a:r>
              <a:rPr lang="de-DE" sz="1400" b="0" i="0" u="none" strike="noStrike" cap="none">
                <a:solidFill>
                  <a:schemeClr val="dk1"/>
                </a:solidFill>
                <a:latin typeface="Gravur-Condensed" panose="02000506020000020004" pitchFamily="2" charset="0"/>
                <a:sym typeface="Arial"/>
              </a:rPr>
              <a:t> 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51114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6D94E3-C8B1-4F9E-9AEE-BDB07DC8AF0C}"/>
              </a:ext>
            </a:extLst>
          </p:cNvPr>
          <p:cNvSpPr/>
          <p:nvPr/>
        </p:nvSpPr>
        <p:spPr>
          <a:xfrm>
            <a:off x="0" y="3612969"/>
            <a:ext cx="12192000" cy="133748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36796FD6-10AD-4B39-8B0D-FA7DFF39E110}"/>
              </a:ext>
            </a:extLst>
          </p:cNvPr>
          <p:cNvGraphicFramePr/>
          <p:nvPr>
            <p:extLst>
              <p:ext uri="{D42A27DB-BD31-4B8C-83A1-F6EECF244321}">
                <p14:modId xmlns:p14="http://schemas.microsoft.com/office/powerpoint/2010/main" val="897178724"/>
              </p:ext>
            </p:extLst>
          </p:nvPr>
        </p:nvGraphicFramePr>
        <p:xfrm>
          <a:off x="1040242" y="1994417"/>
          <a:ext cx="10127844" cy="3327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a:extLst>
              <a:ext uri="{FF2B5EF4-FFF2-40B4-BE49-F238E27FC236}">
                <a16:creationId xmlns:a16="http://schemas.microsoft.com/office/drawing/2014/main" id="{038C4F23-CFAC-4BFC-BEAC-74CF6DB3148A}"/>
              </a:ext>
            </a:extLst>
          </p:cNvPr>
          <p:cNvSpPr>
            <a:spLocks noGrp="1"/>
          </p:cNvSpPr>
          <p:nvPr>
            <p:ph type="body" sz="quarter" idx="12"/>
          </p:nvPr>
        </p:nvSpPr>
        <p:spPr/>
        <p:txBody>
          <a:bodyPr/>
          <a:lstStyle/>
          <a:p>
            <a:r>
              <a:rPr lang="de-DE"/>
              <a:t>The Diagnosis </a:t>
            </a:r>
            <a:r>
              <a:rPr lang="de-DE" err="1"/>
              <a:t>with</a:t>
            </a:r>
            <a:r>
              <a:rPr lang="de-DE"/>
              <a:t> </a:t>
            </a:r>
            <a:r>
              <a:rPr lang="de-DE" err="1"/>
              <a:t>the</a:t>
            </a:r>
            <a:r>
              <a:rPr lang="de-DE"/>
              <a:t> SUMP</a:t>
            </a:r>
            <a:endParaRPr lang="en-US"/>
          </a:p>
        </p:txBody>
      </p:sp>
      <p:grpSp>
        <p:nvGrpSpPr>
          <p:cNvPr id="5" name="Google Shape;1827;g1276c94bb8a_0_128">
            <a:extLst>
              <a:ext uri="{FF2B5EF4-FFF2-40B4-BE49-F238E27FC236}">
                <a16:creationId xmlns:a16="http://schemas.microsoft.com/office/drawing/2014/main" id="{E9B85D32-24F0-4264-9973-51765E69B82B}"/>
              </a:ext>
            </a:extLst>
          </p:cNvPr>
          <p:cNvGrpSpPr/>
          <p:nvPr/>
        </p:nvGrpSpPr>
        <p:grpSpPr>
          <a:xfrm>
            <a:off x="-2133316" y="142568"/>
            <a:ext cx="453913" cy="453411"/>
            <a:chOff x="5823294" y="2309751"/>
            <a:chExt cx="315327" cy="314978"/>
          </a:xfrm>
        </p:grpSpPr>
        <p:sp>
          <p:nvSpPr>
            <p:cNvPr id="6" name="Google Shape;1828;g1276c94bb8a_0_128">
              <a:extLst>
                <a:ext uri="{FF2B5EF4-FFF2-40B4-BE49-F238E27FC236}">
                  <a16:creationId xmlns:a16="http://schemas.microsoft.com/office/drawing/2014/main" id="{A4B4C221-B3D9-4009-A77C-FC47CEE62590}"/>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 name="Google Shape;1829;g1276c94bb8a_0_128">
              <a:extLst>
                <a:ext uri="{FF2B5EF4-FFF2-40B4-BE49-F238E27FC236}">
                  <a16:creationId xmlns:a16="http://schemas.microsoft.com/office/drawing/2014/main" id="{2087ADBB-B17B-4CA9-9756-79B7456110EB}"/>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 name="Google Shape;1830;g1276c94bb8a_0_128">
              <a:extLst>
                <a:ext uri="{FF2B5EF4-FFF2-40B4-BE49-F238E27FC236}">
                  <a16:creationId xmlns:a16="http://schemas.microsoft.com/office/drawing/2014/main" id="{339EFBDB-0152-457A-9991-78A9378FB230}"/>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 name="Google Shape;1831;g1276c94bb8a_0_128">
              <a:extLst>
                <a:ext uri="{FF2B5EF4-FFF2-40B4-BE49-F238E27FC236}">
                  <a16:creationId xmlns:a16="http://schemas.microsoft.com/office/drawing/2014/main" id="{37DD13C9-5486-48F5-A90F-561E80B81BEF}"/>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 name="Google Shape;1832;g1276c94bb8a_0_128">
              <a:extLst>
                <a:ext uri="{FF2B5EF4-FFF2-40B4-BE49-F238E27FC236}">
                  <a16:creationId xmlns:a16="http://schemas.microsoft.com/office/drawing/2014/main" id="{4172053B-444F-4BDD-A5A8-9DB4FD12E8CD}"/>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33;g1276c94bb8a_0_128">
              <a:extLst>
                <a:ext uri="{FF2B5EF4-FFF2-40B4-BE49-F238E27FC236}">
                  <a16:creationId xmlns:a16="http://schemas.microsoft.com/office/drawing/2014/main" id="{3E3BE975-BA15-4E60-A511-A7AFE8B12A0A}"/>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4;g1276c94bb8a_0_128">
              <a:extLst>
                <a:ext uri="{FF2B5EF4-FFF2-40B4-BE49-F238E27FC236}">
                  <a16:creationId xmlns:a16="http://schemas.microsoft.com/office/drawing/2014/main" id="{228F0207-7516-41BD-8888-BEE339E3C793}"/>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5;g1276c94bb8a_0_128">
              <a:extLst>
                <a:ext uri="{FF2B5EF4-FFF2-40B4-BE49-F238E27FC236}">
                  <a16:creationId xmlns:a16="http://schemas.microsoft.com/office/drawing/2014/main" id="{B31F0957-F090-44DF-80D7-ACFEFD8BCE87}"/>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6;g1276c94bb8a_0_128">
              <a:extLst>
                <a:ext uri="{FF2B5EF4-FFF2-40B4-BE49-F238E27FC236}">
                  <a16:creationId xmlns:a16="http://schemas.microsoft.com/office/drawing/2014/main" id="{4D06BC6A-34F9-4DF7-BA4A-5AD4679406AD}"/>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7;g1276c94bb8a_0_128">
              <a:extLst>
                <a:ext uri="{FF2B5EF4-FFF2-40B4-BE49-F238E27FC236}">
                  <a16:creationId xmlns:a16="http://schemas.microsoft.com/office/drawing/2014/main" id="{FF5F166D-7E15-4550-9624-69E49FF62E68}"/>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8;g1276c94bb8a_0_128">
              <a:extLst>
                <a:ext uri="{FF2B5EF4-FFF2-40B4-BE49-F238E27FC236}">
                  <a16:creationId xmlns:a16="http://schemas.microsoft.com/office/drawing/2014/main" id="{47DBD29F-9B13-49DE-A0E5-A95B25A0E813}"/>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9;g1276c94bb8a_0_128">
              <a:extLst>
                <a:ext uri="{FF2B5EF4-FFF2-40B4-BE49-F238E27FC236}">
                  <a16:creationId xmlns:a16="http://schemas.microsoft.com/office/drawing/2014/main" id="{64ED95F9-9606-406A-8126-6B8EA08EBB4E}"/>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40;g1276c94bb8a_0_128">
              <a:extLst>
                <a:ext uri="{FF2B5EF4-FFF2-40B4-BE49-F238E27FC236}">
                  <a16:creationId xmlns:a16="http://schemas.microsoft.com/office/drawing/2014/main" id="{0F0DE464-E525-49BF-9BC9-C4B3ABD3CA3C}"/>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41;g1276c94bb8a_0_128">
              <a:extLst>
                <a:ext uri="{FF2B5EF4-FFF2-40B4-BE49-F238E27FC236}">
                  <a16:creationId xmlns:a16="http://schemas.microsoft.com/office/drawing/2014/main" id="{2F8611B3-E872-4702-A729-8284B0D1EA17}"/>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42;g1276c94bb8a_0_128">
              <a:extLst>
                <a:ext uri="{FF2B5EF4-FFF2-40B4-BE49-F238E27FC236}">
                  <a16:creationId xmlns:a16="http://schemas.microsoft.com/office/drawing/2014/main" id="{BDF46D10-ED78-4B25-BC2F-DE29FF4B18DA}"/>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43;g1276c94bb8a_0_128">
              <a:extLst>
                <a:ext uri="{FF2B5EF4-FFF2-40B4-BE49-F238E27FC236}">
                  <a16:creationId xmlns:a16="http://schemas.microsoft.com/office/drawing/2014/main" id="{0BF63824-B911-4BA4-9143-C88B3228066C}"/>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44;g1276c94bb8a_0_128">
              <a:extLst>
                <a:ext uri="{FF2B5EF4-FFF2-40B4-BE49-F238E27FC236}">
                  <a16:creationId xmlns:a16="http://schemas.microsoft.com/office/drawing/2014/main" id="{582C8924-7F94-4D58-9562-732EE07A4985}"/>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3" name="Google Shape;1845;g1276c94bb8a_0_128">
            <a:extLst>
              <a:ext uri="{FF2B5EF4-FFF2-40B4-BE49-F238E27FC236}">
                <a16:creationId xmlns:a16="http://schemas.microsoft.com/office/drawing/2014/main" id="{44A22150-1F6F-402D-8035-3C48CB188C1C}"/>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minutes</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1592898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8134EA-C80C-4351-ADFE-2E38CDB2254F}"/>
              </a:ext>
            </a:extLst>
          </p:cNvPr>
          <p:cNvSpPr>
            <a:spLocks noGrp="1"/>
          </p:cNvSpPr>
          <p:nvPr>
            <p:ph type="body" sz="quarter" idx="10"/>
          </p:nvPr>
        </p:nvSpPr>
        <p:spPr>
          <a:xfrm>
            <a:off x="3731743" y="1037867"/>
            <a:ext cx="6751100" cy="577569"/>
          </a:xfrm>
        </p:spPr>
        <p:txBody>
          <a:bodyPr/>
          <a:lstStyle/>
          <a:p>
            <a:r>
              <a:rPr lang="en-US"/>
              <a:t>The importance of the Diagnosis and Data Collection</a:t>
            </a:r>
          </a:p>
        </p:txBody>
      </p:sp>
      <p:sp>
        <p:nvSpPr>
          <p:cNvPr id="3" name="Text Placeholder 2">
            <a:extLst>
              <a:ext uri="{FF2B5EF4-FFF2-40B4-BE49-F238E27FC236}">
                <a16:creationId xmlns:a16="http://schemas.microsoft.com/office/drawing/2014/main" id="{4B4A5E59-D991-439F-BADC-B6957ADBD6B9}"/>
              </a:ext>
            </a:extLst>
          </p:cNvPr>
          <p:cNvSpPr>
            <a:spLocks noGrp="1"/>
          </p:cNvSpPr>
          <p:nvPr>
            <p:ph type="body" sz="quarter" idx="16"/>
          </p:nvPr>
        </p:nvSpPr>
        <p:spPr>
          <a:xfrm>
            <a:off x="3901162" y="3221582"/>
            <a:ext cx="3929355" cy="577569"/>
          </a:xfrm>
        </p:spPr>
        <p:txBody>
          <a:bodyPr/>
          <a:lstStyle/>
          <a:p>
            <a:r>
              <a:rPr lang="fr-FR" sz="1400">
                <a:solidFill>
                  <a:schemeClr val="tx1"/>
                </a:solidFill>
                <a:cs typeface="Calibri" panose="020F0502020204030204" pitchFamily="34" charset="0"/>
              </a:rPr>
              <a:t>The investigation on </a:t>
            </a:r>
            <a:r>
              <a:rPr lang="fr-FR" sz="1400" err="1">
                <a:solidFill>
                  <a:schemeClr val="tx1"/>
                </a:solidFill>
                <a:cs typeface="Calibri" panose="020F0502020204030204" pitchFamily="34" charset="0"/>
              </a:rPr>
              <a:t>urban</a:t>
            </a:r>
            <a:r>
              <a:rPr lang="fr-FR" sz="1400">
                <a:solidFill>
                  <a:schemeClr val="tx1"/>
                </a:solidFill>
                <a:cs typeface="Calibri" panose="020F0502020204030204" pitchFamily="34" charset="0"/>
              </a:rPr>
              <a:t> </a:t>
            </a:r>
            <a:r>
              <a:rPr lang="fr-FR" sz="1400" err="1">
                <a:solidFill>
                  <a:schemeClr val="tx1"/>
                </a:solidFill>
                <a:cs typeface="Calibri" panose="020F0502020204030204" pitchFamily="34" charset="0"/>
              </a:rPr>
              <a:t>mobility</a:t>
            </a:r>
            <a:r>
              <a:rPr lang="fr-FR" sz="1400">
                <a:solidFill>
                  <a:schemeClr val="tx1"/>
                </a:solidFill>
                <a:cs typeface="Calibri" panose="020F0502020204030204" pitchFamily="34" charset="0"/>
              </a:rPr>
              <a:t> challenges must </a:t>
            </a:r>
            <a:r>
              <a:rPr lang="fr-FR" sz="1400" err="1">
                <a:solidFill>
                  <a:schemeClr val="tx1"/>
                </a:solidFill>
                <a:cs typeface="Calibri" panose="020F0502020204030204" pitchFamily="34" charset="0"/>
              </a:rPr>
              <a:t>be</a:t>
            </a:r>
            <a:r>
              <a:rPr lang="fr-FR" sz="1400">
                <a:solidFill>
                  <a:schemeClr val="tx1"/>
                </a:solidFill>
                <a:cs typeface="Calibri" panose="020F0502020204030204" pitchFamily="34" charset="0"/>
              </a:rPr>
              <a:t> data-</a:t>
            </a:r>
            <a:r>
              <a:rPr lang="fr-FR" sz="1400" err="1">
                <a:solidFill>
                  <a:schemeClr val="tx1"/>
                </a:solidFill>
                <a:cs typeface="Calibri" panose="020F0502020204030204" pitchFamily="34" charset="0"/>
              </a:rPr>
              <a:t>based</a:t>
            </a:r>
            <a:endParaRPr lang="fr-FR" sz="1400">
              <a:solidFill>
                <a:schemeClr val="tx1"/>
              </a:solidFill>
              <a:cs typeface="Calibri" panose="020F0502020204030204" pitchFamily="34" charset="0"/>
            </a:endParaRPr>
          </a:p>
          <a:p>
            <a:r>
              <a:rPr lang="fr-FR" sz="1400">
                <a:solidFill>
                  <a:schemeClr val="tx1"/>
                </a:solidFill>
                <a:cs typeface="Calibri" panose="020F0502020204030204" pitchFamily="34" charset="0"/>
              </a:rPr>
              <a:t>The more </a:t>
            </a:r>
            <a:r>
              <a:rPr lang="fr-FR" sz="1400" err="1">
                <a:solidFill>
                  <a:schemeClr val="tx1"/>
                </a:solidFill>
                <a:cs typeface="Calibri" panose="020F0502020204030204" pitchFamily="34" charset="0"/>
              </a:rPr>
              <a:t>comprehensive</a:t>
            </a:r>
            <a:r>
              <a:rPr lang="fr-FR" sz="1400">
                <a:solidFill>
                  <a:schemeClr val="tx1"/>
                </a:solidFill>
                <a:cs typeface="Calibri" panose="020F0502020204030204" pitchFamily="34" charset="0"/>
              </a:rPr>
              <a:t> and </a:t>
            </a:r>
            <a:r>
              <a:rPr lang="fr-FR" sz="1400" err="1">
                <a:solidFill>
                  <a:schemeClr val="tx1"/>
                </a:solidFill>
                <a:cs typeface="Calibri" panose="020F0502020204030204" pitchFamily="34" charset="0"/>
              </a:rPr>
              <a:t>robust</a:t>
            </a:r>
            <a:r>
              <a:rPr lang="fr-FR" sz="1400">
                <a:solidFill>
                  <a:schemeClr val="tx1"/>
                </a:solidFill>
                <a:cs typeface="Calibri" panose="020F0502020204030204" pitchFamily="34" charset="0"/>
              </a:rPr>
              <a:t> the data collection, the </a:t>
            </a:r>
            <a:r>
              <a:rPr lang="fr-FR" sz="1400" err="1">
                <a:solidFill>
                  <a:schemeClr val="tx1"/>
                </a:solidFill>
                <a:cs typeface="Calibri" panose="020F0502020204030204" pitchFamily="34" charset="0"/>
              </a:rPr>
              <a:t>sharper</a:t>
            </a:r>
            <a:r>
              <a:rPr lang="fr-FR" sz="1400">
                <a:solidFill>
                  <a:schemeClr val="tx1"/>
                </a:solidFill>
                <a:cs typeface="Calibri" panose="020F0502020204030204" pitchFamily="34" charset="0"/>
              </a:rPr>
              <a:t> the </a:t>
            </a:r>
            <a:r>
              <a:rPr lang="fr-FR" sz="1400" err="1">
                <a:solidFill>
                  <a:schemeClr val="tx1"/>
                </a:solidFill>
                <a:cs typeface="Calibri" panose="020F0502020204030204" pitchFamily="34" charset="0"/>
              </a:rPr>
              <a:t>diagnosis</a:t>
            </a:r>
            <a:endParaRPr lang="fr-FR" sz="1400">
              <a:solidFill>
                <a:schemeClr val="tx1"/>
              </a:solidFill>
              <a:cs typeface="Calibri" panose="020F0502020204030204" pitchFamily="34" charset="0"/>
            </a:endParaRPr>
          </a:p>
          <a:p>
            <a:r>
              <a:rPr lang="fr-FR" sz="1400" err="1">
                <a:solidFill>
                  <a:schemeClr val="tx1"/>
                </a:solidFill>
                <a:cs typeface="Calibri" panose="020F0502020204030204" pitchFamily="34" charset="0"/>
              </a:rPr>
              <a:t>Salient</a:t>
            </a:r>
            <a:r>
              <a:rPr lang="fr-FR" sz="1400">
                <a:solidFill>
                  <a:schemeClr val="tx1"/>
                </a:solidFill>
                <a:cs typeface="Calibri" panose="020F0502020204030204" pitchFamily="34" charset="0"/>
              </a:rPr>
              <a:t> points of the </a:t>
            </a:r>
            <a:r>
              <a:rPr lang="fr-FR" sz="1400" err="1">
                <a:solidFill>
                  <a:schemeClr val="tx1"/>
                </a:solidFill>
                <a:cs typeface="Calibri" panose="020F0502020204030204" pitchFamily="34" charset="0"/>
              </a:rPr>
              <a:t>diagnosis</a:t>
            </a:r>
            <a:r>
              <a:rPr lang="fr-FR" sz="1400">
                <a:solidFill>
                  <a:schemeClr val="tx1"/>
                </a:solidFill>
                <a:cs typeface="Calibri" panose="020F0502020204030204" pitchFamily="34" charset="0"/>
              </a:rPr>
              <a:t> </a:t>
            </a:r>
            <a:r>
              <a:rPr lang="fr-FR" sz="1400" err="1">
                <a:solidFill>
                  <a:schemeClr val="tx1"/>
                </a:solidFill>
                <a:cs typeface="Calibri" panose="020F0502020204030204" pitchFamily="34" charset="0"/>
              </a:rPr>
              <a:t>will</a:t>
            </a:r>
            <a:r>
              <a:rPr lang="fr-FR" sz="1400">
                <a:solidFill>
                  <a:schemeClr val="tx1"/>
                </a:solidFill>
                <a:cs typeface="Calibri" panose="020F0502020204030204" pitchFamily="34" charset="0"/>
              </a:rPr>
              <a:t> </a:t>
            </a:r>
            <a:r>
              <a:rPr lang="fr-FR" sz="1400" err="1">
                <a:solidFill>
                  <a:schemeClr val="tx1"/>
                </a:solidFill>
                <a:cs typeface="Calibri" panose="020F0502020204030204" pitchFamily="34" charset="0"/>
              </a:rPr>
              <a:t>be</a:t>
            </a:r>
            <a:r>
              <a:rPr lang="fr-FR" sz="1400">
                <a:solidFill>
                  <a:schemeClr val="tx1"/>
                </a:solidFill>
                <a:cs typeface="Calibri" panose="020F0502020204030204" pitchFamily="34" charset="0"/>
              </a:rPr>
              <a:t> the </a:t>
            </a:r>
            <a:r>
              <a:rPr lang="fr-FR" sz="1400" err="1">
                <a:solidFill>
                  <a:schemeClr val="tx1"/>
                </a:solidFill>
                <a:cs typeface="Calibri" panose="020F0502020204030204" pitchFamily="34" charset="0"/>
              </a:rPr>
              <a:t>priorities</a:t>
            </a:r>
            <a:r>
              <a:rPr lang="fr-FR" sz="1400">
                <a:solidFill>
                  <a:schemeClr val="tx1"/>
                </a:solidFill>
                <a:cs typeface="Calibri" panose="020F0502020204030204" pitchFamily="34" charset="0"/>
              </a:rPr>
              <a:t> to </a:t>
            </a:r>
            <a:r>
              <a:rPr lang="fr-FR" sz="1400" err="1">
                <a:solidFill>
                  <a:schemeClr val="tx1"/>
                </a:solidFill>
                <a:cs typeface="Calibri" panose="020F0502020204030204" pitchFamily="34" charset="0"/>
              </a:rPr>
              <a:t>adress</a:t>
            </a:r>
            <a:r>
              <a:rPr lang="fr-FR" sz="1400">
                <a:solidFill>
                  <a:schemeClr val="tx1"/>
                </a:solidFill>
                <a:cs typeface="Calibri" panose="020F0502020204030204" pitchFamily="34" charset="0"/>
              </a:rPr>
              <a:t> by the </a:t>
            </a:r>
            <a:r>
              <a:rPr lang="fr-FR" sz="1400" err="1">
                <a:solidFill>
                  <a:schemeClr val="tx1"/>
                </a:solidFill>
                <a:cs typeface="Calibri" panose="020F0502020204030204" pitchFamily="34" charset="0"/>
              </a:rPr>
              <a:t>measures</a:t>
            </a:r>
            <a:r>
              <a:rPr lang="fr-FR" sz="1400">
                <a:solidFill>
                  <a:schemeClr val="tx1"/>
                </a:solidFill>
                <a:cs typeface="Calibri" panose="020F0502020204030204" pitchFamily="34" charset="0"/>
              </a:rPr>
              <a:t> </a:t>
            </a:r>
            <a:r>
              <a:rPr lang="fr-FR" sz="1400" err="1">
                <a:solidFill>
                  <a:schemeClr val="tx1"/>
                </a:solidFill>
                <a:cs typeface="Calibri" panose="020F0502020204030204" pitchFamily="34" charset="0"/>
              </a:rPr>
              <a:t>later</a:t>
            </a:r>
            <a:endParaRPr lang="fr-FR" sz="1400">
              <a:solidFill>
                <a:schemeClr val="tx1"/>
              </a:solidFill>
              <a:cs typeface="Calibri" panose="020F0502020204030204" pitchFamily="34" charset="0"/>
            </a:endParaRPr>
          </a:p>
          <a:p>
            <a:r>
              <a:rPr lang="fr-FR" sz="1400">
                <a:solidFill>
                  <a:schemeClr val="tx1"/>
                </a:solidFill>
                <a:cs typeface="Calibri" panose="020F0502020204030204" pitchFamily="34" charset="0"/>
              </a:rPr>
              <a:t>The </a:t>
            </a:r>
            <a:r>
              <a:rPr lang="fr-FR" sz="1400" err="1">
                <a:solidFill>
                  <a:schemeClr val="tx1"/>
                </a:solidFill>
                <a:cs typeface="Calibri" panose="020F0502020204030204" pitchFamily="34" charset="0"/>
              </a:rPr>
              <a:t>setbacks</a:t>
            </a:r>
            <a:r>
              <a:rPr lang="fr-FR" sz="1400">
                <a:solidFill>
                  <a:schemeClr val="tx1"/>
                </a:solidFill>
                <a:cs typeface="Calibri" panose="020F0502020204030204" pitchFamily="34" charset="0"/>
              </a:rPr>
              <a:t> must </a:t>
            </a:r>
            <a:r>
              <a:rPr lang="fr-FR" sz="1400" err="1">
                <a:solidFill>
                  <a:schemeClr val="tx1"/>
                </a:solidFill>
                <a:cs typeface="Calibri" panose="020F0502020204030204" pitchFamily="34" charset="0"/>
              </a:rPr>
              <a:t>be</a:t>
            </a:r>
            <a:r>
              <a:rPr lang="fr-FR" sz="1400">
                <a:solidFill>
                  <a:schemeClr val="tx1"/>
                </a:solidFill>
                <a:cs typeface="Calibri" panose="020F0502020204030204" pitchFamily="34" charset="0"/>
              </a:rPr>
              <a:t> </a:t>
            </a:r>
            <a:r>
              <a:rPr lang="fr-FR" sz="1400" err="1">
                <a:solidFill>
                  <a:schemeClr val="tx1"/>
                </a:solidFill>
                <a:cs typeface="Calibri" panose="020F0502020204030204" pitchFamily="34" charset="0"/>
              </a:rPr>
              <a:t>formalized</a:t>
            </a:r>
            <a:endParaRPr lang="fr-FR" sz="1400">
              <a:solidFill>
                <a:schemeClr val="tx1"/>
              </a:solidFill>
              <a:cs typeface="Calibri" panose="020F0502020204030204" pitchFamily="34" charset="0"/>
            </a:endParaRPr>
          </a:p>
          <a:p>
            <a:r>
              <a:rPr lang="fr-FR" sz="1400">
                <a:solidFill>
                  <a:schemeClr val="tx1"/>
                </a:solidFill>
                <a:cs typeface="Calibri" panose="020F0502020204030204" pitchFamily="34" charset="0"/>
              </a:rPr>
              <a:t>Opportunity to compare and benchmark </a:t>
            </a:r>
            <a:r>
              <a:rPr lang="fr-FR" sz="1400" err="1">
                <a:solidFill>
                  <a:schemeClr val="tx1"/>
                </a:solidFill>
                <a:cs typeface="Calibri" panose="020F0502020204030204" pitchFamily="34" charset="0"/>
              </a:rPr>
              <a:t>urban</a:t>
            </a:r>
            <a:r>
              <a:rPr lang="fr-FR" sz="1400">
                <a:solidFill>
                  <a:schemeClr val="tx1"/>
                </a:solidFill>
                <a:cs typeface="Calibri" panose="020F0502020204030204" pitchFamily="34" charset="0"/>
              </a:rPr>
              <a:t> </a:t>
            </a:r>
            <a:r>
              <a:rPr lang="fr-FR" sz="1400" err="1">
                <a:solidFill>
                  <a:schemeClr val="tx1"/>
                </a:solidFill>
                <a:cs typeface="Calibri" panose="020F0502020204030204" pitchFamily="34" charset="0"/>
              </a:rPr>
              <a:t>mobility</a:t>
            </a:r>
            <a:r>
              <a:rPr lang="fr-FR" sz="1400">
                <a:solidFill>
                  <a:schemeClr val="tx1"/>
                </a:solidFill>
                <a:cs typeface="Calibri" panose="020F0502020204030204" pitchFamily="34" charset="0"/>
              </a:rPr>
              <a:t> in city </a:t>
            </a:r>
            <a:r>
              <a:rPr lang="fr-FR" sz="1400" err="1">
                <a:solidFill>
                  <a:schemeClr val="tx1"/>
                </a:solidFill>
                <a:cs typeface="Calibri" panose="020F0502020204030204" pitchFamily="34" charset="0"/>
              </a:rPr>
              <a:t>against</a:t>
            </a:r>
            <a:r>
              <a:rPr lang="fr-FR" sz="1400">
                <a:solidFill>
                  <a:schemeClr val="tx1"/>
                </a:solidFill>
                <a:cs typeface="Calibri" panose="020F0502020204030204" pitchFamily="34" charset="0"/>
              </a:rPr>
              <a:t> </a:t>
            </a:r>
            <a:r>
              <a:rPr lang="fr-FR" sz="1400" err="1">
                <a:solidFill>
                  <a:schemeClr val="tx1"/>
                </a:solidFill>
                <a:cs typeface="Calibri" panose="020F0502020204030204" pitchFamily="34" charset="0"/>
              </a:rPr>
              <a:t>other</a:t>
            </a:r>
            <a:r>
              <a:rPr lang="fr-FR" sz="1400">
                <a:solidFill>
                  <a:schemeClr val="tx1"/>
                </a:solidFill>
                <a:cs typeface="Calibri" panose="020F0502020204030204" pitchFamily="34" charset="0"/>
              </a:rPr>
              <a:t> </a:t>
            </a:r>
            <a:r>
              <a:rPr lang="fr-FR" sz="1400" err="1">
                <a:solidFill>
                  <a:schemeClr val="tx1"/>
                </a:solidFill>
                <a:cs typeface="Calibri" panose="020F0502020204030204" pitchFamily="34" charset="0"/>
              </a:rPr>
              <a:t>cities</a:t>
            </a:r>
            <a:r>
              <a:rPr lang="fr-FR" sz="1400">
                <a:solidFill>
                  <a:schemeClr val="tx1"/>
                </a:solidFill>
                <a:cs typeface="Calibri" panose="020F0502020204030204" pitchFamily="34" charset="0"/>
              </a:rPr>
              <a:t> (</a:t>
            </a:r>
            <a:r>
              <a:rPr lang="fr-FR" sz="1400" err="1">
                <a:solidFill>
                  <a:schemeClr val="tx1"/>
                </a:solidFill>
                <a:cs typeface="Calibri" panose="020F0502020204030204" pitchFamily="34" charset="0"/>
              </a:rPr>
              <a:t>contextualization</a:t>
            </a:r>
            <a:r>
              <a:rPr lang="fr-FR" sz="1400">
                <a:solidFill>
                  <a:schemeClr val="tx1"/>
                </a:solidFill>
                <a:cs typeface="Calibri" panose="020F0502020204030204" pitchFamily="34" charset="0"/>
              </a:rPr>
              <a:t>)</a:t>
            </a:r>
            <a:endParaRPr lang="en-GB" sz="1400">
              <a:solidFill>
                <a:schemeClr val="tx1"/>
              </a:solidFill>
              <a:cs typeface="Calibri" panose="020F0502020204030204" pitchFamily="34" charset="0"/>
            </a:endParaRPr>
          </a:p>
          <a:p>
            <a:endParaRPr lang="en-US"/>
          </a:p>
        </p:txBody>
      </p:sp>
      <p:sp>
        <p:nvSpPr>
          <p:cNvPr id="4" name="Text Placeholder 3">
            <a:extLst>
              <a:ext uri="{FF2B5EF4-FFF2-40B4-BE49-F238E27FC236}">
                <a16:creationId xmlns:a16="http://schemas.microsoft.com/office/drawing/2014/main" id="{EA1D07B0-5522-467D-9DFE-FC10411DC255}"/>
              </a:ext>
            </a:extLst>
          </p:cNvPr>
          <p:cNvSpPr>
            <a:spLocks noGrp="1"/>
          </p:cNvSpPr>
          <p:nvPr>
            <p:ph type="body" sz="quarter" idx="13"/>
          </p:nvPr>
        </p:nvSpPr>
        <p:spPr>
          <a:xfrm>
            <a:off x="3994577" y="2572050"/>
            <a:ext cx="3824277" cy="577569"/>
          </a:xfrm>
        </p:spPr>
        <p:txBody>
          <a:bodyPr/>
          <a:lstStyle/>
          <a:p>
            <a:r>
              <a:rPr lang="de-DE" sz="1400" b="1"/>
              <a:t>The Diagnosis </a:t>
            </a:r>
            <a:r>
              <a:rPr lang="de-DE" sz="1400" b="1" err="1"/>
              <a:t>is</a:t>
            </a:r>
            <a:r>
              <a:rPr lang="de-DE" sz="1400" b="1"/>
              <a:t> </a:t>
            </a:r>
            <a:r>
              <a:rPr lang="de-DE" sz="1400" b="1" err="1"/>
              <a:t>based</a:t>
            </a:r>
            <a:r>
              <a:rPr lang="de-DE" sz="1400" b="1"/>
              <a:t> on </a:t>
            </a:r>
            <a:r>
              <a:rPr lang="de-DE" sz="1400" b="1" err="1"/>
              <a:t>factual</a:t>
            </a:r>
            <a:r>
              <a:rPr lang="de-DE" sz="1400" b="1"/>
              <a:t> </a:t>
            </a:r>
            <a:r>
              <a:rPr lang="de-DE" sz="1400" b="1" err="1"/>
              <a:t>observations</a:t>
            </a:r>
            <a:r>
              <a:rPr lang="de-DE" sz="1400" b="1"/>
              <a:t> </a:t>
            </a:r>
            <a:r>
              <a:rPr lang="de-DE" sz="1400" b="1" err="1"/>
              <a:t>backed</a:t>
            </a:r>
            <a:r>
              <a:rPr lang="de-DE" sz="1400" b="1"/>
              <a:t> </a:t>
            </a:r>
            <a:r>
              <a:rPr lang="de-DE" sz="1400" b="1" err="1"/>
              <a:t>by</a:t>
            </a:r>
            <a:r>
              <a:rPr lang="de-DE" sz="1400" b="1"/>
              <a:t> </a:t>
            </a:r>
            <a:r>
              <a:rPr lang="de-DE" sz="1400" b="1" err="1"/>
              <a:t>data</a:t>
            </a:r>
            <a:r>
              <a:rPr lang="de-DE" sz="1400" b="1"/>
              <a:t> </a:t>
            </a:r>
            <a:endParaRPr lang="en-US" sz="1400" b="1"/>
          </a:p>
        </p:txBody>
      </p:sp>
      <p:grpSp>
        <p:nvGrpSpPr>
          <p:cNvPr id="7" name="Group 6">
            <a:extLst>
              <a:ext uri="{FF2B5EF4-FFF2-40B4-BE49-F238E27FC236}">
                <a16:creationId xmlns:a16="http://schemas.microsoft.com/office/drawing/2014/main" id="{9D0343F4-CB0B-4C99-AC2A-8AC090CED9D6}"/>
              </a:ext>
            </a:extLst>
          </p:cNvPr>
          <p:cNvGrpSpPr/>
          <p:nvPr/>
        </p:nvGrpSpPr>
        <p:grpSpPr>
          <a:xfrm>
            <a:off x="992548" y="1186376"/>
            <a:ext cx="2423836" cy="4992615"/>
            <a:chOff x="8834848" y="1019457"/>
            <a:chExt cx="2423836" cy="5567334"/>
          </a:xfrm>
        </p:grpSpPr>
        <p:sp>
          <p:nvSpPr>
            <p:cNvPr id="8" name="Rectangle 7">
              <a:extLst>
                <a:ext uri="{FF2B5EF4-FFF2-40B4-BE49-F238E27FC236}">
                  <a16:creationId xmlns:a16="http://schemas.microsoft.com/office/drawing/2014/main" id="{33FFAC54-5BD6-48F5-B675-5B948E266644}"/>
                </a:ext>
              </a:extLst>
            </p:cNvPr>
            <p:cNvSpPr/>
            <p:nvPr/>
          </p:nvSpPr>
          <p:spPr>
            <a:xfrm>
              <a:off x="8834848" y="1594050"/>
              <a:ext cx="2411136" cy="396000"/>
            </a:xfrm>
            <a:prstGeom prst="rect">
              <a:avLst/>
            </a:prstGeom>
            <a:solidFill>
              <a:srgbClr val="288A9E">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chemeClr val="tx2">
                      <a:lumMod val="60000"/>
                      <a:lumOff val="40000"/>
                    </a:schemeClr>
                  </a:solidFill>
                  <a:effectLst/>
                  <a:uLnTx/>
                  <a:uFillTx/>
                  <a:latin typeface="Roboto" panose="02000000000000000000" pitchFamily="2" charset="0"/>
                  <a:ea typeface="Roboto" panose="02000000000000000000" pitchFamily="2" charset="0"/>
                </a:rPr>
                <a:t>Pilot </a:t>
              </a:r>
              <a:r>
                <a:rPr kumimoji="0" lang="fr-FR" sz="1200" b="1" i="0" u="none" strike="noStrike" kern="1200" cap="none" spc="0" normalizeH="0" baseline="0" noProof="0" err="1">
                  <a:ln>
                    <a:noFill/>
                  </a:ln>
                  <a:solidFill>
                    <a:schemeClr val="tx2">
                      <a:lumMod val="60000"/>
                      <a:lumOff val="40000"/>
                    </a:schemeClr>
                  </a:solidFill>
                  <a:effectLst/>
                  <a:uLnTx/>
                  <a:uFillTx/>
                  <a:latin typeface="Roboto" panose="02000000000000000000" pitchFamily="2" charset="0"/>
                  <a:ea typeface="Roboto" panose="02000000000000000000" pitchFamily="2" charset="0"/>
                </a:rPr>
                <a:t>survey</a:t>
              </a:r>
              <a:endParaRPr kumimoji="0" lang="fr-FR" sz="1200" b="1" i="0" u="none" strike="noStrike" kern="1200" cap="none" spc="0" normalizeH="0" baseline="0" noProof="0">
                <a:ln>
                  <a:noFill/>
                </a:ln>
                <a:solidFill>
                  <a:schemeClr val="tx2">
                    <a:lumMod val="60000"/>
                    <a:lumOff val="40000"/>
                  </a:schemeClr>
                </a:solidFill>
                <a:effectLst/>
                <a:uLnTx/>
                <a:uFillTx/>
                <a:latin typeface="Roboto" panose="02000000000000000000" pitchFamily="2" charset="0"/>
                <a:ea typeface="Roboto" panose="02000000000000000000" pitchFamily="2" charset="0"/>
              </a:endParaRPr>
            </a:p>
          </p:txBody>
        </p:sp>
        <p:sp>
          <p:nvSpPr>
            <p:cNvPr id="9" name="Rectangle 8">
              <a:extLst>
                <a:ext uri="{FF2B5EF4-FFF2-40B4-BE49-F238E27FC236}">
                  <a16:creationId xmlns:a16="http://schemas.microsoft.com/office/drawing/2014/main" id="{EAE28A2F-2162-45F4-A417-83698390F7D8}"/>
                </a:ext>
              </a:extLst>
            </p:cNvPr>
            <p:cNvSpPr/>
            <p:nvPr/>
          </p:nvSpPr>
          <p:spPr>
            <a:xfrm>
              <a:off x="8834848" y="1019457"/>
              <a:ext cx="2411136" cy="396000"/>
            </a:xfrm>
            <a:prstGeom prst="rect">
              <a:avLst/>
            </a:prstGeom>
            <a:solidFill>
              <a:srgbClr val="288A9E">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chemeClr val="tx2">
                      <a:lumMod val="60000"/>
                      <a:lumOff val="40000"/>
                    </a:schemeClr>
                  </a:solidFill>
                  <a:effectLst/>
                  <a:uLnTx/>
                  <a:uFillTx/>
                  <a:latin typeface="Roboto" panose="02000000000000000000" pitchFamily="2" charset="0"/>
                  <a:ea typeface="Roboto" panose="02000000000000000000" pitchFamily="2" charset="0"/>
                </a:rPr>
                <a:t>Survey design</a:t>
              </a:r>
            </a:p>
          </p:txBody>
        </p:sp>
        <p:sp>
          <p:nvSpPr>
            <p:cNvPr id="10" name="Rectangle 9">
              <a:extLst>
                <a:ext uri="{FF2B5EF4-FFF2-40B4-BE49-F238E27FC236}">
                  <a16:creationId xmlns:a16="http://schemas.microsoft.com/office/drawing/2014/main" id="{8B6375F0-D5D5-42F1-BEBB-608A67526DC7}"/>
                </a:ext>
              </a:extLst>
            </p:cNvPr>
            <p:cNvSpPr/>
            <p:nvPr/>
          </p:nvSpPr>
          <p:spPr>
            <a:xfrm>
              <a:off x="8834848" y="2168641"/>
              <a:ext cx="2411136" cy="396000"/>
            </a:xfrm>
            <a:prstGeom prst="rect">
              <a:avLst/>
            </a:prstGeom>
            <a:solidFill>
              <a:srgbClr val="288A9E">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chemeClr val="tx2">
                      <a:lumMod val="60000"/>
                      <a:lumOff val="40000"/>
                    </a:schemeClr>
                  </a:solidFill>
                  <a:effectLst/>
                  <a:uLnTx/>
                  <a:uFillTx/>
                  <a:latin typeface="Roboto" panose="02000000000000000000" pitchFamily="2" charset="0"/>
                  <a:ea typeface="Roboto" panose="02000000000000000000" pitchFamily="2" charset="0"/>
                </a:rPr>
                <a:t>Evaluation</a:t>
              </a:r>
            </a:p>
          </p:txBody>
        </p:sp>
        <p:sp>
          <p:nvSpPr>
            <p:cNvPr id="11" name="Rectangle 10">
              <a:extLst>
                <a:ext uri="{FF2B5EF4-FFF2-40B4-BE49-F238E27FC236}">
                  <a16:creationId xmlns:a16="http://schemas.microsoft.com/office/drawing/2014/main" id="{D634EEC3-76CE-4E90-A5A9-4685EB7C228F}"/>
                </a:ext>
              </a:extLst>
            </p:cNvPr>
            <p:cNvSpPr/>
            <p:nvPr/>
          </p:nvSpPr>
          <p:spPr>
            <a:xfrm>
              <a:off x="8834848" y="2743233"/>
              <a:ext cx="2411136" cy="396000"/>
            </a:xfrm>
            <a:prstGeom prst="rect">
              <a:avLst/>
            </a:prstGeom>
            <a:solidFill>
              <a:srgbClr val="288A9E">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1BB9D9">
                      <a:lumMod val="50000"/>
                    </a:srgbClr>
                  </a:solidFill>
                  <a:effectLst/>
                  <a:uLnTx/>
                  <a:uFillTx/>
                  <a:latin typeface="Roboto" panose="02000000000000000000" pitchFamily="2" charset="0"/>
                  <a:ea typeface="Roboto" panose="02000000000000000000" pitchFamily="2" charset="0"/>
                </a:rPr>
                <a:t>Main data collection</a:t>
              </a:r>
            </a:p>
          </p:txBody>
        </p:sp>
        <p:sp>
          <p:nvSpPr>
            <p:cNvPr id="12" name="Rectangle 11">
              <a:extLst>
                <a:ext uri="{FF2B5EF4-FFF2-40B4-BE49-F238E27FC236}">
                  <a16:creationId xmlns:a16="http://schemas.microsoft.com/office/drawing/2014/main" id="{CF583895-7C1E-4654-8344-F1B04CFECAE2}"/>
                </a:ext>
              </a:extLst>
            </p:cNvPr>
            <p:cNvSpPr/>
            <p:nvPr/>
          </p:nvSpPr>
          <p:spPr>
            <a:xfrm>
              <a:off x="8834848" y="3317825"/>
              <a:ext cx="2411136" cy="396000"/>
            </a:xfrm>
            <a:prstGeom prst="rect">
              <a:avLst/>
            </a:prstGeom>
            <a:solidFill>
              <a:srgbClr val="288A9E">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1BB9D9">
                      <a:lumMod val="50000"/>
                    </a:srgbClr>
                  </a:solidFill>
                  <a:effectLst/>
                  <a:uLnTx/>
                  <a:uFillTx/>
                  <a:latin typeface="Roboto" panose="02000000000000000000" pitchFamily="2" charset="0"/>
                  <a:ea typeface="Roboto" panose="02000000000000000000" pitchFamily="2" charset="0"/>
                </a:rPr>
                <a:t>Real time </a:t>
              </a:r>
              <a:r>
                <a:rPr kumimoji="0" lang="fr-FR" sz="1200" b="1" i="0" u="none" strike="noStrike" kern="1200" cap="none" spc="0" normalizeH="0" baseline="0" noProof="0" err="1">
                  <a:ln>
                    <a:noFill/>
                  </a:ln>
                  <a:solidFill>
                    <a:srgbClr val="1BB9D9">
                      <a:lumMod val="50000"/>
                    </a:srgbClr>
                  </a:solidFill>
                  <a:effectLst/>
                  <a:uLnTx/>
                  <a:uFillTx/>
                  <a:latin typeface="Roboto" panose="02000000000000000000" pitchFamily="2" charset="0"/>
                  <a:ea typeface="Roboto" panose="02000000000000000000" pitchFamily="2" charset="0"/>
                </a:rPr>
                <a:t>evaluation</a:t>
              </a:r>
              <a:endParaRPr kumimoji="0" lang="fr-FR" sz="1200" b="1" i="0" u="none" strike="noStrike" kern="1200" cap="none" spc="0" normalizeH="0" baseline="0" noProof="0">
                <a:ln>
                  <a:noFill/>
                </a:ln>
                <a:solidFill>
                  <a:srgbClr val="1BB9D9">
                    <a:lumMod val="50000"/>
                  </a:srgbClr>
                </a:solidFill>
                <a:effectLst/>
                <a:uLnTx/>
                <a:uFillTx/>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C11DA2BD-A17A-41D3-A2AD-F396859B0C6D}"/>
                </a:ext>
              </a:extLst>
            </p:cNvPr>
            <p:cNvSpPr/>
            <p:nvPr/>
          </p:nvSpPr>
          <p:spPr>
            <a:xfrm>
              <a:off x="8834848" y="3892417"/>
              <a:ext cx="2411136" cy="396000"/>
            </a:xfrm>
            <a:prstGeom prst="rect">
              <a:avLst/>
            </a:prstGeom>
            <a:solidFill>
              <a:srgbClr val="288A9E">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1BB9D9">
                      <a:lumMod val="50000"/>
                    </a:srgbClr>
                  </a:solidFill>
                  <a:effectLst/>
                  <a:uLnTx/>
                  <a:uFillTx/>
                  <a:latin typeface="Roboto" panose="02000000000000000000" pitchFamily="2" charset="0"/>
                  <a:ea typeface="Roboto" panose="02000000000000000000" pitchFamily="2" charset="0"/>
                </a:rPr>
                <a:t>Real time </a:t>
              </a:r>
              <a:r>
                <a:rPr kumimoji="0" lang="fr-FR" sz="1200" b="1" i="0" u="none" strike="noStrike" kern="1200" cap="none" spc="0" normalizeH="0" baseline="0" noProof="0" err="1">
                  <a:ln>
                    <a:noFill/>
                  </a:ln>
                  <a:solidFill>
                    <a:srgbClr val="1BB9D9">
                      <a:lumMod val="50000"/>
                    </a:srgbClr>
                  </a:solidFill>
                  <a:effectLst/>
                  <a:uLnTx/>
                  <a:uFillTx/>
                  <a:latin typeface="Roboto" panose="02000000000000000000" pitchFamily="2" charset="0"/>
                  <a:ea typeface="Roboto" panose="02000000000000000000" pitchFamily="2" charset="0"/>
                </a:rPr>
                <a:t>adjustments</a:t>
              </a:r>
              <a:endParaRPr kumimoji="0" lang="fr-FR" sz="1200" b="1" i="0" u="none" strike="noStrike" kern="1200" cap="none" spc="0" normalizeH="0" baseline="0" noProof="0">
                <a:ln>
                  <a:noFill/>
                </a:ln>
                <a:solidFill>
                  <a:srgbClr val="1BB9D9">
                    <a:lumMod val="50000"/>
                  </a:srgbClr>
                </a:solidFill>
                <a:effectLst/>
                <a:uLnTx/>
                <a:uFillTx/>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id="{6E2CBD67-47FF-4553-922C-2DBCA4BB6F3C}"/>
                </a:ext>
              </a:extLst>
            </p:cNvPr>
            <p:cNvSpPr/>
            <p:nvPr/>
          </p:nvSpPr>
          <p:spPr>
            <a:xfrm>
              <a:off x="8834848" y="5041601"/>
              <a:ext cx="2411136" cy="396000"/>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rPr>
                <a:t>Data </a:t>
              </a:r>
              <a:r>
                <a:rPr kumimoji="0" lang="fr-FR" sz="1200" b="1"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rPr>
                <a:t>cleaning</a:t>
              </a:r>
              <a:endParaRPr kumimoji="0" lang="fr-FR" sz="1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15" name="Rectangle 14">
              <a:extLst>
                <a:ext uri="{FF2B5EF4-FFF2-40B4-BE49-F238E27FC236}">
                  <a16:creationId xmlns:a16="http://schemas.microsoft.com/office/drawing/2014/main" id="{12519DD4-D9C9-4F3F-8486-4D9929EAA1AA}"/>
                </a:ext>
              </a:extLst>
            </p:cNvPr>
            <p:cNvSpPr/>
            <p:nvPr/>
          </p:nvSpPr>
          <p:spPr>
            <a:xfrm>
              <a:off x="8834848" y="4467009"/>
              <a:ext cx="2411136" cy="396000"/>
            </a:xfrm>
            <a:prstGeom prst="rect">
              <a:avLst/>
            </a:prstGeom>
            <a:solidFill>
              <a:srgbClr val="288A9E">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1BB9D9">
                      <a:lumMod val="50000"/>
                    </a:srgbClr>
                  </a:solidFill>
                  <a:effectLst/>
                  <a:uLnTx/>
                  <a:uFillTx/>
                  <a:latin typeface="Roboto" panose="02000000000000000000" pitchFamily="2" charset="0"/>
                  <a:ea typeface="Roboto" panose="02000000000000000000" pitchFamily="2" charset="0"/>
                </a:rPr>
                <a:t>Data validation</a:t>
              </a:r>
            </a:p>
          </p:txBody>
        </p:sp>
        <p:sp>
          <p:nvSpPr>
            <p:cNvPr id="16" name="Rectangle 15">
              <a:extLst>
                <a:ext uri="{FF2B5EF4-FFF2-40B4-BE49-F238E27FC236}">
                  <a16:creationId xmlns:a16="http://schemas.microsoft.com/office/drawing/2014/main" id="{DA5EB515-F955-4120-B5D6-6C21147EED23}"/>
                </a:ext>
              </a:extLst>
            </p:cNvPr>
            <p:cNvSpPr/>
            <p:nvPr/>
          </p:nvSpPr>
          <p:spPr>
            <a:xfrm>
              <a:off x="8834848" y="5616196"/>
              <a:ext cx="2411136" cy="396000"/>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rPr>
                <a:t>Data </a:t>
              </a:r>
              <a:r>
                <a:rPr kumimoji="0" lang="fr-FR" sz="1200" b="1"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rPr>
                <a:t>redressing</a:t>
              </a:r>
              <a:endParaRPr kumimoji="0" lang="fr-FR" sz="1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17" name="Rectangle 16">
              <a:extLst>
                <a:ext uri="{FF2B5EF4-FFF2-40B4-BE49-F238E27FC236}">
                  <a16:creationId xmlns:a16="http://schemas.microsoft.com/office/drawing/2014/main" id="{62F92190-EED7-46D3-9C5A-12D2BEEBB25D}"/>
                </a:ext>
              </a:extLst>
            </p:cNvPr>
            <p:cNvSpPr/>
            <p:nvPr/>
          </p:nvSpPr>
          <p:spPr>
            <a:xfrm>
              <a:off x="8834848" y="6190791"/>
              <a:ext cx="2411136" cy="396000"/>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rPr>
                <a:t>Diagnosis</a:t>
              </a:r>
              <a:endParaRPr kumimoji="0" lang="fr-FR" sz="1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cxnSp>
          <p:nvCxnSpPr>
            <p:cNvPr id="18" name="Straight Arrow Connector 17">
              <a:extLst>
                <a:ext uri="{FF2B5EF4-FFF2-40B4-BE49-F238E27FC236}">
                  <a16:creationId xmlns:a16="http://schemas.microsoft.com/office/drawing/2014/main" id="{07F9538C-D04F-40E5-8511-5C33240E644D}"/>
                </a:ext>
              </a:extLst>
            </p:cNvPr>
            <p:cNvCxnSpPr>
              <a:stCxn id="9" idx="2"/>
              <a:endCxn id="8" idx="0"/>
            </p:cNvCxnSpPr>
            <p:nvPr/>
          </p:nvCxnSpPr>
          <p:spPr>
            <a:xfrm>
              <a:off x="10040416" y="1415457"/>
              <a:ext cx="0" cy="178592"/>
            </a:xfrm>
            <a:prstGeom prst="straightConnector1">
              <a:avLst/>
            </a:prstGeom>
            <a:noFill/>
            <a:ln w="9525" cap="flat" cmpd="sng" algn="ctr">
              <a:solidFill>
                <a:srgbClr val="3C3C3C"/>
              </a:solidFill>
              <a:prstDash val="solid"/>
              <a:tailEnd type="triangle"/>
            </a:ln>
            <a:effectLst/>
          </p:spPr>
        </p:cxnSp>
        <p:cxnSp>
          <p:nvCxnSpPr>
            <p:cNvPr id="19" name="Straight Arrow Connector 18">
              <a:extLst>
                <a:ext uri="{FF2B5EF4-FFF2-40B4-BE49-F238E27FC236}">
                  <a16:creationId xmlns:a16="http://schemas.microsoft.com/office/drawing/2014/main" id="{FC70EA40-277A-4EE6-839D-010B71167C2C}"/>
                </a:ext>
              </a:extLst>
            </p:cNvPr>
            <p:cNvCxnSpPr>
              <a:stCxn id="8" idx="2"/>
              <a:endCxn id="10" idx="0"/>
            </p:cNvCxnSpPr>
            <p:nvPr/>
          </p:nvCxnSpPr>
          <p:spPr>
            <a:xfrm>
              <a:off x="10040416" y="1990050"/>
              <a:ext cx="0" cy="178591"/>
            </a:xfrm>
            <a:prstGeom prst="straightConnector1">
              <a:avLst/>
            </a:prstGeom>
            <a:noFill/>
            <a:ln w="9525" cap="flat" cmpd="sng" algn="ctr">
              <a:solidFill>
                <a:srgbClr val="3C3C3C"/>
              </a:solidFill>
              <a:prstDash val="solid"/>
              <a:tailEnd type="triangle"/>
            </a:ln>
            <a:effectLst/>
          </p:spPr>
        </p:cxnSp>
        <p:cxnSp>
          <p:nvCxnSpPr>
            <p:cNvPr id="20" name="Straight Arrow Connector 19">
              <a:extLst>
                <a:ext uri="{FF2B5EF4-FFF2-40B4-BE49-F238E27FC236}">
                  <a16:creationId xmlns:a16="http://schemas.microsoft.com/office/drawing/2014/main" id="{15E6CEC0-E229-4FB2-9200-29DB01968123}"/>
                </a:ext>
              </a:extLst>
            </p:cNvPr>
            <p:cNvCxnSpPr>
              <a:stCxn id="10" idx="2"/>
              <a:endCxn id="11" idx="0"/>
            </p:cNvCxnSpPr>
            <p:nvPr/>
          </p:nvCxnSpPr>
          <p:spPr>
            <a:xfrm>
              <a:off x="10040416" y="2564641"/>
              <a:ext cx="0" cy="178592"/>
            </a:xfrm>
            <a:prstGeom prst="straightConnector1">
              <a:avLst/>
            </a:prstGeom>
            <a:noFill/>
            <a:ln w="9525" cap="flat" cmpd="sng" algn="ctr">
              <a:solidFill>
                <a:srgbClr val="3C3C3C"/>
              </a:solidFill>
              <a:prstDash val="solid"/>
              <a:tailEnd type="triangle"/>
            </a:ln>
            <a:effectLst/>
          </p:spPr>
        </p:cxnSp>
        <p:cxnSp>
          <p:nvCxnSpPr>
            <p:cNvPr id="21" name="Straight Arrow Connector 20">
              <a:extLst>
                <a:ext uri="{FF2B5EF4-FFF2-40B4-BE49-F238E27FC236}">
                  <a16:creationId xmlns:a16="http://schemas.microsoft.com/office/drawing/2014/main" id="{DB021F15-B5C4-4086-A686-0C2D2B58A7ED}"/>
                </a:ext>
              </a:extLst>
            </p:cNvPr>
            <p:cNvCxnSpPr>
              <a:stCxn id="11" idx="2"/>
              <a:endCxn id="12" idx="0"/>
            </p:cNvCxnSpPr>
            <p:nvPr/>
          </p:nvCxnSpPr>
          <p:spPr>
            <a:xfrm>
              <a:off x="10040416" y="3139234"/>
              <a:ext cx="0" cy="178591"/>
            </a:xfrm>
            <a:prstGeom prst="straightConnector1">
              <a:avLst/>
            </a:prstGeom>
            <a:noFill/>
            <a:ln w="9525" cap="flat" cmpd="sng" algn="ctr">
              <a:solidFill>
                <a:srgbClr val="3C3C3C"/>
              </a:solidFill>
              <a:prstDash val="solid"/>
              <a:tailEnd type="triangle"/>
            </a:ln>
            <a:effectLst/>
          </p:spPr>
        </p:cxnSp>
        <p:cxnSp>
          <p:nvCxnSpPr>
            <p:cNvPr id="22" name="Straight Arrow Connector 21">
              <a:extLst>
                <a:ext uri="{FF2B5EF4-FFF2-40B4-BE49-F238E27FC236}">
                  <a16:creationId xmlns:a16="http://schemas.microsoft.com/office/drawing/2014/main" id="{8C1151CE-88B9-49DB-83B1-3D98667C262E}"/>
                </a:ext>
              </a:extLst>
            </p:cNvPr>
            <p:cNvCxnSpPr>
              <a:stCxn id="12" idx="2"/>
              <a:endCxn id="13" idx="0"/>
            </p:cNvCxnSpPr>
            <p:nvPr/>
          </p:nvCxnSpPr>
          <p:spPr>
            <a:xfrm>
              <a:off x="10040416" y="3713825"/>
              <a:ext cx="0" cy="178592"/>
            </a:xfrm>
            <a:prstGeom prst="straightConnector1">
              <a:avLst/>
            </a:prstGeom>
            <a:noFill/>
            <a:ln w="9525" cap="flat" cmpd="sng" algn="ctr">
              <a:solidFill>
                <a:srgbClr val="3C3C3C"/>
              </a:solidFill>
              <a:prstDash val="solid"/>
              <a:tailEnd type="triangle"/>
            </a:ln>
            <a:effectLst/>
          </p:spPr>
        </p:cxnSp>
        <p:cxnSp>
          <p:nvCxnSpPr>
            <p:cNvPr id="23" name="Straight Arrow Connector 22">
              <a:extLst>
                <a:ext uri="{FF2B5EF4-FFF2-40B4-BE49-F238E27FC236}">
                  <a16:creationId xmlns:a16="http://schemas.microsoft.com/office/drawing/2014/main" id="{88E83F8D-BBEA-4543-85D6-686E5022E2E3}"/>
                </a:ext>
              </a:extLst>
            </p:cNvPr>
            <p:cNvCxnSpPr>
              <a:stCxn id="13" idx="2"/>
              <a:endCxn id="15" idx="0"/>
            </p:cNvCxnSpPr>
            <p:nvPr/>
          </p:nvCxnSpPr>
          <p:spPr>
            <a:xfrm>
              <a:off x="10040416" y="4288418"/>
              <a:ext cx="0" cy="178591"/>
            </a:xfrm>
            <a:prstGeom prst="straightConnector1">
              <a:avLst/>
            </a:prstGeom>
            <a:noFill/>
            <a:ln w="9525" cap="flat" cmpd="sng" algn="ctr">
              <a:solidFill>
                <a:srgbClr val="3C3C3C"/>
              </a:solidFill>
              <a:prstDash val="solid"/>
              <a:tailEnd type="triangle"/>
            </a:ln>
            <a:effectLst/>
          </p:spPr>
        </p:cxnSp>
        <p:cxnSp>
          <p:nvCxnSpPr>
            <p:cNvPr id="24" name="Straight Arrow Connector 23">
              <a:extLst>
                <a:ext uri="{FF2B5EF4-FFF2-40B4-BE49-F238E27FC236}">
                  <a16:creationId xmlns:a16="http://schemas.microsoft.com/office/drawing/2014/main" id="{6A600113-3C21-491D-AC4A-B6412CB77C76}"/>
                </a:ext>
              </a:extLst>
            </p:cNvPr>
            <p:cNvCxnSpPr>
              <a:stCxn id="15" idx="2"/>
              <a:endCxn id="14" idx="0"/>
            </p:cNvCxnSpPr>
            <p:nvPr/>
          </p:nvCxnSpPr>
          <p:spPr>
            <a:xfrm>
              <a:off x="10040416" y="4863009"/>
              <a:ext cx="0" cy="178592"/>
            </a:xfrm>
            <a:prstGeom prst="straightConnector1">
              <a:avLst/>
            </a:prstGeom>
            <a:noFill/>
            <a:ln w="9525" cap="flat" cmpd="sng" algn="ctr">
              <a:solidFill>
                <a:srgbClr val="3C3C3C"/>
              </a:solidFill>
              <a:prstDash val="solid"/>
              <a:tailEnd type="triangle"/>
            </a:ln>
            <a:effectLst/>
          </p:spPr>
        </p:cxnSp>
        <p:cxnSp>
          <p:nvCxnSpPr>
            <p:cNvPr id="25" name="Straight Arrow Connector 24">
              <a:extLst>
                <a:ext uri="{FF2B5EF4-FFF2-40B4-BE49-F238E27FC236}">
                  <a16:creationId xmlns:a16="http://schemas.microsoft.com/office/drawing/2014/main" id="{D8AB0EEA-D049-4A5D-86DA-721A5B2D93F1}"/>
                </a:ext>
              </a:extLst>
            </p:cNvPr>
            <p:cNvCxnSpPr>
              <a:stCxn id="14" idx="2"/>
              <a:endCxn id="16" idx="0"/>
            </p:cNvCxnSpPr>
            <p:nvPr/>
          </p:nvCxnSpPr>
          <p:spPr>
            <a:xfrm>
              <a:off x="10040416" y="5437602"/>
              <a:ext cx="0" cy="178594"/>
            </a:xfrm>
            <a:prstGeom prst="straightConnector1">
              <a:avLst/>
            </a:prstGeom>
            <a:noFill/>
            <a:ln w="9525" cap="flat" cmpd="sng" algn="ctr">
              <a:solidFill>
                <a:srgbClr val="3C3C3C"/>
              </a:solidFill>
              <a:prstDash val="solid"/>
              <a:tailEnd type="triangle"/>
            </a:ln>
            <a:effectLst/>
          </p:spPr>
        </p:cxnSp>
        <p:cxnSp>
          <p:nvCxnSpPr>
            <p:cNvPr id="26" name="Straight Arrow Connector 25">
              <a:extLst>
                <a:ext uri="{FF2B5EF4-FFF2-40B4-BE49-F238E27FC236}">
                  <a16:creationId xmlns:a16="http://schemas.microsoft.com/office/drawing/2014/main" id="{C418CA05-F6DD-4F56-AB29-05D86340CBC7}"/>
                </a:ext>
              </a:extLst>
            </p:cNvPr>
            <p:cNvCxnSpPr>
              <a:stCxn id="16" idx="2"/>
              <a:endCxn id="17" idx="0"/>
            </p:cNvCxnSpPr>
            <p:nvPr/>
          </p:nvCxnSpPr>
          <p:spPr>
            <a:xfrm>
              <a:off x="10040416" y="6012196"/>
              <a:ext cx="0" cy="178595"/>
            </a:xfrm>
            <a:prstGeom prst="straightConnector1">
              <a:avLst/>
            </a:prstGeom>
            <a:noFill/>
            <a:ln w="9525" cap="flat" cmpd="sng" algn="ctr">
              <a:solidFill>
                <a:srgbClr val="3C3C3C"/>
              </a:solidFill>
              <a:prstDash val="solid"/>
              <a:tailEnd type="triangle"/>
            </a:ln>
            <a:effectLst/>
          </p:spPr>
        </p:cxnSp>
        <p:cxnSp>
          <p:nvCxnSpPr>
            <p:cNvPr id="27" name="Elbow Connector 56">
              <a:extLst>
                <a:ext uri="{FF2B5EF4-FFF2-40B4-BE49-F238E27FC236}">
                  <a16:creationId xmlns:a16="http://schemas.microsoft.com/office/drawing/2014/main" id="{0203E0A6-712C-4B61-94FD-BBADF9B68D2C}"/>
                </a:ext>
              </a:extLst>
            </p:cNvPr>
            <p:cNvCxnSpPr>
              <a:stCxn id="13" idx="3"/>
              <a:endCxn id="11" idx="3"/>
            </p:cNvCxnSpPr>
            <p:nvPr/>
          </p:nvCxnSpPr>
          <p:spPr>
            <a:xfrm flipV="1">
              <a:off x="11245984" y="2941234"/>
              <a:ext cx="12700" cy="1149184"/>
            </a:xfrm>
            <a:prstGeom prst="bentConnector3">
              <a:avLst>
                <a:gd name="adj1" fmla="val 1800000"/>
              </a:avLst>
            </a:prstGeom>
            <a:noFill/>
            <a:ln w="9525" cap="flat" cmpd="sng" algn="ctr">
              <a:solidFill>
                <a:srgbClr val="3C3C3C"/>
              </a:solidFill>
              <a:prstDash val="solid"/>
              <a:tailEnd type="triangle"/>
            </a:ln>
            <a:effectLst/>
          </p:spPr>
        </p:cxnSp>
        <p:cxnSp>
          <p:nvCxnSpPr>
            <p:cNvPr id="28" name="Elbow Connector 57">
              <a:extLst>
                <a:ext uri="{FF2B5EF4-FFF2-40B4-BE49-F238E27FC236}">
                  <a16:creationId xmlns:a16="http://schemas.microsoft.com/office/drawing/2014/main" id="{DC01B4F0-033E-409F-8C87-995B079E030F}"/>
                </a:ext>
              </a:extLst>
            </p:cNvPr>
            <p:cNvCxnSpPr>
              <a:stCxn id="15" idx="3"/>
              <a:endCxn id="11" idx="3"/>
            </p:cNvCxnSpPr>
            <p:nvPr/>
          </p:nvCxnSpPr>
          <p:spPr>
            <a:xfrm flipV="1">
              <a:off x="11245984" y="2941234"/>
              <a:ext cx="12700" cy="1723775"/>
            </a:xfrm>
            <a:prstGeom prst="bentConnector3">
              <a:avLst>
                <a:gd name="adj1" fmla="val 1800000"/>
              </a:avLst>
            </a:prstGeom>
            <a:noFill/>
            <a:ln w="9525" cap="flat" cmpd="sng" algn="ctr">
              <a:solidFill>
                <a:srgbClr val="3C3C3C"/>
              </a:solidFill>
              <a:prstDash val="solid"/>
              <a:tailEnd type="triangle"/>
            </a:ln>
            <a:effectLst/>
          </p:spPr>
        </p:cxnSp>
      </p:grpSp>
      <p:sp>
        <p:nvSpPr>
          <p:cNvPr id="29" name="Rectangle 28">
            <a:extLst>
              <a:ext uri="{FF2B5EF4-FFF2-40B4-BE49-F238E27FC236}">
                <a16:creationId xmlns:a16="http://schemas.microsoft.com/office/drawing/2014/main" id="{DC28DC9D-7AF8-4886-B401-9E15A1C82B10}"/>
              </a:ext>
            </a:extLst>
          </p:cNvPr>
          <p:cNvSpPr/>
          <p:nvPr/>
        </p:nvSpPr>
        <p:spPr>
          <a:xfrm>
            <a:off x="7806154" y="3913785"/>
            <a:ext cx="2411136" cy="355121"/>
          </a:xfrm>
          <a:prstGeom prst="rect">
            <a:avLst/>
          </a:prstGeom>
          <a:solidFill>
            <a:schemeClr val="accent2">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effectLst/>
                <a:uLnTx/>
                <a:uFillTx/>
                <a:latin typeface="Roboto" panose="02000000000000000000" pitchFamily="2" charset="0"/>
                <a:ea typeface="Roboto" panose="02000000000000000000" pitchFamily="2" charset="0"/>
              </a:rPr>
              <a:t>Elaboration of the vision &amp; goals</a:t>
            </a:r>
          </a:p>
        </p:txBody>
      </p:sp>
      <p:sp>
        <p:nvSpPr>
          <p:cNvPr id="30" name="Rectangle 29">
            <a:extLst>
              <a:ext uri="{FF2B5EF4-FFF2-40B4-BE49-F238E27FC236}">
                <a16:creationId xmlns:a16="http://schemas.microsoft.com/office/drawing/2014/main" id="{E870C47F-F487-490A-AAA6-F7B2BC8B2748}"/>
              </a:ext>
            </a:extLst>
          </p:cNvPr>
          <p:cNvSpPr/>
          <p:nvPr/>
        </p:nvSpPr>
        <p:spPr>
          <a:xfrm>
            <a:off x="7806154" y="5242016"/>
            <a:ext cx="2411136" cy="355121"/>
          </a:xfrm>
          <a:prstGeom prst="rect">
            <a:avLst/>
          </a:prstGeom>
          <a:solidFill>
            <a:schemeClr val="accent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err="1">
                <a:ln>
                  <a:noFill/>
                </a:ln>
                <a:effectLst/>
                <a:uLnTx/>
                <a:uFillTx/>
                <a:latin typeface="Roboto" panose="02000000000000000000" pitchFamily="2" charset="0"/>
                <a:ea typeface="Roboto" panose="02000000000000000000" pitchFamily="2" charset="0"/>
              </a:rPr>
              <a:t>Detailed</a:t>
            </a:r>
            <a:r>
              <a:rPr kumimoji="0" lang="fr-FR" sz="1200" b="1" i="0" u="none" strike="noStrike" kern="1200" cap="none" spc="0" normalizeH="0" baseline="0" noProof="0">
                <a:ln>
                  <a:noFill/>
                </a:ln>
                <a:effectLst/>
                <a:uLnTx/>
                <a:uFillTx/>
                <a:latin typeface="Roboto" panose="02000000000000000000" pitchFamily="2" charset="0"/>
                <a:ea typeface="Roboto" panose="02000000000000000000" pitchFamily="2" charset="0"/>
              </a:rPr>
              <a:t> Scenarios</a:t>
            </a:r>
          </a:p>
        </p:txBody>
      </p:sp>
      <p:sp>
        <p:nvSpPr>
          <p:cNvPr id="31" name="Rectangle 30">
            <a:extLst>
              <a:ext uri="{FF2B5EF4-FFF2-40B4-BE49-F238E27FC236}">
                <a16:creationId xmlns:a16="http://schemas.microsoft.com/office/drawing/2014/main" id="{B0487F6C-8675-4B34-A098-F64165DE43AB}"/>
              </a:ext>
            </a:extLst>
          </p:cNvPr>
          <p:cNvSpPr/>
          <p:nvPr/>
        </p:nvSpPr>
        <p:spPr>
          <a:xfrm>
            <a:off x="7806154" y="2585554"/>
            <a:ext cx="2411136" cy="35512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err="1">
                <a:ln>
                  <a:noFill/>
                </a:ln>
                <a:effectLst/>
                <a:uLnTx/>
                <a:uFillTx/>
                <a:latin typeface="Roboto" panose="02000000000000000000" pitchFamily="2" charset="0"/>
                <a:ea typeface="Roboto" panose="02000000000000000000" pitchFamily="2" charset="0"/>
              </a:rPr>
              <a:t>Diagnosis</a:t>
            </a:r>
            <a:endParaRPr kumimoji="0" lang="fr-FR" sz="1200" b="1"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cxnSp>
        <p:nvCxnSpPr>
          <p:cNvPr id="32" name="Straight Arrow Connector 31">
            <a:extLst>
              <a:ext uri="{FF2B5EF4-FFF2-40B4-BE49-F238E27FC236}">
                <a16:creationId xmlns:a16="http://schemas.microsoft.com/office/drawing/2014/main" id="{EAB249C0-528C-43C2-8F74-F467BAEC767F}"/>
              </a:ext>
            </a:extLst>
          </p:cNvPr>
          <p:cNvCxnSpPr>
            <a:cxnSpLocks/>
            <a:stCxn id="31" idx="2"/>
            <a:endCxn id="29" idx="0"/>
          </p:cNvCxnSpPr>
          <p:nvPr/>
        </p:nvCxnSpPr>
        <p:spPr>
          <a:xfrm>
            <a:off x="9011722" y="2940675"/>
            <a:ext cx="0" cy="973110"/>
          </a:xfrm>
          <a:prstGeom prst="straightConnector1">
            <a:avLst/>
          </a:prstGeom>
          <a:noFill/>
          <a:ln w="9525" cap="flat" cmpd="sng" algn="ctr">
            <a:solidFill>
              <a:srgbClr val="3C3C3C"/>
            </a:solidFill>
            <a:prstDash val="solid"/>
            <a:tailEnd type="triangle"/>
          </a:ln>
          <a:effectLst/>
        </p:spPr>
      </p:cxnSp>
      <p:cxnSp>
        <p:nvCxnSpPr>
          <p:cNvPr id="33" name="Straight Arrow Connector 32">
            <a:extLst>
              <a:ext uri="{FF2B5EF4-FFF2-40B4-BE49-F238E27FC236}">
                <a16:creationId xmlns:a16="http://schemas.microsoft.com/office/drawing/2014/main" id="{F76A7D07-5736-4D0B-9AE1-189825FF8895}"/>
              </a:ext>
            </a:extLst>
          </p:cNvPr>
          <p:cNvCxnSpPr>
            <a:cxnSpLocks/>
            <a:stCxn id="29" idx="2"/>
            <a:endCxn id="30" idx="0"/>
          </p:cNvCxnSpPr>
          <p:nvPr/>
        </p:nvCxnSpPr>
        <p:spPr>
          <a:xfrm>
            <a:off x="9011722" y="4268906"/>
            <a:ext cx="0" cy="973110"/>
          </a:xfrm>
          <a:prstGeom prst="straightConnector1">
            <a:avLst/>
          </a:prstGeom>
          <a:noFill/>
          <a:ln w="9525" cap="flat" cmpd="sng" algn="ctr">
            <a:solidFill>
              <a:srgbClr val="3C3C3C"/>
            </a:solidFill>
            <a:prstDash val="solid"/>
            <a:tailEnd type="triangle"/>
          </a:ln>
          <a:effectLst/>
        </p:spPr>
      </p:cxnSp>
      <p:sp>
        <p:nvSpPr>
          <p:cNvPr id="34" name="Rectangle 33">
            <a:extLst>
              <a:ext uri="{FF2B5EF4-FFF2-40B4-BE49-F238E27FC236}">
                <a16:creationId xmlns:a16="http://schemas.microsoft.com/office/drawing/2014/main" id="{44359FDD-C158-4FEA-ACF1-74AD8D7EC349}"/>
              </a:ext>
            </a:extLst>
          </p:cNvPr>
          <p:cNvSpPr/>
          <p:nvPr/>
        </p:nvSpPr>
        <p:spPr>
          <a:xfrm>
            <a:off x="9024422" y="3196397"/>
            <a:ext cx="1688075" cy="461665"/>
          </a:xfrm>
          <a:prstGeom prst="rect">
            <a:avLst/>
          </a:prstGeom>
        </p:spPr>
        <p:txBody>
          <a:bodyPr wrap="square">
            <a:spAutoFit/>
          </a:bodyPr>
          <a:lstStyle/>
          <a:p>
            <a:r>
              <a:rPr lang="fr-FR" sz="1200" err="1">
                <a:solidFill>
                  <a:schemeClr val="tx1"/>
                </a:solidFill>
                <a:latin typeface="Roboto" panose="02000000000000000000" pitchFamily="2" charset="0"/>
                <a:ea typeface="Roboto" panose="02000000000000000000" pitchFamily="2" charset="0"/>
                <a:cs typeface="Calibri" panose="020F0502020204030204" pitchFamily="34" charset="0"/>
              </a:rPr>
              <a:t>Provides</a:t>
            </a:r>
            <a:r>
              <a:rPr lang="fr-FR" sz="1200">
                <a:solidFill>
                  <a:schemeClr val="tx1"/>
                </a:solidFill>
                <a:latin typeface="Roboto" panose="02000000000000000000" pitchFamily="2" charset="0"/>
                <a:ea typeface="Roboto" panose="02000000000000000000" pitchFamily="2" charset="0"/>
                <a:cs typeface="Calibri" panose="020F0502020204030204" pitchFamily="34" charset="0"/>
              </a:rPr>
              <a:t> </a:t>
            </a:r>
            <a:r>
              <a:rPr lang="fr-FR" sz="1200" err="1">
                <a:solidFill>
                  <a:schemeClr val="tx1"/>
                </a:solidFill>
                <a:latin typeface="Roboto" panose="02000000000000000000" pitchFamily="2" charset="0"/>
                <a:ea typeface="Roboto" panose="02000000000000000000" pitchFamily="2" charset="0"/>
                <a:cs typeface="Calibri" panose="020F0502020204030204" pitchFamily="34" charset="0"/>
              </a:rPr>
              <a:t>clear</a:t>
            </a:r>
            <a:r>
              <a:rPr lang="fr-FR" sz="1200">
                <a:solidFill>
                  <a:schemeClr val="tx1"/>
                </a:solidFill>
                <a:latin typeface="Roboto" panose="02000000000000000000" pitchFamily="2" charset="0"/>
                <a:ea typeface="Roboto" panose="02000000000000000000" pitchFamily="2" charset="0"/>
                <a:cs typeface="Calibri" panose="020F0502020204030204" pitchFamily="34" charset="0"/>
              </a:rPr>
              <a:t> </a:t>
            </a:r>
            <a:r>
              <a:rPr lang="fr-FR" sz="1200" err="1">
                <a:solidFill>
                  <a:schemeClr val="tx1"/>
                </a:solidFill>
                <a:latin typeface="Roboto" panose="02000000000000000000" pitchFamily="2" charset="0"/>
                <a:ea typeface="Roboto" panose="02000000000000000000" pitchFamily="2" charset="0"/>
                <a:cs typeface="Calibri" panose="020F0502020204030204" pitchFamily="34" charset="0"/>
              </a:rPr>
              <a:t>painpoints</a:t>
            </a:r>
            <a:r>
              <a:rPr lang="fr-FR" sz="1200">
                <a:solidFill>
                  <a:schemeClr val="tx1"/>
                </a:solidFill>
                <a:latin typeface="Roboto" panose="02000000000000000000" pitchFamily="2" charset="0"/>
                <a:ea typeface="Roboto" panose="02000000000000000000" pitchFamily="2" charset="0"/>
                <a:cs typeface="Calibri" panose="020F0502020204030204" pitchFamily="34" charset="0"/>
              </a:rPr>
              <a:t> to </a:t>
            </a:r>
            <a:r>
              <a:rPr lang="fr-FR" sz="1200" err="1">
                <a:solidFill>
                  <a:schemeClr val="tx1"/>
                </a:solidFill>
                <a:latin typeface="Roboto" panose="02000000000000000000" pitchFamily="2" charset="0"/>
                <a:ea typeface="Roboto" panose="02000000000000000000" pitchFamily="2" charset="0"/>
                <a:cs typeface="Calibri" panose="020F0502020204030204" pitchFamily="34" charset="0"/>
              </a:rPr>
              <a:t>address</a:t>
            </a:r>
            <a:endParaRPr lang="en-GB" sz="1200">
              <a:solidFill>
                <a:schemeClr val="tx1"/>
              </a:solidFill>
              <a:latin typeface="Roboto" panose="02000000000000000000" pitchFamily="2" charset="0"/>
              <a:ea typeface="Roboto" panose="02000000000000000000" pitchFamily="2" charset="0"/>
              <a:cs typeface="Calibri" panose="020F0502020204030204" pitchFamily="34" charset="0"/>
            </a:endParaRPr>
          </a:p>
        </p:txBody>
      </p:sp>
      <p:sp>
        <p:nvSpPr>
          <p:cNvPr id="35" name="Rectangle 34">
            <a:extLst>
              <a:ext uri="{FF2B5EF4-FFF2-40B4-BE49-F238E27FC236}">
                <a16:creationId xmlns:a16="http://schemas.microsoft.com/office/drawing/2014/main" id="{B783466A-1572-4DB8-8B04-9EBB4D665AC2}"/>
              </a:ext>
            </a:extLst>
          </p:cNvPr>
          <p:cNvSpPr/>
          <p:nvPr/>
        </p:nvSpPr>
        <p:spPr>
          <a:xfrm>
            <a:off x="9024423" y="4420978"/>
            <a:ext cx="1469326" cy="646331"/>
          </a:xfrm>
          <a:prstGeom prst="rect">
            <a:avLst/>
          </a:prstGeom>
        </p:spPr>
        <p:txBody>
          <a:bodyPr wrap="square">
            <a:spAutoFit/>
          </a:bodyPr>
          <a:lstStyle/>
          <a:p>
            <a:r>
              <a:rPr lang="fr-FR" sz="1200" err="1">
                <a:solidFill>
                  <a:schemeClr val="tx1"/>
                </a:solidFill>
                <a:latin typeface="Roboto" panose="02000000000000000000" pitchFamily="2" charset="0"/>
                <a:ea typeface="Roboto" panose="02000000000000000000" pitchFamily="2" charset="0"/>
                <a:cs typeface="Calibri" panose="020F0502020204030204" pitchFamily="34" charset="0"/>
              </a:rPr>
              <a:t>Definition</a:t>
            </a:r>
            <a:r>
              <a:rPr lang="fr-FR" sz="1200">
                <a:solidFill>
                  <a:schemeClr val="tx1"/>
                </a:solidFill>
                <a:latin typeface="Roboto" panose="02000000000000000000" pitchFamily="2" charset="0"/>
                <a:ea typeface="Roboto" panose="02000000000000000000" pitchFamily="2" charset="0"/>
                <a:cs typeface="Calibri" panose="020F0502020204030204" pitchFamily="34" charset="0"/>
              </a:rPr>
              <a:t> of </a:t>
            </a:r>
            <a:r>
              <a:rPr lang="fr-FR" sz="1200" err="1">
                <a:solidFill>
                  <a:schemeClr val="tx1"/>
                </a:solidFill>
                <a:latin typeface="Roboto" panose="02000000000000000000" pitchFamily="2" charset="0"/>
                <a:ea typeface="Roboto" panose="02000000000000000000" pitchFamily="2" charset="0"/>
                <a:cs typeface="Calibri" panose="020F0502020204030204" pitchFamily="34" charset="0"/>
              </a:rPr>
              <a:t>measures</a:t>
            </a:r>
            <a:r>
              <a:rPr lang="fr-FR" sz="1200">
                <a:solidFill>
                  <a:schemeClr val="tx1"/>
                </a:solidFill>
                <a:latin typeface="Roboto" panose="02000000000000000000" pitchFamily="2" charset="0"/>
                <a:ea typeface="Roboto" panose="02000000000000000000" pitchFamily="2" charset="0"/>
                <a:cs typeface="Calibri" panose="020F0502020204030204" pitchFamily="34" charset="0"/>
              </a:rPr>
              <a:t> to </a:t>
            </a:r>
            <a:r>
              <a:rPr lang="fr-FR" sz="1200" err="1">
                <a:solidFill>
                  <a:schemeClr val="tx1"/>
                </a:solidFill>
                <a:latin typeface="Roboto" panose="02000000000000000000" pitchFamily="2" charset="0"/>
                <a:ea typeface="Roboto" panose="02000000000000000000" pitchFamily="2" charset="0"/>
                <a:cs typeface="Calibri" panose="020F0502020204030204" pitchFamily="34" charset="0"/>
              </a:rPr>
              <a:t>improve</a:t>
            </a:r>
            <a:r>
              <a:rPr lang="fr-FR" sz="1200">
                <a:solidFill>
                  <a:schemeClr val="tx1"/>
                </a:solidFill>
                <a:latin typeface="Roboto" panose="02000000000000000000" pitchFamily="2" charset="0"/>
                <a:ea typeface="Roboto" panose="02000000000000000000" pitchFamily="2" charset="0"/>
                <a:cs typeface="Calibri" panose="020F0502020204030204" pitchFamily="34" charset="0"/>
              </a:rPr>
              <a:t> </a:t>
            </a:r>
            <a:r>
              <a:rPr lang="fr-FR" sz="1200" err="1">
                <a:solidFill>
                  <a:schemeClr val="tx1"/>
                </a:solidFill>
                <a:latin typeface="Roboto" panose="02000000000000000000" pitchFamily="2" charset="0"/>
                <a:ea typeface="Roboto" panose="02000000000000000000" pitchFamily="2" charset="0"/>
                <a:cs typeface="Calibri" panose="020F0502020204030204" pitchFamily="34" charset="0"/>
              </a:rPr>
              <a:t>diagnosis</a:t>
            </a:r>
            <a:endParaRPr lang="en-GB" sz="1200">
              <a:solidFill>
                <a:schemeClr val="tx1"/>
              </a:solidFill>
              <a:latin typeface="Roboto" panose="02000000000000000000" pitchFamily="2" charset="0"/>
              <a:ea typeface="Roboto" panose="02000000000000000000" pitchFamily="2" charset="0"/>
              <a:cs typeface="Calibri" panose="020F0502020204030204" pitchFamily="34" charset="0"/>
            </a:endParaRPr>
          </a:p>
        </p:txBody>
      </p:sp>
      <p:cxnSp>
        <p:nvCxnSpPr>
          <p:cNvPr id="36" name="Connector: Elbow 35">
            <a:extLst>
              <a:ext uri="{FF2B5EF4-FFF2-40B4-BE49-F238E27FC236}">
                <a16:creationId xmlns:a16="http://schemas.microsoft.com/office/drawing/2014/main" id="{32C3CF8F-563D-49C0-9860-5526724EAD3C}"/>
              </a:ext>
            </a:extLst>
          </p:cNvPr>
          <p:cNvCxnSpPr>
            <a:cxnSpLocks/>
            <a:stCxn id="31" idx="3"/>
            <a:endCxn id="35" idx="3"/>
          </p:cNvCxnSpPr>
          <p:nvPr/>
        </p:nvCxnSpPr>
        <p:spPr>
          <a:xfrm>
            <a:off x="10217290" y="2763115"/>
            <a:ext cx="276459" cy="1981029"/>
          </a:xfrm>
          <a:prstGeom prst="bentConnector3">
            <a:avLst>
              <a:gd name="adj1" fmla="val 18268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380BA70-8251-4E52-A5E7-E72CC4EB9350}"/>
              </a:ext>
            </a:extLst>
          </p:cNvPr>
          <p:cNvSpPr/>
          <p:nvPr/>
        </p:nvSpPr>
        <p:spPr>
          <a:xfrm>
            <a:off x="10722684" y="3196397"/>
            <a:ext cx="1075485" cy="1015663"/>
          </a:xfrm>
          <a:prstGeom prst="rect">
            <a:avLst/>
          </a:prstGeom>
        </p:spPr>
        <p:txBody>
          <a:bodyPr wrap="square">
            <a:spAutoFit/>
          </a:bodyPr>
          <a:lstStyle/>
          <a:p>
            <a:r>
              <a:rPr lang="fr-FR" sz="1200" err="1">
                <a:solidFill>
                  <a:schemeClr val="tx1"/>
                </a:solidFill>
                <a:latin typeface="Roboto" panose="02000000000000000000" pitchFamily="2" charset="0"/>
                <a:ea typeface="Roboto" panose="02000000000000000000" pitchFamily="2" charset="0"/>
                <a:cs typeface="Calibri" panose="020F0502020204030204" pitchFamily="34" charset="0"/>
              </a:rPr>
              <a:t>Provides</a:t>
            </a:r>
            <a:r>
              <a:rPr lang="fr-FR" sz="1200">
                <a:solidFill>
                  <a:schemeClr val="tx1"/>
                </a:solidFill>
                <a:latin typeface="Roboto" panose="02000000000000000000" pitchFamily="2" charset="0"/>
                <a:ea typeface="Roboto" panose="02000000000000000000" pitchFamily="2" charset="0"/>
                <a:cs typeface="Calibri" panose="020F0502020204030204" pitchFamily="34" charset="0"/>
              </a:rPr>
              <a:t> data to model and </a:t>
            </a:r>
            <a:r>
              <a:rPr lang="fr-FR" sz="1200" err="1">
                <a:solidFill>
                  <a:schemeClr val="tx1"/>
                </a:solidFill>
                <a:latin typeface="Roboto" panose="02000000000000000000" pitchFamily="2" charset="0"/>
                <a:ea typeface="Roboto" panose="02000000000000000000" pitchFamily="2" charset="0"/>
                <a:cs typeface="Calibri" panose="020F0502020204030204" pitchFamily="34" charset="0"/>
              </a:rPr>
              <a:t>quantify</a:t>
            </a:r>
            <a:r>
              <a:rPr lang="fr-FR" sz="1200">
                <a:solidFill>
                  <a:schemeClr val="tx1"/>
                </a:solidFill>
                <a:latin typeface="Roboto" panose="02000000000000000000" pitchFamily="2" charset="0"/>
                <a:ea typeface="Roboto" panose="02000000000000000000" pitchFamily="2" charset="0"/>
                <a:cs typeface="Calibri" panose="020F0502020204030204" pitchFamily="34" charset="0"/>
              </a:rPr>
              <a:t> </a:t>
            </a:r>
            <a:r>
              <a:rPr lang="fr-FR" sz="1200" err="1">
                <a:solidFill>
                  <a:schemeClr val="tx1"/>
                </a:solidFill>
                <a:latin typeface="Roboto" panose="02000000000000000000" pitchFamily="2" charset="0"/>
                <a:ea typeface="Roboto" panose="02000000000000000000" pitchFamily="2" charset="0"/>
                <a:cs typeface="Calibri" panose="020F0502020204030204" pitchFamily="34" charset="0"/>
              </a:rPr>
              <a:t>measures</a:t>
            </a:r>
            <a:endParaRPr lang="en-GB" sz="1200">
              <a:solidFill>
                <a:schemeClr val="tx1"/>
              </a:solidFill>
              <a:latin typeface="Roboto" panose="02000000000000000000" pitchFamily="2" charset="0"/>
              <a:ea typeface="Roboto" panose="02000000000000000000" pitchFamily="2" charset="0"/>
              <a:cs typeface="Calibri" panose="020F0502020204030204" pitchFamily="34" charset="0"/>
            </a:endParaRPr>
          </a:p>
        </p:txBody>
      </p:sp>
      <p:grpSp>
        <p:nvGrpSpPr>
          <p:cNvPr id="37" name="Google Shape;1827;g1276c94bb8a_0_128">
            <a:extLst>
              <a:ext uri="{FF2B5EF4-FFF2-40B4-BE49-F238E27FC236}">
                <a16:creationId xmlns:a16="http://schemas.microsoft.com/office/drawing/2014/main" id="{A362FF7F-4865-4E46-B111-D902DCBD1ACA}"/>
              </a:ext>
            </a:extLst>
          </p:cNvPr>
          <p:cNvGrpSpPr/>
          <p:nvPr/>
        </p:nvGrpSpPr>
        <p:grpSpPr>
          <a:xfrm>
            <a:off x="-2133316" y="142568"/>
            <a:ext cx="453913" cy="453411"/>
            <a:chOff x="5823294" y="2309751"/>
            <a:chExt cx="315327" cy="314978"/>
          </a:xfrm>
        </p:grpSpPr>
        <p:sp>
          <p:nvSpPr>
            <p:cNvPr id="39" name="Google Shape;1828;g1276c94bb8a_0_128">
              <a:extLst>
                <a:ext uri="{FF2B5EF4-FFF2-40B4-BE49-F238E27FC236}">
                  <a16:creationId xmlns:a16="http://schemas.microsoft.com/office/drawing/2014/main" id="{8A793187-0A00-42BB-8239-87089C3AB0F4}"/>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0" name="Google Shape;1829;g1276c94bb8a_0_128">
              <a:extLst>
                <a:ext uri="{FF2B5EF4-FFF2-40B4-BE49-F238E27FC236}">
                  <a16:creationId xmlns:a16="http://schemas.microsoft.com/office/drawing/2014/main" id="{FE475A77-4CAD-4F4B-97AE-1DF980A5E7C5}"/>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1" name="Google Shape;1830;g1276c94bb8a_0_128">
              <a:extLst>
                <a:ext uri="{FF2B5EF4-FFF2-40B4-BE49-F238E27FC236}">
                  <a16:creationId xmlns:a16="http://schemas.microsoft.com/office/drawing/2014/main" id="{C7839406-AD9E-4187-B43F-46920F132D1C}"/>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 name="Google Shape;1831;g1276c94bb8a_0_128">
              <a:extLst>
                <a:ext uri="{FF2B5EF4-FFF2-40B4-BE49-F238E27FC236}">
                  <a16:creationId xmlns:a16="http://schemas.microsoft.com/office/drawing/2014/main" id="{97E9DBA5-687B-4B7B-BFF8-B4CEBD6C6382}"/>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 name="Google Shape;1832;g1276c94bb8a_0_128">
              <a:extLst>
                <a:ext uri="{FF2B5EF4-FFF2-40B4-BE49-F238E27FC236}">
                  <a16:creationId xmlns:a16="http://schemas.microsoft.com/office/drawing/2014/main" id="{6688B5EB-0C76-40EA-9561-48088D4196FF}"/>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4" name="Google Shape;1833;g1276c94bb8a_0_128">
              <a:extLst>
                <a:ext uri="{FF2B5EF4-FFF2-40B4-BE49-F238E27FC236}">
                  <a16:creationId xmlns:a16="http://schemas.microsoft.com/office/drawing/2014/main" id="{B34C9D38-2862-4E7F-8DED-454B55D1783F}"/>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 name="Google Shape;1834;g1276c94bb8a_0_128">
              <a:extLst>
                <a:ext uri="{FF2B5EF4-FFF2-40B4-BE49-F238E27FC236}">
                  <a16:creationId xmlns:a16="http://schemas.microsoft.com/office/drawing/2014/main" id="{BB057AC0-2BBA-4079-B5FA-1E7EF74ECA19}"/>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6" name="Google Shape;1835;g1276c94bb8a_0_128">
              <a:extLst>
                <a:ext uri="{FF2B5EF4-FFF2-40B4-BE49-F238E27FC236}">
                  <a16:creationId xmlns:a16="http://schemas.microsoft.com/office/drawing/2014/main" id="{D1EAF62E-1C04-4916-98C7-50012115E87D}"/>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 name="Google Shape;1836;g1276c94bb8a_0_128">
              <a:extLst>
                <a:ext uri="{FF2B5EF4-FFF2-40B4-BE49-F238E27FC236}">
                  <a16:creationId xmlns:a16="http://schemas.microsoft.com/office/drawing/2014/main" id="{B2DDE595-B5F1-43D1-AF08-F79E5264FCC0}"/>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8" name="Google Shape;1837;g1276c94bb8a_0_128">
              <a:extLst>
                <a:ext uri="{FF2B5EF4-FFF2-40B4-BE49-F238E27FC236}">
                  <a16:creationId xmlns:a16="http://schemas.microsoft.com/office/drawing/2014/main" id="{A85A74F3-4286-4BE1-8A48-0E6B3BCDFC5C}"/>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 name="Google Shape;1838;g1276c94bb8a_0_128">
              <a:extLst>
                <a:ext uri="{FF2B5EF4-FFF2-40B4-BE49-F238E27FC236}">
                  <a16:creationId xmlns:a16="http://schemas.microsoft.com/office/drawing/2014/main" id="{3C503D8B-3817-47FD-817A-3F483F1976C2}"/>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0" name="Google Shape;1839;g1276c94bb8a_0_128">
              <a:extLst>
                <a:ext uri="{FF2B5EF4-FFF2-40B4-BE49-F238E27FC236}">
                  <a16:creationId xmlns:a16="http://schemas.microsoft.com/office/drawing/2014/main" id="{055F33BB-1C54-4B0A-984D-755920BB8DF5}"/>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 name="Google Shape;1840;g1276c94bb8a_0_128">
              <a:extLst>
                <a:ext uri="{FF2B5EF4-FFF2-40B4-BE49-F238E27FC236}">
                  <a16:creationId xmlns:a16="http://schemas.microsoft.com/office/drawing/2014/main" id="{117368AA-7463-4D62-A34A-F4507925BC0B}"/>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 name="Google Shape;1841;g1276c94bb8a_0_128">
              <a:extLst>
                <a:ext uri="{FF2B5EF4-FFF2-40B4-BE49-F238E27FC236}">
                  <a16:creationId xmlns:a16="http://schemas.microsoft.com/office/drawing/2014/main" id="{8D4B9D90-BE8D-47C1-AFEC-B25E66BF1875}"/>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 name="Google Shape;1842;g1276c94bb8a_0_128">
              <a:extLst>
                <a:ext uri="{FF2B5EF4-FFF2-40B4-BE49-F238E27FC236}">
                  <a16:creationId xmlns:a16="http://schemas.microsoft.com/office/drawing/2014/main" id="{6FD6C7A4-183C-45E5-9D4D-B556D713FAFE}"/>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4" name="Google Shape;1843;g1276c94bb8a_0_128">
              <a:extLst>
                <a:ext uri="{FF2B5EF4-FFF2-40B4-BE49-F238E27FC236}">
                  <a16:creationId xmlns:a16="http://schemas.microsoft.com/office/drawing/2014/main" id="{13C8D6C5-ADCE-4245-BE86-186020666B06}"/>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5" name="Google Shape;1844;g1276c94bb8a_0_128">
              <a:extLst>
                <a:ext uri="{FF2B5EF4-FFF2-40B4-BE49-F238E27FC236}">
                  <a16:creationId xmlns:a16="http://schemas.microsoft.com/office/drawing/2014/main" id="{EADD3994-9EA2-4A4B-BB9F-A0455044E797}"/>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6" name="Google Shape;1845;g1276c94bb8a_0_128">
            <a:extLst>
              <a:ext uri="{FF2B5EF4-FFF2-40B4-BE49-F238E27FC236}">
                <a16:creationId xmlns:a16="http://schemas.microsoft.com/office/drawing/2014/main" id="{186C0609-8686-48BB-AC0A-F24B1DA7D25D}"/>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minutes</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125730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81E2CA-F466-4E7D-85A1-95B385AD7CB8}"/>
              </a:ext>
            </a:extLst>
          </p:cNvPr>
          <p:cNvSpPr>
            <a:spLocks noGrp="1"/>
          </p:cNvSpPr>
          <p:nvPr>
            <p:ph type="body" sz="quarter" idx="10"/>
          </p:nvPr>
        </p:nvSpPr>
        <p:spPr>
          <a:xfrm>
            <a:off x="1791153" y="1037866"/>
            <a:ext cx="8626021" cy="577569"/>
          </a:xfrm>
        </p:spPr>
        <p:txBody>
          <a:bodyPr/>
          <a:lstStyle/>
          <a:p>
            <a:r>
              <a:rPr lang="en-US"/>
              <a:t>Data Collection: Mobility Survey Design</a:t>
            </a:r>
          </a:p>
        </p:txBody>
      </p:sp>
      <p:sp>
        <p:nvSpPr>
          <p:cNvPr id="3" name="Text Placeholder 2">
            <a:extLst>
              <a:ext uri="{FF2B5EF4-FFF2-40B4-BE49-F238E27FC236}">
                <a16:creationId xmlns:a16="http://schemas.microsoft.com/office/drawing/2014/main" id="{F69410C4-EAF5-43CF-B994-F4AA6B2D51FA}"/>
              </a:ext>
            </a:extLst>
          </p:cNvPr>
          <p:cNvSpPr>
            <a:spLocks noGrp="1"/>
          </p:cNvSpPr>
          <p:nvPr>
            <p:ph type="body" sz="quarter" idx="11"/>
          </p:nvPr>
        </p:nvSpPr>
        <p:spPr>
          <a:xfrm>
            <a:off x="1791153" y="2401406"/>
            <a:ext cx="3776889" cy="577569"/>
          </a:xfrm>
        </p:spPr>
        <p:txBody>
          <a:bodyPr/>
          <a:lstStyle/>
          <a:p>
            <a:r>
              <a:rPr lang="de-DE" b="1" err="1"/>
              <a:t>What</a:t>
            </a:r>
            <a:r>
              <a:rPr lang="de-DE" b="1"/>
              <a:t> </a:t>
            </a:r>
            <a:r>
              <a:rPr lang="de-DE" b="1" err="1"/>
              <a:t>are</a:t>
            </a:r>
            <a:r>
              <a:rPr lang="de-DE" b="1"/>
              <a:t> </a:t>
            </a:r>
            <a:r>
              <a:rPr lang="de-DE" b="1" err="1"/>
              <a:t>we</a:t>
            </a:r>
            <a:r>
              <a:rPr lang="de-DE" b="1"/>
              <a:t> </a:t>
            </a:r>
            <a:r>
              <a:rPr lang="de-DE" b="1" err="1"/>
              <a:t>trying</a:t>
            </a:r>
            <a:r>
              <a:rPr lang="de-DE" b="1"/>
              <a:t> to </a:t>
            </a:r>
            <a:r>
              <a:rPr lang="de-DE" b="1" err="1"/>
              <a:t>achieve</a:t>
            </a:r>
            <a:r>
              <a:rPr lang="de-DE" b="1"/>
              <a:t>?</a:t>
            </a:r>
            <a:endParaRPr lang="en-US" b="1"/>
          </a:p>
        </p:txBody>
      </p:sp>
      <p:sp>
        <p:nvSpPr>
          <p:cNvPr id="6" name="Text Placeholder 5">
            <a:extLst>
              <a:ext uri="{FF2B5EF4-FFF2-40B4-BE49-F238E27FC236}">
                <a16:creationId xmlns:a16="http://schemas.microsoft.com/office/drawing/2014/main" id="{F3006CA7-626A-4760-8A2D-50A082FB6FE3}"/>
              </a:ext>
            </a:extLst>
          </p:cNvPr>
          <p:cNvSpPr>
            <a:spLocks noGrp="1"/>
          </p:cNvSpPr>
          <p:nvPr>
            <p:ph type="body" sz="quarter" idx="15"/>
          </p:nvPr>
        </p:nvSpPr>
        <p:spPr>
          <a:xfrm>
            <a:off x="1791153" y="3140215"/>
            <a:ext cx="7588374" cy="577569"/>
          </a:xfrm>
        </p:spPr>
        <p:txBody>
          <a:bodyPr/>
          <a:lstStyle/>
          <a:p>
            <a:r>
              <a:rPr lang="en-US" sz="1400">
                <a:solidFill>
                  <a:schemeClr val="dk1"/>
                </a:solidFill>
                <a:cs typeface="Calibri"/>
                <a:sym typeface="Calibri"/>
              </a:rPr>
              <a:t>Develop skills related to </a:t>
            </a:r>
            <a:r>
              <a:rPr lang="en-US" sz="1400" b="1">
                <a:solidFill>
                  <a:schemeClr val="dk1"/>
                </a:solidFill>
                <a:cs typeface="Calibri"/>
                <a:sym typeface="Calibri"/>
              </a:rPr>
              <a:t>mobility survey design and implementation</a:t>
            </a:r>
          </a:p>
          <a:p>
            <a:r>
              <a:rPr lang="en-US" sz="1400" b="1">
                <a:solidFill>
                  <a:schemeClr val="dk1"/>
                </a:solidFill>
                <a:cs typeface="Calibri"/>
                <a:sym typeface="Calibri"/>
              </a:rPr>
              <a:t>Presentation of type of surveys </a:t>
            </a:r>
            <a:r>
              <a:rPr lang="en-US" sz="1400">
                <a:solidFill>
                  <a:schemeClr val="dk1"/>
                </a:solidFill>
                <a:cs typeface="Calibri"/>
                <a:sym typeface="Calibri"/>
              </a:rPr>
              <a:t>and related issues</a:t>
            </a:r>
          </a:p>
          <a:p>
            <a:r>
              <a:rPr lang="en-US" sz="1400" b="1">
                <a:solidFill>
                  <a:schemeClr val="dk1"/>
                </a:solidFill>
                <a:cs typeface="Calibri"/>
                <a:sym typeface="Calibri"/>
              </a:rPr>
              <a:t>Methods involved and good practices</a:t>
            </a:r>
          </a:p>
          <a:p>
            <a:endParaRPr lang="en-US" sz="1400"/>
          </a:p>
          <a:p>
            <a:endParaRPr lang="en-US" sz="1400" b="1">
              <a:solidFill>
                <a:schemeClr val="dk1"/>
              </a:solidFill>
              <a:cs typeface="Calibri"/>
            </a:endParaRPr>
          </a:p>
          <a:p>
            <a:endParaRPr lang="en-US" sz="1400"/>
          </a:p>
        </p:txBody>
      </p:sp>
      <p:grpSp>
        <p:nvGrpSpPr>
          <p:cNvPr id="5" name="Google Shape;1827;g1276c94bb8a_0_128">
            <a:extLst>
              <a:ext uri="{FF2B5EF4-FFF2-40B4-BE49-F238E27FC236}">
                <a16:creationId xmlns:a16="http://schemas.microsoft.com/office/drawing/2014/main" id="{16B268C3-217F-40A0-98B9-55D46207027A}"/>
              </a:ext>
            </a:extLst>
          </p:cNvPr>
          <p:cNvGrpSpPr/>
          <p:nvPr/>
        </p:nvGrpSpPr>
        <p:grpSpPr>
          <a:xfrm>
            <a:off x="-2133316" y="142568"/>
            <a:ext cx="453913" cy="453411"/>
            <a:chOff x="5823294" y="2309751"/>
            <a:chExt cx="315327" cy="314978"/>
          </a:xfrm>
        </p:grpSpPr>
        <p:sp>
          <p:nvSpPr>
            <p:cNvPr id="7" name="Google Shape;1828;g1276c94bb8a_0_128">
              <a:extLst>
                <a:ext uri="{FF2B5EF4-FFF2-40B4-BE49-F238E27FC236}">
                  <a16:creationId xmlns:a16="http://schemas.microsoft.com/office/drawing/2014/main" id="{7468ADE3-7F8B-43BD-97B2-38DB65F74FB3}"/>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 name="Google Shape;1829;g1276c94bb8a_0_128">
              <a:extLst>
                <a:ext uri="{FF2B5EF4-FFF2-40B4-BE49-F238E27FC236}">
                  <a16:creationId xmlns:a16="http://schemas.microsoft.com/office/drawing/2014/main" id="{715114F7-338C-4EC0-9505-E945F06D042B}"/>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 name="Google Shape;1830;g1276c94bb8a_0_128">
              <a:extLst>
                <a:ext uri="{FF2B5EF4-FFF2-40B4-BE49-F238E27FC236}">
                  <a16:creationId xmlns:a16="http://schemas.microsoft.com/office/drawing/2014/main" id="{F0084245-67CA-4DF1-B4FB-303A63FE4C50}"/>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 name="Google Shape;1831;g1276c94bb8a_0_128">
              <a:extLst>
                <a:ext uri="{FF2B5EF4-FFF2-40B4-BE49-F238E27FC236}">
                  <a16:creationId xmlns:a16="http://schemas.microsoft.com/office/drawing/2014/main" id="{5B38C3F0-A84C-4A93-B707-D0E8E39DE7E1}"/>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32;g1276c94bb8a_0_128">
              <a:extLst>
                <a:ext uri="{FF2B5EF4-FFF2-40B4-BE49-F238E27FC236}">
                  <a16:creationId xmlns:a16="http://schemas.microsoft.com/office/drawing/2014/main" id="{7B77327E-4A91-4128-8938-0F7057956B20}"/>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3;g1276c94bb8a_0_128">
              <a:extLst>
                <a:ext uri="{FF2B5EF4-FFF2-40B4-BE49-F238E27FC236}">
                  <a16:creationId xmlns:a16="http://schemas.microsoft.com/office/drawing/2014/main" id="{B54D799F-5378-44D4-8C24-B7B7344243A8}"/>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4;g1276c94bb8a_0_128">
              <a:extLst>
                <a:ext uri="{FF2B5EF4-FFF2-40B4-BE49-F238E27FC236}">
                  <a16:creationId xmlns:a16="http://schemas.microsoft.com/office/drawing/2014/main" id="{65115551-75A8-47F8-92A1-A77598BFEB69}"/>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5;g1276c94bb8a_0_128">
              <a:extLst>
                <a:ext uri="{FF2B5EF4-FFF2-40B4-BE49-F238E27FC236}">
                  <a16:creationId xmlns:a16="http://schemas.microsoft.com/office/drawing/2014/main" id="{3AE42D56-16C8-4227-B25A-E411D374813C}"/>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6;g1276c94bb8a_0_128">
              <a:extLst>
                <a:ext uri="{FF2B5EF4-FFF2-40B4-BE49-F238E27FC236}">
                  <a16:creationId xmlns:a16="http://schemas.microsoft.com/office/drawing/2014/main" id="{00EFA1AB-B85A-4562-9EAA-1686DA72D75F}"/>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7;g1276c94bb8a_0_128">
              <a:extLst>
                <a:ext uri="{FF2B5EF4-FFF2-40B4-BE49-F238E27FC236}">
                  <a16:creationId xmlns:a16="http://schemas.microsoft.com/office/drawing/2014/main" id="{47A33DFD-EBAE-4098-B311-14E7A6F0AC9D}"/>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8;g1276c94bb8a_0_128">
              <a:extLst>
                <a:ext uri="{FF2B5EF4-FFF2-40B4-BE49-F238E27FC236}">
                  <a16:creationId xmlns:a16="http://schemas.microsoft.com/office/drawing/2014/main" id="{CA257096-2F3B-4B9C-8E2E-F7188C0FC793}"/>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9;g1276c94bb8a_0_128">
              <a:extLst>
                <a:ext uri="{FF2B5EF4-FFF2-40B4-BE49-F238E27FC236}">
                  <a16:creationId xmlns:a16="http://schemas.microsoft.com/office/drawing/2014/main" id="{5A03D99F-2090-49A0-87C8-9B9FDB426AF8}"/>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40;g1276c94bb8a_0_128">
              <a:extLst>
                <a:ext uri="{FF2B5EF4-FFF2-40B4-BE49-F238E27FC236}">
                  <a16:creationId xmlns:a16="http://schemas.microsoft.com/office/drawing/2014/main" id="{F4A3B48A-A787-412E-B5F4-66E8B588AB14}"/>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41;g1276c94bb8a_0_128">
              <a:extLst>
                <a:ext uri="{FF2B5EF4-FFF2-40B4-BE49-F238E27FC236}">
                  <a16:creationId xmlns:a16="http://schemas.microsoft.com/office/drawing/2014/main" id="{EAE50041-905F-4C2C-AD38-1B8F37BE1453}"/>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42;g1276c94bb8a_0_128">
              <a:extLst>
                <a:ext uri="{FF2B5EF4-FFF2-40B4-BE49-F238E27FC236}">
                  <a16:creationId xmlns:a16="http://schemas.microsoft.com/office/drawing/2014/main" id="{F16B6419-19FF-4E5B-A83C-37ACDD09CA83}"/>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43;g1276c94bb8a_0_128">
              <a:extLst>
                <a:ext uri="{FF2B5EF4-FFF2-40B4-BE49-F238E27FC236}">
                  <a16:creationId xmlns:a16="http://schemas.microsoft.com/office/drawing/2014/main" id="{366BEE7C-5E08-4B2C-A510-7A07F0FFE8AF}"/>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4;g1276c94bb8a_0_128">
              <a:extLst>
                <a:ext uri="{FF2B5EF4-FFF2-40B4-BE49-F238E27FC236}">
                  <a16:creationId xmlns:a16="http://schemas.microsoft.com/office/drawing/2014/main" id="{F6E7400B-551C-4FC4-AB39-451428ADFA04}"/>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4" name="Google Shape;1845;g1276c94bb8a_0_128">
            <a:extLst>
              <a:ext uri="{FF2B5EF4-FFF2-40B4-BE49-F238E27FC236}">
                <a16:creationId xmlns:a16="http://schemas.microsoft.com/office/drawing/2014/main" id="{8A43069D-F0CC-4AA2-A767-2CA8FBA050FA}"/>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2968935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2B1C25A-3614-44C3-8574-E7473755B5B3}"/>
              </a:ext>
            </a:extLst>
          </p:cNvPr>
          <p:cNvSpPr>
            <a:spLocks noGrp="1"/>
          </p:cNvSpPr>
          <p:nvPr>
            <p:ph type="body" sz="quarter" idx="10"/>
          </p:nvPr>
        </p:nvSpPr>
        <p:spPr>
          <a:xfrm>
            <a:off x="1347409" y="1611551"/>
            <a:ext cx="4249828" cy="587327"/>
          </a:xfrm>
        </p:spPr>
        <p:txBody>
          <a:bodyPr/>
          <a:lstStyle/>
          <a:p>
            <a:r>
              <a:rPr lang="de-DE" err="1"/>
              <a:t>Why</a:t>
            </a:r>
            <a:r>
              <a:rPr lang="de-DE"/>
              <a:t> Mobility Surveys?</a:t>
            </a:r>
            <a:endParaRPr lang="en-US"/>
          </a:p>
          <a:p>
            <a:endParaRPr lang="en-GB"/>
          </a:p>
        </p:txBody>
      </p:sp>
      <p:sp>
        <p:nvSpPr>
          <p:cNvPr id="8" name="Text Placeholder 7">
            <a:extLst>
              <a:ext uri="{FF2B5EF4-FFF2-40B4-BE49-F238E27FC236}">
                <a16:creationId xmlns:a16="http://schemas.microsoft.com/office/drawing/2014/main" id="{D841D8B8-9DC1-42F0-AB78-AFD93C0AACEB}"/>
              </a:ext>
            </a:extLst>
          </p:cNvPr>
          <p:cNvSpPr>
            <a:spLocks noGrp="1"/>
          </p:cNvSpPr>
          <p:nvPr>
            <p:ph type="body" sz="quarter" idx="12"/>
          </p:nvPr>
        </p:nvSpPr>
        <p:spPr/>
        <p:txBody>
          <a:bodyPr/>
          <a:lstStyle/>
          <a:p>
            <a:r>
              <a:rPr lang="de-DE"/>
              <a:t>4</a:t>
            </a:r>
            <a:endParaRPr lang="en-GB"/>
          </a:p>
        </p:txBody>
      </p:sp>
      <p:sp>
        <p:nvSpPr>
          <p:cNvPr id="9" name="Text Placeholder 8">
            <a:extLst>
              <a:ext uri="{FF2B5EF4-FFF2-40B4-BE49-F238E27FC236}">
                <a16:creationId xmlns:a16="http://schemas.microsoft.com/office/drawing/2014/main" id="{DDD6A8E4-2D0F-4458-9981-1CA4AD59421B}"/>
              </a:ext>
            </a:extLst>
          </p:cNvPr>
          <p:cNvSpPr>
            <a:spLocks noGrp="1"/>
          </p:cNvSpPr>
          <p:nvPr>
            <p:ph type="body" sz="quarter" idx="13"/>
          </p:nvPr>
        </p:nvSpPr>
        <p:spPr/>
        <p:txBody>
          <a:bodyPr/>
          <a:lstStyle/>
          <a:p>
            <a:r>
              <a:rPr lang="de-DE" err="1"/>
              <a:t>Why</a:t>
            </a:r>
            <a:r>
              <a:rPr lang="de-DE"/>
              <a:t> Data?</a:t>
            </a:r>
            <a:endParaRPr lang="en-US"/>
          </a:p>
        </p:txBody>
      </p:sp>
      <p:sp>
        <p:nvSpPr>
          <p:cNvPr id="10" name="Text Placeholder 9">
            <a:extLst>
              <a:ext uri="{FF2B5EF4-FFF2-40B4-BE49-F238E27FC236}">
                <a16:creationId xmlns:a16="http://schemas.microsoft.com/office/drawing/2014/main" id="{B912075F-9143-49DA-896B-06A64C417E85}"/>
              </a:ext>
            </a:extLst>
          </p:cNvPr>
          <p:cNvSpPr>
            <a:spLocks noGrp="1"/>
          </p:cNvSpPr>
          <p:nvPr>
            <p:ph type="body" sz="quarter" idx="14"/>
          </p:nvPr>
        </p:nvSpPr>
        <p:spPr/>
        <p:txBody>
          <a:bodyPr/>
          <a:lstStyle/>
          <a:p>
            <a:r>
              <a:rPr lang="de-DE"/>
              <a:t>Different </a:t>
            </a:r>
            <a:r>
              <a:rPr lang="de-DE" err="1"/>
              <a:t>Types</a:t>
            </a:r>
            <a:r>
              <a:rPr lang="de-DE"/>
              <a:t> </a:t>
            </a:r>
            <a:r>
              <a:rPr lang="de-DE" err="1"/>
              <a:t>of</a:t>
            </a:r>
            <a:r>
              <a:rPr lang="de-DE"/>
              <a:t> Data</a:t>
            </a:r>
            <a:endParaRPr lang="en-GB"/>
          </a:p>
        </p:txBody>
      </p:sp>
      <p:sp>
        <p:nvSpPr>
          <p:cNvPr id="11" name="Text Placeholder 10">
            <a:extLst>
              <a:ext uri="{FF2B5EF4-FFF2-40B4-BE49-F238E27FC236}">
                <a16:creationId xmlns:a16="http://schemas.microsoft.com/office/drawing/2014/main" id="{66C9D50D-A837-45A6-AE62-97237DD80FF2}"/>
              </a:ext>
            </a:extLst>
          </p:cNvPr>
          <p:cNvSpPr>
            <a:spLocks noGrp="1"/>
          </p:cNvSpPr>
          <p:nvPr>
            <p:ph type="body" sz="quarter" idx="15"/>
          </p:nvPr>
        </p:nvSpPr>
        <p:spPr/>
        <p:txBody>
          <a:bodyPr/>
          <a:lstStyle/>
          <a:p>
            <a:r>
              <a:rPr lang="de-DE"/>
              <a:t>Data Collection </a:t>
            </a:r>
            <a:r>
              <a:rPr lang="de-DE" err="1"/>
              <a:t>Process</a:t>
            </a:r>
            <a:endParaRPr lang="en-GB"/>
          </a:p>
        </p:txBody>
      </p:sp>
      <p:sp>
        <p:nvSpPr>
          <p:cNvPr id="14" name="TextBox 13">
            <a:extLst>
              <a:ext uri="{FF2B5EF4-FFF2-40B4-BE49-F238E27FC236}">
                <a16:creationId xmlns:a16="http://schemas.microsoft.com/office/drawing/2014/main" id="{7FD6E39A-A18A-430B-BFB2-8FAC4A3BFCDE}"/>
              </a:ext>
            </a:extLst>
          </p:cNvPr>
          <p:cNvSpPr txBox="1"/>
          <p:nvPr/>
        </p:nvSpPr>
        <p:spPr bwMode="auto">
          <a:xfrm>
            <a:off x="6096000" y="6624800"/>
            <a:ext cx="25656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de-DE" sz="800" err="1">
                <a:solidFill>
                  <a:schemeClr val="tx1">
                    <a:lumMod val="25000"/>
                    <a:lumOff val="75000"/>
                  </a:schemeClr>
                </a:solidFill>
                <a:latin typeface="Roboto" panose="02000000000000000000" pitchFamily="2" charset="0"/>
                <a:ea typeface="Roboto" panose="02000000000000000000" pitchFamily="2" charset="0"/>
                <a:cs typeface="Gravur-Condensed" charset="0"/>
              </a:rPr>
              <a:t>credits</a:t>
            </a:r>
            <a:r>
              <a:rPr lang="de-DE" sz="800">
                <a:solidFill>
                  <a:schemeClr val="tx1">
                    <a:lumMod val="25000"/>
                    <a:lumOff val="75000"/>
                  </a:schemeClr>
                </a:solidFill>
                <a:latin typeface="Roboto" panose="02000000000000000000" pitchFamily="2" charset="0"/>
                <a:ea typeface="Roboto" panose="02000000000000000000" pitchFamily="2" charset="0"/>
                <a:cs typeface="Gravur-Condensed" charset="0"/>
              </a:rPr>
              <a:t>: </a:t>
            </a:r>
            <a:r>
              <a:rPr lang="de-DE" sz="800" err="1">
                <a:solidFill>
                  <a:schemeClr val="tx1">
                    <a:lumMod val="25000"/>
                    <a:lumOff val="75000"/>
                  </a:schemeClr>
                </a:solidFill>
                <a:latin typeface="Roboto" panose="02000000000000000000" pitchFamily="2" charset="0"/>
                <a:ea typeface="Roboto" panose="02000000000000000000" pitchFamily="2" charset="0"/>
                <a:cs typeface="Gravur-Condensed" charset="0"/>
              </a:rPr>
              <a:t>Hobi</a:t>
            </a:r>
            <a:r>
              <a:rPr lang="de-DE" sz="800">
                <a:solidFill>
                  <a:schemeClr val="tx1">
                    <a:lumMod val="25000"/>
                    <a:lumOff val="75000"/>
                  </a:schemeClr>
                </a:solidFill>
                <a:latin typeface="Roboto" panose="02000000000000000000" pitchFamily="2" charset="0"/>
                <a:ea typeface="Roboto" panose="02000000000000000000" pitchFamily="2" charset="0"/>
                <a:cs typeface="Gravur-Condensed" charset="0"/>
              </a:rPr>
              <a:t> </a:t>
            </a:r>
            <a:r>
              <a:rPr lang="de-DE" sz="800" err="1">
                <a:solidFill>
                  <a:schemeClr val="tx1">
                    <a:lumMod val="25000"/>
                    <a:lumOff val="75000"/>
                  </a:schemeClr>
                </a:solidFill>
                <a:latin typeface="Roboto" panose="02000000000000000000" pitchFamily="2" charset="0"/>
                <a:ea typeface="Roboto" panose="02000000000000000000" pitchFamily="2" charset="0"/>
                <a:cs typeface="Gravur-Condensed" charset="0"/>
              </a:rPr>
              <a:t>Industri</a:t>
            </a:r>
            <a:r>
              <a:rPr lang="de-DE" sz="800">
                <a:solidFill>
                  <a:schemeClr val="tx1">
                    <a:lumMod val="25000"/>
                    <a:lumOff val="75000"/>
                  </a:schemeClr>
                </a:solidFill>
                <a:latin typeface="Roboto" panose="02000000000000000000" pitchFamily="2" charset="0"/>
                <a:ea typeface="Roboto" panose="02000000000000000000" pitchFamily="2" charset="0"/>
                <a:cs typeface="Gravur-Condensed" charset="0"/>
              </a:rPr>
              <a:t>, </a:t>
            </a:r>
            <a:r>
              <a:rPr lang="de-DE" sz="800" err="1">
                <a:solidFill>
                  <a:schemeClr val="tx1">
                    <a:lumMod val="25000"/>
                    <a:lumOff val="75000"/>
                  </a:schemeClr>
                </a:solidFill>
                <a:latin typeface="Roboto" panose="02000000000000000000" pitchFamily="2" charset="0"/>
                <a:ea typeface="Roboto" panose="02000000000000000000" pitchFamily="2" charset="0"/>
                <a:cs typeface="Gravur-Condensed" charset="0"/>
              </a:rPr>
              <a:t>Unsplash</a:t>
            </a:r>
            <a:endParaRPr lang="en-US" sz="800" err="1">
              <a:solidFill>
                <a:schemeClr val="tx1">
                  <a:lumMod val="25000"/>
                  <a:lumOff val="75000"/>
                </a:schemeClr>
              </a:solidFill>
              <a:latin typeface="Roboto" panose="02000000000000000000" pitchFamily="2" charset="0"/>
              <a:ea typeface="Roboto" panose="02000000000000000000" pitchFamily="2" charset="0"/>
              <a:cs typeface="Gravur-Condensed" charset="0"/>
            </a:endParaRPr>
          </a:p>
        </p:txBody>
      </p:sp>
      <p:pic>
        <p:nvPicPr>
          <p:cNvPr id="17" name="Picture 16" descr="A picture containing person, outdoor, road, way&#10;&#10;Description automatically generated">
            <a:extLst>
              <a:ext uri="{FF2B5EF4-FFF2-40B4-BE49-F238E27FC236}">
                <a16:creationId xmlns:a16="http://schemas.microsoft.com/office/drawing/2014/main" id="{D2DEAAE6-FD9F-4E12-8A6B-674FE47B2462}"/>
              </a:ext>
            </a:extLst>
          </p:cNvPr>
          <p:cNvPicPr>
            <a:picLocks noChangeAspect="1"/>
          </p:cNvPicPr>
          <p:nvPr/>
        </p:nvPicPr>
        <p:blipFill>
          <a:blip r:embed="rId2"/>
          <a:stretch>
            <a:fillRect/>
          </a:stretch>
        </p:blipFill>
        <p:spPr>
          <a:xfrm>
            <a:off x="6096000" y="17756"/>
            <a:ext cx="6096000" cy="6858000"/>
          </a:xfrm>
          <a:prstGeom prst="rect">
            <a:avLst/>
          </a:prstGeom>
        </p:spPr>
      </p:pic>
      <p:sp>
        <p:nvSpPr>
          <p:cNvPr id="18" name="Rectangle 17">
            <a:extLst>
              <a:ext uri="{FF2B5EF4-FFF2-40B4-BE49-F238E27FC236}">
                <a16:creationId xmlns:a16="http://schemas.microsoft.com/office/drawing/2014/main" id="{D3E87AB7-5F88-4C79-AED4-FB8B4095B51B}"/>
              </a:ext>
            </a:extLst>
          </p:cNvPr>
          <p:cNvSpPr/>
          <p:nvPr/>
        </p:nvSpPr>
        <p:spPr>
          <a:xfrm>
            <a:off x="6095998" y="0"/>
            <a:ext cx="6096000" cy="68580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1827;g1276c94bb8a_0_128">
            <a:extLst>
              <a:ext uri="{FF2B5EF4-FFF2-40B4-BE49-F238E27FC236}">
                <a16:creationId xmlns:a16="http://schemas.microsoft.com/office/drawing/2014/main" id="{923A64D1-1FBA-4314-AE54-AD668383F6E2}"/>
              </a:ext>
            </a:extLst>
          </p:cNvPr>
          <p:cNvGrpSpPr/>
          <p:nvPr/>
        </p:nvGrpSpPr>
        <p:grpSpPr>
          <a:xfrm>
            <a:off x="-2133316" y="142568"/>
            <a:ext cx="453913" cy="453411"/>
            <a:chOff x="5823294" y="2309751"/>
            <a:chExt cx="315327" cy="314978"/>
          </a:xfrm>
        </p:grpSpPr>
        <p:sp>
          <p:nvSpPr>
            <p:cNvPr id="13" name="Google Shape;1828;g1276c94bb8a_0_128">
              <a:extLst>
                <a:ext uri="{FF2B5EF4-FFF2-40B4-BE49-F238E27FC236}">
                  <a16:creationId xmlns:a16="http://schemas.microsoft.com/office/drawing/2014/main" id="{662542B9-39B9-44AE-93A7-EEF5EDDF75F7}"/>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29;g1276c94bb8a_0_128">
              <a:extLst>
                <a:ext uri="{FF2B5EF4-FFF2-40B4-BE49-F238E27FC236}">
                  <a16:creationId xmlns:a16="http://schemas.microsoft.com/office/drawing/2014/main" id="{9CC78DC3-86E4-49C3-9FA0-6E0D74F7FE15}"/>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0;g1276c94bb8a_0_128">
              <a:extLst>
                <a:ext uri="{FF2B5EF4-FFF2-40B4-BE49-F238E27FC236}">
                  <a16:creationId xmlns:a16="http://schemas.microsoft.com/office/drawing/2014/main" id="{D43E08C6-E043-463E-AF70-F5CF84842C6B}"/>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1;g1276c94bb8a_0_128">
              <a:extLst>
                <a:ext uri="{FF2B5EF4-FFF2-40B4-BE49-F238E27FC236}">
                  <a16:creationId xmlns:a16="http://schemas.microsoft.com/office/drawing/2014/main" id="{4E5765A6-89F5-4F7E-BBB3-6EA8A51D1BB9}"/>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2;g1276c94bb8a_0_128">
              <a:extLst>
                <a:ext uri="{FF2B5EF4-FFF2-40B4-BE49-F238E27FC236}">
                  <a16:creationId xmlns:a16="http://schemas.microsoft.com/office/drawing/2014/main" id="{D5350B47-A82B-42F8-A607-F881E557E1E5}"/>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3;g1276c94bb8a_0_128">
              <a:extLst>
                <a:ext uri="{FF2B5EF4-FFF2-40B4-BE49-F238E27FC236}">
                  <a16:creationId xmlns:a16="http://schemas.microsoft.com/office/drawing/2014/main" id="{E7F6F13A-30E2-4757-B9D8-8679DA20A26C}"/>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4;g1276c94bb8a_0_128">
              <a:extLst>
                <a:ext uri="{FF2B5EF4-FFF2-40B4-BE49-F238E27FC236}">
                  <a16:creationId xmlns:a16="http://schemas.microsoft.com/office/drawing/2014/main" id="{1896C5A4-BE5F-4A7C-AAAD-3B6F224BE384}"/>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5;g1276c94bb8a_0_128">
              <a:extLst>
                <a:ext uri="{FF2B5EF4-FFF2-40B4-BE49-F238E27FC236}">
                  <a16:creationId xmlns:a16="http://schemas.microsoft.com/office/drawing/2014/main" id="{00D89FCB-7367-461B-B5D4-F758FC9CF230}"/>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6;g1276c94bb8a_0_128">
              <a:extLst>
                <a:ext uri="{FF2B5EF4-FFF2-40B4-BE49-F238E27FC236}">
                  <a16:creationId xmlns:a16="http://schemas.microsoft.com/office/drawing/2014/main" id="{9A3E0C28-122E-4B75-962B-DBB354A4E8CA}"/>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7;g1276c94bb8a_0_128">
              <a:extLst>
                <a:ext uri="{FF2B5EF4-FFF2-40B4-BE49-F238E27FC236}">
                  <a16:creationId xmlns:a16="http://schemas.microsoft.com/office/drawing/2014/main" id="{CB1E167A-53F7-4FE8-B6FF-ABEAC6D182A5}"/>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38;g1276c94bb8a_0_128">
              <a:extLst>
                <a:ext uri="{FF2B5EF4-FFF2-40B4-BE49-F238E27FC236}">
                  <a16:creationId xmlns:a16="http://schemas.microsoft.com/office/drawing/2014/main" id="{EE533022-9E2D-4C19-BFE5-D5241CA27BAC}"/>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39;g1276c94bb8a_0_128">
              <a:extLst>
                <a:ext uri="{FF2B5EF4-FFF2-40B4-BE49-F238E27FC236}">
                  <a16:creationId xmlns:a16="http://schemas.microsoft.com/office/drawing/2014/main" id="{45B429FF-A2CD-43C4-8ADB-6416BD790091}"/>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0;g1276c94bb8a_0_128">
              <a:extLst>
                <a:ext uri="{FF2B5EF4-FFF2-40B4-BE49-F238E27FC236}">
                  <a16:creationId xmlns:a16="http://schemas.microsoft.com/office/drawing/2014/main" id="{DD7C2240-0D06-4DB2-9C91-D9C09EA85DBB}"/>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41;g1276c94bb8a_0_128">
              <a:extLst>
                <a:ext uri="{FF2B5EF4-FFF2-40B4-BE49-F238E27FC236}">
                  <a16:creationId xmlns:a16="http://schemas.microsoft.com/office/drawing/2014/main" id="{DDA1E9EE-13A6-4DA9-8471-02EB362B2248}"/>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42;g1276c94bb8a_0_128">
              <a:extLst>
                <a:ext uri="{FF2B5EF4-FFF2-40B4-BE49-F238E27FC236}">
                  <a16:creationId xmlns:a16="http://schemas.microsoft.com/office/drawing/2014/main" id="{F0984ABB-2407-46B1-AAD6-74B72647048C}"/>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43;g1276c94bb8a_0_128">
              <a:extLst>
                <a:ext uri="{FF2B5EF4-FFF2-40B4-BE49-F238E27FC236}">
                  <a16:creationId xmlns:a16="http://schemas.microsoft.com/office/drawing/2014/main" id="{5029D92D-4782-4643-8EE0-4C18BE315F81}"/>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44;g1276c94bb8a_0_128">
              <a:extLst>
                <a:ext uri="{FF2B5EF4-FFF2-40B4-BE49-F238E27FC236}">
                  <a16:creationId xmlns:a16="http://schemas.microsoft.com/office/drawing/2014/main" id="{20991B73-11E2-4950-A1A4-E0E12880EBE4}"/>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3" name="Google Shape;1845;g1276c94bb8a_0_128">
            <a:extLst>
              <a:ext uri="{FF2B5EF4-FFF2-40B4-BE49-F238E27FC236}">
                <a16:creationId xmlns:a16="http://schemas.microsoft.com/office/drawing/2014/main" id="{FDA00310-F744-4E50-8913-A027A0B803E1}"/>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sz="1400" b="1" i="0" u="none" strike="noStrike" cap="none">
                <a:solidFill>
                  <a:schemeClr val="dk1"/>
                </a:solidFill>
                <a:latin typeface="Gravur-Condensed" panose="02000506020000020004" pitchFamily="2" charset="0"/>
              </a:rPr>
              <a:t>30 </a:t>
            </a:r>
            <a:r>
              <a:rPr lang="de-DE" sz="1400" b="1" i="0" u="none" strike="noStrike" cap="none" err="1">
                <a:solidFill>
                  <a:schemeClr val="dk1"/>
                </a:solidFill>
                <a:latin typeface="Gravur-Condensed" panose="02000506020000020004" pitchFamily="2" charset="0"/>
              </a:rPr>
              <a:t>seconds</a:t>
            </a:r>
            <a:r>
              <a:rPr lang="de-DE" sz="1400" b="0" i="0" u="none" strike="noStrike" cap="none">
                <a:solidFill>
                  <a:schemeClr val="dk1"/>
                </a:solidFill>
                <a:latin typeface="Gravur-Condensed" panose="02000506020000020004" pitchFamily="2" charset="0"/>
                <a:sym typeface="Arial"/>
              </a:rPr>
              <a:t> 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4273948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64111F-2710-43F3-86FB-8A35F33BAE9C}"/>
              </a:ext>
            </a:extLst>
          </p:cNvPr>
          <p:cNvSpPr>
            <a:spLocks noGrp="1"/>
          </p:cNvSpPr>
          <p:nvPr>
            <p:ph type="body" sz="quarter" idx="12"/>
          </p:nvPr>
        </p:nvSpPr>
        <p:spPr>
          <a:xfrm>
            <a:off x="1791154" y="1037867"/>
            <a:ext cx="8626021" cy="577569"/>
          </a:xfrm>
        </p:spPr>
        <p:txBody>
          <a:bodyPr/>
          <a:lstStyle/>
          <a:p>
            <a:r>
              <a:rPr lang="de-DE" err="1"/>
              <a:t>Why</a:t>
            </a:r>
            <a:r>
              <a:rPr lang="de-DE"/>
              <a:t> Data?</a:t>
            </a:r>
            <a:endParaRPr lang="en-US"/>
          </a:p>
        </p:txBody>
      </p:sp>
      <p:sp>
        <p:nvSpPr>
          <p:cNvPr id="4" name="Text Placeholder 2">
            <a:extLst>
              <a:ext uri="{FF2B5EF4-FFF2-40B4-BE49-F238E27FC236}">
                <a16:creationId xmlns:a16="http://schemas.microsoft.com/office/drawing/2014/main" id="{90B689BC-E752-48A1-81BE-D6AE7C86C8C0}"/>
              </a:ext>
            </a:extLst>
          </p:cNvPr>
          <p:cNvSpPr>
            <a:spLocks noGrp="1"/>
          </p:cNvSpPr>
          <p:nvPr>
            <p:ph type="body" sz="quarter" idx="13"/>
          </p:nvPr>
        </p:nvSpPr>
        <p:spPr>
          <a:xfrm>
            <a:off x="1791154" y="1911589"/>
            <a:ext cx="8626021" cy="577569"/>
          </a:xfrm>
        </p:spPr>
        <p:txBody>
          <a:bodyPr/>
          <a:lstStyle/>
          <a:p>
            <a:r>
              <a:rPr lang="en-US" b="1"/>
              <a:t>Without data, you can only make assumptions, generally biased by your personal background :</a:t>
            </a:r>
          </a:p>
          <a:p>
            <a:endParaRPr lang="en-US"/>
          </a:p>
        </p:txBody>
      </p:sp>
      <p:sp>
        <p:nvSpPr>
          <p:cNvPr id="6" name="Text Placeholder 2">
            <a:extLst>
              <a:ext uri="{FF2B5EF4-FFF2-40B4-BE49-F238E27FC236}">
                <a16:creationId xmlns:a16="http://schemas.microsoft.com/office/drawing/2014/main" id="{B61D3177-E6C8-478D-A554-D321A64AEE13}"/>
              </a:ext>
            </a:extLst>
          </p:cNvPr>
          <p:cNvSpPr txBox="1">
            <a:spLocks/>
          </p:cNvSpPr>
          <p:nvPr/>
        </p:nvSpPr>
        <p:spPr>
          <a:xfrm>
            <a:off x="1782989" y="3907034"/>
            <a:ext cx="8626021" cy="577569"/>
          </a:xfrm>
          <a:prstGeom prst="rect">
            <a:avLst/>
          </a:prstGeom>
        </p:spPr>
        <p:txBody>
          <a:bodyPr/>
          <a:lstStyle>
            <a:lvl1pPr marL="9525" indent="-9525" algn="l" defTabSz="914400" rtl="0" eaLnBrk="1" latinLnBrk="0" hangingPunct="1">
              <a:lnSpc>
                <a:spcPct val="90000"/>
              </a:lnSpc>
              <a:spcBef>
                <a:spcPts val="1000"/>
              </a:spcBef>
              <a:buFont typeface="Arial"/>
              <a:buNone/>
              <a:tabLst/>
              <a:defRPr sz="1600" b="0" i="0"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rtl="0">
              <a:lnSpc>
                <a:spcPct val="105000"/>
              </a:lnSpc>
              <a:spcBef>
                <a:spcPts val="600"/>
              </a:spcBef>
              <a:spcAft>
                <a:spcPts val="0"/>
              </a:spcAft>
              <a:buSzPts val="2500"/>
              <a:buNone/>
            </a:pPr>
            <a:r>
              <a:rPr lang="en-US" b="1"/>
              <a:t>Data is a key element to transport project planning  and assessment:</a:t>
            </a:r>
          </a:p>
          <a:p>
            <a:endParaRPr lang="en-US"/>
          </a:p>
        </p:txBody>
      </p:sp>
      <p:sp>
        <p:nvSpPr>
          <p:cNvPr id="7" name="Text Placeholder 3">
            <a:extLst>
              <a:ext uri="{FF2B5EF4-FFF2-40B4-BE49-F238E27FC236}">
                <a16:creationId xmlns:a16="http://schemas.microsoft.com/office/drawing/2014/main" id="{C745ECC2-74C6-47BA-B4CB-17B529F2DF2B}"/>
              </a:ext>
            </a:extLst>
          </p:cNvPr>
          <p:cNvSpPr txBox="1">
            <a:spLocks/>
          </p:cNvSpPr>
          <p:nvPr/>
        </p:nvSpPr>
        <p:spPr>
          <a:xfrm>
            <a:off x="1782988" y="4484602"/>
            <a:ext cx="8626021" cy="1578160"/>
          </a:xfrm>
          <a:prstGeom prst="rect">
            <a:avLst/>
          </a:prstGeom>
        </p:spPr>
        <p:txBody>
          <a:bodyPr/>
          <a:lstStyle>
            <a:lvl1pPr marL="228600" indent="-228600" algn="l" defTabSz="914400" rtl="0" eaLnBrk="1" latinLnBrk="0" hangingPunct="1">
              <a:lnSpc>
                <a:spcPct val="90000"/>
              </a:lnSpc>
              <a:spcBef>
                <a:spcPts val="1000"/>
              </a:spcBef>
              <a:buClr>
                <a:srgbClr val="9E2986"/>
              </a:buClr>
              <a:buSzPct val="90000"/>
              <a:buFont typeface="Zapf Dingbats"/>
              <a:buChar char="➜"/>
              <a:defRPr sz="1600" b="0" i="0"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Proceed to the analysis of the current mobility situation</a:t>
            </a:r>
          </a:p>
          <a:p>
            <a:r>
              <a:rPr lang="fr-FR" err="1"/>
              <a:t>Participates</a:t>
            </a:r>
            <a:r>
              <a:rPr lang="fr-FR"/>
              <a:t> in scenarios </a:t>
            </a:r>
            <a:r>
              <a:rPr lang="fr-FR" err="1"/>
              <a:t>definition</a:t>
            </a:r>
            <a:endParaRPr lang="fr-FR"/>
          </a:p>
          <a:p>
            <a:r>
              <a:rPr lang="fr-FR" err="1"/>
              <a:t>Proceed</a:t>
            </a:r>
            <a:r>
              <a:rPr lang="fr-FR"/>
              <a:t> to transport </a:t>
            </a:r>
            <a:r>
              <a:rPr lang="fr-FR" err="1"/>
              <a:t>modelling</a:t>
            </a:r>
            <a:r>
              <a:rPr lang="fr-FR"/>
              <a:t> and </a:t>
            </a:r>
            <a:r>
              <a:rPr lang="fr-FR" err="1"/>
              <a:t>forecast</a:t>
            </a:r>
            <a:r>
              <a:rPr lang="fr-FR"/>
              <a:t> for SUMP scenarios </a:t>
            </a:r>
            <a:r>
              <a:rPr lang="fr-FR" err="1"/>
              <a:t>assessment</a:t>
            </a:r>
            <a:r>
              <a:rPr lang="fr-FR"/>
              <a:t> </a:t>
            </a:r>
          </a:p>
          <a:p>
            <a:endParaRPr lang="fr-FR"/>
          </a:p>
          <a:p>
            <a:pPr marL="0" indent="0">
              <a:buNone/>
            </a:pPr>
            <a:endParaRPr lang="en-US"/>
          </a:p>
          <a:p>
            <a:endParaRPr lang="en-US"/>
          </a:p>
          <a:p>
            <a:endParaRPr lang="en-US"/>
          </a:p>
        </p:txBody>
      </p:sp>
      <p:sp>
        <p:nvSpPr>
          <p:cNvPr id="8" name="Text Placeholder 3">
            <a:extLst>
              <a:ext uri="{FF2B5EF4-FFF2-40B4-BE49-F238E27FC236}">
                <a16:creationId xmlns:a16="http://schemas.microsoft.com/office/drawing/2014/main" id="{0143800F-1E53-4782-892F-A57FCC2EE534}"/>
              </a:ext>
            </a:extLst>
          </p:cNvPr>
          <p:cNvSpPr txBox="1">
            <a:spLocks/>
          </p:cNvSpPr>
          <p:nvPr/>
        </p:nvSpPr>
        <p:spPr>
          <a:xfrm>
            <a:off x="1782988" y="2666614"/>
            <a:ext cx="7370440" cy="57756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9E2986"/>
              </a:buClr>
              <a:buSzPct val="90000"/>
              <a:buFont typeface="Zapf Dingbats"/>
              <a:buChar char="➜"/>
            </a:pPr>
            <a:r>
              <a:rPr lang="en-US" sz="1600">
                <a:solidFill>
                  <a:schemeClr val="tx2"/>
                </a:solidFill>
                <a:latin typeface="Roboto" panose="02000000000000000000" pitchFamily="2" charset="0"/>
                <a:ea typeface="Roboto" panose="02000000000000000000" pitchFamily="2" charset="0"/>
              </a:rPr>
              <a:t>Impact on the accuracy of transport model and traffic forecast</a:t>
            </a:r>
          </a:p>
          <a:p>
            <a:pPr>
              <a:buClr>
                <a:srgbClr val="9E2986"/>
              </a:buClr>
              <a:buSzPct val="90000"/>
              <a:buFont typeface="Zapf Dingbats"/>
              <a:buChar char="➜"/>
            </a:pPr>
            <a:r>
              <a:rPr lang="en-US" sz="1600">
                <a:solidFill>
                  <a:schemeClr val="tx2"/>
                </a:solidFill>
                <a:latin typeface="Roboto" panose="02000000000000000000" pitchFamily="2" charset="0"/>
                <a:ea typeface="Roboto" panose="02000000000000000000" pitchFamily="2" charset="0"/>
              </a:rPr>
              <a:t>Impact on the decision made concerning scenarios (infrastructure sizing)</a:t>
            </a:r>
          </a:p>
          <a:p>
            <a:pPr>
              <a:buClr>
                <a:srgbClr val="9E2986"/>
              </a:buClr>
              <a:buSzPct val="90000"/>
              <a:buFont typeface="Zapf Dingbats"/>
              <a:buChar char="➜"/>
            </a:pPr>
            <a:r>
              <a:rPr lang="en-US" sz="1600">
                <a:solidFill>
                  <a:schemeClr val="tx2"/>
                </a:solidFill>
                <a:latin typeface="Roboto" panose="02000000000000000000" pitchFamily="2" charset="0"/>
                <a:ea typeface="Roboto" panose="02000000000000000000" pitchFamily="2" charset="0"/>
              </a:rPr>
              <a:t>Impact on the validity of socioeconomic and financial assessment</a:t>
            </a:r>
          </a:p>
          <a:p>
            <a:endParaRPr lang="en-US" sz="1600">
              <a:latin typeface="Roboto" panose="02000000000000000000" pitchFamily="2" charset="0"/>
              <a:ea typeface="Roboto" panose="02000000000000000000" pitchFamily="2" charset="0"/>
            </a:endParaRPr>
          </a:p>
          <a:p>
            <a:endParaRPr lang="en-US" sz="1600">
              <a:latin typeface="Roboto" panose="02000000000000000000" pitchFamily="2" charset="0"/>
              <a:ea typeface="Roboto" panose="02000000000000000000" pitchFamily="2" charset="0"/>
            </a:endParaRPr>
          </a:p>
          <a:p>
            <a:endParaRPr lang="en-US" sz="1600">
              <a:latin typeface="Roboto" panose="02000000000000000000" pitchFamily="2" charset="0"/>
              <a:ea typeface="Roboto" panose="02000000000000000000" pitchFamily="2" charset="0"/>
            </a:endParaRPr>
          </a:p>
        </p:txBody>
      </p:sp>
      <p:grpSp>
        <p:nvGrpSpPr>
          <p:cNvPr id="28" name="Google Shape;1827;g1276c94bb8a_0_128">
            <a:extLst>
              <a:ext uri="{FF2B5EF4-FFF2-40B4-BE49-F238E27FC236}">
                <a16:creationId xmlns:a16="http://schemas.microsoft.com/office/drawing/2014/main" id="{C97AD431-1345-4099-AA0A-FA7685A1AA7D}"/>
              </a:ext>
            </a:extLst>
          </p:cNvPr>
          <p:cNvGrpSpPr/>
          <p:nvPr/>
        </p:nvGrpSpPr>
        <p:grpSpPr>
          <a:xfrm>
            <a:off x="-2133316" y="142568"/>
            <a:ext cx="453913" cy="453411"/>
            <a:chOff x="5823294" y="2309751"/>
            <a:chExt cx="315327" cy="314978"/>
          </a:xfrm>
        </p:grpSpPr>
        <p:sp>
          <p:nvSpPr>
            <p:cNvPr id="29" name="Google Shape;1828;g1276c94bb8a_0_128">
              <a:extLst>
                <a:ext uri="{FF2B5EF4-FFF2-40B4-BE49-F238E27FC236}">
                  <a16:creationId xmlns:a16="http://schemas.microsoft.com/office/drawing/2014/main" id="{13F21B62-F2C1-4011-A9C1-522D5858266E}"/>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29;g1276c94bb8a_0_128">
              <a:extLst>
                <a:ext uri="{FF2B5EF4-FFF2-40B4-BE49-F238E27FC236}">
                  <a16:creationId xmlns:a16="http://schemas.microsoft.com/office/drawing/2014/main" id="{C07D9F2A-78BD-4A65-B65E-154A782B68E2}"/>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30;g1276c94bb8a_0_128">
              <a:extLst>
                <a:ext uri="{FF2B5EF4-FFF2-40B4-BE49-F238E27FC236}">
                  <a16:creationId xmlns:a16="http://schemas.microsoft.com/office/drawing/2014/main" id="{C3194824-AC7C-47E3-9736-4E1B85207961}"/>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31;g1276c94bb8a_0_128">
              <a:extLst>
                <a:ext uri="{FF2B5EF4-FFF2-40B4-BE49-F238E27FC236}">
                  <a16:creationId xmlns:a16="http://schemas.microsoft.com/office/drawing/2014/main" id="{DF66AE4B-0E91-4DEB-8BD3-A6162C84878A}"/>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 name="Google Shape;1832;g1276c94bb8a_0_128">
              <a:extLst>
                <a:ext uri="{FF2B5EF4-FFF2-40B4-BE49-F238E27FC236}">
                  <a16:creationId xmlns:a16="http://schemas.microsoft.com/office/drawing/2014/main" id="{DD4801AC-745D-4849-9211-E5569E891E6C}"/>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 name="Google Shape;1833;g1276c94bb8a_0_128">
              <a:extLst>
                <a:ext uri="{FF2B5EF4-FFF2-40B4-BE49-F238E27FC236}">
                  <a16:creationId xmlns:a16="http://schemas.microsoft.com/office/drawing/2014/main" id="{45200087-4DF3-41FB-8443-D59225B5CEBE}"/>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 name="Google Shape;1834;g1276c94bb8a_0_128">
              <a:extLst>
                <a:ext uri="{FF2B5EF4-FFF2-40B4-BE49-F238E27FC236}">
                  <a16:creationId xmlns:a16="http://schemas.microsoft.com/office/drawing/2014/main" id="{20BE7434-148A-43D9-8FC9-291488C227A9}"/>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 name="Google Shape;1835;g1276c94bb8a_0_128">
              <a:extLst>
                <a:ext uri="{FF2B5EF4-FFF2-40B4-BE49-F238E27FC236}">
                  <a16:creationId xmlns:a16="http://schemas.microsoft.com/office/drawing/2014/main" id="{2137A3A8-8E6E-41E8-AD49-044327B1A771}"/>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 name="Google Shape;1836;g1276c94bb8a_0_128">
              <a:extLst>
                <a:ext uri="{FF2B5EF4-FFF2-40B4-BE49-F238E27FC236}">
                  <a16:creationId xmlns:a16="http://schemas.microsoft.com/office/drawing/2014/main" id="{64788376-6FB8-48C2-ADA7-E06C9BBE89E2}"/>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 name="Google Shape;1837;g1276c94bb8a_0_128">
              <a:extLst>
                <a:ext uri="{FF2B5EF4-FFF2-40B4-BE49-F238E27FC236}">
                  <a16:creationId xmlns:a16="http://schemas.microsoft.com/office/drawing/2014/main" id="{AD704AAF-737E-45F6-865C-56F0CCAC522E}"/>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 name="Google Shape;1838;g1276c94bb8a_0_128">
              <a:extLst>
                <a:ext uri="{FF2B5EF4-FFF2-40B4-BE49-F238E27FC236}">
                  <a16:creationId xmlns:a16="http://schemas.microsoft.com/office/drawing/2014/main" id="{4736D6ED-9EEE-40F9-8579-50A5E2C57335}"/>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0" name="Google Shape;1839;g1276c94bb8a_0_128">
              <a:extLst>
                <a:ext uri="{FF2B5EF4-FFF2-40B4-BE49-F238E27FC236}">
                  <a16:creationId xmlns:a16="http://schemas.microsoft.com/office/drawing/2014/main" id="{850653E5-CB5F-4C95-B4C1-7EEB209810EA}"/>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1" name="Google Shape;1840;g1276c94bb8a_0_128">
              <a:extLst>
                <a:ext uri="{FF2B5EF4-FFF2-40B4-BE49-F238E27FC236}">
                  <a16:creationId xmlns:a16="http://schemas.microsoft.com/office/drawing/2014/main" id="{F4EF7E98-226D-434A-86AB-00DA1DB497BB}"/>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 name="Google Shape;1841;g1276c94bb8a_0_128">
              <a:extLst>
                <a:ext uri="{FF2B5EF4-FFF2-40B4-BE49-F238E27FC236}">
                  <a16:creationId xmlns:a16="http://schemas.microsoft.com/office/drawing/2014/main" id="{DC3A7684-D402-4178-8CCE-C78B2C197271}"/>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 name="Google Shape;1842;g1276c94bb8a_0_128">
              <a:extLst>
                <a:ext uri="{FF2B5EF4-FFF2-40B4-BE49-F238E27FC236}">
                  <a16:creationId xmlns:a16="http://schemas.microsoft.com/office/drawing/2014/main" id="{F7234315-D38B-4232-B232-A5315381DEBC}"/>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4" name="Google Shape;1843;g1276c94bb8a_0_128">
              <a:extLst>
                <a:ext uri="{FF2B5EF4-FFF2-40B4-BE49-F238E27FC236}">
                  <a16:creationId xmlns:a16="http://schemas.microsoft.com/office/drawing/2014/main" id="{6B9B03B6-2F61-439A-BD08-630BFA59DBDD}"/>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 name="Google Shape;1844;g1276c94bb8a_0_128">
              <a:extLst>
                <a:ext uri="{FF2B5EF4-FFF2-40B4-BE49-F238E27FC236}">
                  <a16:creationId xmlns:a16="http://schemas.microsoft.com/office/drawing/2014/main" id="{1D2B2434-49BA-4B0F-9AD7-5C4A9B573CFC}"/>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6" name="Google Shape;1845;g1276c94bb8a_0_128">
            <a:extLst>
              <a:ext uri="{FF2B5EF4-FFF2-40B4-BE49-F238E27FC236}">
                <a16:creationId xmlns:a16="http://schemas.microsoft.com/office/drawing/2014/main" id="{BBDAD4F3-9273-45BF-B673-FC9E70F567CF}"/>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30 </a:t>
            </a:r>
            <a:r>
              <a:rPr lang="de-DE" b="1" err="1">
                <a:solidFill>
                  <a:schemeClr val="dk1"/>
                </a:solidFill>
                <a:latin typeface="Gravur-Condensed" panose="02000506020000020004" pitchFamily="2" charset="0"/>
                <a:sym typeface="Arial"/>
              </a:rPr>
              <a:t>seconds</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447470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D9D637C4-A41B-41DB-89A5-F675DD5D7766}"/>
              </a:ext>
            </a:extLst>
          </p:cNvPr>
          <p:cNvSpPr>
            <a:spLocks noGrp="1"/>
          </p:cNvSpPr>
          <p:nvPr>
            <p:ph type="body" sz="quarter" idx="12"/>
          </p:nvPr>
        </p:nvSpPr>
        <p:spPr>
          <a:xfrm>
            <a:off x="1154545" y="1039174"/>
            <a:ext cx="10359792" cy="576262"/>
          </a:xfrm>
        </p:spPr>
        <p:txBody>
          <a:bodyPr/>
          <a:lstStyle/>
          <a:p>
            <a:r>
              <a:rPr lang="de-DE"/>
              <a:t>Different </a:t>
            </a:r>
            <a:r>
              <a:rPr lang="de-DE" err="1"/>
              <a:t>Types</a:t>
            </a:r>
            <a:r>
              <a:rPr lang="de-DE"/>
              <a:t> </a:t>
            </a:r>
            <a:r>
              <a:rPr lang="de-DE" err="1"/>
              <a:t>of</a:t>
            </a:r>
            <a:r>
              <a:rPr lang="de-DE"/>
              <a:t> Data </a:t>
            </a:r>
            <a:r>
              <a:rPr lang="de-DE" err="1"/>
              <a:t>necessary</a:t>
            </a:r>
            <a:r>
              <a:rPr lang="de-DE"/>
              <a:t> </a:t>
            </a:r>
            <a:r>
              <a:rPr lang="de-DE" err="1"/>
              <a:t>to</a:t>
            </a:r>
            <a:r>
              <a:rPr lang="de-DE"/>
              <a:t> </a:t>
            </a:r>
            <a:r>
              <a:rPr lang="de-DE" err="1"/>
              <a:t>describe</a:t>
            </a:r>
            <a:r>
              <a:rPr lang="de-DE"/>
              <a:t> a </a:t>
            </a:r>
            <a:r>
              <a:rPr lang="de-DE" err="1"/>
              <a:t>Complex</a:t>
            </a:r>
            <a:r>
              <a:rPr lang="de-DE"/>
              <a:t> System</a:t>
            </a:r>
            <a:endParaRPr lang="en-US"/>
          </a:p>
        </p:txBody>
      </p:sp>
      <p:sp>
        <p:nvSpPr>
          <p:cNvPr id="5" name="ZoneTexte 3">
            <a:extLst>
              <a:ext uri="{FF2B5EF4-FFF2-40B4-BE49-F238E27FC236}">
                <a16:creationId xmlns:a16="http://schemas.microsoft.com/office/drawing/2014/main" id="{2ADB825A-8759-4D9C-82AE-5A33C51F81DF}"/>
              </a:ext>
            </a:extLst>
          </p:cNvPr>
          <p:cNvSpPr txBox="1"/>
          <p:nvPr/>
        </p:nvSpPr>
        <p:spPr>
          <a:xfrm>
            <a:off x="1249178" y="3316629"/>
            <a:ext cx="2368370" cy="338554"/>
          </a:xfrm>
          <a:prstGeom prst="rect">
            <a:avLst/>
          </a:prstGeom>
          <a:solidFill>
            <a:srgbClr val="1BB9D9"/>
          </a:solidFill>
          <a:ln w="381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Arial"/>
              </a:rPr>
              <a:t>SECONDARY DATA</a:t>
            </a:r>
          </a:p>
        </p:txBody>
      </p:sp>
      <p:sp>
        <p:nvSpPr>
          <p:cNvPr id="6" name="ZoneTexte 15">
            <a:extLst>
              <a:ext uri="{FF2B5EF4-FFF2-40B4-BE49-F238E27FC236}">
                <a16:creationId xmlns:a16="http://schemas.microsoft.com/office/drawing/2014/main" id="{4E4A58A7-C1B6-40BD-BBFB-AFE4B91B3AC6}"/>
              </a:ext>
            </a:extLst>
          </p:cNvPr>
          <p:cNvSpPr txBox="1"/>
          <p:nvPr/>
        </p:nvSpPr>
        <p:spPr>
          <a:xfrm>
            <a:off x="1249178" y="5256486"/>
            <a:ext cx="2304791" cy="338554"/>
          </a:xfrm>
          <a:prstGeom prst="rect">
            <a:avLst/>
          </a:prstGeom>
          <a:solidFill>
            <a:srgbClr val="9E2886"/>
          </a:solidFill>
          <a:ln w="381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Arial"/>
              </a:rPr>
              <a:t>PRIMARY DATA</a:t>
            </a:r>
          </a:p>
        </p:txBody>
      </p:sp>
      <p:graphicFrame>
        <p:nvGraphicFramePr>
          <p:cNvPr id="7" name="Diagramme 1">
            <a:extLst>
              <a:ext uri="{FF2B5EF4-FFF2-40B4-BE49-F238E27FC236}">
                <a16:creationId xmlns:a16="http://schemas.microsoft.com/office/drawing/2014/main" id="{434F16ED-20A3-4404-8D53-CC2A9F1AC6F6}"/>
              </a:ext>
            </a:extLst>
          </p:cNvPr>
          <p:cNvGraphicFramePr/>
          <p:nvPr>
            <p:extLst>
              <p:ext uri="{D42A27DB-BD31-4B8C-83A1-F6EECF244321}">
                <p14:modId xmlns:p14="http://schemas.microsoft.com/office/powerpoint/2010/main" val="1201085932"/>
              </p:ext>
            </p:extLst>
          </p:nvPr>
        </p:nvGraphicFramePr>
        <p:xfrm>
          <a:off x="4285396" y="1994417"/>
          <a:ext cx="7002035" cy="44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oogle Shape;1827;g1276c94bb8a_0_128">
            <a:extLst>
              <a:ext uri="{FF2B5EF4-FFF2-40B4-BE49-F238E27FC236}">
                <a16:creationId xmlns:a16="http://schemas.microsoft.com/office/drawing/2014/main" id="{4F9308D1-88A7-4941-9665-7711E7CC15FB}"/>
              </a:ext>
            </a:extLst>
          </p:cNvPr>
          <p:cNvGrpSpPr/>
          <p:nvPr/>
        </p:nvGrpSpPr>
        <p:grpSpPr>
          <a:xfrm>
            <a:off x="-2133316" y="142568"/>
            <a:ext cx="453913" cy="453411"/>
            <a:chOff x="5823294" y="2309751"/>
            <a:chExt cx="315327" cy="314978"/>
          </a:xfrm>
        </p:grpSpPr>
        <p:sp>
          <p:nvSpPr>
            <p:cNvPr id="9" name="Google Shape;1828;g1276c94bb8a_0_128">
              <a:extLst>
                <a:ext uri="{FF2B5EF4-FFF2-40B4-BE49-F238E27FC236}">
                  <a16:creationId xmlns:a16="http://schemas.microsoft.com/office/drawing/2014/main" id="{5CC56717-4A17-4D4A-9E68-39F222A359BA}"/>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 name="Google Shape;1829;g1276c94bb8a_0_128">
              <a:extLst>
                <a:ext uri="{FF2B5EF4-FFF2-40B4-BE49-F238E27FC236}">
                  <a16:creationId xmlns:a16="http://schemas.microsoft.com/office/drawing/2014/main" id="{3AF59E4B-FBF2-4270-921A-877249AA23A5}"/>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30;g1276c94bb8a_0_128">
              <a:extLst>
                <a:ext uri="{FF2B5EF4-FFF2-40B4-BE49-F238E27FC236}">
                  <a16:creationId xmlns:a16="http://schemas.microsoft.com/office/drawing/2014/main" id="{4F921436-D05B-42D3-A9FC-D0E230182B99}"/>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1;g1276c94bb8a_0_128">
              <a:extLst>
                <a:ext uri="{FF2B5EF4-FFF2-40B4-BE49-F238E27FC236}">
                  <a16:creationId xmlns:a16="http://schemas.microsoft.com/office/drawing/2014/main" id="{6AB53301-03D9-4E78-81F4-FE12F6A7340A}"/>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2;g1276c94bb8a_0_128">
              <a:extLst>
                <a:ext uri="{FF2B5EF4-FFF2-40B4-BE49-F238E27FC236}">
                  <a16:creationId xmlns:a16="http://schemas.microsoft.com/office/drawing/2014/main" id="{EA4F78F8-7FD9-4E08-AE89-94BC0879A714}"/>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3;g1276c94bb8a_0_128">
              <a:extLst>
                <a:ext uri="{FF2B5EF4-FFF2-40B4-BE49-F238E27FC236}">
                  <a16:creationId xmlns:a16="http://schemas.microsoft.com/office/drawing/2014/main" id="{751A04A7-6B4C-4BFE-8E86-DFA19FE5A63C}"/>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4;g1276c94bb8a_0_128">
              <a:extLst>
                <a:ext uri="{FF2B5EF4-FFF2-40B4-BE49-F238E27FC236}">
                  <a16:creationId xmlns:a16="http://schemas.microsoft.com/office/drawing/2014/main" id="{8C89D241-CE7B-4868-B912-164B2C817896}"/>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5;g1276c94bb8a_0_128">
              <a:extLst>
                <a:ext uri="{FF2B5EF4-FFF2-40B4-BE49-F238E27FC236}">
                  <a16:creationId xmlns:a16="http://schemas.microsoft.com/office/drawing/2014/main" id="{DB54003C-CDBA-4006-881F-707DB3D47371}"/>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6;g1276c94bb8a_0_128">
              <a:extLst>
                <a:ext uri="{FF2B5EF4-FFF2-40B4-BE49-F238E27FC236}">
                  <a16:creationId xmlns:a16="http://schemas.microsoft.com/office/drawing/2014/main" id="{E7901D7F-B6C6-48F3-9BC9-4E3667BDDEDF}"/>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7;g1276c94bb8a_0_128">
              <a:extLst>
                <a:ext uri="{FF2B5EF4-FFF2-40B4-BE49-F238E27FC236}">
                  <a16:creationId xmlns:a16="http://schemas.microsoft.com/office/drawing/2014/main" id="{D9FF07C6-C47A-4047-8023-A1784D9B90E8}"/>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8;g1276c94bb8a_0_128">
              <a:extLst>
                <a:ext uri="{FF2B5EF4-FFF2-40B4-BE49-F238E27FC236}">
                  <a16:creationId xmlns:a16="http://schemas.microsoft.com/office/drawing/2014/main" id="{B8F169CE-7CEC-446C-9594-DC6A46A3AD95}"/>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9;g1276c94bb8a_0_128">
              <a:extLst>
                <a:ext uri="{FF2B5EF4-FFF2-40B4-BE49-F238E27FC236}">
                  <a16:creationId xmlns:a16="http://schemas.microsoft.com/office/drawing/2014/main" id="{BABB9AE6-49FD-4A0D-B89E-7E62D8D741A8}"/>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40;g1276c94bb8a_0_128">
              <a:extLst>
                <a:ext uri="{FF2B5EF4-FFF2-40B4-BE49-F238E27FC236}">
                  <a16:creationId xmlns:a16="http://schemas.microsoft.com/office/drawing/2014/main" id="{2C78CCF7-A0B9-4985-A354-197C94238167}"/>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41;g1276c94bb8a_0_128">
              <a:extLst>
                <a:ext uri="{FF2B5EF4-FFF2-40B4-BE49-F238E27FC236}">
                  <a16:creationId xmlns:a16="http://schemas.microsoft.com/office/drawing/2014/main" id="{CFEF5982-BD9A-46F5-984B-A46F74995941}"/>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2;g1276c94bb8a_0_128">
              <a:extLst>
                <a:ext uri="{FF2B5EF4-FFF2-40B4-BE49-F238E27FC236}">
                  <a16:creationId xmlns:a16="http://schemas.microsoft.com/office/drawing/2014/main" id="{F4266ECF-8E6F-45E8-9AC8-E4DA091D7E57}"/>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3;g1276c94bb8a_0_128">
              <a:extLst>
                <a:ext uri="{FF2B5EF4-FFF2-40B4-BE49-F238E27FC236}">
                  <a16:creationId xmlns:a16="http://schemas.microsoft.com/office/drawing/2014/main" id="{C4378BBA-CE9E-4CF6-9CC6-0CA262E61B41}"/>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4;g1276c94bb8a_0_128">
              <a:extLst>
                <a:ext uri="{FF2B5EF4-FFF2-40B4-BE49-F238E27FC236}">
                  <a16:creationId xmlns:a16="http://schemas.microsoft.com/office/drawing/2014/main" id="{9BB08156-48FF-4674-8C1B-B014547244B4}"/>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6" name="Google Shape;1845;g1276c94bb8a_0_128">
            <a:extLst>
              <a:ext uri="{FF2B5EF4-FFF2-40B4-BE49-F238E27FC236}">
                <a16:creationId xmlns:a16="http://schemas.microsoft.com/office/drawing/2014/main" id="{9C889C23-F099-42C8-A41A-BD8A0D626151}"/>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dirty="0">
                <a:solidFill>
                  <a:schemeClr val="dk1"/>
                </a:solidFill>
                <a:latin typeface="Gravur-Condensed" panose="02000506020000020004" pitchFamily="2" charset="0"/>
                <a:sym typeface="Arial"/>
              </a:rPr>
              <a:t>Plan </a:t>
            </a:r>
            <a:r>
              <a:rPr lang="de-DE" sz="1400" b="0" i="0" u="none" strike="noStrike" cap="none" dirty="0" err="1">
                <a:solidFill>
                  <a:schemeClr val="dk1"/>
                </a:solidFill>
                <a:latin typeface="Gravur-Condensed" panose="02000506020000020004" pitchFamily="2" charset="0"/>
                <a:sym typeface="Arial"/>
              </a:rPr>
              <a:t>about</a:t>
            </a:r>
            <a:r>
              <a:rPr lang="de-DE" sz="1400" b="0" i="0" u="none" strike="noStrike" cap="none" dirty="0">
                <a:solidFill>
                  <a:schemeClr val="dk1"/>
                </a:solidFill>
                <a:latin typeface="Gravur-Condensed" panose="02000506020000020004" pitchFamily="2" charset="0"/>
                <a:sym typeface="Arial"/>
              </a:rPr>
              <a:t> </a:t>
            </a:r>
            <a:r>
              <a:rPr lang="de-DE" b="1" dirty="0">
                <a:solidFill>
                  <a:schemeClr val="dk1"/>
                </a:solidFill>
                <a:latin typeface="Gravur-Condensed" panose="02000506020000020004" pitchFamily="2" charset="0"/>
                <a:sym typeface="Arial"/>
              </a:rPr>
              <a:t>1 </a:t>
            </a:r>
            <a:r>
              <a:rPr lang="de-DE" b="1" dirty="0" err="1">
                <a:solidFill>
                  <a:schemeClr val="dk1"/>
                </a:solidFill>
                <a:latin typeface="Gravur-Condensed" panose="02000506020000020004" pitchFamily="2" charset="0"/>
                <a:sym typeface="Arial"/>
              </a:rPr>
              <a:t>minute</a:t>
            </a:r>
            <a:r>
              <a:rPr lang="de-DE" b="1" dirty="0">
                <a:solidFill>
                  <a:schemeClr val="dk1"/>
                </a:solidFill>
                <a:latin typeface="Gravur-Condensed" panose="02000506020000020004" pitchFamily="2" charset="0"/>
                <a:sym typeface="Arial"/>
              </a:rPr>
              <a:t> 30 </a:t>
            </a:r>
            <a:r>
              <a:rPr lang="de-DE" b="1" dirty="0" err="1">
                <a:solidFill>
                  <a:schemeClr val="dk1"/>
                </a:solidFill>
                <a:latin typeface="Gravur-Condensed" panose="02000506020000020004" pitchFamily="2" charset="0"/>
                <a:sym typeface="Arial"/>
              </a:rPr>
              <a:t>seconds</a:t>
            </a:r>
            <a:r>
              <a:rPr lang="de-DE" b="1" dirty="0">
                <a:solidFill>
                  <a:schemeClr val="dk1"/>
                </a:solidFill>
                <a:latin typeface="Gravur-Condensed" panose="02000506020000020004" pitchFamily="2" charset="0"/>
                <a:sym typeface="Arial"/>
              </a:rPr>
              <a:t> </a:t>
            </a:r>
            <a:r>
              <a:rPr lang="de-DE" sz="1400" b="0" i="0" u="none" strike="noStrike" cap="none" dirty="0">
                <a:solidFill>
                  <a:schemeClr val="dk1"/>
                </a:solidFill>
                <a:latin typeface="Gravur-Condensed" panose="02000506020000020004" pitchFamily="2" charset="0"/>
                <a:sym typeface="Arial"/>
              </a:rPr>
              <a:t>on </a:t>
            </a:r>
            <a:r>
              <a:rPr lang="de-DE" sz="1400" b="0" i="0" u="none" strike="noStrike" cap="none" dirty="0" err="1">
                <a:solidFill>
                  <a:schemeClr val="dk1"/>
                </a:solidFill>
                <a:latin typeface="Gravur-Condensed" panose="02000506020000020004" pitchFamily="2" charset="0"/>
                <a:sym typeface="Arial"/>
              </a:rPr>
              <a:t>this</a:t>
            </a:r>
            <a:r>
              <a:rPr lang="de-DE" sz="1400" b="0" i="0" u="none" strike="noStrike" cap="none" dirty="0">
                <a:solidFill>
                  <a:schemeClr val="dk1"/>
                </a:solidFill>
                <a:latin typeface="Gravur-Condensed" panose="02000506020000020004" pitchFamily="2" charset="0"/>
                <a:sym typeface="Arial"/>
              </a:rPr>
              <a:t> </a:t>
            </a:r>
            <a:r>
              <a:rPr lang="de-DE" sz="1400" b="0" i="0" u="none" strike="noStrike" cap="none" dirty="0" err="1">
                <a:solidFill>
                  <a:schemeClr val="dk1"/>
                </a:solidFill>
                <a:latin typeface="Gravur-Condensed" panose="02000506020000020004" pitchFamily="2" charset="0"/>
                <a:sym typeface="Arial"/>
              </a:rPr>
              <a:t>slide</a:t>
            </a:r>
            <a:endParaRPr sz="1400" b="0" i="0" u="none" strike="noStrike" cap="none" dirty="0">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450341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8" name="Google Shape;7673;p55">
            <a:extLst>
              <a:ext uri="{FF2B5EF4-FFF2-40B4-BE49-F238E27FC236}">
                <a16:creationId xmlns:a16="http://schemas.microsoft.com/office/drawing/2014/main" id="{7CCB2A0D-3AF1-4D7C-B606-4365208755D9}"/>
              </a:ext>
            </a:extLst>
          </p:cNvPr>
          <p:cNvGrpSpPr/>
          <p:nvPr/>
        </p:nvGrpSpPr>
        <p:grpSpPr>
          <a:xfrm>
            <a:off x="12265289" y="4461248"/>
            <a:ext cx="515449" cy="457761"/>
            <a:chOff x="3584280" y="3699191"/>
            <a:chExt cx="358069" cy="317995"/>
          </a:xfrm>
          <a:solidFill>
            <a:schemeClr val="accent1"/>
          </a:solidFill>
        </p:grpSpPr>
        <p:sp>
          <p:nvSpPr>
            <p:cNvPr id="39" name="Google Shape;7674;p55">
              <a:extLst>
                <a:ext uri="{FF2B5EF4-FFF2-40B4-BE49-F238E27FC236}">
                  <a16:creationId xmlns:a16="http://schemas.microsoft.com/office/drawing/2014/main" id="{3132BA80-2C4F-4CB2-B0F4-5D8B0FE9AFC5}"/>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40" name="Google Shape;7675;p55">
              <a:extLst>
                <a:ext uri="{FF2B5EF4-FFF2-40B4-BE49-F238E27FC236}">
                  <a16:creationId xmlns:a16="http://schemas.microsoft.com/office/drawing/2014/main" id="{C7D24AF2-CEF8-4F4F-B4A0-334CE060A428}"/>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41" name="Google Shape;7676;p55">
              <a:extLst>
                <a:ext uri="{FF2B5EF4-FFF2-40B4-BE49-F238E27FC236}">
                  <a16:creationId xmlns:a16="http://schemas.microsoft.com/office/drawing/2014/main" id="{5C4F321D-05EE-4AFF-B178-A05AB7AD0CDF}"/>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42" name="Google Shape;7677;p55">
              <a:extLst>
                <a:ext uri="{FF2B5EF4-FFF2-40B4-BE49-F238E27FC236}">
                  <a16:creationId xmlns:a16="http://schemas.microsoft.com/office/drawing/2014/main" id="{6A8B03F9-ED3F-406E-BD65-5A58DC5125AD}"/>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AEBA4E64-8DCC-4B51-9542-C9F1726EC37B}"/>
              </a:ext>
            </a:extLst>
          </p:cNvPr>
          <p:cNvSpPr txBox="1"/>
          <p:nvPr/>
        </p:nvSpPr>
        <p:spPr bwMode="auto">
          <a:xfrm>
            <a:off x="12822656" y="4368729"/>
            <a:ext cx="19153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This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is</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an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example</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of</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how</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to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quote</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our</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slides</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when</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integrating</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them</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in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your</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presentation</a:t>
            </a:r>
            <a:endPar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endParaRPr>
          </a:p>
        </p:txBody>
      </p:sp>
      <p:pic>
        <p:nvPicPr>
          <p:cNvPr id="55" name="Picture 54">
            <a:extLst>
              <a:ext uri="{FF2B5EF4-FFF2-40B4-BE49-F238E27FC236}">
                <a16:creationId xmlns:a16="http://schemas.microsoft.com/office/drawing/2014/main" id="{D3159800-3952-4020-BFBE-AF39BC360210}"/>
              </a:ext>
            </a:extLst>
          </p:cNvPr>
          <p:cNvPicPr>
            <a:picLocks noChangeAspect="1"/>
          </p:cNvPicPr>
          <p:nvPr/>
        </p:nvPicPr>
        <p:blipFill rotWithShape="1">
          <a:blip r:embed="rId3"/>
          <a:srcRect b="490"/>
          <a:stretch/>
        </p:blipFill>
        <p:spPr>
          <a:xfrm>
            <a:off x="970835" y="513233"/>
            <a:ext cx="10250330" cy="5545601"/>
          </a:xfrm>
          <a:prstGeom prst="rect">
            <a:avLst/>
          </a:prstGeom>
          <a:ln>
            <a:noFill/>
          </a:ln>
        </p:spPr>
      </p:pic>
      <p:sp>
        <p:nvSpPr>
          <p:cNvPr id="56" name="TextBox 55">
            <a:extLst>
              <a:ext uri="{FF2B5EF4-FFF2-40B4-BE49-F238E27FC236}">
                <a16:creationId xmlns:a16="http://schemas.microsoft.com/office/drawing/2014/main" id="{520F12CA-962C-4F2E-8161-027EAB8B41DA}"/>
              </a:ext>
            </a:extLst>
          </p:cNvPr>
          <p:cNvSpPr txBox="1"/>
          <p:nvPr/>
        </p:nvSpPr>
        <p:spPr bwMode="auto">
          <a:xfrm>
            <a:off x="12728914" y="172969"/>
            <a:ext cx="200906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1" i="0" u="none" strike="noStrike" kern="1200" cap="none" spc="0" normalizeH="0" baseline="0" noProof="0" dirty="0">
                <a:ln>
                  <a:noFill/>
                </a:ln>
                <a:solidFill>
                  <a:srgbClr val="9E2986"/>
                </a:solidFill>
                <a:effectLst/>
                <a:uLnTx/>
                <a:uFillTx/>
                <a:latin typeface="Gravur-Condensed" panose="02000506020000020004" pitchFamily="2" charset="0"/>
                <a:ea typeface="Gravur-Condensed" charset="0"/>
                <a:cs typeface="Gravur-Condensed" charset="0"/>
              </a:rPr>
              <a:t>Option 1: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Screenshot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our</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entire</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slide</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integrate</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it</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into</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your</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presentation</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and </a:t>
            </a:r>
            <a:r>
              <a:rPr lang="de-DE" sz="1400" kern="1200" dirty="0" err="1">
                <a:solidFill>
                  <a:srgbClr val="232323"/>
                </a:solidFill>
                <a:latin typeface="Gravur-Condensed" panose="02000506020000020004" pitchFamily="2" charset="0"/>
                <a:ea typeface="Gravur-Condensed" charset="0"/>
                <a:cs typeface="Gravur-Condensed" charset="0"/>
              </a:rPr>
              <a:t>cite</a:t>
            </a:r>
            <a:r>
              <a:rPr lang="de-DE" sz="1400" kern="1200" dirty="0">
                <a:solidFill>
                  <a:srgbClr val="232323"/>
                </a:solidFill>
                <a:latin typeface="Gravur-Condensed" panose="02000506020000020004" pitchFamily="2" charset="0"/>
                <a:ea typeface="Gravur-Condensed" charset="0"/>
                <a:cs typeface="Gravur-Condensed" charset="0"/>
              </a:rPr>
              <a:t>:</a:t>
            </a:r>
            <a:br>
              <a:rPr lang="de-DE" sz="1400" kern="1200" dirty="0">
                <a:solidFill>
                  <a:srgbClr val="232323"/>
                </a:solidFill>
                <a:latin typeface="Gravur-Condensed" panose="02000506020000020004" pitchFamily="2" charset="0"/>
                <a:ea typeface="Gravur-Condensed" charset="0"/>
                <a:cs typeface="Gravur-Condensed" charset="0"/>
              </a:rPr>
            </a:br>
            <a:br>
              <a:rPr lang="de-DE" sz="1400" dirty="0">
                <a:solidFill>
                  <a:srgbClr val="232323"/>
                </a:solidFill>
                <a:latin typeface="Gravur-Condensed" panose="02000506020000020004" pitchFamily="2" charset="0"/>
              </a:rPr>
            </a:br>
            <a:r>
              <a:rPr lang="de-DE" sz="1400" b="1" dirty="0">
                <a:solidFill>
                  <a:srgbClr val="232323"/>
                </a:solidFill>
                <a:latin typeface="Gravur-Condensed" panose="02000506020000020004" pitchFamily="2" charset="0"/>
              </a:rPr>
              <a:t>Source: MobiliseYourCity</a:t>
            </a:r>
            <a:br>
              <a:rPr lang="en-GB" sz="1400" dirty="0">
                <a:solidFill>
                  <a:srgbClr val="232323"/>
                </a:solidFill>
                <a:latin typeface="Gravur-Condensed" panose="02000506020000020004" pitchFamily="2" charset="0"/>
              </a:rPr>
            </a:br>
            <a:br>
              <a:rPr lang="en-GB" sz="1400" dirty="0">
                <a:solidFill>
                  <a:srgbClr val="232323"/>
                </a:solidFill>
                <a:latin typeface="Gravur-Condensed" panose="02000506020000020004" pitchFamily="2" charset="0"/>
              </a:rPr>
            </a:br>
            <a:r>
              <a:rPr lang="en-GB" sz="1400" dirty="0">
                <a:solidFill>
                  <a:srgbClr val="232323"/>
                </a:solidFill>
                <a:latin typeface="Gravur-Condensed" panose="02000506020000020004" pitchFamily="2" charset="0"/>
              </a:rPr>
              <a:t>along with adding our logo on the bottom right</a:t>
            </a:r>
            <a:endParaRPr kumimoji="0" lang="en-GB"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endParaRPr>
          </a:p>
        </p:txBody>
      </p:sp>
      <p:grpSp>
        <p:nvGrpSpPr>
          <p:cNvPr id="57" name="Google Shape;8931;p57">
            <a:extLst>
              <a:ext uri="{FF2B5EF4-FFF2-40B4-BE49-F238E27FC236}">
                <a16:creationId xmlns:a16="http://schemas.microsoft.com/office/drawing/2014/main" id="{08536840-0A4D-420E-85C7-71C35E0AAC37}"/>
              </a:ext>
            </a:extLst>
          </p:cNvPr>
          <p:cNvGrpSpPr/>
          <p:nvPr/>
        </p:nvGrpSpPr>
        <p:grpSpPr>
          <a:xfrm>
            <a:off x="12324411" y="172969"/>
            <a:ext cx="352840" cy="354717"/>
            <a:chOff x="3095745" y="3805393"/>
            <a:chExt cx="352840" cy="354717"/>
          </a:xfrm>
          <a:solidFill>
            <a:schemeClr val="accent1"/>
          </a:solidFill>
        </p:grpSpPr>
        <p:sp>
          <p:nvSpPr>
            <p:cNvPr id="58" name="Google Shape;8932;p57">
              <a:extLst>
                <a:ext uri="{FF2B5EF4-FFF2-40B4-BE49-F238E27FC236}">
                  <a16:creationId xmlns:a16="http://schemas.microsoft.com/office/drawing/2014/main" id="{FBA29F53-8489-4607-A922-6BFF9FF372CC}"/>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59" name="Google Shape;8933;p57">
              <a:extLst>
                <a:ext uri="{FF2B5EF4-FFF2-40B4-BE49-F238E27FC236}">
                  <a16:creationId xmlns:a16="http://schemas.microsoft.com/office/drawing/2014/main" id="{C31CB06F-5585-4FCB-813A-1E8D4039A515}"/>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60" name="Google Shape;8934;p57">
              <a:extLst>
                <a:ext uri="{FF2B5EF4-FFF2-40B4-BE49-F238E27FC236}">
                  <a16:creationId xmlns:a16="http://schemas.microsoft.com/office/drawing/2014/main" id="{871D216C-DCA6-4E2D-B17F-30B6E74D0DDA}"/>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61" name="Google Shape;8935;p57">
              <a:extLst>
                <a:ext uri="{FF2B5EF4-FFF2-40B4-BE49-F238E27FC236}">
                  <a16:creationId xmlns:a16="http://schemas.microsoft.com/office/drawing/2014/main" id="{3DFEFA36-251F-4AA1-8653-53AC8DD09E69}"/>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62" name="Google Shape;8936;p57">
              <a:extLst>
                <a:ext uri="{FF2B5EF4-FFF2-40B4-BE49-F238E27FC236}">
                  <a16:creationId xmlns:a16="http://schemas.microsoft.com/office/drawing/2014/main" id="{E706C025-BB95-4FF1-948D-84313E0CD750}"/>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63" name="Google Shape;8937;p57">
              <a:extLst>
                <a:ext uri="{FF2B5EF4-FFF2-40B4-BE49-F238E27FC236}">
                  <a16:creationId xmlns:a16="http://schemas.microsoft.com/office/drawing/2014/main" id="{0398904C-1D57-457A-95F9-B63C43D18C2D}"/>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grpSp>
      <p:sp>
        <p:nvSpPr>
          <p:cNvPr id="64" name="TextBox 63">
            <a:extLst>
              <a:ext uri="{FF2B5EF4-FFF2-40B4-BE49-F238E27FC236}">
                <a16:creationId xmlns:a16="http://schemas.microsoft.com/office/drawing/2014/main" id="{9F4EE180-AFF3-4398-ADB3-C5646D4E8A12}"/>
              </a:ext>
            </a:extLst>
          </p:cNvPr>
          <p:cNvSpPr txBox="1"/>
          <p:nvPr/>
        </p:nvSpPr>
        <p:spPr bwMode="auto">
          <a:xfrm>
            <a:off x="7845330" y="6160101"/>
            <a:ext cx="2433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800" b="1" i="0" u="none" strike="noStrike" kern="1200" cap="none" spc="0" normalizeH="0" baseline="0" noProof="0" dirty="0">
                <a:ln>
                  <a:noFill/>
                </a:ln>
                <a:solidFill>
                  <a:srgbClr val="9E2986"/>
                </a:solidFill>
                <a:effectLst/>
                <a:uLnTx/>
                <a:uFillTx/>
                <a:latin typeface="Gravur-Condensed" charset="0"/>
                <a:ea typeface="Gravur-Condensed" charset="0"/>
                <a:cs typeface="Gravur-Condensed" charset="0"/>
              </a:rPr>
              <a:t>Source: MobiliseYourCity</a:t>
            </a:r>
          </a:p>
        </p:txBody>
      </p:sp>
    </p:spTree>
    <p:extLst>
      <p:ext uri="{BB962C8B-B14F-4D97-AF65-F5344CB8AC3E}">
        <p14:creationId xmlns:p14="http://schemas.microsoft.com/office/powerpoint/2010/main" val="369715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D27CDF-E0E5-409A-9906-90FDD42D5D49}"/>
              </a:ext>
            </a:extLst>
          </p:cNvPr>
          <p:cNvSpPr>
            <a:spLocks noGrp="1"/>
          </p:cNvSpPr>
          <p:nvPr>
            <p:ph type="body" sz="quarter" idx="12"/>
          </p:nvPr>
        </p:nvSpPr>
        <p:spPr>
          <a:xfrm>
            <a:off x="1791154" y="1037867"/>
            <a:ext cx="8626021" cy="577569"/>
          </a:xfrm>
        </p:spPr>
        <p:txBody>
          <a:bodyPr/>
          <a:lstStyle/>
          <a:p>
            <a:r>
              <a:rPr lang="de-DE"/>
              <a:t>Data Collection </a:t>
            </a:r>
            <a:r>
              <a:rPr lang="de-DE" err="1"/>
              <a:t>Process</a:t>
            </a:r>
            <a:endParaRPr lang="en-US"/>
          </a:p>
        </p:txBody>
      </p:sp>
      <p:grpSp>
        <p:nvGrpSpPr>
          <p:cNvPr id="4" name="Group 3">
            <a:extLst>
              <a:ext uri="{FF2B5EF4-FFF2-40B4-BE49-F238E27FC236}">
                <a16:creationId xmlns:a16="http://schemas.microsoft.com/office/drawing/2014/main" id="{3DDF8A27-C10F-46FD-A5DB-C0AC66AD261B}"/>
              </a:ext>
            </a:extLst>
          </p:cNvPr>
          <p:cNvGrpSpPr/>
          <p:nvPr/>
        </p:nvGrpSpPr>
        <p:grpSpPr>
          <a:xfrm>
            <a:off x="585385" y="2152388"/>
            <a:ext cx="11021230" cy="2553223"/>
            <a:chOff x="585385" y="1742753"/>
            <a:chExt cx="11021230" cy="2553223"/>
          </a:xfrm>
        </p:grpSpPr>
        <p:sp>
          <p:nvSpPr>
            <p:cNvPr id="5" name="Right Arrow 6">
              <a:extLst>
                <a:ext uri="{FF2B5EF4-FFF2-40B4-BE49-F238E27FC236}">
                  <a16:creationId xmlns:a16="http://schemas.microsoft.com/office/drawing/2014/main" id="{5711B085-407C-4FB1-8934-C7BF69F0E7A6}"/>
                </a:ext>
              </a:extLst>
            </p:cNvPr>
            <p:cNvSpPr/>
            <p:nvPr/>
          </p:nvSpPr>
          <p:spPr>
            <a:xfrm>
              <a:off x="585385" y="1742753"/>
              <a:ext cx="11021230" cy="255322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 5">
              <a:extLst>
                <a:ext uri="{FF2B5EF4-FFF2-40B4-BE49-F238E27FC236}">
                  <a16:creationId xmlns:a16="http://schemas.microsoft.com/office/drawing/2014/main" id="{860A7559-77E2-4F2A-9CD9-C563565CF98E}"/>
                </a:ext>
              </a:extLst>
            </p:cNvPr>
            <p:cNvGrpSpPr/>
            <p:nvPr/>
          </p:nvGrpSpPr>
          <p:grpSpPr>
            <a:xfrm>
              <a:off x="844746" y="2152389"/>
              <a:ext cx="10502508" cy="1733951"/>
              <a:chOff x="844746" y="2562025"/>
              <a:chExt cx="10502508" cy="1733951"/>
            </a:xfrm>
          </p:grpSpPr>
          <p:sp>
            <p:nvSpPr>
              <p:cNvPr id="7" name="Rectangle 6">
                <a:extLst>
                  <a:ext uri="{FF2B5EF4-FFF2-40B4-BE49-F238E27FC236}">
                    <a16:creationId xmlns:a16="http://schemas.microsoft.com/office/drawing/2014/main" id="{5B33F060-936C-4BA4-895A-3675469D266E}"/>
                  </a:ext>
                </a:extLst>
              </p:cNvPr>
              <p:cNvSpPr/>
              <p:nvPr/>
            </p:nvSpPr>
            <p:spPr>
              <a:xfrm>
                <a:off x="844746" y="2562025"/>
                <a:ext cx="2143551" cy="1733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200" b="1">
                    <a:solidFill>
                      <a:schemeClr val="bg1"/>
                    </a:solidFill>
                    <a:latin typeface="Roboto" panose="02000000000000000000" pitchFamily="2" charset="0"/>
                    <a:ea typeface="Roboto" panose="02000000000000000000" pitchFamily="2" charset="0"/>
                    <a:cs typeface="Calibri" panose="020F0502020204030204" pitchFamily="34" charset="0"/>
                  </a:rPr>
                  <a:t>PERFORM DATA AUDIT</a:t>
                </a:r>
              </a:p>
            </p:txBody>
          </p:sp>
          <p:sp>
            <p:nvSpPr>
              <p:cNvPr id="8" name="Rectangle 7">
                <a:extLst>
                  <a:ext uri="{FF2B5EF4-FFF2-40B4-BE49-F238E27FC236}">
                    <a16:creationId xmlns:a16="http://schemas.microsoft.com/office/drawing/2014/main" id="{C908E854-C7FB-4283-99A6-BBB5352871A5}"/>
                  </a:ext>
                </a:extLst>
              </p:cNvPr>
              <p:cNvSpPr/>
              <p:nvPr/>
            </p:nvSpPr>
            <p:spPr>
              <a:xfrm>
                <a:off x="3594439" y="2562025"/>
                <a:ext cx="2253429" cy="1733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200" b="1">
                    <a:solidFill>
                      <a:schemeClr val="bg1"/>
                    </a:solidFill>
                    <a:latin typeface="Roboto" panose="02000000000000000000" pitchFamily="2" charset="0"/>
                    <a:ea typeface="Roboto" panose="02000000000000000000" pitchFamily="2" charset="0"/>
                    <a:cs typeface="Calibri" panose="020F0502020204030204" pitchFamily="34" charset="0"/>
                  </a:rPr>
                  <a:t>CONSULT STAKEHOLDERS FOR THE COLLECTION OF EXISTING DATA</a:t>
                </a:r>
              </a:p>
              <a:p>
                <a:pPr lvl="0" algn="ctr"/>
                <a:r>
                  <a:rPr lang="fr-FR" sz="1200">
                    <a:solidFill>
                      <a:schemeClr val="bg1"/>
                    </a:solidFill>
                    <a:latin typeface="Roboto" panose="02000000000000000000" pitchFamily="2" charset="0"/>
                    <a:ea typeface="Roboto" panose="02000000000000000000" pitchFamily="2" charset="0"/>
                    <a:cs typeface="Calibri" panose="020F0502020204030204" pitchFamily="34" charset="0"/>
                  </a:rPr>
                  <a:t>(</a:t>
                </a:r>
                <a:r>
                  <a:rPr lang="fr-FR" sz="1200" err="1">
                    <a:solidFill>
                      <a:schemeClr val="bg1"/>
                    </a:solidFill>
                    <a:latin typeface="Roboto" panose="02000000000000000000" pitchFamily="2" charset="0"/>
                    <a:ea typeface="Roboto" panose="02000000000000000000" pitchFamily="2" charset="0"/>
                    <a:cs typeface="Calibri" panose="020F0502020204030204" pitchFamily="34" charset="0"/>
                  </a:rPr>
                  <a:t>institutional</a:t>
                </a:r>
                <a:r>
                  <a:rPr lang="fr-FR" sz="1200">
                    <a:solidFill>
                      <a:schemeClr val="bg1"/>
                    </a:solidFill>
                    <a:latin typeface="Roboto" panose="02000000000000000000" pitchFamily="2" charset="0"/>
                    <a:ea typeface="Roboto" panose="02000000000000000000" pitchFamily="2" charset="0"/>
                    <a:cs typeface="Calibri" panose="020F0502020204030204" pitchFamily="34" charset="0"/>
                  </a:rPr>
                  <a:t> data, </a:t>
                </a:r>
                <a:r>
                  <a:rPr lang="fr-FR" sz="1200" err="1">
                    <a:solidFill>
                      <a:schemeClr val="bg1"/>
                    </a:solidFill>
                    <a:latin typeface="Roboto" panose="02000000000000000000" pitchFamily="2" charset="0"/>
                    <a:ea typeface="Roboto" panose="02000000000000000000" pitchFamily="2" charset="0"/>
                    <a:cs typeface="Calibri" panose="020F0502020204030204" pitchFamily="34" charset="0"/>
                  </a:rPr>
                  <a:t>previous</a:t>
                </a:r>
                <a:r>
                  <a:rPr lang="fr-FR" sz="1200">
                    <a:solidFill>
                      <a:schemeClr val="bg1"/>
                    </a:solidFill>
                    <a:latin typeface="Roboto" panose="02000000000000000000" pitchFamily="2" charset="0"/>
                    <a:ea typeface="Roboto" panose="02000000000000000000" pitchFamily="2" charset="0"/>
                    <a:cs typeface="Calibri" panose="020F0502020204030204" pitchFamily="34" charset="0"/>
                  </a:rPr>
                  <a:t> </a:t>
                </a:r>
                <a:r>
                  <a:rPr lang="fr-FR" sz="1200" err="1">
                    <a:solidFill>
                      <a:schemeClr val="bg1"/>
                    </a:solidFill>
                    <a:latin typeface="Roboto" panose="02000000000000000000" pitchFamily="2" charset="0"/>
                    <a:ea typeface="Roboto" panose="02000000000000000000" pitchFamily="2" charset="0"/>
                    <a:cs typeface="Calibri" panose="020F0502020204030204" pitchFamily="34" charset="0"/>
                  </a:rPr>
                  <a:t>studies</a:t>
                </a:r>
                <a:r>
                  <a:rPr lang="fr-FR" sz="1200">
                    <a:solidFill>
                      <a:schemeClr val="bg1"/>
                    </a:solidFill>
                    <a:latin typeface="Roboto" panose="02000000000000000000" pitchFamily="2" charset="0"/>
                    <a:ea typeface="Roboto" panose="02000000000000000000" pitchFamily="2" charset="0"/>
                    <a:cs typeface="Calibri" panose="020F0502020204030204" pitchFamily="34" charset="0"/>
                  </a:rPr>
                  <a:t>/</a:t>
                </a:r>
                <a:r>
                  <a:rPr lang="fr-FR" sz="1200" err="1">
                    <a:solidFill>
                      <a:schemeClr val="bg1"/>
                    </a:solidFill>
                    <a:latin typeface="Roboto" panose="02000000000000000000" pitchFamily="2" charset="0"/>
                    <a:ea typeface="Roboto" panose="02000000000000000000" pitchFamily="2" charset="0"/>
                    <a:cs typeface="Calibri" panose="020F0502020204030204" pitchFamily="34" charset="0"/>
                  </a:rPr>
                  <a:t>surveys</a:t>
                </a:r>
                <a:r>
                  <a:rPr lang="fr-FR" sz="1200">
                    <a:solidFill>
                      <a:schemeClr val="bg1"/>
                    </a:solidFill>
                    <a:latin typeface="Roboto" panose="02000000000000000000" pitchFamily="2" charset="0"/>
                    <a:ea typeface="Roboto" panose="02000000000000000000" pitchFamily="2" charset="0"/>
                    <a:cs typeface="Calibri" panose="020F0502020204030204" pitchFamily="34" charset="0"/>
                  </a:rPr>
                  <a:t>…)</a:t>
                </a:r>
              </a:p>
            </p:txBody>
          </p:sp>
          <p:sp>
            <p:nvSpPr>
              <p:cNvPr id="9" name="Rectangle 8">
                <a:extLst>
                  <a:ext uri="{FF2B5EF4-FFF2-40B4-BE49-F238E27FC236}">
                    <a16:creationId xmlns:a16="http://schemas.microsoft.com/office/drawing/2014/main" id="{32A3F250-EC7B-4933-B180-11DDFF84BD5E}"/>
                  </a:ext>
                </a:extLst>
              </p:cNvPr>
              <p:cNvSpPr/>
              <p:nvPr/>
            </p:nvSpPr>
            <p:spPr>
              <a:xfrm>
                <a:off x="6344132" y="2562025"/>
                <a:ext cx="2253429" cy="1733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b="1">
                    <a:solidFill>
                      <a:schemeClr val="bg1"/>
                    </a:solidFill>
                    <a:latin typeface="Roboto" panose="02000000000000000000" pitchFamily="2" charset="0"/>
                    <a:ea typeface="Roboto" panose="02000000000000000000" pitchFamily="2" charset="0"/>
                    <a:cs typeface="Calibri" panose="020F0502020204030204" pitchFamily="34" charset="0"/>
                  </a:rPr>
                  <a:t>RETRIEVE AVAILABLE DATA</a:t>
                </a:r>
              </a:p>
              <a:p>
                <a:pPr lvl="0" algn="ctr"/>
                <a:r>
                  <a:rPr lang="en-US" sz="1200">
                    <a:solidFill>
                      <a:schemeClr val="bg1"/>
                    </a:solidFill>
                    <a:latin typeface="Roboto" panose="02000000000000000000" pitchFamily="2" charset="0"/>
                    <a:ea typeface="Roboto" panose="02000000000000000000" pitchFamily="2" charset="0"/>
                    <a:cs typeface="Calibri" panose="020F0502020204030204" pitchFamily="34" charset="0"/>
                  </a:rPr>
                  <a:t>Synthesize their content, identify data gaps</a:t>
                </a:r>
                <a:endParaRPr lang="fr-FR" sz="120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10" name="Rectangle 9">
                <a:extLst>
                  <a:ext uri="{FF2B5EF4-FFF2-40B4-BE49-F238E27FC236}">
                    <a16:creationId xmlns:a16="http://schemas.microsoft.com/office/drawing/2014/main" id="{6FA56FBA-1903-4B35-8260-EB1FC5DAC619}"/>
                  </a:ext>
                </a:extLst>
              </p:cNvPr>
              <p:cNvSpPr/>
              <p:nvPr/>
            </p:nvSpPr>
            <p:spPr>
              <a:xfrm>
                <a:off x="9093825" y="2562025"/>
                <a:ext cx="2253429" cy="1733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b="1">
                    <a:solidFill>
                      <a:schemeClr val="bg1"/>
                    </a:solidFill>
                    <a:latin typeface="Roboto" panose="02000000000000000000" pitchFamily="2" charset="0"/>
                    <a:ea typeface="Roboto" panose="02000000000000000000" pitchFamily="2" charset="0"/>
                    <a:cs typeface="Calibri" panose="020F0502020204030204" pitchFamily="34" charset="0"/>
                  </a:rPr>
                  <a:t>COLLECT ADDITIONAL DATA</a:t>
                </a:r>
                <a:endParaRPr lang="en-US" sz="1200">
                  <a:solidFill>
                    <a:schemeClr val="bg1"/>
                  </a:solidFill>
                  <a:latin typeface="Roboto" panose="02000000000000000000" pitchFamily="2" charset="0"/>
                  <a:ea typeface="Roboto" panose="02000000000000000000" pitchFamily="2" charset="0"/>
                  <a:cs typeface="Calibri" panose="020F0502020204030204" pitchFamily="34" charset="0"/>
                </a:endParaRPr>
              </a:p>
              <a:p>
                <a:pPr lvl="0" algn="ctr"/>
                <a:r>
                  <a:rPr lang="en-US" sz="1200">
                    <a:solidFill>
                      <a:schemeClr val="bg1"/>
                    </a:solidFill>
                    <a:latin typeface="Roboto" panose="02000000000000000000" pitchFamily="2" charset="0"/>
                    <a:ea typeface="Roboto" panose="02000000000000000000" pitchFamily="2" charset="0"/>
                    <a:cs typeface="Calibri" panose="020F0502020204030204" pitchFamily="34" charset="0"/>
                  </a:rPr>
                  <a:t>To fill important gaps in data (Mobility survey with Field data collection):</a:t>
                </a:r>
                <a:endParaRPr lang="fr-FR" sz="1200">
                  <a:solidFill>
                    <a:schemeClr val="bg1"/>
                  </a:solidFill>
                  <a:latin typeface="Roboto" panose="02000000000000000000" pitchFamily="2" charset="0"/>
                  <a:ea typeface="Roboto" panose="02000000000000000000" pitchFamily="2" charset="0"/>
                  <a:cs typeface="Calibri" panose="020F0502020204030204" pitchFamily="34" charset="0"/>
                </a:endParaRPr>
              </a:p>
              <a:p>
                <a:pPr marL="285750" lvl="1" indent="-285750" algn="ctr">
                  <a:buFont typeface="Arial" panose="020B0604020202020204" pitchFamily="34" charset="0"/>
                  <a:buChar char="•"/>
                </a:pPr>
                <a:r>
                  <a:rPr lang="fr-FR" sz="1200">
                    <a:solidFill>
                      <a:schemeClr val="bg1"/>
                    </a:solidFill>
                    <a:latin typeface="Roboto" panose="02000000000000000000" pitchFamily="2" charset="0"/>
                    <a:ea typeface="Roboto" panose="02000000000000000000" pitchFamily="2" charset="0"/>
                    <a:cs typeface="Calibri" panose="020F0502020204030204" pitchFamily="34" charset="0"/>
                  </a:rPr>
                  <a:t>Update </a:t>
                </a:r>
                <a:r>
                  <a:rPr lang="fr-FR" sz="1200" err="1">
                    <a:solidFill>
                      <a:schemeClr val="bg1"/>
                    </a:solidFill>
                    <a:latin typeface="Roboto" panose="02000000000000000000" pitchFamily="2" charset="0"/>
                    <a:ea typeface="Roboto" panose="02000000000000000000" pitchFamily="2" charset="0"/>
                    <a:cs typeface="Calibri" panose="020F0502020204030204" pitchFamily="34" charset="0"/>
                  </a:rPr>
                  <a:t>existing</a:t>
                </a:r>
                <a:r>
                  <a:rPr lang="fr-FR" sz="1200">
                    <a:solidFill>
                      <a:schemeClr val="bg1"/>
                    </a:solidFill>
                    <a:latin typeface="Roboto" panose="02000000000000000000" pitchFamily="2" charset="0"/>
                    <a:ea typeface="Roboto" panose="02000000000000000000" pitchFamily="2" charset="0"/>
                    <a:cs typeface="Calibri" panose="020F0502020204030204" pitchFamily="34" charset="0"/>
                  </a:rPr>
                  <a:t> data</a:t>
                </a:r>
              </a:p>
              <a:p>
                <a:pPr marL="285750" lvl="1" indent="-285750" algn="ctr">
                  <a:buFont typeface="Arial" panose="020B0604020202020204" pitchFamily="34" charset="0"/>
                  <a:buChar char="•"/>
                </a:pPr>
                <a:r>
                  <a:rPr lang="en-US" sz="1200">
                    <a:solidFill>
                      <a:schemeClr val="bg1"/>
                    </a:solidFill>
                    <a:latin typeface="Roboto" panose="02000000000000000000" pitchFamily="2" charset="0"/>
                    <a:ea typeface="Roboto" panose="02000000000000000000" pitchFamily="2" charset="0"/>
                    <a:cs typeface="Calibri" panose="020F0502020204030204" pitchFamily="34" charset="0"/>
                  </a:rPr>
                  <a:t>Fill gaps in existing data</a:t>
                </a:r>
                <a:endParaRPr lang="fr-FR" sz="1200">
                  <a:solidFill>
                    <a:schemeClr val="bg1"/>
                  </a:solidFill>
                  <a:latin typeface="Roboto" panose="02000000000000000000" pitchFamily="2" charset="0"/>
                  <a:ea typeface="Roboto" panose="02000000000000000000" pitchFamily="2" charset="0"/>
                  <a:cs typeface="Calibri" panose="020F0502020204030204" pitchFamily="34" charset="0"/>
                </a:endParaRPr>
              </a:p>
            </p:txBody>
          </p:sp>
        </p:grpSp>
      </p:grpSp>
      <p:grpSp>
        <p:nvGrpSpPr>
          <p:cNvPr id="11" name="Google Shape;1827;g1276c94bb8a_0_128">
            <a:extLst>
              <a:ext uri="{FF2B5EF4-FFF2-40B4-BE49-F238E27FC236}">
                <a16:creationId xmlns:a16="http://schemas.microsoft.com/office/drawing/2014/main" id="{1DD5D657-F31F-444E-80A8-6F800B47BC72}"/>
              </a:ext>
            </a:extLst>
          </p:cNvPr>
          <p:cNvGrpSpPr/>
          <p:nvPr/>
        </p:nvGrpSpPr>
        <p:grpSpPr>
          <a:xfrm>
            <a:off x="-2133316" y="142568"/>
            <a:ext cx="453913" cy="453411"/>
            <a:chOff x="5823294" y="2309751"/>
            <a:chExt cx="315327" cy="314978"/>
          </a:xfrm>
        </p:grpSpPr>
        <p:sp>
          <p:nvSpPr>
            <p:cNvPr id="12" name="Google Shape;1828;g1276c94bb8a_0_128">
              <a:extLst>
                <a:ext uri="{FF2B5EF4-FFF2-40B4-BE49-F238E27FC236}">
                  <a16:creationId xmlns:a16="http://schemas.microsoft.com/office/drawing/2014/main" id="{4CDD995A-7753-4677-BFCB-CA0ED6BD3FC5}"/>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29;g1276c94bb8a_0_128">
              <a:extLst>
                <a:ext uri="{FF2B5EF4-FFF2-40B4-BE49-F238E27FC236}">
                  <a16:creationId xmlns:a16="http://schemas.microsoft.com/office/drawing/2014/main" id="{432DF7B9-58B5-4E0D-BEB7-76BA5FDDDCA6}"/>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0;g1276c94bb8a_0_128">
              <a:extLst>
                <a:ext uri="{FF2B5EF4-FFF2-40B4-BE49-F238E27FC236}">
                  <a16:creationId xmlns:a16="http://schemas.microsoft.com/office/drawing/2014/main" id="{A27B3772-33AD-4A6F-8F0A-ED3F419FAF4A}"/>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1;g1276c94bb8a_0_128">
              <a:extLst>
                <a:ext uri="{FF2B5EF4-FFF2-40B4-BE49-F238E27FC236}">
                  <a16:creationId xmlns:a16="http://schemas.microsoft.com/office/drawing/2014/main" id="{CABBCF91-5F0C-4694-BC23-CD8BEEFD212B}"/>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2;g1276c94bb8a_0_128">
              <a:extLst>
                <a:ext uri="{FF2B5EF4-FFF2-40B4-BE49-F238E27FC236}">
                  <a16:creationId xmlns:a16="http://schemas.microsoft.com/office/drawing/2014/main" id="{3018F54C-4DE0-44CF-BB8A-FEAEDB5D4074}"/>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3;g1276c94bb8a_0_128">
              <a:extLst>
                <a:ext uri="{FF2B5EF4-FFF2-40B4-BE49-F238E27FC236}">
                  <a16:creationId xmlns:a16="http://schemas.microsoft.com/office/drawing/2014/main" id="{8BDB0DC3-B082-48F6-BC18-E1BBF611697C}"/>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4;g1276c94bb8a_0_128">
              <a:extLst>
                <a:ext uri="{FF2B5EF4-FFF2-40B4-BE49-F238E27FC236}">
                  <a16:creationId xmlns:a16="http://schemas.microsoft.com/office/drawing/2014/main" id="{C47A72A9-DED8-442A-A1DB-7C70A4916BF1}"/>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5;g1276c94bb8a_0_128">
              <a:extLst>
                <a:ext uri="{FF2B5EF4-FFF2-40B4-BE49-F238E27FC236}">
                  <a16:creationId xmlns:a16="http://schemas.microsoft.com/office/drawing/2014/main" id="{25464F83-0C18-4A17-AAFD-A28A40DD6E03}"/>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6;g1276c94bb8a_0_128">
              <a:extLst>
                <a:ext uri="{FF2B5EF4-FFF2-40B4-BE49-F238E27FC236}">
                  <a16:creationId xmlns:a16="http://schemas.microsoft.com/office/drawing/2014/main" id="{1CDDF7F8-BEFD-49E8-B737-231607E8AC4E}"/>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7;g1276c94bb8a_0_128">
              <a:extLst>
                <a:ext uri="{FF2B5EF4-FFF2-40B4-BE49-F238E27FC236}">
                  <a16:creationId xmlns:a16="http://schemas.microsoft.com/office/drawing/2014/main" id="{CD6EC4EA-8184-401D-9A6A-B7F4DC232EA4}"/>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8;g1276c94bb8a_0_128">
              <a:extLst>
                <a:ext uri="{FF2B5EF4-FFF2-40B4-BE49-F238E27FC236}">
                  <a16:creationId xmlns:a16="http://schemas.microsoft.com/office/drawing/2014/main" id="{46C1188E-A3CF-4B7A-AE67-789EB215B3F2}"/>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9;g1276c94bb8a_0_128">
              <a:extLst>
                <a:ext uri="{FF2B5EF4-FFF2-40B4-BE49-F238E27FC236}">
                  <a16:creationId xmlns:a16="http://schemas.microsoft.com/office/drawing/2014/main" id="{B30A7ABF-13FC-4CCD-B2E0-40434E796E34}"/>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0;g1276c94bb8a_0_128">
              <a:extLst>
                <a:ext uri="{FF2B5EF4-FFF2-40B4-BE49-F238E27FC236}">
                  <a16:creationId xmlns:a16="http://schemas.microsoft.com/office/drawing/2014/main" id="{E3B60ACF-194C-44F3-A903-ECC2C2F24C92}"/>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1;g1276c94bb8a_0_128">
              <a:extLst>
                <a:ext uri="{FF2B5EF4-FFF2-40B4-BE49-F238E27FC236}">
                  <a16:creationId xmlns:a16="http://schemas.microsoft.com/office/drawing/2014/main" id="{80EF07B7-ACEB-44FE-977C-A8FDFCBDDDF0}"/>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2;g1276c94bb8a_0_128">
              <a:extLst>
                <a:ext uri="{FF2B5EF4-FFF2-40B4-BE49-F238E27FC236}">
                  <a16:creationId xmlns:a16="http://schemas.microsoft.com/office/drawing/2014/main" id="{1A3CEFEC-649A-4A2C-9298-A3D5ED09AF06}"/>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3;g1276c94bb8a_0_128">
              <a:extLst>
                <a:ext uri="{FF2B5EF4-FFF2-40B4-BE49-F238E27FC236}">
                  <a16:creationId xmlns:a16="http://schemas.microsoft.com/office/drawing/2014/main" id="{5AD3E461-5683-409C-9F6F-6BB85185F83C}"/>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4;g1276c94bb8a_0_128">
              <a:extLst>
                <a:ext uri="{FF2B5EF4-FFF2-40B4-BE49-F238E27FC236}">
                  <a16:creationId xmlns:a16="http://schemas.microsoft.com/office/drawing/2014/main" id="{EC33E3B2-EF0F-4538-9B12-E69DE280FD6E}"/>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9" name="Google Shape;1845;g1276c94bb8a_0_128">
            <a:extLst>
              <a:ext uri="{FF2B5EF4-FFF2-40B4-BE49-F238E27FC236}">
                <a16:creationId xmlns:a16="http://schemas.microsoft.com/office/drawing/2014/main" id="{65C02148-7C20-4B46-A193-2E3F2D2A675E}"/>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dirty="0">
                <a:solidFill>
                  <a:schemeClr val="dk1"/>
                </a:solidFill>
                <a:latin typeface="Gravur-Condensed" panose="02000506020000020004" pitchFamily="2" charset="0"/>
                <a:sym typeface="Arial"/>
              </a:rPr>
              <a:t>Plan </a:t>
            </a:r>
            <a:r>
              <a:rPr lang="de-DE" sz="1400" b="0" i="0" u="none" strike="noStrike" cap="none" dirty="0" err="1">
                <a:solidFill>
                  <a:schemeClr val="dk1"/>
                </a:solidFill>
                <a:latin typeface="Gravur-Condensed" panose="02000506020000020004" pitchFamily="2" charset="0"/>
                <a:sym typeface="Arial"/>
              </a:rPr>
              <a:t>about</a:t>
            </a:r>
            <a:r>
              <a:rPr lang="de-DE" sz="1400" b="0" i="0" u="none" strike="noStrike" cap="none" dirty="0">
                <a:solidFill>
                  <a:schemeClr val="dk1"/>
                </a:solidFill>
                <a:latin typeface="Gravur-Condensed" panose="02000506020000020004" pitchFamily="2" charset="0"/>
                <a:sym typeface="Arial"/>
              </a:rPr>
              <a:t> </a:t>
            </a:r>
            <a:r>
              <a:rPr lang="de-DE" b="1" dirty="0">
                <a:solidFill>
                  <a:schemeClr val="dk1"/>
                </a:solidFill>
                <a:latin typeface="Gravur-Condensed" panose="02000506020000020004" pitchFamily="2" charset="0"/>
                <a:sym typeface="Arial"/>
              </a:rPr>
              <a:t>1 </a:t>
            </a:r>
            <a:r>
              <a:rPr lang="de-DE" b="1" dirty="0" err="1">
                <a:solidFill>
                  <a:schemeClr val="dk1"/>
                </a:solidFill>
                <a:latin typeface="Gravur-Condensed" panose="02000506020000020004" pitchFamily="2" charset="0"/>
                <a:sym typeface="Arial"/>
              </a:rPr>
              <a:t>minute</a:t>
            </a:r>
            <a:r>
              <a:rPr lang="de-DE" b="1" dirty="0">
                <a:solidFill>
                  <a:schemeClr val="dk1"/>
                </a:solidFill>
                <a:latin typeface="Gravur-Condensed" panose="02000506020000020004" pitchFamily="2" charset="0"/>
                <a:sym typeface="Arial"/>
              </a:rPr>
              <a:t> 30 </a:t>
            </a:r>
            <a:r>
              <a:rPr lang="de-DE" b="1" dirty="0" err="1">
                <a:solidFill>
                  <a:schemeClr val="dk1"/>
                </a:solidFill>
                <a:latin typeface="Gravur-Condensed" panose="02000506020000020004" pitchFamily="2" charset="0"/>
                <a:sym typeface="Arial"/>
              </a:rPr>
              <a:t>seconds</a:t>
            </a:r>
            <a:r>
              <a:rPr lang="de-DE" b="1" dirty="0">
                <a:solidFill>
                  <a:schemeClr val="dk1"/>
                </a:solidFill>
                <a:latin typeface="Gravur-Condensed" panose="02000506020000020004" pitchFamily="2" charset="0"/>
                <a:sym typeface="Arial"/>
              </a:rPr>
              <a:t> </a:t>
            </a:r>
            <a:r>
              <a:rPr lang="de-DE" sz="1400" b="0" i="0" u="none" strike="noStrike" cap="none" dirty="0">
                <a:solidFill>
                  <a:schemeClr val="dk1"/>
                </a:solidFill>
                <a:latin typeface="Gravur-Condensed" panose="02000506020000020004" pitchFamily="2" charset="0"/>
                <a:sym typeface="Arial"/>
              </a:rPr>
              <a:t>on </a:t>
            </a:r>
            <a:r>
              <a:rPr lang="de-DE" sz="1400" b="0" i="0" u="none" strike="noStrike" cap="none" dirty="0" err="1">
                <a:solidFill>
                  <a:schemeClr val="dk1"/>
                </a:solidFill>
                <a:latin typeface="Gravur-Condensed" panose="02000506020000020004" pitchFamily="2" charset="0"/>
                <a:sym typeface="Arial"/>
              </a:rPr>
              <a:t>this</a:t>
            </a:r>
            <a:r>
              <a:rPr lang="de-DE" sz="1400" b="0" i="0" u="none" strike="noStrike" cap="none" dirty="0">
                <a:solidFill>
                  <a:schemeClr val="dk1"/>
                </a:solidFill>
                <a:latin typeface="Gravur-Condensed" panose="02000506020000020004" pitchFamily="2" charset="0"/>
                <a:sym typeface="Arial"/>
              </a:rPr>
              <a:t> </a:t>
            </a:r>
            <a:r>
              <a:rPr lang="de-DE" sz="1400" b="0" i="0" u="none" strike="noStrike" cap="none" dirty="0" err="1">
                <a:solidFill>
                  <a:schemeClr val="dk1"/>
                </a:solidFill>
                <a:latin typeface="Gravur-Condensed" panose="02000506020000020004" pitchFamily="2" charset="0"/>
                <a:sym typeface="Arial"/>
              </a:rPr>
              <a:t>slide</a:t>
            </a:r>
            <a:endParaRPr sz="1400" b="0" i="0" u="none" strike="noStrike" cap="none" dirty="0">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2552746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2EE82B-7017-4A8B-9399-EAC14FEF82D9}"/>
              </a:ext>
            </a:extLst>
          </p:cNvPr>
          <p:cNvSpPr>
            <a:spLocks noGrp="1"/>
          </p:cNvSpPr>
          <p:nvPr>
            <p:ph type="body" sz="quarter" idx="10"/>
          </p:nvPr>
        </p:nvSpPr>
        <p:spPr/>
        <p:txBody>
          <a:bodyPr/>
          <a:lstStyle/>
          <a:p>
            <a:r>
              <a:rPr lang="de-DE" err="1"/>
              <a:t>Types</a:t>
            </a:r>
            <a:r>
              <a:rPr lang="de-DE"/>
              <a:t> </a:t>
            </a:r>
            <a:r>
              <a:rPr lang="de-DE" err="1"/>
              <a:t>of</a:t>
            </a:r>
            <a:r>
              <a:rPr lang="de-DE"/>
              <a:t> Mobility Surveys</a:t>
            </a:r>
            <a:endParaRPr lang="en-GB"/>
          </a:p>
        </p:txBody>
      </p:sp>
      <p:sp>
        <p:nvSpPr>
          <p:cNvPr id="17" name="Text Placeholder 16">
            <a:extLst>
              <a:ext uri="{FF2B5EF4-FFF2-40B4-BE49-F238E27FC236}">
                <a16:creationId xmlns:a16="http://schemas.microsoft.com/office/drawing/2014/main" id="{B459BBD1-E71D-4031-A1FF-4C7B009BFD76}"/>
              </a:ext>
            </a:extLst>
          </p:cNvPr>
          <p:cNvSpPr>
            <a:spLocks noGrp="1"/>
          </p:cNvSpPr>
          <p:nvPr>
            <p:ph type="body" sz="quarter" idx="12"/>
          </p:nvPr>
        </p:nvSpPr>
        <p:spPr/>
        <p:txBody>
          <a:bodyPr/>
          <a:lstStyle/>
          <a:p>
            <a:r>
              <a:rPr lang="de-DE"/>
              <a:t>5</a:t>
            </a:r>
            <a:endParaRPr lang="en-GB"/>
          </a:p>
        </p:txBody>
      </p:sp>
      <p:sp>
        <p:nvSpPr>
          <p:cNvPr id="18" name="Text Placeholder 17">
            <a:extLst>
              <a:ext uri="{FF2B5EF4-FFF2-40B4-BE49-F238E27FC236}">
                <a16:creationId xmlns:a16="http://schemas.microsoft.com/office/drawing/2014/main" id="{D9E7A841-FA15-48A4-A9A7-D10D33A22F5B}"/>
              </a:ext>
            </a:extLst>
          </p:cNvPr>
          <p:cNvSpPr>
            <a:spLocks noGrp="1"/>
          </p:cNvSpPr>
          <p:nvPr>
            <p:ph type="body" sz="quarter" idx="13"/>
          </p:nvPr>
        </p:nvSpPr>
        <p:spPr/>
        <p:txBody>
          <a:bodyPr/>
          <a:lstStyle/>
          <a:p>
            <a:r>
              <a:rPr lang="de-DE"/>
              <a:t>Traffic Count Surveys</a:t>
            </a:r>
            <a:endParaRPr lang="en-GB"/>
          </a:p>
        </p:txBody>
      </p:sp>
      <p:sp>
        <p:nvSpPr>
          <p:cNvPr id="19" name="Text Placeholder 18">
            <a:extLst>
              <a:ext uri="{FF2B5EF4-FFF2-40B4-BE49-F238E27FC236}">
                <a16:creationId xmlns:a16="http://schemas.microsoft.com/office/drawing/2014/main" id="{FC97EC47-160C-4EB1-B9B4-AA666E06F4C7}"/>
              </a:ext>
            </a:extLst>
          </p:cNvPr>
          <p:cNvSpPr>
            <a:spLocks noGrp="1"/>
          </p:cNvSpPr>
          <p:nvPr>
            <p:ph type="body" sz="quarter" idx="14"/>
          </p:nvPr>
        </p:nvSpPr>
        <p:spPr/>
        <p:txBody>
          <a:bodyPr/>
          <a:lstStyle/>
          <a:p>
            <a:r>
              <a:rPr lang="de-DE"/>
              <a:t>Survey </a:t>
            </a:r>
            <a:r>
              <a:rPr lang="de-DE" err="1"/>
              <a:t>by</a:t>
            </a:r>
            <a:r>
              <a:rPr lang="de-DE"/>
              <a:t> Interviews</a:t>
            </a:r>
            <a:endParaRPr lang="en-GB"/>
          </a:p>
        </p:txBody>
      </p:sp>
      <p:sp>
        <p:nvSpPr>
          <p:cNvPr id="20" name="Text Placeholder 19">
            <a:extLst>
              <a:ext uri="{FF2B5EF4-FFF2-40B4-BE49-F238E27FC236}">
                <a16:creationId xmlns:a16="http://schemas.microsoft.com/office/drawing/2014/main" id="{CA3E68DB-BA53-44E5-B660-A30963D58C7C}"/>
              </a:ext>
            </a:extLst>
          </p:cNvPr>
          <p:cNvSpPr>
            <a:spLocks noGrp="1"/>
          </p:cNvSpPr>
          <p:nvPr>
            <p:ph type="body" sz="quarter" idx="15"/>
          </p:nvPr>
        </p:nvSpPr>
        <p:spPr/>
        <p:txBody>
          <a:bodyPr/>
          <a:lstStyle/>
          <a:p>
            <a:r>
              <a:rPr lang="de-DE"/>
              <a:t>Travel Time Survey</a:t>
            </a:r>
            <a:endParaRPr lang="en-GB"/>
          </a:p>
        </p:txBody>
      </p:sp>
      <p:pic>
        <p:nvPicPr>
          <p:cNvPr id="12" name="Picture 11" descr="A group of people in a car&#10;&#10;Description automatically generated with low confidence">
            <a:extLst>
              <a:ext uri="{FF2B5EF4-FFF2-40B4-BE49-F238E27FC236}">
                <a16:creationId xmlns:a16="http://schemas.microsoft.com/office/drawing/2014/main" id="{AFE24A2B-02D0-4E46-B888-7BE09D63495F}"/>
              </a:ext>
            </a:extLst>
          </p:cNvPr>
          <p:cNvPicPr>
            <a:picLocks noChangeAspect="1"/>
          </p:cNvPicPr>
          <p:nvPr/>
        </p:nvPicPr>
        <p:blipFill>
          <a:blip r:embed="rId3"/>
          <a:stretch>
            <a:fillRect/>
          </a:stretch>
        </p:blipFill>
        <p:spPr>
          <a:xfrm>
            <a:off x="6096000" y="0"/>
            <a:ext cx="6096000" cy="6858000"/>
          </a:xfrm>
          <a:prstGeom prst="rect">
            <a:avLst/>
          </a:prstGeom>
        </p:spPr>
      </p:pic>
      <p:sp>
        <p:nvSpPr>
          <p:cNvPr id="13" name="Rectangle 12">
            <a:extLst>
              <a:ext uri="{FF2B5EF4-FFF2-40B4-BE49-F238E27FC236}">
                <a16:creationId xmlns:a16="http://schemas.microsoft.com/office/drawing/2014/main" id="{4255BC59-E127-426C-9E21-A340908B4772}"/>
              </a:ext>
            </a:extLst>
          </p:cNvPr>
          <p:cNvSpPr/>
          <p:nvPr/>
        </p:nvSpPr>
        <p:spPr>
          <a:xfrm>
            <a:off x="6095998" y="0"/>
            <a:ext cx="6096000" cy="68580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6">
            <a:extLst>
              <a:ext uri="{FF2B5EF4-FFF2-40B4-BE49-F238E27FC236}">
                <a16:creationId xmlns:a16="http://schemas.microsoft.com/office/drawing/2014/main" id="{4E31855D-3883-495A-A0D6-E08C4CFE2D7A}"/>
              </a:ext>
            </a:extLst>
          </p:cNvPr>
          <p:cNvSpPr txBox="1">
            <a:spLocks/>
          </p:cNvSpPr>
          <p:nvPr/>
        </p:nvSpPr>
        <p:spPr>
          <a:xfrm>
            <a:off x="1347407" y="3181377"/>
            <a:ext cx="3079449" cy="587326"/>
          </a:xfrm>
          <a:prstGeom prst="roundRect">
            <a:avLst/>
          </a:prstGeom>
          <a:noFill/>
          <a:ln>
            <a:solidFill>
              <a:schemeClr val="bg1"/>
            </a:solidFill>
          </a:ln>
          <a:effectLst>
            <a:softEdge rad="0"/>
          </a:effectLst>
        </p:spPr>
        <p:txBody>
          <a:bodyPr rIns="360000" anchor="ctr" anchorCtr="0"/>
          <a:lstStyle>
            <a:lvl1pPr marL="0" indent="0" algn="ctr" defTabSz="914400" rtl="0" eaLnBrk="1" latinLnBrk="0" hangingPunct="1">
              <a:lnSpc>
                <a:spcPct val="90000"/>
              </a:lnSpc>
              <a:spcBef>
                <a:spcPts val="600"/>
              </a:spcBef>
              <a:buFont typeface="Arial"/>
              <a:buNone/>
              <a:tabLst/>
              <a:defRPr sz="2000" kern="1200">
                <a:solidFill>
                  <a:schemeClr val="bg1"/>
                </a:solidFill>
                <a:latin typeface="Gravur-Condense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Tx/>
            </a:pPr>
            <a:r>
              <a:rPr lang="de-DE"/>
              <a:t>Household Survey</a:t>
            </a:r>
            <a:endParaRPr lang="en-GB"/>
          </a:p>
        </p:txBody>
      </p:sp>
      <p:grpSp>
        <p:nvGrpSpPr>
          <p:cNvPr id="10" name="Google Shape;1827;g1276c94bb8a_0_128">
            <a:extLst>
              <a:ext uri="{FF2B5EF4-FFF2-40B4-BE49-F238E27FC236}">
                <a16:creationId xmlns:a16="http://schemas.microsoft.com/office/drawing/2014/main" id="{426AE034-2460-4276-9E3B-C42A5D65B443}"/>
              </a:ext>
            </a:extLst>
          </p:cNvPr>
          <p:cNvGrpSpPr/>
          <p:nvPr/>
        </p:nvGrpSpPr>
        <p:grpSpPr>
          <a:xfrm>
            <a:off x="-2133316" y="142568"/>
            <a:ext cx="453913" cy="453411"/>
            <a:chOff x="5823294" y="2309751"/>
            <a:chExt cx="315327" cy="314978"/>
          </a:xfrm>
        </p:grpSpPr>
        <p:sp>
          <p:nvSpPr>
            <p:cNvPr id="11" name="Google Shape;1828;g1276c94bb8a_0_128">
              <a:extLst>
                <a:ext uri="{FF2B5EF4-FFF2-40B4-BE49-F238E27FC236}">
                  <a16:creationId xmlns:a16="http://schemas.microsoft.com/office/drawing/2014/main" id="{CB7055EC-C408-49AB-AA5D-5936481A72E6}"/>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29;g1276c94bb8a_0_128">
              <a:extLst>
                <a:ext uri="{FF2B5EF4-FFF2-40B4-BE49-F238E27FC236}">
                  <a16:creationId xmlns:a16="http://schemas.microsoft.com/office/drawing/2014/main" id="{039C03E9-A27B-451B-93C0-885853CB71DC}"/>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0;g1276c94bb8a_0_128">
              <a:extLst>
                <a:ext uri="{FF2B5EF4-FFF2-40B4-BE49-F238E27FC236}">
                  <a16:creationId xmlns:a16="http://schemas.microsoft.com/office/drawing/2014/main" id="{042B36E6-934F-49E4-B6E8-9D2B6A778C54}"/>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1;g1276c94bb8a_0_128">
              <a:extLst>
                <a:ext uri="{FF2B5EF4-FFF2-40B4-BE49-F238E27FC236}">
                  <a16:creationId xmlns:a16="http://schemas.microsoft.com/office/drawing/2014/main" id="{2B5AD2F0-771A-49AC-92CB-A63C31F9026F}"/>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2;g1276c94bb8a_0_128">
              <a:extLst>
                <a:ext uri="{FF2B5EF4-FFF2-40B4-BE49-F238E27FC236}">
                  <a16:creationId xmlns:a16="http://schemas.microsoft.com/office/drawing/2014/main" id="{6E0BB693-A213-49BD-A2E0-10A0D14D9FEB}"/>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3;g1276c94bb8a_0_128">
              <a:extLst>
                <a:ext uri="{FF2B5EF4-FFF2-40B4-BE49-F238E27FC236}">
                  <a16:creationId xmlns:a16="http://schemas.microsoft.com/office/drawing/2014/main" id="{0FD47D6E-F500-441C-91E5-455EE133688F}"/>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4;g1276c94bb8a_0_128">
              <a:extLst>
                <a:ext uri="{FF2B5EF4-FFF2-40B4-BE49-F238E27FC236}">
                  <a16:creationId xmlns:a16="http://schemas.microsoft.com/office/drawing/2014/main" id="{A70B2B10-64B1-4714-BC75-0FEE007A1E2D}"/>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5;g1276c94bb8a_0_128">
              <a:extLst>
                <a:ext uri="{FF2B5EF4-FFF2-40B4-BE49-F238E27FC236}">
                  <a16:creationId xmlns:a16="http://schemas.microsoft.com/office/drawing/2014/main" id="{06E6E96E-C172-4039-9C42-CCFB8129B7F3}"/>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36;g1276c94bb8a_0_128">
              <a:extLst>
                <a:ext uri="{FF2B5EF4-FFF2-40B4-BE49-F238E27FC236}">
                  <a16:creationId xmlns:a16="http://schemas.microsoft.com/office/drawing/2014/main" id="{50077F47-B937-453E-86F1-EB21AF94CE87}"/>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37;g1276c94bb8a_0_128">
              <a:extLst>
                <a:ext uri="{FF2B5EF4-FFF2-40B4-BE49-F238E27FC236}">
                  <a16:creationId xmlns:a16="http://schemas.microsoft.com/office/drawing/2014/main" id="{61BF4744-7AB9-4602-9C79-4DF96D44C1E6}"/>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38;g1276c94bb8a_0_128">
              <a:extLst>
                <a:ext uri="{FF2B5EF4-FFF2-40B4-BE49-F238E27FC236}">
                  <a16:creationId xmlns:a16="http://schemas.microsoft.com/office/drawing/2014/main" id="{D502B693-1FF8-4797-A596-E708EF6D5B31}"/>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39;g1276c94bb8a_0_128">
              <a:extLst>
                <a:ext uri="{FF2B5EF4-FFF2-40B4-BE49-F238E27FC236}">
                  <a16:creationId xmlns:a16="http://schemas.microsoft.com/office/drawing/2014/main" id="{8F1DC63D-DF44-43AD-9678-82F38D7F30CE}"/>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40;g1276c94bb8a_0_128">
              <a:extLst>
                <a:ext uri="{FF2B5EF4-FFF2-40B4-BE49-F238E27FC236}">
                  <a16:creationId xmlns:a16="http://schemas.microsoft.com/office/drawing/2014/main" id="{A7DDBA0B-0772-444E-A5EB-4FABF3AA888C}"/>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41;g1276c94bb8a_0_128">
              <a:extLst>
                <a:ext uri="{FF2B5EF4-FFF2-40B4-BE49-F238E27FC236}">
                  <a16:creationId xmlns:a16="http://schemas.microsoft.com/office/drawing/2014/main" id="{173A50F0-2A2C-4CD6-9352-EDBA888E258D}"/>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42;g1276c94bb8a_0_128">
              <a:extLst>
                <a:ext uri="{FF2B5EF4-FFF2-40B4-BE49-F238E27FC236}">
                  <a16:creationId xmlns:a16="http://schemas.microsoft.com/office/drawing/2014/main" id="{298AF03B-D2D2-47EC-BDE5-31288783A0E6}"/>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 name="Google Shape;1843;g1276c94bb8a_0_128">
              <a:extLst>
                <a:ext uri="{FF2B5EF4-FFF2-40B4-BE49-F238E27FC236}">
                  <a16:creationId xmlns:a16="http://schemas.microsoft.com/office/drawing/2014/main" id="{184CA322-9B53-4A05-969B-BB32BE4617B6}"/>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 name="Google Shape;1844;g1276c94bb8a_0_128">
              <a:extLst>
                <a:ext uri="{FF2B5EF4-FFF2-40B4-BE49-F238E27FC236}">
                  <a16:creationId xmlns:a16="http://schemas.microsoft.com/office/drawing/2014/main" id="{ECF32662-40FB-4421-9178-7167D94B5A24}"/>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5" name="Google Shape;1845;g1276c94bb8a_0_128">
            <a:extLst>
              <a:ext uri="{FF2B5EF4-FFF2-40B4-BE49-F238E27FC236}">
                <a16:creationId xmlns:a16="http://schemas.microsoft.com/office/drawing/2014/main" id="{06A7EBE3-238B-4367-8D32-AC62A51E898E}"/>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sz="1400" b="1" i="0" u="none" strike="noStrike" cap="none">
                <a:solidFill>
                  <a:schemeClr val="dk1"/>
                </a:solidFill>
                <a:latin typeface="Gravur-Condensed" panose="02000506020000020004" pitchFamily="2" charset="0"/>
              </a:rPr>
              <a:t>30 </a:t>
            </a:r>
            <a:r>
              <a:rPr lang="de-DE" sz="1400" b="1" i="0" u="none" strike="noStrike" cap="none" err="1">
                <a:solidFill>
                  <a:schemeClr val="dk1"/>
                </a:solidFill>
                <a:latin typeface="Gravur-Condensed" panose="02000506020000020004" pitchFamily="2" charset="0"/>
              </a:rPr>
              <a:t>seconds</a:t>
            </a:r>
            <a:r>
              <a:rPr lang="de-DE" sz="1400" b="0" i="0" u="none" strike="noStrike" cap="none">
                <a:solidFill>
                  <a:schemeClr val="dk1"/>
                </a:solidFill>
                <a:latin typeface="Gravur-Condensed" panose="02000506020000020004" pitchFamily="2" charset="0"/>
                <a:sym typeface="Arial"/>
              </a:rPr>
              <a:t> 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4104961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C5F28D0-016D-46A2-BE8A-3F9BD9E61ECA}"/>
              </a:ext>
            </a:extLst>
          </p:cNvPr>
          <p:cNvSpPr/>
          <p:nvPr/>
        </p:nvSpPr>
        <p:spPr>
          <a:xfrm>
            <a:off x="17271" y="0"/>
            <a:ext cx="578964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94B9E8F-7B35-4E98-A42C-845813B2ACF7}"/>
              </a:ext>
            </a:extLst>
          </p:cNvPr>
          <p:cNvSpPr>
            <a:spLocks noGrp="1"/>
          </p:cNvSpPr>
          <p:nvPr>
            <p:ph type="body" sz="quarter" idx="10"/>
          </p:nvPr>
        </p:nvSpPr>
        <p:spPr>
          <a:xfrm>
            <a:off x="7373088" y="1070943"/>
            <a:ext cx="3776889" cy="577569"/>
          </a:xfrm>
        </p:spPr>
        <p:txBody>
          <a:bodyPr/>
          <a:lstStyle/>
          <a:p>
            <a:r>
              <a:rPr lang="fr-FR" err="1"/>
              <a:t>Mobility</a:t>
            </a:r>
            <a:r>
              <a:rPr lang="fr-FR"/>
              <a:t> </a:t>
            </a:r>
            <a:r>
              <a:rPr lang="fr-FR" err="1"/>
              <a:t>Surveys</a:t>
            </a:r>
            <a:endParaRPr lang="en-US"/>
          </a:p>
        </p:txBody>
      </p:sp>
      <p:sp>
        <p:nvSpPr>
          <p:cNvPr id="3" name="Text Placeholder 2">
            <a:extLst>
              <a:ext uri="{FF2B5EF4-FFF2-40B4-BE49-F238E27FC236}">
                <a16:creationId xmlns:a16="http://schemas.microsoft.com/office/drawing/2014/main" id="{76133B99-6525-4949-9C35-067E45AFABF0}"/>
              </a:ext>
            </a:extLst>
          </p:cNvPr>
          <p:cNvSpPr>
            <a:spLocks noGrp="1"/>
          </p:cNvSpPr>
          <p:nvPr>
            <p:ph type="body" sz="quarter" idx="11"/>
          </p:nvPr>
        </p:nvSpPr>
        <p:spPr>
          <a:xfrm>
            <a:off x="7373088" y="2290570"/>
            <a:ext cx="3776889" cy="577569"/>
          </a:xfrm>
        </p:spPr>
        <p:txBody>
          <a:bodyPr/>
          <a:lstStyle/>
          <a:p>
            <a:r>
              <a:rPr lang="fr-FR" sz="1600"/>
              <a:t>A trip </a:t>
            </a:r>
            <a:r>
              <a:rPr lang="fr-FR" sz="1600" err="1"/>
              <a:t>is</a:t>
            </a:r>
            <a:r>
              <a:rPr lang="fr-FR" sz="1600"/>
              <a:t> </a:t>
            </a:r>
            <a:r>
              <a:rPr lang="fr-FR" sz="1600" err="1"/>
              <a:t>defined</a:t>
            </a:r>
            <a:r>
              <a:rPr lang="fr-FR" sz="1600"/>
              <a:t> by the </a:t>
            </a:r>
            <a:r>
              <a:rPr lang="fr-FR" sz="1600" err="1"/>
              <a:t>answers</a:t>
            </a:r>
            <a:r>
              <a:rPr lang="fr-FR" sz="1600"/>
              <a:t> to the </a:t>
            </a:r>
            <a:r>
              <a:rPr lang="fr-FR" sz="1600" err="1"/>
              <a:t>following</a:t>
            </a:r>
            <a:r>
              <a:rPr lang="fr-FR" sz="1600"/>
              <a:t> questions:</a:t>
            </a:r>
          </a:p>
          <a:p>
            <a:endParaRPr lang="en-US"/>
          </a:p>
        </p:txBody>
      </p:sp>
      <p:sp>
        <p:nvSpPr>
          <p:cNvPr id="6" name="Text Placeholder 5">
            <a:extLst>
              <a:ext uri="{FF2B5EF4-FFF2-40B4-BE49-F238E27FC236}">
                <a16:creationId xmlns:a16="http://schemas.microsoft.com/office/drawing/2014/main" id="{D5F3F680-3C1D-436E-9040-192217377884}"/>
              </a:ext>
            </a:extLst>
          </p:cNvPr>
          <p:cNvSpPr>
            <a:spLocks noGrp="1"/>
          </p:cNvSpPr>
          <p:nvPr>
            <p:ph type="body" sz="quarter" idx="15"/>
          </p:nvPr>
        </p:nvSpPr>
        <p:spPr>
          <a:xfrm>
            <a:off x="8287487" y="3140215"/>
            <a:ext cx="3023157" cy="577569"/>
          </a:xfrm>
        </p:spPr>
        <p:txBody>
          <a:bodyPr/>
          <a:lstStyle/>
          <a:p>
            <a:r>
              <a:rPr lang="de-DE"/>
              <a:t> </a:t>
            </a:r>
            <a:r>
              <a:rPr lang="en-US" sz="1600"/>
              <a:t>Trip purpose (work, </a:t>
            </a:r>
            <a:r>
              <a:rPr lang="en-US" sz="1600" err="1"/>
              <a:t>school,leisure</a:t>
            </a:r>
            <a:r>
              <a:rPr lang="en-US" sz="1600"/>
              <a:t>)</a:t>
            </a:r>
          </a:p>
          <a:p>
            <a:r>
              <a:rPr lang="en-US"/>
              <a:t>Origin and Destination</a:t>
            </a:r>
          </a:p>
          <a:p>
            <a:r>
              <a:rPr lang="en-US"/>
              <a:t>Time period and Travel</a:t>
            </a:r>
          </a:p>
          <a:p>
            <a:r>
              <a:rPr lang="en-US"/>
              <a:t>Transport mode, itinerary</a:t>
            </a:r>
          </a:p>
        </p:txBody>
      </p:sp>
      <p:sp>
        <p:nvSpPr>
          <p:cNvPr id="7" name="Text Placeholder 6">
            <a:extLst>
              <a:ext uri="{FF2B5EF4-FFF2-40B4-BE49-F238E27FC236}">
                <a16:creationId xmlns:a16="http://schemas.microsoft.com/office/drawing/2014/main" id="{CADAE776-A90A-47C4-8741-38DDA0B08129}"/>
              </a:ext>
            </a:extLst>
          </p:cNvPr>
          <p:cNvSpPr>
            <a:spLocks noGrp="1"/>
          </p:cNvSpPr>
          <p:nvPr>
            <p:ph type="body" sz="quarter" idx="16"/>
          </p:nvPr>
        </p:nvSpPr>
        <p:spPr>
          <a:xfrm>
            <a:off x="7373088" y="3107139"/>
            <a:ext cx="3793219" cy="1464861"/>
          </a:xfrm>
        </p:spPr>
        <p:txBody>
          <a:bodyPr/>
          <a:lstStyle/>
          <a:p>
            <a:pPr marL="0" lvl="0" indent="0" rtl="0">
              <a:lnSpc>
                <a:spcPct val="105000"/>
              </a:lnSpc>
              <a:spcBef>
                <a:spcPts val="600"/>
              </a:spcBef>
              <a:spcAft>
                <a:spcPts val="0"/>
              </a:spcAft>
              <a:buSzPts val="2500"/>
              <a:buNone/>
            </a:pPr>
            <a:r>
              <a:rPr lang="en-US" sz="1600" b="1">
                <a:solidFill>
                  <a:schemeClr val="accent1"/>
                </a:solidFill>
              </a:rPr>
              <a:t>Why ? </a:t>
            </a:r>
            <a:endParaRPr lang="en-US" sz="1600">
              <a:solidFill>
                <a:schemeClr val="accent1"/>
              </a:solidFill>
            </a:endParaRPr>
          </a:p>
          <a:p>
            <a:pPr marL="0" lvl="0" indent="0" rtl="0">
              <a:lnSpc>
                <a:spcPct val="105000"/>
              </a:lnSpc>
              <a:spcBef>
                <a:spcPts val="600"/>
              </a:spcBef>
              <a:spcAft>
                <a:spcPts val="0"/>
              </a:spcAft>
              <a:buSzPts val="2500"/>
              <a:buNone/>
            </a:pPr>
            <a:endParaRPr lang="en-US" sz="1600" b="1">
              <a:solidFill>
                <a:schemeClr val="accent1"/>
              </a:solidFill>
            </a:endParaRPr>
          </a:p>
          <a:p>
            <a:pPr marL="0" lvl="0" indent="0" rtl="0">
              <a:lnSpc>
                <a:spcPct val="105000"/>
              </a:lnSpc>
              <a:spcBef>
                <a:spcPts val="600"/>
              </a:spcBef>
              <a:spcAft>
                <a:spcPts val="0"/>
              </a:spcAft>
              <a:buSzPts val="2500"/>
              <a:buNone/>
            </a:pPr>
            <a:r>
              <a:rPr lang="en-US" sz="1600" b="1">
                <a:solidFill>
                  <a:schemeClr val="accent1"/>
                </a:solidFill>
              </a:rPr>
              <a:t>Where ?</a:t>
            </a:r>
          </a:p>
          <a:p>
            <a:pPr marL="0" lvl="0" indent="0" rtl="0">
              <a:lnSpc>
                <a:spcPct val="105000"/>
              </a:lnSpc>
              <a:spcBef>
                <a:spcPts val="600"/>
              </a:spcBef>
              <a:spcAft>
                <a:spcPts val="0"/>
              </a:spcAft>
              <a:buSzPts val="2500"/>
              <a:buNone/>
            </a:pPr>
            <a:r>
              <a:rPr lang="en-US" sz="1600" b="1">
                <a:solidFill>
                  <a:schemeClr val="accent1"/>
                </a:solidFill>
              </a:rPr>
              <a:t>When ?  </a:t>
            </a:r>
            <a:endParaRPr lang="en-US" sz="1600">
              <a:solidFill>
                <a:schemeClr val="accent1"/>
              </a:solidFill>
            </a:endParaRPr>
          </a:p>
          <a:p>
            <a:pPr marL="0" lvl="0" indent="0" rtl="0">
              <a:lnSpc>
                <a:spcPct val="105000"/>
              </a:lnSpc>
              <a:spcBef>
                <a:spcPts val="600"/>
              </a:spcBef>
              <a:spcAft>
                <a:spcPts val="0"/>
              </a:spcAft>
              <a:buSzPts val="2500"/>
              <a:buNone/>
            </a:pPr>
            <a:r>
              <a:rPr lang="en-US" sz="1600" b="1">
                <a:solidFill>
                  <a:schemeClr val="accent1"/>
                </a:solidFill>
              </a:rPr>
              <a:t>How ? </a:t>
            </a:r>
            <a:endParaRPr lang="en-US" sz="1600">
              <a:solidFill>
                <a:schemeClr val="accent1"/>
              </a:solidFill>
            </a:endParaRPr>
          </a:p>
          <a:p>
            <a:endParaRPr lang="en-US"/>
          </a:p>
        </p:txBody>
      </p:sp>
      <p:grpSp>
        <p:nvGrpSpPr>
          <p:cNvPr id="9" name="Group 8">
            <a:extLst>
              <a:ext uri="{FF2B5EF4-FFF2-40B4-BE49-F238E27FC236}">
                <a16:creationId xmlns:a16="http://schemas.microsoft.com/office/drawing/2014/main" id="{695C1290-3B1D-41F2-A749-3F3F3E4D377C}"/>
              </a:ext>
            </a:extLst>
          </p:cNvPr>
          <p:cNvGrpSpPr/>
          <p:nvPr/>
        </p:nvGrpSpPr>
        <p:grpSpPr>
          <a:xfrm>
            <a:off x="610438" y="3457575"/>
            <a:ext cx="5031273" cy="2687074"/>
            <a:chOff x="7160371" y="2322656"/>
            <a:chExt cx="4593990" cy="2453532"/>
          </a:xfrm>
        </p:grpSpPr>
        <p:grpSp>
          <p:nvGrpSpPr>
            <p:cNvPr id="10" name="Google Shape;1669;p5">
              <a:extLst>
                <a:ext uri="{FF2B5EF4-FFF2-40B4-BE49-F238E27FC236}">
                  <a16:creationId xmlns:a16="http://schemas.microsoft.com/office/drawing/2014/main" id="{1A5EA259-69E5-4A35-A5C6-9A8724CFDB3A}"/>
                </a:ext>
              </a:extLst>
            </p:cNvPr>
            <p:cNvGrpSpPr/>
            <p:nvPr/>
          </p:nvGrpSpPr>
          <p:grpSpPr>
            <a:xfrm>
              <a:off x="8144297" y="2376516"/>
              <a:ext cx="2499014" cy="2399672"/>
              <a:chOff x="3885853" y="1752359"/>
              <a:chExt cx="4353700" cy="4180628"/>
            </a:xfrm>
          </p:grpSpPr>
          <p:sp>
            <p:nvSpPr>
              <p:cNvPr id="22" name="Google Shape;1670;p5">
                <a:extLst>
                  <a:ext uri="{FF2B5EF4-FFF2-40B4-BE49-F238E27FC236}">
                    <a16:creationId xmlns:a16="http://schemas.microsoft.com/office/drawing/2014/main" id="{BA12CDD9-3347-40FD-AB29-B7DD1ED9CB9C}"/>
                  </a:ext>
                </a:extLst>
              </p:cNvPr>
              <p:cNvSpPr/>
              <p:nvPr/>
            </p:nvSpPr>
            <p:spPr>
              <a:xfrm>
                <a:off x="4728133" y="1752359"/>
                <a:ext cx="2659526" cy="1817246"/>
              </a:xfrm>
              <a:custGeom>
                <a:avLst/>
                <a:gdLst/>
                <a:ahLst/>
                <a:cxnLst/>
                <a:rect l="l" t="t" r="r" b="b"/>
                <a:pathLst>
                  <a:path w="161" h="110" extrusionOk="0">
                    <a:moveTo>
                      <a:pt x="80" y="110"/>
                    </a:moveTo>
                    <a:cubicBezTo>
                      <a:pt x="94" y="99"/>
                      <a:pt x="112" y="92"/>
                      <a:pt x="131" y="92"/>
                    </a:cubicBezTo>
                    <a:cubicBezTo>
                      <a:pt x="141" y="92"/>
                      <a:pt x="150" y="94"/>
                      <a:pt x="159" y="97"/>
                    </a:cubicBezTo>
                    <a:cubicBezTo>
                      <a:pt x="160" y="92"/>
                      <a:pt x="161" y="86"/>
                      <a:pt x="161" y="81"/>
                    </a:cubicBezTo>
                    <a:cubicBezTo>
                      <a:pt x="161" y="36"/>
                      <a:pt x="125" y="0"/>
                      <a:pt x="80" y="0"/>
                    </a:cubicBezTo>
                    <a:cubicBezTo>
                      <a:pt x="36" y="0"/>
                      <a:pt x="0" y="36"/>
                      <a:pt x="0" y="81"/>
                    </a:cubicBezTo>
                    <a:cubicBezTo>
                      <a:pt x="0" y="86"/>
                      <a:pt x="0" y="92"/>
                      <a:pt x="1" y="97"/>
                    </a:cubicBezTo>
                    <a:cubicBezTo>
                      <a:pt x="10" y="94"/>
                      <a:pt x="20" y="92"/>
                      <a:pt x="30" y="92"/>
                    </a:cubicBezTo>
                    <a:cubicBezTo>
                      <a:pt x="49" y="92"/>
                      <a:pt x="67" y="99"/>
                      <a:pt x="80" y="110"/>
                    </a:cubicBezTo>
                    <a:close/>
                  </a:path>
                </a:pathLst>
              </a:custGeom>
              <a:solidFill>
                <a:schemeClr val="accent1"/>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3" name="Google Shape;1671;p5">
                <a:extLst>
                  <a:ext uri="{FF2B5EF4-FFF2-40B4-BE49-F238E27FC236}">
                    <a16:creationId xmlns:a16="http://schemas.microsoft.com/office/drawing/2014/main" id="{860B8DB7-A620-42E8-A98F-B78E7F56A166}"/>
                  </a:ext>
                </a:extLst>
              </p:cNvPr>
              <p:cNvSpPr/>
              <p:nvPr/>
            </p:nvSpPr>
            <p:spPr>
              <a:xfrm>
                <a:off x="6058857" y="3356151"/>
                <a:ext cx="2180696" cy="2576836"/>
              </a:xfrm>
              <a:custGeom>
                <a:avLst/>
                <a:gdLst/>
                <a:ahLst/>
                <a:cxnLst/>
                <a:rect l="l" t="t" r="r" b="b"/>
                <a:pathLst>
                  <a:path w="132" h="156" extrusionOk="0">
                    <a:moveTo>
                      <a:pt x="79" y="0"/>
                    </a:moveTo>
                    <a:cubicBezTo>
                      <a:pt x="74" y="27"/>
                      <a:pt x="54" y="50"/>
                      <a:pt x="29" y="59"/>
                    </a:cubicBezTo>
                    <a:cubicBezTo>
                      <a:pt x="30" y="64"/>
                      <a:pt x="30" y="70"/>
                      <a:pt x="30" y="76"/>
                    </a:cubicBezTo>
                    <a:cubicBezTo>
                      <a:pt x="30" y="101"/>
                      <a:pt x="19" y="123"/>
                      <a:pt x="0" y="138"/>
                    </a:cubicBezTo>
                    <a:cubicBezTo>
                      <a:pt x="14" y="149"/>
                      <a:pt x="32" y="156"/>
                      <a:pt x="51" y="156"/>
                    </a:cubicBezTo>
                    <a:cubicBezTo>
                      <a:pt x="95" y="156"/>
                      <a:pt x="132" y="120"/>
                      <a:pt x="132" y="76"/>
                    </a:cubicBezTo>
                    <a:cubicBezTo>
                      <a:pt x="132" y="41"/>
                      <a:pt x="110" y="12"/>
                      <a:pt x="79" y="0"/>
                    </a:cubicBezTo>
                    <a:close/>
                  </a:path>
                </a:pathLst>
              </a:custGeom>
              <a:solidFill>
                <a:schemeClr val="accent1"/>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4" name="Google Shape;1672;p5">
                <a:extLst>
                  <a:ext uri="{FF2B5EF4-FFF2-40B4-BE49-F238E27FC236}">
                    <a16:creationId xmlns:a16="http://schemas.microsoft.com/office/drawing/2014/main" id="{1947BA4F-A36B-485A-A320-2C68AFE01C08}"/>
                  </a:ext>
                </a:extLst>
              </p:cNvPr>
              <p:cNvSpPr/>
              <p:nvPr/>
            </p:nvSpPr>
            <p:spPr>
              <a:xfrm>
                <a:off x="6049243" y="3273461"/>
                <a:ext cx="1305725" cy="1055734"/>
              </a:xfrm>
              <a:custGeom>
                <a:avLst/>
                <a:gdLst/>
                <a:ahLst/>
                <a:cxnLst/>
                <a:rect l="l" t="t" r="r" b="b"/>
                <a:pathLst>
                  <a:path w="79" h="64" extrusionOk="0">
                    <a:moveTo>
                      <a:pt x="0" y="18"/>
                    </a:moveTo>
                    <a:cubicBezTo>
                      <a:pt x="15" y="29"/>
                      <a:pt x="25" y="46"/>
                      <a:pt x="29" y="64"/>
                    </a:cubicBezTo>
                    <a:cubicBezTo>
                      <a:pt x="54" y="55"/>
                      <a:pt x="74" y="32"/>
                      <a:pt x="79" y="5"/>
                    </a:cubicBezTo>
                    <a:cubicBezTo>
                      <a:pt x="70" y="2"/>
                      <a:pt x="61" y="0"/>
                      <a:pt x="51" y="0"/>
                    </a:cubicBezTo>
                    <a:cubicBezTo>
                      <a:pt x="32" y="0"/>
                      <a:pt x="14" y="7"/>
                      <a:pt x="0" y="18"/>
                    </a:cubicBezTo>
                    <a:close/>
                  </a:path>
                </a:pathLst>
              </a:custGeom>
              <a:solidFill>
                <a:schemeClr val="accent3"/>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5" name="Google Shape;1673;p5">
                <a:extLst>
                  <a:ext uri="{FF2B5EF4-FFF2-40B4-BE49-F238E27FC236}">
                    <a16:creationId xmlns:a16="http://schemas.microsoft.com/office/drawing/2014/main" id="{6AF78058-B9B4-4C25-976B-3187D8DB1A48}"/>
                  </a:ext>
                </a:extLst>
              </p:cNvPr>
              <p:cNvSpPr/>
              <p:nvPr/>
            </p:nvSpPr>
            <p:spPr>
              <a:xfrm>
                <a:off x="3885853" y="3356151"/>
                <a:ext cx="2163389" cy="2576836"/>
              </a:xfrm>
              <a:custGeom>
                <a:avLst/>
                <a:gdLst/>
                <a:ahLst/>
                <a:cxnLst/>
                <a:rect l="l" t="t" r="r" b="b"/>
                <a:pathLst>
                  <a:path w="131" h="156" extrusionOk="0">
                    <a:moveTo>
                      <a:pt x="101" y="76"/>
                    </a:moveTo>
                    <a:cubicBezTo>
                      <a:pt x="101" y="70"/>
                      <a:pt x="102" y="64"/>
                      <a:pt x="103" y="59"/>
                    </a:cubicBezTo>
                    <a:cubicBezTo>
                      <a:pt x="77" y="50"/>
                      <a:pt x="58" y="27"/>
                      <a:pt x="52" y="0"/>
                    </a:cubicBezTo>
                    <a:cubicBezTo>
                      <a:pt x="22" y="12"/>
                      <a:pt x="0" y="41"/>
                      <a:pt x="0" y="76"/>
                    </a:cubicBezTo>
                    <a:cubicBezTo>
                      <a:pt x="0" y="120"/>
                      <a:pt x="36" y="156"/>
                      <a:pt x="81" y="156"/>
                    </a:cubicBezTo>
                    <a:cubicBezTo>
                      <a:pt x="100" y="156"/>
                      <a:pt x="118" y="149"/>
                      <a:pt x="131" y="138"/>
                    </a:cubicBezTo>
                    <a:cubicBezTo>
                      <a:pt x="113" y="123"/>
                      <a:pt x="101" y="101"/>
                      <a:pt x="101" y="76"/>
                    </a:cubicBezTo>
                    <a:close/>
                  </a:path>
                </a:pathLst>
              </a:custGeom>
              <a:solidFill>
                <a:schemeClr val="accent1"/>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6" name="Google Shape;1674;p5">
                <a:extLst>
                  <a:ext uri="{FF2B5EF4-FFF2-40B4-BE49-F238E27FC236}">
                    <a16:creationId xmlns:a16="http://schemas.microsoft.com/office/drawing/2014/main" id="{CF3EF418-8045-418E-B88B-E6C870C0CBB1}"/>
                  </a:ext>
                </a:extLst>
              </p:cNvPr>
              <p:cNvSpPr/>
              <p:nvPr/>
            </p:nvSpPr>
            <p:spPr>
              <a:xfrm>
                <a:off x="4745440" y="3273461"/>
                <a:ext cx="1303802" cy="1055734"/>
              </a:xfrm>
              <a:custGeom>
                <a:avLst/>
                <a:gdLst/>
                <a:ahLst/>
                <a:cxnLst/>
                <a:rect l="l" t="t" r="r" b="b"/>
                <a:pathLst>
                  <a:path w="79" h="64" extrusionOk="0">
                    <a:moveTo>
                      <a:pt x="51" y="64"/>
                    </a:moveTo>
                    <a:cubicBezTo>
                      <a:pt x="55" y="46"/>
                      <a:pt x="65" y="29"/>
                      <a:pt x="79" y="18"/>
                    </a:cubicBezTo>
                    <a:cubicBezTo>
                      <a:pt x="66" y="7"/>
                      <a:pt x="48" y="0"/>
                      <a:pt x="29" y="0"/>
                    </a:cubicBezTo>
                    <a:cubicBezTo>
                      <a:pt x="19" y="0"/>
                      <a:pt x="9" y="2"/>
                      <a:pt x="0" y="5"/>
                    </a:cubicBezTo>
                    <a:cubicBezTo>
                      <a:pt x="6" y="32"/>
                      <a:pt x="25" y="55"/>
                      <a:pt x="51" y="64"/>
                    </a:cubicBezTo>
                    <a:close/>
                  </a:path>
                </a:pathLst>
              </a:custGeom>
              <a:solidFill>
                <a:schemeClr val="accent3"/>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7" name="Google Shape;1675;p5">
                <a:extLst>
                  <a:ext uri="{FF2B5EF4-FFF2-40B4-BE49-F238E27FC236}">
                    <a16:creationId xmlns:a16="http://schemas.microsoft.com/office/drawing/2014/main" id="{93F1F687-65F6-4F55-80E5-40034B5A350E}"/>
                  </a:ext>
                </a:extLst>
              </p:cNvPr>
              <p:cNvSpPr/>
              <p:nvPr/>
            </p:nvSpPr>
            <p:spPr>
              <a:xfrm>
                <a:off x="5553105" y="4329195"/>
                <a:ext cx="992274" cy="1305724"/>
              </a:xfrm>
              <a:custGeom>
                <a:avLst/>
                <a:gdLst/>
                <a:ahLst/>
                <a:cxnLst/>
                <a:rect l="l" t="t" r="r" b="b"/>
                <a:pathLst>
                  <a:path w="60" h="79" extrusionOk="0">
                    <a:moveTo>
                      <a:pt x="60" y="17"/>
                    </a:moveTo>
                    <a:cubicBezTo>
                      <a:pt x="60" y="11"/>
                      <a:pt x="60" y="5"/>
                      <a:pt x="59" y="0"/>
                    </a:cubicBezTo>
                    <a:cubicBezTo>
                      <a:pt x="50" y="4"/>
                      <a:pt x="40" y="5"/>
                      <a:pt x="30" y="5"/>
                    </a:cubicBezTo>
                    <a:cubicBezTo>
                      <a:pt x="20" y="5"/>
                      <a:pt x="11" y="4"/>
                      <a:pt x="2" y="0"/>
                    </a:cubicBezTo>
                    <a:cubicBezTo>
                      <a:pt x="1" y="5"/>
                      <a:pt x="0" y="11"/>
                      <a:pt x="0" y="17"/>
                    </a:cubicBezTo>
                    <a:cubicBezTo>
                      <a:pt x="0" y="42"/>
                      <a:pt x="12" y="64"/>
                      <a:pt x="30" y="79"/>
                    </a:cubicBezTo>
                    <a:cubicBezTo>
                      <a:pt x="49" y="64"/>
                      <a:pt x="60" y="42"/>
                      <a:pt x="60" y="17"/>
                    </a:cubicBezTo>
                    <a:close/>
                  </a:path>
                </a:pathLst>
              </a:custGeom>
              <a:solidFill>
                <a:schemeClr val="accent3"/>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8" name="Google Shape;1676;p5">
                <a:extLst>
                  <a:ext uri="{FF2B5EF4-FFF2-40B4-BE49-F238E27FC236}">
                    <a16:creationId xmlns:a16="http://schemas.microsoft.com/office/drawing/2014/main" id="{DBC02511-B089-421D-9BEF-0CA7B6DA9DAB}"/>
                  </a:ext>
                </a:extLst>
              </p:cNvPr>
              <p:cNvSpPr/>
              <p:nvPr/>
            </p:nvSpPr>
            <p:spPr>
              <a:xfrm>
                <a:off x="5585796" y="3569604"/>
                <a:ext cx="942276" cy="842279"/>
              </a:xfrm>
              <a:custGeom>
                <a:avLst/>
                <a:gdLst/>
                <a:ahLst/>
                <a:cxnLst/>
                <a:rect l="l" t="t" r="r" b="b"/>
                <a:pathLst>
                  <a:path w="57" h="51" extrusionOk="0">
                    <a:moveTo>
                      <a:pt x="28" y="0"/>
                    </a:moveTo>
                    <a:cubicBezTo>
                      <a:pt x="14" y="11"/>
                      <a:pt x="4" y="28"/>
                      <a:pt x="0" y="46"/>
                    </a:cubicBezTo>
                    <a:cubicBezTo>
                      <a:pt x="9" y="50"/>
                      <a:pt x="18" y="51"/>
                      <a:pt x="28" y="51"/>
                    </a:cubicBezTo>
                    <a:cubicBezTo>
                      <a:pt x="38" y="51"/>
                      <a:pt x="48" y="50"/>
                      <a:pt x="57" y="46"/>
                    </a:cubicBezTo>
                    <a:cubicBezTo>
                      <a:pt x="53" y="28"/>
                      <a:pt x="43" y="11"/>
                      <a:pt x="28" y="0"/>
                    </a:cubicBezTo>
                    <a:close/>
                  </a:path>
                </a:pathLst>
              </a:custGeom>
              <a:solidFill>
                <a:schemeClr val="accent2"/>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cxnSp>
          <p:nvCxnSpPr>
            <p:cNvPr id="11" name="Google Shape;1677;p5">
              <a:extLst>
                <a:ext uri="{FF2B5EF4-FFF2-40B4-BE49-F238E27FC236}">
                  <a16:creationId xmlns:a16="http://schemas.microsoft.com/office/drawing/2014/main" id="{D779BA3C-D766-4C89-B045-F70B861878FA}"/>
                </a:ext>
              </a:extLst>
            </p:cNvPr>
            <p:cNvCxnSpPr/>
            <p:nvPr/>
          </p:nvCxnSpPr>
          <p:spPr>
            <a:xfrm>
              <a:off x="7161702" y="2632697"/>
              <a:ext cx="1713893" cy="0"/>
            </a:xfrm>
            <a:prstGeom prst="straightConnector1">
              <a:avLst/>
            </a:prstGeom>
            <a:noFill/>
            <a:ln w="25400" cap="flat" cmpd="sng">
              <a:solidFill>
                <a:schemeClr val="accent1"/>
              </a:solidFill>
              <a:prstDash val="dot"/>
              <a:round/>
              <a:headEnd type="none" w="med" len="med"/>
              <a:tailEnd type="none" w="med" len="med"/>
            </a:ln>
          </p:spPr>
        </p:cxnSp>
        <p:sp>
          <p:nvSpPr>
            <p:cNvPr id="12" name="Google Shape;1678;p5">
              <a:extLst>
                <a:ext uri="{FF2B5EF4-FFF2-40B4-BE49-F238E27FC236}">
                  <a16:creationId xmlns:a16="http://schemas.microsoft.com/office/drawing/2014/main" id="{121B6BDF-EED2-43DF-A51D-2890608A0B8A}"/>
                </a:ext>
              </a:extLst>
            </p:cNvPr>
            <p:cNvSpPr txBox="1"/>
            <p:nvPr/>
          </p:nvSpPr>
          <p:spPr>
            <a:xfrm>
              <a:off x="7161702" y="2676373"/>
              <a:ext cx="1305374" cy="505811"/>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fr-FR" sz="1000" err="1">
                  <a:solidFill>
                    <a:schemeClr val="accent1"/>
                  </a:solidFill>
                  <a:latin typeface="Roboto" panose="02000000000000000000" pitchFamily="2" charset="0"/>
                  <a:ea typeface="Roboto" panose="02000000000000000000" pitchFamily="2" charset="0"/>
                  <a:cs typeface="Calibri"/>
                  <a:sym typeface="Calibri"/>
                </a:rPr>
                <a:t>Periods</a:t>
              </a:r>
              <a:r>
                <a:rPr lang="fr-FR" sz="1000">
                  <a:solidFill>
                    <a:schemeClr val="accent1"/>
                  </a:solidFill>
                  <a:latin typeface="Roboto" panose="02000000000000000000" pitchFamily="2" charset="0"/>
                  <a:ea typeface="Roboto" panose="02000000000000000000" pitchFamily="2" charset="0"/>
                  <a:cs typeface="Calibri"/>
                  <a:sym typeface="Calibri"/>
                </a:rPr>
                <a:t> of </a:t>
              </a:r>
              <a:r>
                <a:rPr lang="fr-FR" sz="1000" err="1">
                  <a:solidFill>
                    <a:schemeClr val="accent1"/>
                  </a:solidFill>
                  <a:latin typeface="Roboto" panose="02000000000000000000" pitchFamily="2" charset="0"/>
                  <a:ea typeface="Roboto" panose="02000000000000000000" pitchFamily="2" charset="0"/>
                  <a:cs typeface="Calibri"/>
                  <a:sym typeface="Calibri"/>
                </a:rPr>
                <a:t>surveys</a:t>
              </a:r>
              <a:r>
                <a:rPr lang="fr-FR" sz="1000">
                  <a:solidFill>
                    <a:schemeClr val="accent1"/>
                  </a:solidFill>
                  <a:latin typeface="Roboto" panose="02000000000000000000" pitchFamily="2" charset="0"/>
                  <a:ea typeface="Roboto" panose="02000000000000000000" pitchFamily="2" charset="0"/>
                  <a:cs typeface="Calibri"/>
                  <a:sym typeface="Calibri"/>
                </a:rPr>
                <a:t>, over </a:t>
              </a:r>
              <a:r>
                <a:rPr lang="fr-FR" sz="1000" err="1">
                  <a:solidFill>
                    <a:schemeClr val="accent1"/>
                  </a:solidFill>
                  <a:latin typeface="Roboto" panose="02000000000000000000" pitchFamily="2" charset="0"/>
                  <a:ea typeface="Roboto" panose="02000000000000000000" pitchFamily="2" charset="0"/>
                  <a:cs typeface="Calibri"/>
                  <a:sym typeface="Calibri"/>
                </a:rPr>
                <a:t>months</a:t>
              </a:r>
              <a:r>
                <a:rPr lang="fr-FR" sz="1000">
                  <a:solidFill>
                    <a:schemeClr val="accent1"/>
                  </a:solidFill>
                  <a:latin typeface="Roboto" panose="02000000000000000000" pitchFamily="2" charset="0"/>
                  <a:ea typeface="Roboto" panose="02000000000000000000" pitchFamily="2" charset="0"/>
                  <a:cs typeface="Calibri"/>
                  <a:sym typeface="Calibri"/>
                </a:rPr>
                <a:t>, </a:t>
              </a:r>
              <a:r>
                <a:rPr lang="fr-FR" sz="1000" err="1">
                  <a:solidFill>
                    <a:schemeClr val="accent1"/>
                  </a:solidFill>
                  <a:latin typeface="Roboto" panose="02000000000000000000" pitchFamily="2" charset="0"/>
                  <a:ea typeface="Roboto" panose="02000000000000000000" pitchFamily="2" charset="0"/>
                  <a:cs typeface="Calibri"/>
                  <a:sym typeface="Calibri"/>
                </a:rPr>
                <a:t>weeks</a:t>
              </a:r>
              <a:r>
                <a:rPr lang="fr-FR" sz="1000">
                  <a:solidFill>
                    <a:schemeClr val="accent1"/>
                  </a:solidFill>
                  <a:latin typeface="Roboto" panose="02000000000000000000" pitchFamily="2" charset="0"/>
                  <a:ea typeface="Roboto" panose="02000000000000000000" pitchFamily="2" charset="0"/>
                  <a:cs typeface="Calibri"/>
                  <a:sym typeface="Calibri"/>
                </a:rPr>
                <a:t> and </a:t>
              </a:r>
              <a:r>
                <a:rPr lang="fr-FR" sz="1000" err="1">
                  <a:solidFill>
                    <a:schemeClr val="accent1"/>
                  </a:solidFill>
                  <a:latin typeface="Roboto" panose="02000000000000000000" pitchFamily="2" charset="0"/>
                  <a:ea typeface="Roboto" panose="02000000000000000000" pitchFamily="2" charset="0"/>
                  <a:cs typeface="Calibri"/>
                  <a:sym typeface="Calibri"/>
                </a:rPr>
                <a:t>hours</a:t>
              </a:r>
              <a:endParaRPr sz="1000">
                <a:solidFill>
                  <a:schemeClr val="accent1"/>
                </a:solidFill>
                <a:latin typeface="Roboto" panose="02000000000000000000" pitchFamily="2" charset="0"/>
                <a:ea typeface="Roboto" panose="02000000000000000000" pitchFamily="2" charset="0"/>
                <a:cs typeface="Calibri"/>
                <a:sym typeface="Calibri"/>
              </a:endParaRPr>
            </a:p>
          </p:txBody>
        </p:sp>
        <p:sp>
          <p:nvSpPr>
            <p:cNvPr id="13" name="Google Shape;1679;p5">
              <a:extLst>
                <a:ext uri="{FF2B5EF4-FFF2-40B4-BE49-F238E27FC236}">
                  <a16:creationId xmlns:a16="http://schemas.microsoft.com/office/drawing/2014/main" id="{C79331CB-5D7F-4957-9EEF-7C9ADFE54E61}"/>
                </a:ext>
              </a:extLst>
            </p:cNvPr>
            <p:cNvSpPr txBox="1"/>
            <p:nvPr/>
          </p:nvSpPr>
          <p:spPr>
            <a:xfrm>
              <a:off x="7161702" y="2379729"/>
              <a:ext cx="1293119" cy="224785"/>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fr-FR" sz="1000" b="1">
                  <a:solidFill>
                    <a:schemeClr val="accent1"/>
                  </a:solidFill>
                  <a:latin typeface="Roboto" panose="02000000000000000000" pitchFamily="2" charset="0"/>
                  <a:ea typeface="Roboto" panose="02000000000000000000" pitchFamily="2" charset="0"/>
                  <a:cs typeface="Calibri"/>
                  <a:sym typeface="Calibri"/>
                </a:rPr>
                <a:t>Time</a:t>
              </a:r>
              <a:endParaRPr sz="1000">
                <a:solidFill>
                  <a:schemeClr val="accent1"/>
                </a:solidFill>
                <a:latin typeface="Roboto" panose="02000000000000000000" pitchFamily="2" charset="0"/>
                <a:ea typeface="Roboto" panose="02000000000000000000" pitchFamily="2" charset="0"/>
              </a:endParaRPr>
            </a:p>
          </p:txBody>
        </p:sp>
        <p:sp>
          <p:nvSpPr>
            <p:cNvPr id="14" name="Google Shape;1680;p5">
              <a:extLst>
                <a:ext uri="{FF2B5EF4-FFF2-40B4-BE49-F238E27FC236}">
                  <a16:creationId xmlns:a16="http://schemas.microsoft.com/office/drawing/2014/main" id="{58EF43AB-EA07-4FF1-AD20-0B93F45034F7}"/>
                </a:ext>
              </a:extLst>
            </p:cNvPr>
            <p:cNvSpPr txBox="1"/>
            <p:nvPr/>
          </p:nvSpPr>
          <p:spPr>
            <a:xfrm>
              <a:off x="10560291" y="4005695"/>
              <a:ext cx="1194070" cy="505811"/>
            </a:xfrm>
            <a:prstGeom prst="rect">
              <a:avLst/>
            </a:prstGeom>
            <a:noFill/>
            <a:ln>
              <a:noFill/>
            </a:ln>
          </p:spPr>
          <p:txBody>
            <a:bodyPr spcFirstLastPara="1" wrap="square" lIns="91425" tIns="45700" rIns="0" bIns="45700" anchor="t" anchorCtr="0">
              <a:spAutoFit/>
            </a:bodyPr>
            <a:lstStyle/>
            <a:p>
              <a:pPr marL="177800" marR="0" lvl="0" indent="-177800" algn="r" rtl="0">
                <a:spcBef>
                  <a:spcPts val="0"/>
                </a:spcBef>
                <a:spcAft>
                  <a:spcPts val="0"/>
                </a:spcAft>
                <a:buNone/>
              </a:pPr>
              <a:r>
                <a:rPr lang="fr-FR" sz="1000" err="1">
                  <a:solidFill>
                    <a:schemeClr val="accent1"/>
                  </a:solidFill>
                  <a:latin typeface="Roboto" panose="02000000000000000000" pitchFamily="2" charset="0"/>
                  <a:ea typeface="Roboto" panose="02000000000000000000" pitchFamily="2" charset="0"/>
                  <a:cs typeface="Calibri"/>
                  <a:sym typeface="Calibri"/>
                </a:rPr>
                <a:t>Details</a:t>
              </a:r>
              <a:r>
                <a:rPr lang="fr-FR" sz="1000">
                  <a:solidFill>
                    <a:schemeClr val="accent1"/>
                  </a:solidFill>
                  <a:latin typeface="Roboto" panose="02000000000000000000" pitchFamily="2" charset="0"/>
                  <a:ea typeface="Roboto" panose="02000000000000000000" pitchFamily="2" charset="0"/>
                  <a:cs typeface="Calibri"/>
                  <a:sym typeface="Calibri"/>
                </a:rPr>
                <a:t> on types of </a:t>
              </a:r>
              <a:r>
                <a:rPr lang="fr-FR" sz="1000" err="1">
                  <a:solidFill>
                    <a:schemeClr val="accent1"/>
                  </a:solidFill>
                  <a:latin typeface="Roboto" panose="02000000000000000000" pitchFamily="2" charset="0"/>
                  <a:ea typeface="Roboto" panose="02000000000000000000" pitchFamily="2" charset="0"/>
                  <a:cs typeface="Calibri"/>
                  <a:sym typeface="Calibri"/>
                </a:rPr>
                <a:t>vehicles</a:t>
              </a:r>
              <a:r>
                <a:rPr lang="fr-FR" sz="1000">
                  <a:solidFill>
                    <a:schemeClr val="accent1"/>
                  </a:solidFill>
                  <a:latin typeface="Roboto" panose="02000000000000000000" pitchFamily="2" charset="0"/>
                  <a:ea typeface="Roboto" panose="02000000000000000000" pitchFamily="2" charset="0"/>
                  <a:cs typeface="Calibri"/>
                  <a:sym typeface="Calibri"/>
                </a:rPr>
                <a:t> and </a:t>
              </a:r>
              <a:r>
                <a:rPr lang="fr-FR" sz="1000" err="1">
                  <a:solidFill>
                    <a:schemeClr val="accent1"/>
                  </a:solidFill>
                  <a:latin typeface="Roboto" panose="02000000000000000000" pitchFamily="2" charset="0"/>
                  <a:ea typeface="Roboto" panose="02000000000000000000" pitchFamily="2" charset="0"/>
                  <a:cs typeface="Calibri"/>
                  <a:sym typeface="Calibri"/>
                </a:rPr>
                <a:t>characteristics</a:t>
              </a:r>
              <a:endParaRPr sz="1000">
                <a:solidFill>
                  <a:schemeClr val="accent1"/>
                </a:solidFill>
                <a:latin typeface="Roboto" panose="02000000000000000000" pitchFamily="2" charset="0"/>
                <a:ea typeface="Roboto" panose="02000000000000000000" pitchFamily="2" charset="0"/>
                <a:cs typeface="Calibri"/>
                <a:sym typeface="Calibri"/>
              </a:endParaRPr>
            </a:p>
          </p:txBody>
        </p:sp>
        <p:cxnSp>
          <p:nvCxnSpPr>
            <p:cNvPr id="15" name="Google Shape;1681;p5">
              <a:extLst>
                <a:ext uri="{FF2B5EF4-FFF2-40B4-BE49-F238E27FC236}">
                  <a16:creationId xmlns:a16="http://schemas.microsoft.com/office/drawing/2014/main" id="{31DFAB24-B77C-4723-BDE0-6AF76CDEA70A}"/>
                </a:ext>
              </a:extLst>
            </p:cNvPr>
            <p:cNvCxnSpPr/>
            <p:nvPr/>
          </p:nvCxnSpPr>
          <p:spPr>
            <a:xfrm flipV="1">
              <a:off x="10570226" y="4005695"/>
              <a:ext cx="1184134" cy="0"/>
            </a:xfrm>
            <a:prstGeom prst="straightConnector1">
              <a:avLst/>
            </a:prstGeom>
            <a:noFill/>
            <a:ln w="25400" cap="flat" cmpd="sng">
              <a:solidFill>
                <a:schemeClr val="accent1"/>
              </a:solidFill>
              <a:prstDash val="dot"/>
              <a:round/>
              <a:headEnd type="none" w="med" len="med"/>
              <a:tailEnd type="none" w="med" len="med"/>
            </a:ln>
          </p:spPr>
        </p:cxnSp>
        <p:sp>
          <p:nvSpPr>
            <p:cNvPr id="16" name="Google Shape;1682;p5">
              <a:extLst>
                <a:ext uri="{FF2B5EF4-FFF2-40B4-BE49-F238E27FC236}">
                  <a16:creationId xmlns:a16="http://schemas.microsoft.com/office/drawing/2014/main" id="{C4FF8E51-76CC-4143-852F-95604A4F898D}"/>
                </a:ext>
              </a:extLst>
            </p:cNvPr>
            <p:cNvSpPr txBox="1"/>
            <p:nvPr/>
          </p:nvSpPr>
          <p:spPr>
            <a:xfrm>
              <a:off x="10460584" y="3472331"/>
              <a:ext cx="1082485" cy="224785"/>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fr-FR" sz="1000" b="1">
                  <a:solidFill>
                    <a:schemeClr val="accent1"/>
                  </a:solidFill>
                  <a:latin typeface="Roboto" panose="02000000000000000000" pitchFamily="2" charset="0"/>
                  <a:ea typeface="Roboto" panose="02000000000000000000" pitchFamily="2" charset="0"/>
                  <a:cs typeface="Calibri"/>
                  <a:sym typeface="Calibri"/>
                </a:rPr>
                <a:t>Composition</a:t>
              </a:r>
              <a:endParaRPr sz="1000">
                <a:solidFill>
                  <a:schemeClr val="accent1"/>
                </a:solidFill>
                <a:latin typeface="Roboto" panose="02000000000000000000" pitchFamily="2" charset="0"/>
                <a:ea typeface="Roboto" panose="02000000000000000000" pitchFamily="2" charset="0"/>
              </a:endParaRPr>
            </a:p>
          </p:txBody>
        </p:sp>
        <p:cxnSp>
          <p:nvCxnSpPr>
            <p:cNvPr id="17" name="Google Shape;1683;p5">
              <a:extLst>
                <a:ext uri="{FF2B5EF4-FFF2-40B4-BE49-F238E27FC236}">
                  <a16:creationId xmlns:a16="http://schemas.microsoft.com/office/drawing/2014/main" id="{25F84319-E17B-4170-9861-0F5A0FCE55F2}"/>
                </a:ext>
              </a:extLst>
            </p:cNvPr>
            <p:cNvCxnSpPr/>
            <p:nvPr/>
          </p:nvCxnSpPr>
          <p:spPr>
            <a:xfrm flipV="1">
              <a:off x="7160371" y="4025840"/>
              <a:ext cx="1066522" cy="10799"/>
            </a:xfrm>
            <a:prstGeom prst="straightConnector1">
              <a:avLst/>
            </a:prstGeom>
            <a:noFill/>
            <a:ln w="25400" cap="flat" cmpd="sng">
              <a:solidFill>
                <a:schemeClr val="accent1"/>
              </a:solidFill>
              <a:prstDash val="dot"/>
              <a:round/>
              <a:headEnd type="none" w="med" len="med"/>
              <a:tailEnd type="none" w="med" len="med"/>
            </a:ln>
          </p:spPr>
        </p:cxnSp>
        <p:sp>
          <p:nvSpPr>
            <p:cNvPr id="18" name="Google Shape;1684;p5">
              <a:extLst>
                <a:ext uri="{FF2B5EF4-FFF2-40B4-BE49-F238E27FC236}">
                  <a16:creationId xmlns:a16="http://schemas.microsoft.com/office/drawing/2014/main" id="{68E45779-CD6C-4766-9910-45A03674A548}"/>
                </a:ext>
              </a:extLst>
            </p:cNvPr>
            <p:cNvSpPr txBox="1"/>
            <p:nvPr/>
          </p:nvSpPr>
          <p:spPr>
            <a:xfrm>
              <a:off x="7160371" y="4055405"/>
              <a:ext cx="1069720" cy="231810"/>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fr-FR" sz="1000" err="1">
                  <a:solidFill>
                    <a:schemeClr val="accent1"/>
                  </a:solidFill>
                  <a:latin typeface="Roboto" panose="02000000000000000000" pitchFamily="2" charset="0"/>
                  <a:ea typeface="Roboto" panose="02000000000000000000" pitchFamily="2" charset="0"/>
                  <a:cs typeface="Calibri"/>
                  <a:sym typeface="Calibri"/>
                </a:rPr>
                <a:t>Study</a:t>
              </a:r>
              <a:r>
                <a:rPr lang="fr-FR" sz="1000">
                  <a:solidFill>
                    <a:schemeClr val="accent1"/>
                  </a:solidFill>
                  <a:latin typeface="Roboto" panose="02000000000000000000" pitchFamily="2" charset="0"/>
                  <a:ea typeface="Roboto" panose="02000000000000000000" pitchFamily="2" charset="0"/>
                  <a:cs typeface="Calibri"/>
                  <a:sym typeface="Calibri"/>
                </a:rPr>
                <a:t> area</a:t>
              </a:r>
              <a:endParaRPr sz="1000">
                <a:solidFill>
                  <a:schemeClr val="accent1"/>
                </a:solidFill>
                <a:latin typeface="Roboto" panose="02000000000000000000" pitchFamily="2" charset="0"/>
                <a:ea typeface="Roboto" panose="02000000000000000000" pitchFamily="2" charset="0"/>
                <a:cs typeface="Calibri"/>
                <a:sym typeface="Calibri"/>
              </a:endParaRPr>
            </a:p>
          </p:txBody>
        </p:sp>
        <p:sp>
          <p:nvSpPr>
            <p:cNvPr id="19" name="Google Shape;1685;p5">
              <a:extLst>
                <a:ext uri="{FF2B5EF4-FFF2-40B4-BE49-F238E27FC236}">
                  <a16:creationId xmlns:a16="http://schemas.microsoft.com/office/drawing/2014/main" id="{5F092581-9105-4119-96C3-749D4ADB8762}"/>
                </a:ext>
              </a:extLst>
            </p:cNvPr>
            <p:cNvSpPr txBox="1"/>
            <p:nvPr/>
          </p:nvSpPr>
          <p:spPr>
            <a:xfrm>
              <a:off x="7160371" y="3752071"/>
              <a:ext cx="774227" cy="224785"/>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fr-FR" sz="1000" b="1" err="1">
                  <a:solidFill>
                    <a:schemeClr val="accent1"/>
                  </a:solidFill>
                  <a:latin typeface="Roboto" panose="02000000000000000000" pitchFamily="2" charset="0"/>
                  <a:ea typeface="Roboto" panose="02000000000000000000" pitchFamily="2" charset="0"/>
                  <a:cs typeface="Calibri"/>
                  <a:sym typeface="Calibri"/>
                </a:rPr>
                <a:t>Space</a:t>
              </a:r>
              <a:endParaRPr sz="1000">
                <a:solidFill>
                  <a:schemeClr val="accent1"/>
                </a:solidFill>
                <a:latin typeface="Roboto" panose="02000000000000000000" pitchFamily="2" charset="0"/>
                <a:ea typeface="Roboto" panose="02000000000000000000" pitchFamily="2" charset="0"/>
              </a:endParaRPr>
            </a:p>
          </p:txBody>
        </p:sp>
        <p:sp>
          <p:nvSpPr>
            <p:cNvPr id="20" name="Google Shape;1686;p5">
              <a:extLst>
                <a:ext uri="{FF2B5EF4-FFF2-40B4-BE49-F238E27FC236}">
                  <a16:creationId xmlns:a16="http://schemas.microsoft.com/office/drawing/2014/main" id="{51286B9D-51B9-4B0E-9E56-8DCB83EDDE9F}"/>
                </a:ext>
              </a:extLst>
            </p:cNvPr>
            <p:cNvSpPr txBox="1"/>
            <p:nvPr/>
          </p:nvSpPr>
          <p:spPr>
            <a:xfrm>
              <a:off x="10202681" y="2322656"/>
              <a:ext cx="886725" cy="224785"/>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fr-FR" sz="1000" b="1">
                  <a:solidFill>
                    <a:schemeClr val="accent1"/>
                  </a:solidFill>
                  <a:latin typeface="Roboto" panose="02000000000000000000" pitchFamily="2" charset="0"/>
                  <a:ea typeface="Roboto" panose="02000000000000000000" pitchFamily="2" charset="0"/>
                  <a:cs typeface="Calibri"/>
                  <a:sym typeface="Calibri"/>
                </a:rPr>
                <a:t>Optimal data</a:t>
              </a:r>
              <a:endParaRPr sz="1000" b="1">
                <a:solidFill>
                  <a:schemeClr val="accent1"/>
                </a:solidFill>
                <a:latin typeface="Roboto" panose="02000000000000000000" pitchFamily="2" charset="0"/>
                <a:ea typeface="Roboto" panose="02000000000000000000" pitchFamily="2" charset="0"/>
                <a:cs typeface="Calibri"/>
                <a:sym typeface="Calibri"/>
              </a:endParaRPr>
            </a:p>
          </p:txBody>
        </p:sp>
        <p:cxnSp>
          <p:nvCxnSpPr>
            <p:cNvPr id="21" name="Google Shape;1687;p5">
              <a:extLst>
                <a:ext uri="{FF2B5EF4-FFF2-40B4-BE49-F238E27FC236}">
                  <a16:creationId xmlns:a16="http://schemas.microsoft.com/office/drawing/2014/main" id="{632187E6-D9FC-48D0-8F3C-4703872BEC02}"/>
                </a:ext>
              </a:extLst>
            </p:cNvPr>
            <p:cNvCxnSpPr/>
            <p:nvPr/>
          </p:nvCxnSpPr>
          <p:spPr>
            <a:xfrm flipH="1">
              <a:off x="9367313" y="2632697"/>
              <a:ext cx="1380638" cy="997127"/>
            </a:xfrm>
            <a:prstGeom prst="straightConnector1">
              <a:avLst/>
            </a:prstGeom>
            <a:noFill/>
            <a:ln w="25400" cap="flat" cmpd="sng">
              <a:solidFill>
                <a:schemeClr val="accent1"/>
              </a:solidFill>
              <a:prstDash val="dot"/>
              <a:round/>
              <a:headEnd type="none" w="med" len="med"/>
              <a:tailEnd type="none" w="med" len="med"/>
            </a:ln>
          </p:spPr>
        </p:cxnSp>
      </p:grpSp>
      <p:pic>
        <p:nvPicPr>
          <p:cNvPr id="5" name="Picture 4">
            <a:extLst>
              <a:ext uri="{FF2B5EF4-FFF2-40B4-BE49-F238E27FC236}">
                <a16:creationId xmlns:a16="http://schemas.microsoft.com/office/drawing/2014/main" id="{558E96B5-A704-4D52-B164-753AAB4F9069}"/>
              </a:ext>
            </a:extLst>
          </p:cNvPr>
          <p:cNvPicPr>
            <a:picLocks noChangeAspect="1"/>
          </p:cNvPicPr>
          <p:nvPr/>
        </p:nvPicPr>
        <p:blipFill>
          <a:blip r:embed="rId3">
            <a:duotone>
              <a:schemeClr val="accent1">
                <a:shade val="45000"/>
                <a:satMod val="135000"/>
              </a:schemeClr>
              <a:prstClr val="white"/>
            </a:duotone>
          </a:blip>
          <a:stretch>
            <a:fillRect/>
          </a:stretch>
        </p:blipFill>
        <p:spPr>
          <a:xfrm>
            <a:off x="763037" y="705683"/>
            <a:ext cx="3987250" cy="2555929"/>
          </a:xfrm>
          <a:prstGeom prst="rect">
            <a:avLst/>
          </a:prstGeom>
        </p:spPr>
      </p:pic>
      <p:grpSp>
        <p:nvGrpSpPr>
          <p:cNvPr id="30" name="Google Shape;1827;g1276c94bb8a_0_128">
            <a:extLst>
              <a:ext uri="{FF2B5EF4-FFF2-40B4-BE49-F238E27FC236}">
                <a16:creationId xmlns:a16="http://schemas.microsoft.com/office/drawing/2014/main" id="{3681BE21-E44F-4C4E-BA16-36E361D2C6C2}"/>
              </a:ext>
            </a:extLst>
          </p:cNvPr>
          <p:cNvGrpSpPr/>
          <p:nvPr/>
        </p:nvGrpSpPr>
        <p:grpSpPr>
          <a:xfrm>
            <a:off x="-2133316" y="142568"/>
            <a:ext cx="453913" cy="453411"/>
            <a:chOff x="5823294" y="2309751"/>
            <a:chExt cx="315327" cy="314978"/>
          </a:xfrm>
        </p:grpSpPr>
        <p:sp>
          <p:nvSpPr>
            <p:cNvPr id="31" name="Google Shape;1828;g1276c94bb8a_0_128">
              <a:extLst>
                <a:ext uri="{FF2B5EF4-FFF2-40B4-BE49-F238E27FC236}">
                  <a16:creationId xmlns:a16="http://schemas.microsoft.com/office/drawing/2014/main" id="{C6E06288-53CC-4417-ADA7-1749A2E9129D}"/>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29;g1276c94bb8a_0_128">
              <a:extLst>
                <a:ext uri="{FF2B5EF4-FFF2-40B4-BE49-F238E27FC236}">
                  <a16:creationId xmlns:a16="http://schemas.microsoft.com/office/drawing/2014/main" id="{E6F7F96B-9AD4-4C06-93C8-69450A98374B}"/>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 name="Google Shape;1830;g1276c94bb8a_0_128">
              <a:extLst>
                <a:ext uri="{FF2B5EF4-FFF2-40B4-BE49-F238E27FC236}">
                  <a16:creationId xmlns:a16="http://schemas.microsoft.com/office/drawing/2014/main" id="{364EBF3B-6A88-42A3-8A21-D4D138274938}"/>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 name="Google Shape;1831;g1276c94bb8a_0_128">
              <a:extLst>
                <a:ext uri="{FF2B5EF4-FFF2-40B4-BE49-F238E27FC236}">
                  <a16:creationId xmlns:a16="http://schemas.microsoft.com/office/drawing/2014/main" id="{B4F4811D-8856-4506-B22D-4AABD6EE452B}"/>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 name="Google Shape;1832;g1276c94bb8a_0_128">
              <a:extLst>
                <a:ext uri="{FF2B5EF4-FFF2-40B4-BE49-F238E27FC236}">
                  <a16:creationId xmlns:a16="http://schemas.microsoft.com/office/drawing/2014/main" id="{DF6FCD6F-D54B-4205-A97D-A5A5715D49AD}"/>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 name="Google Shape;1833;g1276c94bb8a_0_128">
              <a:extLst>
                <a:ext uri="{FF2B5EF4-FFF2-40B4-BE49-F238E27FC236}">
                  <a16:creationId xmlns:a16="http://schemas.microsoft.com/office/drawing/2014/main" id="{6AE90700-605E-49B3-A996-428B979665A7}"/>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 name="Google Shape;1834;g1276c94bb8a_0_128">
              <a:extLst>
                <a:ext uri="{FF2B5EF4-FFF2-40B4-BE49-F238E27FC236}">
                  <a16:creationId xmlns:a16="http://schemas.microsoft.com/office/drawing/2014/main" id="{6A83DBC3-AF26-40B4-843F-B6F7D5BBB20C}"/>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 name="Google Shape;1835;g1276c94bb8a_0_128">
              <a:extLst>
                <a:ext uri="{FF2B5EF4-FFF2-40B4-BE49-F238E27FC236}">
                  <a16:creationId xmlns:a16="http://schemas.microsoft.com/office/drawing/2014/main" id="{8C45C1BB-9E7C-4AFE-8A17-3866874BCBB8}"/>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 name="Google Shape;1836;g1276c94bb8a_0_128">
              <a:extLst>
                <a:ext uri="{FF2B5EF4-FFF2-40B4-BE49-F238E27FC236}">
                  <a16:creationId xmlns:a16="http://schemas.microsoft.com/office/drawing/2014/main" id="{8EFBBFF7-BDC1-4A45-A3C9-FA996480771F}"/>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0" name="Google Shape;1837;g1276c94bb8a_0_128">
              <a:extLst>
                <a:ext uri="{FF2B5EF4-FFF2-40B4-BE49-F238E27FC236}">
                  <a16:creationId xmlns:a16="http://schemas.microsoft.com/office/drawing/2014/main" id="{CA1D6F0D-FC46-4137-8724-31D692CC7893}"/>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1" name="Google Shape;1838;g1276c94bb8a_0_128">
              <a:extLst>
                <a:ext uri="{FF2B5EF4-FFF2-40B4-BE49-F238E27FC236}">
                  <a16:creationId xmlns:a16="http://schemas.microsoft.com/office/drawing/2014/main" id="{9984AA67-8FCD-4525-9D1A-12213E66ED41}"/>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 name="Google Shape;1839;g1276c94bb8a_0_128">
              <a:extLst>
                <a:ext uri="{FF2B5EF4-FFF2-40B4-BE49-F238E27FC236}">
                  <a16:creationId xmlns:a16="http://schemas.microsoft.com/office/drawing/2014/main" id="{0CEF3BB2-CDFC-41E9-B335-87D47CB46339}"/>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 name="Google Shape;1840;g1276c94bb8a_0_128">
              <a:extLst>
                <a:ext uri="{FF2B5EF4-FFF2-40B4-BE49-F238E27FC236}">
                  <a16:creationId xmlns:a16="http://schemas.microsoft.com/office/drawing/2014/main" id="{CC458FE0-189C-480F-A062-1F4B0159EF2B}"/>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4" name="Google Shape;1841;g1276c94bb8a_0_128">
              <a:extLst>
                <a:ext uri="{FF2B5EF4-FFF2-40B4-BE49-F238E27FC236}">
                  <a16:creationId xmlns:a16="http://schemas.microsoft.com/office/drawing/2014/main" id="{BDD22749-1200-48A1-A496-0A3838665812}"/>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 name="Google Shape;1842;g1276c94bb8a_0_128">
              <a:extLst>
                <a:ext uri="{FF2B5EF4-FFF2-40B4-BE49-F238E27FC236}">
                  <a16:creationId xmlns:a16="http://schemas.microsoft.com/office/drawing/2014/main" id="{F610F108-82A3-4042-89BA-995E48212109}"/>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6" name="Google Shape;1843;g1276c94bb8a_0_128">
              <a:extLst>
                <a:ext uri="{FF2B5EF4-FFF2-40B4-BE49-F238E27FC236}">
                  <a16:creationId xmlns:a16="http://schemas.microsoft.com/office/drawing/2014/main" id="{297B8DAF-03EB-4CF5-BE3E-9ECE24737178}"/>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 name="Google Shape;1844;g1276c94bb8a_0_128">
              <a:extLst>
                <a:ext uri="{FF2B5EF4-FFF2-40B4-BE49-F238E27FC236}">
                  <a16:creationId xmlns:a16="http://schemas.microsoft.com/office/drawing/2014/main" id="{48CC3B13-DC4D-4EB2-87E7-0BB6A4A3248C}"/>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8" name="Google Shape;1845;g1276c94bb8a_0_128">
            <a:extLst>
              <a:ext uri="{FF2B5EF4-FFF2-40B4-BE49-F238E27FC236}">
                <a16:creationId xmlns:a16="http://schemas.microsoft.com/office/drawing/2014/main" id="{F166F372-BEC6-40D1-8676-ABC9A54E9069}"/>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2550729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4D29F-1931-46D5-84BC-0DC8212DDBC9}"/>
              </a:ext>
            </a:extLst>
          </p:cNvPr>
          <p:cNvSpPr>
            <a:spLocks noGrp="1"/>
          </p:cNvSpPr>
          <p:nvPr>
            <p:ph type="body" sz="quarter" idx="13"/>
          </p:nvPr>
        </p:nvSpPr>
        <p:spPr/>
        <p:txBody>
          <a:bodyPr/>
          <a:lstStyle/>
          <a:p>
            <a:r>
              <a:rPr lang="de-DE">
                <a:solidFill>
                  <a:schemeClr val="accent1"/>
                </a:solidFill>
              </a:rPr>
              <a:t>Household Survey</a:t>
            </a:r>
            <a:endParaRPr lang="en-US">
              <a:solidFill>
                <a:schemeClr val="accent1"/>
              </a:solidFill>
            </a:endParaRPr>
          </a:p>
        </p:txBody>
      </p:sp>
      <p:sp>
        <p:nvSpPr>
          <p:cNvPr id="4" name="Text Placeholder 3">
            <a:extLst>
              <a:ext uri="{FF2B5EF4-FFF2-40B4-BE49-F238E27FC236}">
                <a16:creationId xmlns:a16="http://schemas.microsoft.com/office/drawing/2014/main" id="{E0E5B8B2-266C-410F-882B-36638E79CE8A}"/>
              </a:ext>
            </a:extLst>
          </p:cNvPr>
          <p:cNvSpPr>
            <a:spLocks noGrp="1"/>
          </p:cNvSpPr>
          <p:nvPr>
            <p:ph type="body" sz="quarter" idx="15"/>
          </p:nvPr>
        </p:nvSpPr>
        <p:spPr/>
        <p:txBody>
          <a:bodyPr/>
          <a:lstStyle/>
          <a:p>
            <a:r>
              <a:rPr lang="de-DE">
                <a:solidFill>
                  <a:schemeClr val="accent1"/>
                </a:solidFill>
              </a:rPr>
              <a:t>Traffic Count Surveys</a:t>
            </a:r>
            <a:endParaRPr lang="en-US">
              <a:solidFill>
                <a:schemeClr val="accent1"/>
              </a:solidFill>
            </a:endParaRPr>
          </a:p>
        </p:txBody>
      </p:sp>
      <p:sp>
        <p:nvSpPr>
          <p:cNvPr id="6" name="Text Placeholder 5">
            <a:extLst>
              <a:ext uri="{FF2B5EF4-FFF2-40B4-BE49-F238E27FC236}">
                <a16:creationId xmlns:a16="http://schemas.microsoft.com/office/drawing/2014/main" id="{864504A6-C056-4457-BA59-CDB22DFF329C}"/>
              </a:ext>
            </a:extLst>
          </p:cNvPr>
          <p:cNvSpPr>
            <a:spLocks noGrp="1"/>
          </p:cNvSpPr>
          <p:nvPr>
            <p:ph type="body" sz="quarter" idx="10"/>
          </p:nvPr>
        </p:nvSpPr>
        <p:spPr/>
        <p:txBody>
          <a:bodyPr/>
          <a:lstStyle/>
          <a:p>
            <a:r>
              <a:rPr lang="de-DE"/>
              <a:t>Different </a:t>
            </a:r>
            <a:r>
              <a:rPr lang="de-DE" err="1"/>
              <a:t>Types</a:t>
            </a:r>
            <a:r>
              <a:rPr lang="de-DE"/>
              <a:t> </a:t>
            </a:r>
            <a:r>
              <a:rPr lang="de-DE" err="1"/>
              <a:t>of</a:t>
            </a:r>
            <a:r>
              <a:rPr lang="de-DE"/>
              <a:t> Surveys </a:t>
            </a:r>
            <a:r>
              <a:rPr lang="de-DE" err="1"/>
              <a:t>for</a:t>
            </a:r>
            <a:r>
              <a:rPr lang="de-DE"/>
              <a:t> different </a:t>
            </a:r>
            <a:r>
              <a:rPr lang="de-DE" err="1"/>
              <a:t>purposes</a:t>
            </a:r>
            <a:endParaRPr lang="en-US"/>
          </a:p>
        </p:txBody>
      </p:sp>
      <p:sp>
        <p:nvSpPr>
          <p:cNvPr id="12" name="Text Placeholder 11">
            <a:extLst>
              <a:ext uri="{FF2B5EF4-FFF2-40B4-BE49-F238E27FC236}">
                <a16:creationId xmlns:a16="http://schemas.microsoft.com/office/drawing/2014/main" id="{8089025C-15E8-4787-A5CE-94EFAE11A247}"/>
              </a:ext>
            </a:extLst>
          </p:cNvPr>
          <p:cNvSpPr>
            <a:spLocks noGrp="1"/>
          </p:cNvSpPr>
          <p:nvPr>
            <p:ph type="body" sz="quarter" idx="14"/>
          </p:nvPr>
        </p:nvSpPr>
        <p:spPr>
          <a:xfrm>
            <a:off x="6555775" y="3997610"/>
            <a:ext cx="2721389" cy="348154"/>
          </a:xfrm>
        </p:spPr>
        <p:txBody>
          <a:bodyPr/>
          <a:lstStyle/>
          <a:p>
            <a:r>
              <a:rPr lang="de-DE">
                <a:solidFill>
                  <a:schemeClr val="accent1"/>
                </a:solidFill>
              </a:rPr>
              <a:t>Survey </a:t>
            </a:r>
            <a:r>
              <a:rPr lang="de-DE" err="1">
                <a:solidFill>
                  <a:schemeClr val="accent1"/>
                </a:solidFill>
              </a:rPr>
              <a:t>by</a:t>
            </a:r>
            <a:r>
              <a:rPr lang="de-DE">
                <a:solidFill>
                  <a:schemeClr val="accent1"/>
                </a:solidFill>
              </a:rPr>
              <a:t> Interviews</a:t>
            </a:r>
            <a:endParaRPr lang="en-US">
              <a:solidFill>
                <a:schemeClr val="accent1"/>
              </a:solidFill>
            </a:endParaRPr>
          </a:p>
        </p:txBody>
      </p:sp>
      <p:sp>
        <p:nvSpPr>
          <p:cNvPr id="14" name="Text Placeholder 5">
            <a:extLst>
              <a:ext uri="{FF2B5EF4-FFF2-40B4-BE49-F238E27FC236}">
                <a16:creationId xmlns:a16="http://schemas.microsoft.com/office/drawing/2014/main" id="{709DDAB9-A89C-4086-B543-221CD9FBE688}"/>
              </a:ext>
            </a:extLst>
          </p:cNvPr>
          <p:cNvSpPr txBox="1">
            <a:spLocks/>
          </p:cNvSpPr>
          <p:nvPr/>
        </p:nvSpPr>
        <p:spPr>
          <a:xfrm>
            <a:off x="6555776" y="4422739"/>
            <a:ext cx="3776889" cy="577569"/>
          </a:xfrm>
          <a:prstGeom prst="rect">
            <a:avLst/>
          </a:prstGeom>
        </p:spPr>
        <p:txBody>
          <a:bodyPr/>
          <a:lstStyle>
            <a:lvl1pPr marL="9525" indent="-9525" algn="l" defTabSz="914400" rtl="0" eaLnBrk="1" latinLnBrk="0" hangingPunct="1">
              <a:lnSpc>
                <a:spcPct val="90000"/>
              </a:lnSpc>
              <a:spcBef>
                <a:spcPts val="1000"/>
              </a:spcBef>
              <a:buFont typeface="Arial"/>
              <a:buNone/>
              <a:tabLst/>
              <a:defRPr sz="2000" kern="1200">
                <a:solidFill>
                  <a:schemeClr val="tx2"/>
                </a:solidFill>
                <a:latin typeface="Gravur-CondensedBol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a:buClr>
                <a:schemeClr val="accent1"/>
              </a:buClr>
              <a:buFont typeface="Arial" panose="020B0604020202020204" pitchFamily="34" charset="0"/>
              <a:buChar char="•"/>
            </a:pPr>
            <a:r>
              <a:rPr lang="de-DE" sz="1200"/>
              <a:t>Public </a:t>
            </a:r>
            <a:r>
              <a:rPr lang="de-DE" sz="1200" err="1"/>
              <a:t>transport</a:t>
            </a:r>
            <a:r>
              <a:rPr lang="de-DE" sz="1200"/>
              <a:t> OD </a:t>
            </a:r>
            <a:r>
              <a:rPr lang="de-DE" sz="1200" err="1"/>
              <a:t>interviews</a:t>
            </a:r>
            <a:endParaRPr lang="de-DE" sz="1200"/>
          </a:p>
          <a:p>
            <a:pPr marL="171450" indent="-171450">
              <a:buClr>
                <a:schemeClr val="accent1"/>
              </a:buClr>
              <a:buFont typeface="Arial" panose="020B0604020202020204" pitchFamily="34" charset="0"/>
              <a:buChar char="•"/>
            </a:pPr>
            <a:r>
              <a:rPr lang="de-DE" sz="1200" err="1"/>
              <a:t>Roadside</a:t>
            </a:r>
            <a:r>
              <a:rPr lang="de-DE" sz="1200"/>
              <a:t> Interviews</a:t>
            </a:r>
            <a:endParaRPr lang="en-US" sz="1200"/>
          </a:p>
        </p:txBody>
      </p:sp>
      <p:sp>
        <p:nvSpPr>
          <p:cNvPr id="17" name="Text Placeholder 3">
            <a:extLst>
              <a:ext uri="{FF2B5EF4-FFF2-40B4-BE49-F238E27FC236}">
                <a16:creationId xmlns:a16="http://schemas.microsoft.com/office/drawing/2014/main" id="{BE64A448-4AA7-4FDF-81BE-7D53855E36F0}"/>
              </a:ext>
            </a:extLst>
          </p:cNvPr>
          <p:cNvSpPr txBox="1">
            <a:spLocks/>
          </p:cNvSpPr>
          <p:nvPr/>
        </p:nvSpPr>
        <p:spPr>
          <a:xfrm>
            <a:off x="6555776" y="5452150"/>
            <a:ext cx="2721388" cy="348154"/>
          </a:xfrm>
          <a:prstGeom prst="rect">
            <a:avLst/>
          </a:prstGeom>
        </p:spPr>
        <p:txBody>
          <a:bodyPr/>
          <a:lstStyle>
            <a:lvl1pPr marL="9525" indent="-9525" algn="l" defTabSz="914400" rtl="0" eaLnBrk="1" latinLnBrk="0" hangingPunct="1">
              <a:lnSpc>
                <a:spcPct val="90000"/>
              </a:lnSpc>
              <a:spcBef>
                <a:spcPts val="1000"/>
              </a:spcBef>
              <a:buFont typeface="Arial"/>
              <a:buNone/>
              <a:tabLst/>
              <a:defRPr sz="2000" kern="1200">
                <a:solidFill>
                  <a:schemeClr val="tx2"/>
                </a:solidFill>
                <a:latin typeface="Gravur-CondensedBol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a:solidFill>
                  <a:schemeClr val="accent1"/>
                </a:solidFill>
              </a:rPr>
              <a:t>Travel Time Survey</a:t>
            </a:r>
            <a:endParaRPr lang="en-US">
              <a:solidFill>
                <a:schemeClr val="accent1"/>
              </a:solidFill>
            </a:endParaRPr>
          </a:p>
        </p:txBody>
      </p:sp>
      <p:sp>
        <p:nvSpPr>
          <p:cNvPr id="18" name="Text Placeholder 5">
            <a:extLst>
              <a:ext uri="{FF2B5EF4-FFF2-40B4-BE49-F238E27FC236}">
                <a16:creationId xmlns:a16="http://schemas.microsoft.com/office/drawing/2014/main" id="{2029822F-C7F4-40DA-AD39-460FF80F1906}"/>
              </a:ext>
            </a:extLst>
          </p:cNvPr>
          <p:cNvSpPr txBox="1">
            <a:spLocks/>
          </p:cNvSpPr>
          <p:nvPr/>
        </p:nvSpPr>
        <p:spPr>
          <a:xfrm>
            <a:off x="6555775" y="3256983"/>
            <a:ext cx="3776889" cy="577569"/>
          </a:xfrm>
          <a:prstGeom prst="rect">
            <a:avLst/>
          </a:prstGeom>
        </p:spPr>
        <p:txBody>
          <a:bodyPr/>
          <a:lstStyle>
            <a:lvl1pPr marL="9525" indent="-9525" algn="l" defTabSz="914400" rtl="0" eaLnBrk="1" latinLnBrk="0" hangingPunct="1">
              <a:lnSpc>
                <a:spcPct val="90000"/>
              </a:lnSpc>
              <a:spcBef>
                <a:spcPts val="1000"/>
              </a:spcBef>
              <a:buFont typeface="Arial"/>
              <a:buNone/>
              <a:tabLst/>
              <a:defRPr sz="2000" kern="1200">
                <a:solidFill>
                  <a:schemeClr val="tx2"/>
                </a:solidFill>
                <a:latin typeface="Gravur-CondensedBol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a:buClr>
                <a:schemeClr val="accent1"/>
              </a:buClr>
              <a:buFont typeface="Arial" panose="020B0604020202020204" pitchFamily="34" charset="0"/>
              <a:buChar char="•"/>
            </a:pPr>
            <a:r>
              <a:rPr lang="de-DE" sz="1200" dirty="0" err="1"/>
              <a:t>Classified</a:t>
            </a:r>
            <a:r>
              <a:rPr lang="de-DE" sz="1200" dirty="0"/>
              <a:t> Traffic Counts</a:t>
            </a:r>
          </a:p>
          <a:p>
            <a:pPr marL="171450" indent="-171450">
              <a:buClr>
                <a:schemeClr val="accent1"/>
              </a:buClr>
              <a:buFont typeface="Arial" panose="020B0604020202020204" pitchFamily="34" charset="0"/>
              <a:buChar char="•"/>
            </a:pPr>
            <a:r>
              <a:rPr lang="de-DE" sz="1200" dirty="0" err="1"/>
              <a:t>Directional</a:t>
            </a:r>
            <a:r>
              <a:rPr lang="de-DE" sz="1200" dirty="0"/>
              <a:t> </a:t>
            </a:r>
            <a:r>
              <a:rPr lang="de-DE" sz="1200" dirty="0" err="1"/>
              <a:t>counts</a:t>
            </a:r>
            <a:r>
              <a:rPr lang="de-DE" sz="1200" dirty="0"/>
              <a:t> at </a:t>
            </a:r>
            <a:r>
              <a:rPr lang="de-DE" sz="1200" dirty="0" err="1"/>
              <a:t>junctions</a:t>
            </a:r>
            <a:endParaRPr lang="de-DE" sz="1200" dirty="0"/>
          </a:p>
        </p:txBody>
      </p:sp>
      <p:grpSp>
        <p:nvGrpSpPr>
          <p:cNvPr id="9" name="Google Shape;1827;g1276c94bb8a_0_128">
            <a:extLst>
              <a:ext uri="{FF2B5EF4-FFF2-40B4-BE49-F238E27FC236}">
                <a16:creationId xmlns:a16="http://schemas.microsoft.com/office/drawing/2014/main" id="{47A601C8-119E-4A20-928F-67FD571C80E9}"/>
              </a:ext>
            </a:extLst>
          </p:cNvPr>
          <p:cNvGrpSpPr/>
          <p:nvPr/>
        </p:nvGrpSpPr>
        <p:grpSpPr>
          <a:xfrm>
            <a:off x="-2133316" y="142568"/>
            <a:ext cx="453913" cy="453411"/>
            <a:chOff x="5823294" y="2309751"/>
            <a:chExt cx="315327" cy="314978"/>
          </a:xfrm>
        </p:grpSpPr>
        <p:sp>
          <p:nvSpPr>
            <p:cNvPr id="10" name="Google Shape;1828;g1276c94bb8a_0_128">
              <a:extLst>
                <a:ext uri="{FF2B5EF4-FFF2-40B4-BE49-F238E27FC236}">
                  <a16:creationId xmlns:a16="http://schemas.microsoft.com/office/drawing/2014/main" id="{9E5E0A9F-D7C0-4E4F-B356-ABDC473354C4}"/>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29;g1276c94bb8a_0_128">
              <a:extLst>
                <a:ext uri="{FF2B5EF4-FFF2-40B4-BE49-F238E27FC236}">
                  <a16:creationId xmlns:a16="http://schemas.microsoft.com/office/drawing/2014/main" id="{487032C6-8865-40C8-B196-7683B32DEA71}"/>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0;g1276c94bb8a_0_128">
              <a:extLst>
                <a:ext uri="{FF2B5EF4-FFF2-40B4-BE49-F238E27FC236}">
                  <a16:creationId xmlns:a16="http://schemas.microsoft.com/office/drawing/2014/main" id="{2A929950-DA6E-4F47-8246-6A6612738227}"/>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1;g1276c94bb8a_0_128">
              <a:extLst>
                <a:ext uri="{FF2B5EF4-FFF2-40B4-BE49-F238E27FC236}">
                  <a16:creationId xmlns:a16="http://schemas.microsoft.com/office/drawing/2014/main" id="{932A8D60-1C44-48DE-B0FE-2AB75C2A0660}"/>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2;g1276c94bb8a_0_128">
              <a:extLst>
                <a:ext uri="{FF2B5EF4-FFF2-40B4-BE49-F238E27FC236}">
                  <a16:creationId xmlns:a16="http://schemas.microsoft.com/office/drawing/2014/main" id="{16B2BBA3-C443-4FB4-B654-4F8ADD63D033}"/>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3;g1276c94bb8a_0_128">
              <a:extLst>
                <a:ext uri="{FF2B5EF4-FFF2-40B4-BE49-F238E27FC236}">
                  <a16:creationId xmlns:a16="http://schemas.microsoft.com/office/drawing/2014/main" id="{9537E6CF-59DE-4F6E-AA18-E3E81CD2D253}"/>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4;g1276c94bb8a_0_128">
              <a:extLst>
                <a:ext uri="{FF2B5EF4-FFF2-40B4-BE49-F238E27FC236}">
                  <a16:creationId xmlns:a16="http://schemas.microsoft.com/office/drawing/2014/main" id="{AB2D43F9-01F6-4402-ADA1-FA683815FD97}"/>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5;g1276c94bb8a_0_128">
              <a:extLst>
                <a:ext uri="{FF2B5EF4-FFF2-40B4-BE49-F238E27FC236}">
                  <a16:creationId xmlns:a16="http://schemas.microsoft.com/office/drawing/2014/main" id="{CD3FB0B9-B835-40F7-AD05-A2C969F7C1E6}"/>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6;g1276c94bb8a_0_128">
              <a:extLst>
                <a:ext uri="{FF2B5EF4-FFF2-40B4-BE49-F238E27FC236}">
                  <a16:creationId xmlns:a16="http://schemas.microsoft.com/office/drawing/2014/main" id="{E01A247C-FF9F-4433-9297-E39E2E21C048}"/>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7;g1276c94bb8a_0_128">
              <a:extLst>
                <a:ext uri="{FF2B5EF4-FFF2-40B4-BE49-F238E27FC236}">
                  <a16:creationId xmlns:a16="http://schemas.microsoft.com/office/drawing/2014/main" id="{4AA5AC56-CE87-431F-A1AF-E8D267919DA3}"/>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8;g1276c94bb8a_0_128">
              <a:extLst>
                <a:ext uri="{FF2B5EF4-FFF2-40B4-BE49-F238E27FC236}">
                  <a16:creationId xmlns:a16="http://schemas.microsoft.com/office/drawing/2014/main" id="{D19CA7B8-7951-45E1-9C15-E1E3AEAC254C}"/>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9;g1276c94bb8a_0_128">
              <a:extLst>
                <a:ext uri="{FF2B5EF4-FFF2-40B4-BE49-F238E27FC236}">
                  <a16:creationId xmlns:a16="http://schemas.microsoft.com/office/drawing/2014/main" id="{C69ACC5D-58A7-49FB-AC45-E51916CF098B}"/>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0;g1276c94bb8a_0_128">
              <a:extLst>
                <a:ext uri="{FF2B5EF4-FFF2-40B4-BE49-F238E27FC236}">
                  <a16:creationId xmlns:a16="http://schemas.microsoft.com/office/drawing/2014/main" id="{FD6DC172-EF5F-474F-92D3-E92B1752E256}"/>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1;g1276c94bb8a_0_128">
              <a:extLst>
                <a:ext uri="{FF2B5EF4-FFF2-40B4-BE49-F238E27FC236}">
                  <a16:creationId xmlns:a16="http://schemas.microsoft.com/office/drawing/2014/main" id="{787FC093-D07E-4AAC-9932-1EC6EE272769}"/>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2;g1276c94bb8a_0_128">
              <a:extLst>
                <a:ext uri="{FF2B5EF4-FFF2-40B4-BE49-F238E27FC236}">
                  <a16:creationId xmlns:a16="http://schemas.microsoft.com/office/drawing/2014/main" id="{231F43E8-4270-4BB7-8366-8416C77B4ED4}"/>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43;g1276c94bb8a_0_128">
              <a:extLst>
                <a:ext uri="{FF2B5EF4-FFF2-40B4-BE49-F238E27FC236}">
                  <a16:creationId xmlns:a16="http://schemas.microsoft.com/office/drawing/2014/main" id="{9B56E085-5459-4AEB-8833-1F3B83446B61}"/>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44;g1276c94bb8a_0_128">
              <a:extLst>
                <a:ext uri="{FF2B5EF4-FFF2-40B4-BE49-F238E27FC236}">
                  <a16:creationId xmlns:a16="http://schemas.microsoft.com/office/drawing/2014/main" id="{28932044-F990-4688-B8DF-94E5D90EC51F}"/>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1" name="Google Shape;1845;g1276c94bb8a_0_128">
            <a:extLst>
              <a:ext uri="{FF2B5EF4-FFF2-40B4-BE49-F238E27FC236}">
                <a16:creationId xmlns:a16="http://schemas.microsoft.com/office/drawing/2014/main" id="{5CF7C54B-74BB-47F1-BAD5-72424CC27BD8}"/>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143869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AF839B-8751-4D5C-855C-9FC99D3E7056}"/>
              </a:ext>
            </a:extLst>
          </p:cNvPr>
          <p:cNvSpPr>
            <a:spLocks noGrp="1"/>
          </p:cNvSpPr>
          <p:nvPr>
            <p:ph type="body" sz="quarter" idx="10"/>
          </p:nvPr>
        </p:nvSpPr>
        <p:spPr>
          <a:xfrm>
            <a:off x="713223" y="1037867"/>
            <a:ext cx="4379400" cy="577569"/>
          </a:xfrm>
        </p:spPr>
        <p:txBody>
          <a:bodyPr/>
          <a:lstStyle/>
          <a:p>
            <a:r>
              <a:rPr lang="de-DE"/>
              <a:t>Household Survey</a:t>
            </a:r>
            <a:endParaRPr lang="en-US"/>
          </a:p>
        </p:txBody>
      </p:sp>
      <p:sp>
        <p:nvSpPr>
          <p:cNvPr id="3" name="Text Placeholder 2">
            <a:extLst>
              <a:ext uri="{FF2B5EF4-FFF2-40B4-BE49-F238E27FC236}">
                <a16:creationId xmlns:a16="http://schemas.microsoft.com/office/drawing/2014/main" id="{C459A84E-C31C-4DF0-9538-433A4F273076}"/>
              </a:ext>
            </a:extLst>
          </p:cNvPr>
          <p:cNvSpPr>
            <a:spLocks noGrp="1"/>
          </p:cNvSpPr>
          <p:nvPr>
            <p:ph type="body" sz="quarter" idx="11"/>
          </p:nvPr>
        </p:nvSpPr>
        <p:spPr>
          <a:xfrm>
            <a:off x="713224" y="1911589"/>
            <a:ext cx="3776889" cy="577569"/>
          </a:xfrm>
        </p:spPr>
        <p:txBody>
          <a:bodyPr/>
          <a:lstStyle/>
          <a:p>
            <a:r>
              <a:rPr lang="de-DE" b="1" err="1"/>
              <a:t>Purposes</a:t>
            </a:r>
            <a:endParaRPr lang="en-US" b="1"/>
          </a:p>
        </p:txBody>
      </p:sp>
      <p:sp>
        <p:nvSpPr>
          <p:cNvPr id="6" name="Text Placeholder 5">
            <a:extLst>
              <a:ext uri="{FF2B5EF4-FFF2-40B4-BE49-F238E27FC236}">
                <a16:creationId xmlns:a16="http://schemas.microsoft.com/office/drawing/2014/main" id="{647A7B70-7F0B-4FEC-907C-BB075C27504A}"/>
              </a:ext>
            </a:extLst>
          </p:cNvPr>
          <p:cNvSpPr>
            <a:spLocks noGrp="1"/>
          </p:cNvSpPr>
          <p:nvPr>
            <p:ph type="body" sz="quarter" idx="15"/>
          </p:nvPr>
        </p:nvSpPr>
        <p:spPr>
          <a:xfrm>
            <a:off x="446112" y="2496526"/>
            <a:ext cx="4650590" cy="577569"/>
          </a:xfrm>
        </p:spPr>
        <p:txBody>
          <a:bodyPr/>
          <a:lstStyle/>
          <a:p>
            <a:r>
              <a:rPr lang="en-US" sz="1400" b="1"/>
              <a:t>Inventory of trips and mobility patterns </a:t>
            </a:r>
            <a:r>
              <a:rPr lang="en-US" sz="1400"/>
              <a:t>on the study area</a:t>
            </a:r>
          </a:p>
          <a:p>
            <a:r>
              <a:rPr lang="en-US" sz="1400"/>
              <a:t>Provide a wide range of data: housing characteristics, household socioeconomic data, motorization, individual occupation, trips, mobility rates per mode/purpose, opinion about mobility and transport …</a:t>
            </a:r>
          </a:p>
          <a:p>
            <a:r>
              <a:rPr lang="en-US" sz="1400"/>
              <a:t>Used for decision support, modelling, transport planning and evaluation</a:t>
            </a:r>
          </a:p>
          <a:p>
            <a:r>
              <a:rPr lang="en-US" sz="1400"/>
              <a:t>Based on the relation between settlement/socioeconomic and mobility patterns</a:t>
            </a:r>
          </a:p>
          <a:p>
            <a:endParaRPr lang="en-US" sz="1600"/>
          </a:p>
          <a:p>
            <a:endParaRPr lang="en-US"/>
          </a:p>
        </p:txBody>
      </p:sp>
      <p:grpSp>
        <p:nvGrpSpPr>
          <p:cNvPr id="14" name="Group 13">
            <a:extLst>
              <a:ext uri="{FF2B5EF4-FFF2-40B4-BE49-F238E27FC236}">
                <a16:creationId xmlns:a16="http://schemas.microsoft.com/office/drawing/2014/main" id="{95C18D4B-98C8-4CC8-9130-7A48D4CE7A20}"/>
              </a:ext>
            </a:extLst>
          </p:cNvPr>
          <p:cNvGrpSpPr/>
          <p:nvPr/>
        </p:nvGrpSpPr>
        <p:grpSpPr>
          <a:xfrm>
            <a:off x="5848559" y="443060"/>
            <a:ext cx="6015797" cy="4005950"/>
            <a:chOff x="5702660" y="345905"/>
            <a:chExt cx="6161696" cy="4103105"/>
          </a:xfrm>
        </p:grpSpPr>
        <p:pic>
          <p:nvPicPr>
            <p:cNvPr id="8" name="Google Shape;1754;p12">
              <a:extLst>
                <a:ext uri="{FF2B5EF4-FFF2-40B4-BE49-F238E27FC236}">
                  <a16:creationId xmlns:a16="http://schemas.microsoft.com/office/drawing/2014/main" id="{B1282F1D-D5CA-455A-9F8C-7AD9CAA65BBC}"/>
                </a:ext>
              </a:extLst>
            </p:cNvPr>
            <p:cNvPicPr preferRelativeResize="0"/>
            <p:nvPr/>
          </p:nvPicPr>
          <p:blipFill rotWithShape="1">
            <a:blip r:embed="rId3">
              <a:alphaModFix/>
            </a:blip>
            <a:srcRect/>
            <a:stretch/>
          </p:blipFill>
          <p:spPr>
            <a:xfrm>
              <a:off x="5702660" y="345905"/>
              <a:ext cx="3078069" cy="1944665"/>
            </a:xfrm>
            <a:prstGeom prst="rect">
              <a:avLst/>
            </a:prstGeom>
            <a:ln>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pic>
        <p:pic>
          <p:nvPicPr>
            <p:cNvPr id="9" name="Google Shape;1756;p12">
              <a:extLst>
                <a:ext uri="{FF2B5EF4-FFF2-40B4-BE49-F238E27FC236}">
                  <a16:creationId xmlns:a16="http://schemas.microsoft.com/office/drawing/2014/main" id="{8BF0DCD6-E0AC-4E5B-A3F9-0921CB2EE561}"/>
                </a:ext>
              </a:extLst>
            </p:cNvPr>
            <p:cNvPicPr preferRelativeResize="0"/>
            <p:nvPr/>
          </p:nvPicPr>
          <p:blipFill rotWithShape="1">
            <a:blip r:embed="rId4">
              <a:alphaModFix/>
            </a:blip>
            <a:srcRect/>
            <a:stretch/>
          </p:blipFill>
          <p:spPr>
            <a:xfrm>
              <a:off x="8680878" y="2583392"/>
              <a:ext cx="3183478" cy="1865618"/>
            </a:xfrm>
            <a:prstGeom prst="rect">
              <a:avLst/>
            </a:prstGeom>
            <a:ln>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pic>
        <p:pic>
          <p:nvPicPr>
            <p:cNvPr id="10" name="Google Shape;1765;p13">
              <a:extLst>
                <a:ext uri="{FF2B5EF4-FFF2-40B4-BE49-F238E27FC236}">
                  <a16:creationId xmlns:a16="http://schemas.microsoft.com/office/drawing/2014/main" id="{2C9FCA09-4CB5-4F4C-AE3F-CB705F744D0D}"/>
                </a:ext>
              </a:extLst>
            </p:cNvPr>
            <p:cNvPicPr preferRelativeResize="0"/>
            <p:nvPr/>
          </p:nvPicPr>
          <p:blipFill rotWithShape="1">
            <a:blip r:embed="rId5">
              <a:alphaModFix/>
            </a:blip>
            <a:srcRect r="9157"/>
            <a:stretch/>
          </p:blipFill>
          <p:spPr>
            <a:xfrm>
              <a:off x="8691764" y="345906"/>
              <a:ext cx="3172592" cy="2237486"/>
            </a:xfrm>
            <a:prstGeom prst="rect">
              <a:avLst/>
            </a:prstGeom>
            <a:ln>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pic>
        <p:pic>
          <p:nvPicPr>
            <p:cNvPr id="11" name="Google Shape;1764;p13">
              <a:extLst>
                <a:ext uri="{FF2B5EF4-FFF2-40B4-BE49-F238E27FC236}">
                  <a16:creationId xmlns:a16="http://schemas.microsoft.com/office/drawing/2014/main" id="{5E016CB7-15F3-45B5-AB55-86D72C146268}"/>
                </a:ext>
              </a:extLst>
            </p:cNvPr>
            <p:cNvPicPr preferRelativeResize="0"/>
            <p:nvPr/>
          </p:nvPicPr>
          <p:blipFill rotWithShape="1">
            <a:blip r:embed="rId6">
              <a:alphaModFix/>
            </a:blip>
            <a:srcRect/>
            <a:stretch/>
          </p:blipFill>
          <p:spPr>
            <a:xfrm>
              <a:off x="5703290" y="2290570"/>
              <a:ext cx="2977587" cy="2158440"/>
            </a:xfrm>
            <a:prstGeom prst="rect">
              <a:avLst/>
            </a:prstGeom>
            <a:ln>
              <a:solidFill>
                <a:schemeClr val="tx2">
                  <a:lumMod val="40000"/>
                  <a:lumOff val="60000"/>
                </a:schemeClr>
              </a:solidFill>
            </a:ln>
          </p:spPr>
          <p:style>
            <a:lnRef idx="2">
              <a:schemeClr val="accent3"/>
            </a:lnRef>
            <a:fillRef idx="1">
              <a:schemeClr val="lt1"/>
            </a:fillRef>
            <a:effectRef idx="0">
              <a:schemeClr val="accent3"/>
            </a:effectRef>
            <a:fontRef idx="minor">
              <a:schemeClr val="dk1"/>
            </a:fontRef>
          </p:style>
        </p:pic>
      </p:grpSp>
      <p:pic>
        <p:nvPicPr>
          <p:cNvPr id="12" name="Google Shape;1763;p13">
            <a:extLst>
              <a:ext uri="{FF2B5EF4-FFF2-40B4-BE49-F238E27FC236}">
                <a16:creationId xmlns:a16="http://schemas.microsoft.com/office/drawing/2014/main" id="{F76557A7-ADF2-4F91-B957-54EE7FE92936}"/>
              </a:ext>
            </a:extLst>
          </p:cNvPr>
          <p:cNvPicPr preferRelativeResize="0"/>
          <p:nvPr/>
        </p:nvPicPr>
        <p:blipFill rotWithShape="1">
          <a:blip r:embed="rId7">
            <a:alphaModFix/>
          </a:blip>
          <a:srcRect/>
          <a:stretch/>
        </p:blipFill>
        <p:spPr>
          <a:xfrm>
            <a:off x="5859804" y="4554883"/>
            <a:ext cx="6004552" cy="1494997"/>
          </a:xfrm>
          <a:prstGeom prst="rect">
            <a:avLst/>
          </a:prstGeom>
          <a:noFill/>
          <a:ln>
            <a:noFill/>
          </a:ln>
        </p:spPr>
      </p:pic>
      <p:grpSp>
        <p:nvGrpSpPr>
          <p:cNvPr id="13" name="Google Shape;1827;g1276c94bb8a_0_128">
            <a:extLst>
              <a:ext uri="{FF2B5EF4-FFF2-40B4-BE49-F238E27FC236}">
                <a16:creationId xmlns:a16="http://schemas.microsoft.com/office/drawing/2014/main" id="{7D1B2F8C-95C7-4FD5-966B-15E0BF6D08D2}"/>
              </a:ext>
            </a:extLst>
          </p:cNvPr>
          <p:cNvGrpSpPr/>
          <p:nvPr/>
        </p:nvGrpSpPr>
        <p:grpSpPr>
          <a:xfrm>
            <a:off x="-2133316" y="142568"/>
            <a:ext cx="453913" cy="453411"/>
            <a:chOff x="5823294" y="2309751"/>
            <a:chExt cx="315327" cy="314978"/>
          </a:xfrm>
        </p:grpSpPr>
        <p:sp>
          <p:nvSpPr>
            <p:cNvPr id="15" name="Google Shape;1828;g1276c94bb8a_0_128">
              <a:extLst>
                <a:ext uri="{FF2B5EF4-FFF2-40B4-BE49-F238E27FC236}">
                  <a16:creationId xmlns:a16="http://schemas.microsoft.com/office/drawing/2014/main" id="{E4288D55-6A02-43CE-AC89-B15D3C110302}"/>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29;g1276c94bb8a_0_128">
              <a:extLst>
                <a:ext uri="{FF2B5EF4-FFF2-40B4-BE49-F238E27FC236}">
                  <a16:creationId xmlns:a16="http://schemas.microsoft.com/office/drawing/2014/main" id="{47C3B9D0-75D9-4071-8E80-E0356460796C}"/>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0;g1276c94bb8a_0_128">
              <a:extLst>
                <a:ext uri="{FF2B5EF4-FFF2-40B4-BE49-F238E27FC236}">
                  <a16:creationId xmlns:a16="http://schemas.microsoft.com/office/drawing/2014/main" id="{3309F927-E6D7-43D0-924E-AC350EB89648}"/>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1;g1276c94bb8a_0_128">
              <a:extLst>
                <a:ext uri="{FF2B5EF4-FFF2-40B4-BE49-F238E27FC236}">
                  <a16:creationId xmlns:a16="http://schemas.microsoft.com/office/drawing/2014/main" id="{2FD8093B-D55A-484D-B265-617D6ACB0DF4}"/>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2;g1276c94bb8a_0_128">
              <a:extLst>
                <a:ext uri="{FF2B5EF4-FFF2-40B4-BE49-F238E27FC236}">
                  <a16:creationId xmlns:a16="http://schemas.microsoft.com/office/drawing/2014/main" id="{94C43252-2CE9-4A1D-8465-919742F14054}"/>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3;g1276c94bb8a_0_128">
              <a:extLst>
                <a:ext uri="{FF2B5EF4-FFF2-40B4-BE49-F238E27FC236}">
                  <a16:creationId xmlns:a16="http://schemas.microsoft.com/office/drawing/2014/main" id="{D2D9F63A-7A95-41AA-A547-80117D7B7841}"/>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4;g1276c94bb8a_0_128">
              <a:extLst>
                <a:ext uri="{FF2B5EF4-FFF2-40B4-BE49-F238E27FC236}">
                  <a16:creationId xmlns:a16="http://schemas.microsoft.com/office/drawing/2014/main" id="{8CB6F015-7D32-4E46-825C-1DC62847C5FF}"/>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5;g1276c94bb8a_0_128">
              <a:extLst>
                <a:ext uri="{FF2B5EF4-FFF2-40B4-BE49-F238E27FC236}">
                  <a16:creationId xmlns:a16="http://schemas.microsoft.com/office/drawing/2014/main" id="{2CBE49AE-082C-4462-8A32-415E19C92D61}"/>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6;g1276c94bb8a_0_128">
              <a:extLst>
                <a:ext uri="{FF2B5EF4-FFF2-40B4-BE49-F238E27FC236}">
                  <a16:creationId xmlns:a16="http://schemas.microsoft.com/office/drawing/2014/main" id="{D5A2AF00-F3DE-46D8-B0BB-C857BAD18BC4}"/>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7;g1276c94bb8a_0_128">
              <a:extLst>
                <a:ext uri="{FF2B5EF4-FFF2-40B4-BE49-F238E27FC236}">
                  <a16:creationId xmlns:a16="http://schemas.microsoft.com/office/drawing/2014/main" id="{2B84505E-1F03-472D-92F3-37BA171A3041}"/>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8;g1276c94bb8a_0_128">
              <a:extLst>
                <a:ext uri="{FF2B5EF4-FFF2-40B4-BE49-F238E27FC236}">
                  <a16:creationId xmlns:a16="http://schemas.microsoft.com/office/drawing/2014/main" id="{49B3AEBD-E8CA-42DF-8FFC-1BBB968B9846}"/>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39;g1276c94bb8a_0_128">
              <a:extLst>
                <a:ext uri="{FF2B5EF4-FFF2-40B4-BE49-F238E27FC236}">
                  <a16:creationId xmlns:a16="http://schemas.microsoft.com/office/drawing/2014/main" id="{3D6C411A-3A5D-4688-960A-295B5A48DC48}"/>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0;g1276c94bb8a_0_128">
              <a:extLst>
                <a:ext uri="{FF2B5EF4-FFF2-40B4-BE49-F238E27FC236}">
                  <a16:creationId xmlns:a16="http://schemas.microsoft.com/office/drawing/2014/main" id="{75B23038-5C46-41A3-BC91-1563DAA5AD43}"/>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1;g1276c94bb8a_0_128">
              <a:extLst>
                <a:ext uri="{FF2B5EF4-FFF2-40B4-BE49-F238E27FC236}">
                  <a16:creationId xmlns:a16="http://schemas.microsoft.com/office/drawing/2014/main" id="{A304C413-468F-4E1F-8568-1EEB0E271870}"/>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42;g1276c94bb8a_0_128">
              <a:extLst>
                <a:ext uri="{FF2B5EF4-FFF2-40B4-BE49-F238E27FC236}">
                  <a16:creationId xmlns:a16="http://schemas.microsoft.com/office/drawing/2014/main" id="{92E98A01-0EB3-40A3-AFC3-E2B15A508ED0}"/>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43;g1276c94bb8a_0_128">
              <a:extLst>
                <a:ext uri="{FF2B5EF4-FFF2-40B4-BE49-F238E27FC236}">
                  <a16:creationId xmlns:a16="http://schemas.microsoft.com/office/drawing/2014/main" id="{955A94CA-AC19-47E8-B01F-A8C88970F935}"/>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44;g1276c94bb8a_0_128">
              <a:extLst>
                <a:ext uri="{FF2B5EF4-FFF2-40B4-BE49-F238E27FC236}">
                  <a16:creationId xmlns:a16="http://schemas.microsoft.com/office/drawing/2014/main" id="{96809A2F-16AD-4E29-8C19-90ED2FA26631}"/>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2" name="Google Shape;1845;g1276c94bb8a_0_128">
            <a:extLst>
              <a:ext uri="{FF2B5EF4-FFF2-40B4-BE49-F238E27FC236}">
                <a16:creationId xmlns:a16="http://schemas.microsoft.com/office/drawing/2014/main" id="{489DD31F-B684-4619-8782-C923720EF708}"/>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2764498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3718EE-472A-411D-86A1-033D846C8561}"/>
              </a:ext>
            </a:extLst>
          </p:cNvPr>
          <p:cNvSpPr>
            <a:spLocks noGrp="1"/>
          </p:cNvSpPr>
          <p:nvPr>
            <p:ph type="body" sz="quarter" idx="10"/>
          </p:nvPr>
        </p:nvSpPr>
        <p:spPr>
          <a:xfrm>
            <a:off x="3941230" y="1037867"/>
            <a:ext cx="3776889" cy="577569"/>
          </a:xfrm>
        </p:spPr>
        <p:txBody>
          <a:bodyPr/>
          <a:lstStyle/>
          <a:p>
            <a:r>
              <a:rPr lang="de-DE"/>
              <a:t>Traffic Counts</a:t>
            </a:r>
            <a:endParaRPr lang="en-US"/>
          </a:p>
        </p:txBody>
      </p:sp>
      <p:sp>
        <p:nvSpPr>
          <p:cNvPr id="3" name="Text Placeholder 2">
            <a:extLst>
              <a:ext uri="{FF2B5EF4-FFF2-40B4-BE49-F238E27FC236}">
                <a16:creationId xmlns:a16="http://schemas.microsoft.com/office/drawing/2014/main" id="{E1F57D57-5DD6-4B28-A946-8530AF2B98E5}"/>
              </a:ext>
            </a:extLst>
          </p:cNvPr>
          <p:cNvSpPr>
            <a:spLocks noGrp="1"/>
          </p:cNvSpPr>
          <p:nvPr>
            <p:ph type="body" sz="quarter" idx="11"/>
          </p:nvPr>
        </p:nvSpPr>
        <p:spPr/>
        <p:txBody>
          <a:bodyPr/>
          <a:lstStyle/>
          <a:p>
            <a:r>
              <a:rPr lang="de-DE" err="1"/>
              <a:t>What</a:t>
            </a:r>
            <a:r>
              <a:rPr lang="de-DE"/>
              <a:t> </a:t>
            </a:r>
            <a:r>
              <a:rPr lang="de-DE" err="1"/>
              <a:t>to</a:t>
            </a:r>
            <a:r>
              <a:rPr lang="de-DE"/>
              <a:t> </a:t>
            </a:r>
            <a:r>
              <a:rPr lang="de-DE" err="1"/>
              <a:t>count</a:t>
            </a:r>
            <a:r>
              <a:rPr lang="de-DE"/>
              <a:t>?</a:t>
            </a:r>
            <a:endParaRPr lang="en-US"/>
          </a:p>
        </p:txBody>
      </p:sp>
      <p:sp>
        <p:nvSpPr>
          <p:cNvPr id="4" name="Text Placeholder 3">
            <a:extLst>
              <a:ext uri="{FF2B5EF4-FFF2-40B4-BE49-F238E27FC236}">
                <a16:creationId xmlns:a16="http://schemas.microsoft.com/office/drawing/2014/main" id="{36D09208-3017-4A3B-8B65-7CEAE0F0AEEF}"/>
              </a:ext>
            </a:extLst>
          </p:cNvPr>
          <p:cNvSpPr>
            <a:spLocks noGrp="1"/>
          </p:cNvSpPr>
          <p:nvPr>
            <p:ph type="body" sz="quarter" idx="13"/>
          </p:nvPr>
        </p:nvSpPr>
        <p:spPr>
          <a:xfrm>
            <a:off x="7347207" y="2761234"/>
            <a:ext cx="3776889" cy="577569"/>
          </a:xfrm>
        </p:spPr>
        <p:txBody>
          <a:bodyPr/>
          <a:lstStyle/>
          <a:p>
            <a:r>
              <a:rPr lang="en-US" sz="1400"/>
              <a:t>Counts are generally </a:t>
            </a:r>
            <a:r>
              <a:rPr lang="en-US" sz="1400" err="1"/>
              <a:t>exhaustives</a:t>
            </a:r>
            <a:r>
              <a:rPr lang="en-US" sz="1400"/>
              <a:t> (all vehicles are counted), with possible classification of vehicles counts allow for :</a:t>
            </a:r>
          </a:p>
          <a:p>
            <a:endParaRPr lang="en-US"/>
          </a:p>
        </p:txBody>
      </p:sp>
      <p:sp>
        <p:nvSpPr>
          <p:cNvPr id="6" name="Text Placeholder 5">
            <a:extLst>
              <a:ext uri="{FF2B5EF4-FFF2-40B4-BE49-F238E27FC236}">
                <a16:creationId xmlns:a16="http://schemas.microsoft.com/office/drawing/2014/main" id="{515BC320-A2F2-4CB2-992B-5CDAD9E38C0A}"/>
              </a:ext>
            </a:extLst>
          </p:cNvPr>
          <p:cNvSpPr>
            <a:spLocks noGrp="1"/>
          </p:cNvSpPr>
          <p:nvPr>
            <p:ph type="body" sz="quarter" idx="15"/>
          </p:nvPr>
        </p:nvSpPr>
        <p:spPr>
          <a:xfrm>
            <a:off x="3941230" y="2761234"/>
            <a:ext cx="3136581" cy="577569"/>
          </a:xfrm>
        </p:spPr>
        <p:txBody>
          <a:bodyPr/>
          <a:lstStyle/>
          <a:p>
            <a:r>
              <a:rPr lang="en-US" sz="1400"/>
              <a:t>Vehicles</a:t>
            </a:r>
          </a:p>
          <a:p>
            <a:r>
              <a:rPr lang="en-US" sz="1400"/>
              <a:t>Persons (riders)</a:t>
            </a:r>
          </a:p>
          <a:p>
            <a:r>
              <a:rPr lang="en-US" sz="1400"/>
              <a:t>Trips… for all transport modes, passengers and goods</a:t>
            </a:r>
          </a:p>
          <a:p>
            <a:r>
              <a:rPr lang="en-US" sz="1400"/>
              <a:t>At cross sections, at junctions</a:t>
            </a:r>
          </a:p>
          <a:p>
            <a:r>
              <a:rPr lang="en-US" sz="1400"/>
              <a:t>At peak hours, daily, weekly, permanently</a:t>
            </a:r>
          </a:p>
          <a:p>
            <a:endParaRPr lang="en-US"/>
          </a:p>
        </p:txBody>
      </p:sp>
      <p:sp>
        <p:nvSpPr>
          <p:cNvPr id="7" name="Text Placeholder 6">
            <a:extLst>
              <a:ext uri="{FF2B5EF4-FFF2-40B4-BE49-F238E27FC236}">
                <a16:creationId xmlns:a16="http://schemas.microsoft.com/office/drawing/2014/main" id="{3CDE9003-7BCE-42CD-BF92-8FE70465F779}"/>
              </a:ext>
            </a:extLst>
          </p:cNvPr>
          <p:cNvSpPr>
            <a:spLocks noGrp="1"/>
          </p:cNvSpPr>
          <p:nvPr>
            <p:ph type="body" sz="quarter" idx="16"/>
          </p:nvPr>
        </p:nvSpPr>
        <p:spPr>
          <a:xfrm>
            <a:off x="7339041" y="3831175"/>
            <a:ext cx="3793219" cy="577569"/>
          </a:xfrm>
        </p:spPr>
        <p:txBody>
          <a:bodyPr/>
          <a:lstStyle/>
          <a:p>
            <a:r>
              <a:rPr lang="en-US" sz="1400"/>
              <a:t>Average annual </a:t>
            </a:r>
            <a:r>
              <a:rPr lang="en-US" sz="1400" err="1"/>
              <a:t>trafic</a:t>
            </a:r>
            <a:r>
              <a:rPr lang="en-US" sz="1400"/>
              <a:t> estimation</a:t>
            </a:r>
          </a:p>
          <a:p>
            <a:r>
              <a:rPr lang="en-US" sz="1400"/>
              <a:t>Hourly, daily, monthly traffic evolution</a:t>
            </a:r>
          </a:p>
          <a:p>
            <a:r>
              <a:rPr lang="en-US" sz="1400" err="1"/>
              <a:t>Redressment</a:t>
            </a:r>
            <a:r>
              <a:rPr lang="en-US" sz="1400"/>
              <a:t> of OD interview surveys</a:t>
            </a:r>
          </a:p>
          <a:p>
            <a:endParaRPr lang="en-US"/>
          </a:p>
        </p:txBody>
      </p:sp>
      <p:sp>
        <p:nvSpPr>
          <p:cNvPr id="10" name="Rectangle 9">
            <a:extLst>
              <a:ext uri="{FF2B5EF4-FFF2-40B4-BE49-F238E27FC236}">
                <a16:creationId xmlns:a16="http://schemas.microsoft.com/office/drawing/2014/main" id="{8226F162-4BCF-4992-9A0E-5A52A316F4E6}"/>
              </a:ext>
            </a:extLst>
          </p:cNvPr>
          <p:cNvSpPr/>
          <p:nvPr/>
        </p:nvSpPr>
        <p:spPr>
          <a:xfrm>
            <a:off x="4036421" y="5679358"/>
            <a:ext cx="3586505" cy="520142"/>
          </a:xfrm>
          <a:prstGeom prst="rect">
            <a:avLst/>
          </a:prstGeom>
        </p:spPr>
        <p:txBody>
          <a:bodyPr wrap="square">
            <a:spAutoFit/>
          </a:bodyPr>
          <a:lstStyle/>
          <a:p>
            <a:pPr lvl="0">
              <a:lnSpc>
                <a:spcPct val="95000"/>
              </a:lnSpc>
              <a:spcBef>
                <a:spcPts val="600"/>
              </a:spcBef>
              <a:buSzPts val="2500"/>
            </a:pPr>
            <a:r>
              <a:rPr lang="fr-FR" sz="1200" b="1">
                <a:solidFill>
                  <a:schemeClr val="tx2"/>
                </a:solidFill>
                <a:latin typeface="Roboto" panose="02000000000000000000" pitchFamily="2" charset="0"/>
                <a:ea typeface="Roboto" panose="02000000000000000000" pitchFamily="2" charset="0"/>
                <a:cs typeface="Calibri" panose="020F0502020204030204" pitchFamily="34" charset="0"/>
              </a:rPr>
              <a:t>The case of SUMP </a:t>
            </a:r>
            <a:r>
              <a:rPr lang="fr-FR" sz="1200" b="1" err="1">
                <a:solidFill>
                  <a:schemeClr val="tx2"/>
                </a:solidFill>
                <a:latin typeface="Roboto" panose="02000000000000000000" pitchFamily="2" charset="0"/>
                <a:ea typeface="Roboto" panose="02000000000000000000" pitchFamily="2" charset="0"/>
                <a:cs typeface="Calibri" panose="020F0502020204030204" pitchFamily="34" charset="0"/>
              </a:rPr>
              <a:t>Mebidangro</a:t>
            </a:r>
            <a:endParaRPr lang="fr-FR" sz="1200" b="1">
              <a:solidFill>
                <a:schemeClr val="tx2"/>
              </a:solidFill>
              <a:latin typeface="Roboto" panose="02000000000000000000" pitchFamily="2" charset="0"/>
              <a:ea typeface="Roboto" panose="02000000000000000000" pitchFamily="2" charset="0"/>
              <a:cs typeface="Calibri" panose="020F0502020204030204" pitchFamily="34" charset="0"/>
            </a:endParaRPr>
          </a:p>
          <a:p>
            <a:pPr lvl="0">
              <a:lnSpc>
                <a:spcPct val="95000"/>
              </a:lnSpc>
              <a:spcBef>
                <a:spcPts val="600"/>
              </a:spcBef>
              <a:buSzPts val="2500"/>
            </a:pPr>
            <a:r>
              <a:rPr lang="fr-FR" sz="1200">
                <a:solidFill>
                  <a:schemeClr val="tx2"/>
                </a:solidFill>
                <a:latin typeface="Roboto" panose="02000000000000000000" pitchFamily="2" charset="0"/>
                <a:ea typeface="Roboto" panose="02000000000000000000" pitchFamily="2" charset="0"/>
                <a:cs typeface="Calibri" panose="020F0502020204030204" pitchFamily="34" charset="0"/>
              </a:rPr>
              <a:t>MYC composition</a:t>
            </a:r>
          </a:p>
        </p:txBody>
      </p:sp>
      <p:grpSp>
        <p:nvGrpSpPr>
          <p:cNvPr id="11" name="Group 10">
            <a:extLst>
              <a:ext uri="{FF2B5EF4-FFF2-40B4-BE49-F238E27FC236}">
                <a16:creationId xmlns:a16="http://schemas.microsoft.com/office/drawing/2014/main" id="{EFBF4C74-0FEF-4851-BE2F-C9FAE27BBF54}"/>
              </a:ext>
            </a:extLst>
          </p:cNvPr>
          <p:cNvGrpSpPr/>
          <p:nvPr/>
        </p:nvGrpSpPr>
        <p:grpSpPr>
          <a:xfrm>
            <a:off x="281386" y="210572"/>
            <a:ext cx="3019536" cy="5988928"/>
            <a:chOff x="7598664" y="1316799"/>
            <a:chExt cx="2745486" cy="5684075"/>
          </a:xfrm>
        </p:grpSpPr>
        <p:pic>
          <p:nvPicPr>
            <p:cNvPr id="12" name="Picture 11">
              <a:extLst>
                <a:ext uri="{FF2B5EF4-FFF2-40B4-BE49-F238E27FC236}">
                  <a16:creationId xmlns:a16="http://schemas.microsoft.com/office/drawing/2014/main" id="{EA56DDE0-B692-4558-90C0-69F64E4D1C8B}"/>
                </a:ext>
              </a:extLst>
            </p:cNvPr>
            <p:cNvPicPr>
              <a:picLocks noChangeAspect="1"/>
            </p:cNvPicPr>
            <p:nvPr/>
          </p:nvPicPr>
          <p:blipFill rotWithShape="1">
            <a:blip r:embed="rId3"/>
            <a:srcRect r="52316" b="23924"/>
            <a:stretch/>
          </p:blipFill>
          <p:spPr>
            <a:xfrm>
              <a:off x="7598664" y="1316799"/>
              <a:ext cx="2745486" cy="3579050"/>
            </a:xfrm>
            <a:prstGeom prst="rect">
              <a:avLst/>
            </a:prstGeom>
          </p:spPr>
        </p:pic>
        <p:pic>
          <p:nvPicPr>
            <p:cNvPr id="13" name="Picture 12">
              <a:extLst>
                <a:ext uri="{FF2B5EF4-FFF2-40B4-BE49-F238E27FC236}">
                  <a16:creationId xmlns:a16="http://schemas.microsoft.com/office/drawing/2014/main" id="{9649E385-64A3-42FA-9C4E-A0A29668F899}"/>
                </a:ext>
              </a:extLst>
            </p:cNvPr>
            <p:cNvPicPr>
              <a:picLocks noChangeAspect="1"/>
            </p:cNvPicPr>
            <p:nvPr/>
          </p:nvPicPr>
          <p:blipFill rotWithShape="1">
            <a:blip r:embed="rId4"/>
            <a:srcRect t="16933" r="52812" b="10713"/>
            <a:stretch/>
          </p:blipFill>
          <p:spPr>
            <a:xfrm>
              <a:off x="7598664" y="4895849"/>
              <a:ext cx="2716911" cy="2105025"/>
            </a:xfrm>
            <a:prstGeom prst="rect">
              <a:avLst/>
            </a:prstGeom>
          </p:spPr>
        </p:pic>
      </p:grpSp>
      <p:sp>
        <p:nvSpPr>
          <p:cNvPr id="15" name="Rectangle 14">
            <a:extLst>
              <a:ext uri="{FF2B5EF4-FFF2-40B4-BE49-F238E27FC236}">
                <a16:creationId xmlns:a16="http://schemas.microsoft.com/office/drawing/2014/main" id="{4A1DA3CB-BDA5-4C7E-8B9D-A49CA3E69E9D}"/>
              </a:ext>
            </a:extLst>
          </p:cNvPr>
          <p:cNvSpPr/>
          <p:nvPr/>
        </p:nvSpPr>
        <p:spPr>
          <a:xfrm>
            <a:off x="3941230" y="2116960"/>
            <a:ext cx="3586505" cy="326243"/>
          </a:xfrm>
          <a:prstGeom prst="rect">
            <a:avLst/>
          </a:prstGeom>
        </p:spPr>
        <p:txBody>
          <a:bodyPr wrap="square">
            <a:spAutoFit/>
          </a:bodyPr>
          <a:lstStyle/>
          <a:p>
            <a:pPr lvl="0">
              <a:lnSpc>
                <a:spcPct val="95000"/>
              </a:lnSpc>
              <a:spcBef>
                <a:spcPts val="600"/>
              </a:spcBef>
              <a:buSzPts val="2500"/>
            </a:pPr>
            <a:r>
              <a:rPr lang="fr-FR" sz="1600" b="1" err="1">
                <a:solidFill>
                  <a:schemeClr val="tx2"/>
                </a:solidFill>
                <a:latin typeface="Roboto" panose="02000000000000000000" pitchFamily="2" charset="0"/>
                <a:ea typeface="Roboto" panose="02000000000000000000" pitchFamily="2" charset="0"/>
                <a:cs typeface="Calibri" panose="020F0502020204030204" pitchFamily="34" charset="0"/>
              </a:rPr>
              <a:t>What</a:t>
            </a:r>
            <a:r>
              <a:rPr lang="fr-FR" sz="1600" b="1">
                <a:solidFill>
                  <a:schemeClr val="tx2"/>
                </a:solidFill>
                <a:latin typeface="Roboto" panose="02000000000000000000" pitchFamily="2" charset="0"/>
                <a:ea typeface="Roboto" panose="02000000000000000000" pitchFamily="2" charset="0"/>
                <a:cs typeface="Calibri" panose="020F0502020204030204" pitchFamily="34" charset="0"/>
              </a:rPr>
              <a:t> to count?</a:t>
            </a:r>
            <a:endParaRPr lang="fr-FR" sz="1600">
              <a:solidFill>
                <a:schemeClr val="tx2"/>
              </a:solidFill>
              <a:latin typeface="Roboto" panose="02000000000000000000" pitchFamily="2" charset="0"/>
              <a:ea typeface="Roboto" panose="02000000000000000000" pitchFamily="2" charset="0"/>
              <a:cs typeface="Calibri" panose="020F0502020204030204" pitchFamily="34" charset="0"/>
            </a:endParaRPr>
          </a:p>
        </p:txBody>
      </p:sp>
      <p:sp>
        <p:nvSpPr>
          <p:cNvPr id="9" name="Arrow: Right 8">
            <a:extLst>
              <a:ext uri="{FF2B5EF4-FFF2-40B4-BE49-F238E27FC236}">
                <a16:creationId xmlns:a16="http://schemas.microsoft.com/office/drawing/2014/main" id="{6C76D13D-9FB7-498F-86E7-0EBD87CB00ED}"/>
              </a:ext>
            </a:extLst>
          </p:cNvPr>
          <p:cNvSpPr/>
          <p:nvPr/>
        </p:nvSpPr>
        <p:spPr>
          <a:xfrm rot="10800000">
            <a:off x="3454694" y="5738238"/>
            <a:ext cx="449807" cy="45238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nvGrpSpPr>
          <p:cNvPr id="14" name="Google Shape;1827;g1276c94bb8a_0_128">
            <a:extLst>
              <a:ext uri="{FF2B5EF4-FFF2-40B4-BE49-F238E27FC236}">
                <a16:creationId xmlns:a16="http://schemas.microsoft.com/office/drawing/2014/main" id="{3ECC9A98-41E2-47AF-8308-087E93AD1416}"/>
              </a:ext>
            </a:extLst>
          </p:cNvPr>
          <p:cNvGrpSpPr/>
          <p:nvPr/>
        </p:nvGrpSpPr>
        <p:grpSpPr>
          <a:xfrm>
            <a:off x="-2133316" y="142568"/>
            <a:ext cx="453913" cy="453411"/>
            <a:chOff x="5823294" y="2309751"/>
            <a:chExt cx="315327" cy="314978"/>
          </a:xfrm>
        </p:grpSpPr>
        <p:sp>
          <p:nvSpPr>
            <p:cNvPr id="16" name="Google Shape;1828;g1276c94bb8a_0_128">
              <a:extLst>
                <a:ext uri="{FF2B5EF4-FFF2-40B4-BE49-F238E27FC236}">
                  <a16:creationId xmlns:a16="http://schemas.microsoft.com/office/drawing/2014/main" id="{7F626A46-AFE7-4B11-A289-FCEBABDAF3D3}"/>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29;g1276c94bb8a_0_128">
              <a:extLst>
                <a:ext uri="{FF2B5EF4-FFF2-40B4-BE49-F238E27FC236}">
                  <a16:creationId xmlns:a16="http://schemas.microsoft.com/office/drawing/2014/main" id="{4FD7D3A3-EDC4-4C39-BD15-156936B95616}"/>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0;g1276c94bb8a_0_128">
              <a:extLst>
                <a:ext uri="{FF2B5EF4-FFF2-40B4-BE49-F238E27FC236}">
                  <a16:creationId xmlns:a16="http://schemas.microsoft.com/office/drawing/2014/main" id="{3A8626D2-AE31-46BB-B636-F3A584967CB2}"/>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1;g1276c94bb8a_0_128">
              <a:extLst>
                <a:ext uri="{FF2B5EF4-FFF2-40B4-BE49-F238E27FC236}">
                  <a16:creationId xmlns:a16="http://schemas.microsoft.com/office/drawing/2014/main" id="{104C2AB6-3BA8-469B-87B4-96EEF55724E7}"/>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2;g1276c94bb8a_0_128">
              <a:extLst>
                <a:ext uri="{FF2B5EF4-FFF2-40B4-BE49-F238E27FC236}">
                  <a16:creationId xmlns:a16="http://schemas.microsoft.com/office/drawing/2014/main" id="{C09C5B2E-31E2-4E2C-BE87-DB98F35DC637}"/>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3;g1276c94bb8a_0_128">
              <a:extLst>
                <a:ext uri="{FF2B5EF4-FFF2-40B4-BE49-F238E27FC236}">
                  <a16:creationId xmlns:a16="http://schemas.microsoft.com/office/drawing/2014/main" id="{8EC7AA8D-CACF-4BAA-A27F-B97A4D150F9E}"/>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4;g1276c94bb8a_0_128">
              <a:extLst>
                <a:ext uri="{FF2B5EF4-FFF2-40B4-BE49-F238E27FC236}">
                  <a16:creationId xmlns:a16="http://schemas.microsoft.com/office/drawing/2014/main" id="{29E77664-AC4D-49CC-BB6E-260491F9B64C}"/>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5;g1276c94bb8a_0_128">
              <a:extLst>
                <a:ext uri="{FF2B5EF4-FFF2-40B4-BE49-F238E27FC236}">
                  <a16:creationId xmlns:a16="http://schemas.microsoft.com/office/drawing/2014/main" id="{2001786B-6A7F-4762-8F47-BDAC063D1EBF}"/>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6;g1276c94bb8a_0_128">
              <a:extLst>
                <a:ext uri="{FF2B5EF4-FFF2-40B4-BE49-F238E27FC236}">
                  <a16:creationId xmlns:a16="http://schemas.microsoft.com/office/drawing/2014/main" id="{5029410C-C153-4B22-A959-6038B00F0A01}"/>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7;g1276c94bb8a_0_128">
              <a:extLst>
                <a:ext uri="{FF2B5EF4-FFF2-40B4-BE49-F238E27FC236}">
                  <a16:creationId xmlns:a16="http://schemas.microsoft.com/office/drawing/2014/main" id="{27115B26-735F-4011-8DD1-BF418DCD27DD}"/>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38;g1276c94bb8a_0_128">
              <a:extLst>
                <a:ext uri="{FF2B5EF4-FFF2-40B4-BE49-F238E27FC236}">
                  <a16:creationId xmlns:a16="http://schemas.microsoft.com/office/drawing/2014/main" id="{C9DCB4F3-2E4D-481F-8EAE-9620C1530DA5}"/>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39;g1276c94bb8a_0_128">
              <a:extLst>
                <a:ext uri="{FF2B5EF4-FFF2-40B4-BE49-F238E27FC236}">
                  <a16:creationId xmlns:a16="http://schemas.microsoft.com/office/drawing/2014/main" id="{1C0B3717-C648-44E6-A2B3-AB25C57B9EC8}"/>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0;g1276c94bb8a_0_128">
              <a:extLst>
                <a:ext uri="{FF2B5EF4-FFF2-40B4-BE49-F238E27FC236}">
                  <a16:creationId xmlns:a16="http://schemas.microsoft.com/office/drawing/2014/main" id="{877C867A-7B87-465D-855E-80784EC42B91}"/>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41;g1276c94bb8a_0_128">
              <a:extLst>
                <a:ext uri="{FF2B5EF4-FFF2-40B4-BE49-F238E27FC236}">
                  <a16:creationId xmlns:a16="http://schemas.microsoft.com/office/drawing/2014/main" id="{7DC6D532-65C8-48B4-B12E-D5FAB1C7967F}"/>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42;g1276c94bb8a_0_128">
              <a:extLst>
                <a:ext uri="{FF2B5EF4-FFF2-40B4-BE49-F238E27FC236}">
                  <a16:creationId xmlns:a16="http://schemas.microsoft.com/office/drawing/2014/main" id="{DA2854A0-3BA1-45EB-90EE-4C9A7EEAFE0D}"/>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43;g1276c94bb8a_0_128">
              <a:extLst>
                <a:ext uri="{FF2B5EF4-FFF2-40B4-BE49-F238E27FC236}">
                  <a16:creationId xmlns:a16="http://schemas.microsoft.com/office/drawing/2014/main" id="{41C0AE0B-8B03-47A4-9674-9DA76DAD6C5F}"/>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44;g1276c94bb8a_0_128">
              <a:extLst>
                <a:ext uri="{FF2B5EF4-FFF2-40B4-BE49-F238E27FC236}">
                  <a16:creationId xmlns:a16="http://schemas.microsoft.com/office/drawing/2014/main" id="{D27D3874-748B-4E77-8683-3D7B413A2F3E}"/>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3" name="Google Shape;1845;g1276c94bb8a_0_128">
            <a:extLst>
              <a:ext uri="{FF2B5EF4-FFF2-40B4-BE49-F238E27FC236}">
                <a16:creationId xmlns:a16="http://schemas.microsoft.com/office/drawing/2014/main" id="{23283DE6-03E0-4929-A379-2F10ED4C8BD1}"/>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620526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E47FDD-A9DA-43DD-B9BD-A69BC57883A4}"/>
              </a:ext>
            </a:extLst>
          </p:cNvPr>
          <p:cNvSpPr>
            <a:spLocks noGrp="1"/>
          </p:cNvSpPr>
          <p:nvPr>
            <p:ph type="body" sz="quarter" idx="10"/>
          </p:nvPr>
        </p:nvSpPr>
        <p:spPr>
          <a:xfrm>
            <a:off x="1791154" y="1087733"/>
            <a:ext cx="8306107" cy="577569"/>
          </a:xfrm>
        </p:spPr>
        <p:txBody>
          <a:bodyPr/>
          <a:lstStyle/>
          <a:p>
            <a:r>
              <a:rPr lang="fr-FR" b="0"/>
              <a:t>B. Traffic </a:t>
            </a:r>
            <a:r>
              <a:rPr lang="fr-FR" err="1"/>
              <a:t>C</a:t>
            </a:r>
            <a:r>
              <a:rPr lang="fr-FR" b="0" err="1"/>
              <a:t>ounts</a:t>
            </a:r>
            <a:r>
              <a:rPr lang="fr-FR" b="0"/>
              <a:t> </a:t>
            </a:r>
            <a:r>
              <a:rPr lang="fr-FR" err="1"/>
              <a:t>Results</a:t>
            </a:r>
            <a:r>
              <a:rPr lang="fr-FR"/>
              <a:t> </a:t>
            </a:r>
            <a:r>
              <a:rPr lang="fr-FR" err="1"/>
              <a:t>Examples</a:t>
            </a:r>
            <a:r>
              <a:rPr lang="fr-FR"/>
              <a:t>: </a:t>
            </a:r>
          </a:p>
          <a:p>
            <a:r>
              <a:rPr lang="fr-FR"/>
              <a:t>Link sections 1/2</a:t>
            </a:r>
            <a:endParaRPr lang="en-US"/>
          </a:p>
        </p:txBody>
      </p:sp>
      <p:pic>
        <p:nvPicPr>
          <p:cNvPr id="8" name="Google Shape;1781;p15">
            <a:extLst>
              <a:ext uri="{FF2B5EF4-FFF2-40B4-BE49-F238E27FC236}">
                <a16:creationId xmlns:a16="http://schemas.microsoft.com/office/drawing/2014/main" id="{2B0537C1-5244-4EF3-BCB1-19C7301FE71E}"/>
              </a:ext>
            </a:extLst>
          </p:cNvPr>
          <p:cNvPicPr preferRelativeResize="0"/>
          <p:nvPr/>
        </p:nvPicPr>
        <p:blipFill rotWithShape="1">
          <a:blip r:embed="rId3">
            <a:alphaModFix/>
          </a:blip>
          <a:srcRect/>
          <a:stretch/>
        </p:blipFill>
        <p:spPr>
          <a:xfrm>
            <a:off x="6314129" y="2327465"/>
            <a:ext cx="4159050" cy="3353910"/>
          </a:xfrm>
          <a:prstGeom prst="rect">
            <a:avLst/>
          </a:prstGeom>
          <a:noFill/>
          <a:ln>
            <a:noFill/>
          </a:ln>
        </p:spPr>
      </p:pic>
      <p:sp>
        <p:nvSpPr>
          <p:cNvPr id="9" name="Google Shape;1782;p15">
            <a:extLst>
              <a:ext uri="{FF2B5EF4-FFF2-40B4-BE49-F238E27FC236}">
                <a16:creationId xmlns:a16="http://schemas.microsoft.com/office/drawing/2014/main" id="{46A4A0BE-08E6-41A8-BFD4-ACA74C846BAA}"/>
              </a:ext>
            </a:extLst>
          </p:cNvPr>
          <p:cNvSpPr txBox="1"/>
          <p:nvPr/>
        </p:nvSpPr>
        <p:spPr>
          <a:xfrm>
            <a:off x="6314129" y="5687323"/>
            <a:ext cx="4159050"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err="1">
                <a:solidFill>
                  <a:schemeClr val="dk1"/>
                </a:solidFill>
                <a:latin typeface="Roboto" panose="02000000000000000000" pitchFamily="2" charset="0"/>
                <a:ea typeface="Roboto" panose="02000000000000000000" pitchFamily="2" charset="0"/>
                <a:cs typeface="Arial"/>
                <a:sym typeface="Arial"/>
              </a:rPr>
              <a:t>Average</a:t>
            </a:r>
            <a:r>
              <a:rPr lang="fr-FR" sz="1100" b="1">
                <a:solidFill>
                  <a:schemeClr val="dk1"/>
                </a:solidFill>
                <a:latin typeface="Roboto" panose="02000000000000000000" pitchFamily="2" charset="0"/>
                <a:ea typeface="Roboto" panose="02000000000000000000" pitchFamily="2" charset="0"/>
                <a:cs typeface="Arial"/>
                <a:sym typeface="Arial"/>
              </a:rPr>
              <a:t> </a:t>
            </a:r>
            <a:r>
              <a:rPr lang="fr-FR" sz="1100" b="1" err="1">
                <a:solidFill>
                  <a:schemeClr val="dk1"/>
                </a:solidFill>
                <a:latin typeface="Roboto" panose="02000000000000000000" pitchFamily="2" charset="0"/>
                <a:ea typeface="Roboto" panose="02000000000000000000" pitchFamily="2" charset="0"/>
                <a:cs typeface="Arial"/>
                <a:sym typeface="Arial"/>
              </a:rPr>
              <a:t>Annual</a:t>
            </a:r>
            <a:r>
              <a:rPr lang="fr-FR" sz="1100" b="1">
                <a:solidFill>
                  <a:schemeClr val="dk1"/>
                </a:solidFill>
                <a:latin typeface="Roboto" panose="02000000000000000000" pitchFamily="2" charset="0"/>
                <a:ea typeface="Roboto" panose="02000000000000000000" pitchFamily="2" charset="0"/>
                <a:cs typeface="Arial"/>
                <a:sym typeface="Arial"/>
              </a:rPr>
              <a:t> Daily Traffic (AADT) </a:t>
            </a:r>
            <a:br>
              <a:rPr lang="fr-FR" sz="1100" b="1">
                <a:solidFill>
                  <a:schemeClr val="dk1"/>
                </a:solidFill>
                <a:latin typeface="Roboto" panose="02000000000000000000" pitchFamily="2" charset="0"/>
                <a:ea typeface="Roboto" panose="02000000000000000000" pitchFamily="2" charset="0"/>
                <a:cs typeface="Arial"/>
                <a:sym typeface="Arial"/>
              </a:rPr>
            </a:br>
            <a:r>
              <a:rPr lang="fr-FR" sz="1100" b="1">
                <a:solidFill>
                  <a:schemeClr val="dk1"/>
                </a:solidFill>
                <a:latin typeface="Roboto" panose="02000000000000000000" pitchFamily="2" charset="0"/>
                <a:ea typeface="Roboto" panose="02000000000000000000" pitchFamily="2" charset="0"/>
                <a:cs typeface="Arial"/>
                <a:sym typeface="Arial"/>
              </a:rPr>
              <a:t>in </a:t>
            </a:r>
            <a:r>
              <a:rPr lang="fr-FR" sz="1100" b="1" err="1">
                <a:solidFill>
                  <a:schemeClr val="dk1"/>
                </a:solidFill>
                <a:latin typeface="Roboto" panose="02000000000000000000" pitchFamily="2" charset="0"/>
                <a:ea typeface="Roboto" panose="02000000000000000000" pitchFamily="2" charset="0"/>
                <a:cs typeface="Arial"/>
                <a:sym typeface="Arial"/>
              </a:rPr>
              <a:t>Personal</a:t>
            </a:r>
            <a:r>
              <a:rPr lang="fr-FR" sz="1100" b="1">
                <a:solidFill>
                  <a:schemeClr val="dk1"/>
                </a:solidFill>
                <a:latin typeface="Roboto" panose="02000000000000000000" pitchFamily="2" charset="0"/>
                <a:ea typeface="Roboto" panose="02000000000000000000" pitchFamily="2" charset="0"/>
                <a:cs typeface="Arial"/>
                <a:sym typeface="Arial"/>
              </a:rPr>
              <a:t> Car Unit (PCU)</a:t>
            </a:r>
            <a:endParaRPr sz="1100" b="1">
              <a:solidFill>
                <a:schemeClr val="dk1"/>
              </a:solidFill>
              <a:latin typeface="Roboto" panose="02000000000000000000" pitchFamily="2" charset="0"/>
              <a:ea typeface="Roboto" panose="02000000000000000000" pitchFamily="2" charset="0"/>
              <a:cs typeface="Arial"/>
              <a:sym typeface="Arial"/>
            </a:endParaRPr>
          </a:p>
        </p:txBody>
      </p:sp>
      <p:pic>
        <p:nvPicPr>
          <p:cNvPr id="10" name="Google Shape;1783;p15">
            <a:extLst>
              <a:ext uri="{FF2B5EF4-FFF2-40B4-BE49-F238E27FC236}">
                <a16:creationId xmlns:a16="http://schemas.microsoft.com/office/drawing/2014/main" id="{D4012788-AA8E-4CB9-A905-B5BF488341A8}"/>
              </a:ext>
            </a:extLst>
          </p:cNvPr>
          <p:cNvPicPr preferRelativeResize="0"/>
          <p:nvPr/>
        </p:nvPicPr>
        <p:blipFill rotWithShape="1">
          <a:blip r:embed="rId4">
            <a:alphaModFix/>
          </a:blip>
          <a:srcRect/>
          <a:stretch/>
        </p:blipFill>
        <p:spPr>
          <a:xfrm>
            <a:off x="1886440" y="2333413"/>
            <a:ext cx="4308726" cy="3353910"/>
          </a:xfrm>
          <a:prstGeom prst="rect">
            <a:avLst/>
          </a:prstGeom>
          <a:noFill/>
          <a:ln>
            <a:noFill/>
          </a:ln>
        </p:spPr>
      </p:pic>
      <p:sp>
        <p:nvSpPr>
          <p:cNvPr id="11" name="Google Shape;1784;p15">
            <a:extLst>
              <a:ext uri="{FF2B5EF4-FFF2-40B4-BE49-F238E27FC236}">
                <a16:creationId xmlns:a16="http://schemas.microsoft.com/office/drawing/2014/main" id="{15B12494-8759-440C-B7BA-CCA043AA2B7A}"/>
              </a:ext>
            </a:extLst>
          </p:cNvPr>
          <p:cNvSpPr txBox="1"/>
          <p:nvPr/>
        </p:nvSpPr>
        <p:spPr>
          <a:xfrm>
            <a:off x="2638791" y="5687323"/>
            <a:ext cx="3141662"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a:solidFill>
                  <a:schemeClr val="dk1"/>
                </a:solidFill>
                <a:latin typeface="Roboto" panose="02000000000000000000" pitchFamily="2" charset="0"/>
                <a:ea typeface="Roboto" panose="02000000000000000000" pitchFamily="2" charset="0"/>
                <a:cs typeface="Arial"/>
                <a:sym typeface="Arial"/>
              </a:rPr>
              <a:t>Taxis </a:t>
            </a:r>
            <a:r>
              <a:rPr lang="fr-FR" sz="1100" b="1" err="1">
                <a:solidFill>
                  <a:schemeClr val="dk1"/>
                </a:solidFill>
                <a:latin typeface="Roboto" panose="02000000000000000000" pitchFamily="2" charset="0"/>
                <a:ea typeface="Roboto" panose="02000000000000000000" pitchFamily="2" charset="0"/>
                <a:cs typeface="Arial"/>
                <a:sym typeface="Arial"/>
              </a:rPr>
              <a:t>traffic</a:t>
            </a:r>
            <a:r>
              <a:rPr lang="fr-FR" sz="1100" b="1">
                <a:solidFill>
                  <a:schemeClr val="dk1"/>
                </a:solidFill>
                <a:latin typeface="Roboto" panose="02000000000000000000" pitchFamily="2" charset="0"/>
                <a:ea typeface="Roboto" panose="02000000000000000000" pitchFamily="2" charset="0"/>
                <a:cs typeface="Arial"/>
                <a:sym typeface="Arial"/>
              </a:rPr>
              <a:t> at </a:t>
            </a:r>
            <a:r>
              <a:rPr lang="fr-FR" sz="1100" b="1" err="1">
                <a:solidFill>
                  <a:schemeClr val="dk1"/>
                </a:solidFill>
                <a:latin typeface="Roboto" panose="02000000000000000000" pitchFamily="2" charset="0"/>
                <a:ea typeface="Roboto" panose="02000000000000000000" pitchFamily="2" charset="0"/>
                <a:cs typeface="Arial"/>
                <a:sym typeface="Arial"/>
              </a:rPr>
              <a:t>evening</a:t>
            </a:r>
            <a:r>
              <a:rPr lang="fr-FR" sz="1100" b="1">
                <a:solidFill>
                  <a:schemeClr val="dk1"/>
                </a:solidFill>
                <a:latin typeface="Roboto" panose="02000000000000000000" pitchFamily="2" charset="0"/>
                <a:ea typeface="Roboto" panose="02000000000000000000" pitchFamily="2" charset="0"/>
                <a:cs typeface="Arial"/>
                <a:sym typeface="Arial"/>
              </a:rPr>
              <a:t> </a:t>
            </a:r>
            <a:r>
              <a:rPr lang="fr-FR" sz="1100" b="1" err="1">
                <a:solidFill>
                  <a:schemeClr val="dk1"/>
                </a:solidFill>
                <a:latin typeface="Roboto" panose="02000000000000000000" pitchFamily="2" charset="0"/>
                <a:ea typeface="Roboto" panose="02000000000000000000" pitchFamily="2" charset="0"/>
                <a:cs typeface="Arial"/>
                <a:sym typeface="Arial"/>
              </a:rPr>
              <a:t>peak</a:t>
            </a:r>
            <a:r>
              <a:rPr lang="fr-FR" sz="1100" b="1">
                <a:solidFill>
                  <a:schemeClr val="dk1"/>
                </a:solidFill>
                <a:latin typeface="Roboto" panose="02000000000000000000" pitchFamily="2" charset="0"/>
                <a:ea typeface="Roboto" panose="02000000000000000000" pitchFamily="2" charset="0"/>
                <a:cs typeface="Arial"/>
                <a:sym typeface="Arial"/>
              </a:rPr>
              <a:t> </a:t>
            </a:r>
            <a:r>
              <a:rPr lang="fr-FR" sz="1100" b="1" err="1">
                <a:solidFill>
                  <a:schemeClr val="dk1"/>
                </a:solidFill>
                <a:latin typeface="Roboto" panose="02000000000000000000" pitchFamily="2" charset="0"/>
                <a:ea typeface="Roboto" panose="02000000000000000000" pitchFamily="2" charset="0"/>
                <a:cs typeface="Arial"/>
                <a:sym typeface="Arial"/>
              </a:rPr>
              <a:t>hour</a:t>
            </a:r>
            <a:endParaRPr sz="1100" b="1">
              <a:solidFill>
                <a:schemeClr val="dk1"/>
              </a:solidFill>
              <a:latin typeface="Roboto" panose="02000000000000000000" pitchFamily="2" charset="0"/>
              <a:ea typeface="Roboto" panose="02000000000000000000" pitchFamily="2" charset="0"/>
              <a:cs typeface="Arial"/>
              <a:sym typeface="Arial"/>
            </a:endParaRPr>
          </a:p>
        </p:txBody>
      </p:sp>
      <p:grpSp>
        <p:nvGrpSpPr>
          <p:cNvPr id="7" name="Google Shape;1827;g1276c94bb8a_0_128">
            <a:extLst>
              <a:ext uri="{FF2B5EF4-FFF2-40B4-BE49-F238E27FC236}">
                <a16:creationId xmlns:a16="http://schemas.microsoft.com/office/drawing/2014/main" id="{4872975F-60CB-4429-881C-67240A4F31CE}"/>
              </a:ext>
            </a:extLst>
          </p:cNvPr>
          <p:cNvGrpSpPr/>
          <p:nvPr/>
        </p:nvGrpSpPr>
        <p:grpSpPr>
          <a:xfrm>
            <a:off x="-2133316" y="142568"/>
            <a:ext cx="453913" cy="453411"/>
            <a:chOff x="5823294" y="2309751"/>
            <a:chExt cx="315327" cy="314978"/>
          </a:xfrm>
        </p:grpSpPr>
        <p:sp>
          <p:nvSpPr>
            <p:cNvPr id="12" name="Google Shape;1828;g1276c94bb8a_0_128">
              <a:extLst>
                <a:ext uri="{FF2B5EF4-FFF2-40B4-BE49-F238E27FC236}">
                  <a16:creationId xmlns:a16="http://schemas.microsoft.com/office/drawing/2014/main" id="{1C5F4063-F195-4031-BE28-2239383200E9}"/>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29;g1276c94bb8a_0_128">
              <a:extLst>
                <a:ext uri="{FF2B5EF4-FFF2-40B4-BE49-F238E27FC236}">
                  <a16:creationId xmlns:a16="http://schemas.microsoft.com/office/drawing/2014/main" id="{8D74A434-2FCD-4E26-AF15-CCA102150487}"/>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0;g1276c94bb8a_0_128">
              <a:extLst>
                <a:ext uri="{FF2B5EF4-FFF2-40B4-BE49-F238E27FC236}">
                  <a16:creationId xmlns:a16="http://schemas.microsoft.com/office/drawing/2014/main" id="{69541BAE-00F6-415C-A4FA-4766C89E4E62}"/>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1;g1276c94bb8a_0_128">
              <a:extLst>
                <a:ext uri="{FF2B5EF4-FFF2-40B4-BE49-F238E27FC236}">
                  <a16:creationId xmlns:a16="http://schemas.microsoft.com/office/drawing/2014/main" id="{381226C5-FA7C-412D-A2F7-475A508AEA82}"/>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2;g1276c94bb8a_0_128">
              <a:extLst>
                <a:ext uri="{FF2B5EF4-FFF2-40B4-BE49-F238E27FC236}">
                  <a16:creationId xmlns:a16="http://schemas.microsoft.com/office/drawing/2014/main" id="{EF75A508-28F3-4D63-BCFE-0D6E46E5B6A3}"/>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3;g1276c94bb8a_0_128">
              <a:extLst>
                <a:ext uri="{FF2B5EF4-FFF2-40B4-BE49-F238E27FC236}">
                  <a16:creationId xmlns:a16="http://schemas.microsoft.com/office/drawing/2014/main" id="{A8911D5A-BDB6-4457-B967-693BF587C358}"/>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4;g1276c94bb8a_0_128">
              <a:extLst>
                <a:ext uri="{FF2B5EF4-FFF2-40B4-BE49-F238E27FC236}">
                  <a16:creationId xmlns:a16="http://schemas.microsoft.com/office/drawing/2014/main" id="{0035A680-86E5-4CB5-97AA-2616251A88FC}"/>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5;g1276c94bb8a_0_128">
              <a:extLst>
                <a:ext uri="{FF2B5EF4-FFF2-40B4-BE49-F238E27FC236}">
                  <a16:creationId xmlns:a16="http://schemas.microsoft.com/office/drawing/2014/main" id="{7994AD32-0CBD-4C64-AC63-6C4A0EC37DB2}"/>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6;g1276c94bb8a_0_128">
              <a:extLst>
                <a:ext uri="{FF2B5EF4-FFF2-40B4-BE49-F238E27FC236}">
                  <a16:creationId xmlns:a16="http://schemas.microsoft.com/office/drawing/2014/main" id="{F8EA8982-7073-4435-9BD8-D68AB3F8D9B6}"/>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7;g1276c94bb8a_0_128">
              <a:extLst>
                <a:ext uri="{FF2B5EF4-FFF2-40B4-BE49-F238E27FC236}">
                  <a16:creationId xmlns:a16="http://schemas.microsoft.com/office/drawing/2014/main" id="{E833C3F3-6CFF-4945-A637-56C82C931FC0}"/>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8;g1276c94bb8a_0_128">
              <a:extLst>
                <a:ext uri="{FF2B5EF4-FFF2-40B4-BE49-F238E27FC236}">
                  <a16:creationId xmlns:a16="http://schemas.microsoft.com/office/drawing/2014/main" id="{5CB201E2-424D-4E02-A6FC-07349A1256D8}"/>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9;g1276c94bb8a_0_128">
              <a:extLst>
                <a:ext uri="{FF2B5EF4-FFF2-40B4-BE49-F238E27FC236}">
                  <a16:creationId xmlns:a16="http://schemas.microsoft.com/office/drawing/2014/main" id="{6FD3B23E-A0BC-4CA2-B9D9-75AD57C56E27}"/>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0;g1276c94bb8a_0_128">
              <a:extLst>
                <a:ext uri="{FF2B5EF4-FFF2-40B4-BE49-F238E27FC236}">
                  <a16:creationId xmlns:a16="http://schemas.microsoft.com/office/drawing/2014/main" id="{983D154B-876F-4996-8DF7-56EDA8FADBD2}"/>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1;g1276c94bb8a_0_128">
              <a:extLst>
                <a:ext uri="{FF2B5EF4-FFF2-40B4-BE49-F238E27FC236}">
                  <a16:creationId xmlns:a16="http://schemas.microsoft.com/office/drawing/2014/main" id="{69AA8AE0-457F-4AE7-8C00-119D1C645839}"/>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2;g1276c94bb8a_0_128">
              <a:extLst>
                <a:ext uri="{FF2B5EF4-FFF2-40B4-BE49-F238E27FC236}">
                  <a16:creationId xmlns:a16="http://schemas.microsoft.com/office/drawing/2014/main" id="{52E6F101-EB5F-486C-99B4-21BB82293FAF}"/>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3;g1276c94bb8a_0_128">
              <a:extLst>
                <a:ext uri="{FF2B5EF4-FFF2-40B4-BE49-F238E27FC236}">
                  <a16:creationId xmlns:a16="http://schemas.microsoft.com/office/drawing/2014/main" id="{603BFEB0-5A85-4914-A765-6BB6C6F4BEF9}"/>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4;g1276c94bb8a_0_128">
              <a:extLst>
                <a:ext uri="{FF2B5EF4-FFF2-40B4-BE49-F238E27FC236}">
                  <a16:creationId xmlns:a16="http://schemas.microsoft.com/office/drawing/2014/main" id="{6A0EDDB0-FA31-4878-BD28-26EB1893FC02}"/>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9" name="Google Shape;1845;g1276c94bb8a_0_128">
            <a:extLst>
              <a:ext uri="{FF2B5EF4-FFF2-40B4-BE49-F238E27FC236}">
                <a16:creationId xmlns:a16="http://schemas.microsoft.com/office/drawing/2014/main" id="{C4AEBD46-05AB-4EC7-8E4D-95EABEAD52AA}"/>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2457562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789;p16">
            <a:extLst>
              <a:ext uri="{FF2B5EF4-FFF2-40B4-BE49-F238E27FC236}">
                <a16:creationId xmlns:a16="http://schemas.microsoft.com/office/drawing/2014/main" id="{1088DB3D-FF4D-4EB9-B095-ADF853612AF0}"/>
              </a:ext>
            </a:extLst>
          </p:cNvPr>
          <p:cNvPicPr preferRelativeResize="0"/>
          <p:nvPr/>
        </p:nvPicPr>
        <p:blipFill rotWithShape="1">
          <a:blip r:embed="rId3">
            <a:alphaModFix/>
          </a:blip>
          <a:srcRect/>
          <a:stretch/>
        </p:blipFill>
        <p:spPr>
          <a:xfrm>
            <a:off x="605075" y="1195797"/>
            <a:ext cx="3365747" cy="2203349"/>
          </a:xfrm>
          <a:prstGeom prst="rect">
            <a:avLst/>
          </a:prstGeom>
          <a:noFill/>
          <a:ln>
            <a:noFill/>
          </a:ln>
        </p:spPr>
      </p:pic>
      <p:sp>
        <p:nvSpPr>
          <p:cNvPr id="10" name="Google Shape;1792;p16">
            <a:extLst>
              <a:ext uri="{FF2B5EF4-FFF2-40B4-BE49-F238E27FC236}">
                <a16:creationId xmlns:a16="http://schemas.microsoft.com/office/drawing/2014/main" id="{F3A9AC39-789B-43BF-913C-DCD07AB4A0CC}"/>
              </a:ext>
            </a:extLst>
          </p:cNvPr>
          <p:cNvSpPr txBox="1"/>
          <p:nvPr/>
        </p:nvSpPr>
        <p:spPr>
          <a:xfrm>
            <a:off x="617688" y="5556571"/>
            <a:ext cx="2836812"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i="1" err="1">
                <a:solidFill>
                  <a:schemeClr val="dk1"/>
                </a:solidFill>
                <a:latin typeface="Roboto" panose="02000000000000000000" pitchFamily="2" charset="0"/>
                <a:ea typeface="Roboto" panose="02000000000000000000" pitchFamily="2" charset="0"/>
                <a:cs typeface="Arial"/>
                <a:sym typeface="Arial"/>
              </a:rPr>
              <a:t>Average</a:t>
            </a:r>
            <a:r>
              <a:rPr lang="fr-FR" sz="1100" b="1" i="1">
                <a:solidFill>
                  <a:schemeClr val="dk1"/>
                </a:solidFill>
                <a:latin typeface="Roboto" panose="02000000000000000000" pitchFamily="2" charset="0"/>
                <a:ea typeface="Roboto" panose="02000000000000000000" pitchFamily="2" charset="0"/>
                <a:cs typeface="Arial"/>
                <a:sym typeface="Arial"/>
              </a:rPr>
              <a:t> </a:t>
            </a:r>
            <a:r>
              <a:rPr lang="fr-FR" sz="1100" b="1" i="1" err="1">
                <a:solidFill>
                  <a:schemeClr val="dk1"/>
                </a:solidFill>
                <a:latin typeface="Roboto" panose="02000000000000000000" pitchFamily="2" charset="0"/>
                <a:ea typeface="Roboto" panose="02000000000000000000" pitchFamily="2" charset="0"/>
                <a:cs typeface="Arial"/>
                <a:sym typeface="Arial"/>
              </a:rPr>
              <a:t>daily</a:t>
            </a:r>
            <a:r>
              <a:rPr lang="fr-FR" sz="1100" b="1" i="1">
                <a:solidFill>
                  <a:schemeClr val="dk1"/>
                </a:solidFill>
                <a:latin typeface="Roboto" panose="02000000000000000000" pitchFamily="2" charset="0"/>
                <a:ea typeface="Roboto" panose="02000000000000000000" pitchFamily="2" charset="0"/>
                <a:cs typeface="Arial"/>
                <a:sym typeface="Arial"/>
              </a:rPr>
              <a:t> </a:t>
            </a:r>
            <a:r>
              <a:rPr lang="fr-FR" sz="1100" b="1" i="1" err="1">
                <a:solidFill>
                  <a:schemeClr val="dk1"/>
                </a:solidFill>
                <a:latin typeface="Roboto" panose="02000000000000000000" pitchFamily="2" charset="0"/>
                <a:ea typeface="Roboto" panose="02000000000000000000" pitchFamily="2" charset="0"/>
                <a:cs typeface="Arial"/>
                <a:sym typeface="Arial"/>
              </a:rPr>
              <a:t>traffic</a:t>
            </a:r>
            <a:endParaRPr sz="1100" b="1" i="1">
              <a:solidFill>
                <a:schemeClr val="dk1"/>
              </a:solidFill>
              <a:latin typeface="Roboto" panose="02000000000000000000" pitchFamily="2" charset="0"/>
              <a:ea typeface="Roboto" panose="02000000000000000000" pitchFamily="2" charset="0"/>
              <a:cs typeface="Arial"/>
              <a:sym typeface="Arial"/>
            </a:endParaRPr>
          </a:p>
        </p:txBody>
      </p:sp>
      <p:pic>
        <p:nvPicPr>
          <p:cNvPr id="11" name="Google Shape;1793;p16">
            <a:extLst>
              <a:ext uri="{FF2B5EF4-FFF2-40B4-BE49-F238E27FC236}">
                <a16:creationId xmlns:a16="http://schemas.microsoft.com/office/drawing/2014/main" id="{B65AC150-8D33-40D7-B188-279E06D55775}"/>
              </a:ext>
            </a:extLst>
          </p:cNvPr>
          <p:cNvPicPr preferRelativeResize="0"/>
          <p:nvPr/>
        </p:nvPicPr>
        <p:blipFill rotWithShape="1">
          <a:blip r:embed="rId4">
            <a:alphaModFix/>
          </a:blip>
          <a:srcRect t="11701"/>
          <a:stretch/>
        </p:blipFill>
        <p:spPr>
          <a:xfrm>
            <a:off x="617688" y="3699029"/>
            <a:ext cx="3340520" cy="1881975"/>
          </a:xfrm>
          <a:prstGeom prst="rect">
            <a:avLst/>
          </a:prstGeom>
          <a:noFill/>
          <a:ln>
            <a:solidFill>
              <a:schemeClr val="tx2">
                <a:lumMod val="40000"/>
                <a:lumOff val="60000"/>
              </a:schemeClr>
            </a:solidFill>
          </a:ln>
        </p:spPr>
      </p:pic>
      <p:sp>
        <p:nvSpPr>
          <p:cNvPr id="12" name="Google Shape;1794;p16">
            <a:extLst>
              <a:ext uri="{FF2B5EF4-FFF2-40B4-BE49-F238E27FC236}">
                <a16:creationId xmlns:a16="http://schemas.microsoft.com/office/drawing/2014/main" id="{3EE0CA6D-07EF-45EE-90B5-1E25531D7B8D}"/>
              </a:ext>
            </a:extLst>
          </p:cNvPr>
          <p:cNvSpPr txBox="1"/>
          <p:nvPr/>
        </p:nvSpPr>
        <p:spPr>
          <a:xfrm>
            <a:off x="812994" y="3394365"/>
            <a:ext cx="2835471"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i="1" err="1">
                <a:solidFill>
                  <a:schemeClr val="dk1"/>
                </a:solidFill>
                <a:latin typeface="Roboto" panose="02000000000000000000" pitchFamily="2" charset="0"/>
                <a:ea typeface="Roboto" panose="02000000000000000000" pitchFamily="2" charset="0"/>
                <a:cs typeface="Arial"/>
                <a:sym typeface="Arial"/>
              </a:rPr>
              <a:t>Hourly</a:t>
            </a:r>
            <a:r>
              <a:rPr lang="fr-FR" sz="1100" b="1" i="1">
                <a:solidFill>
                  <a:schemeClr val="dk1"/>
                </a:solidFill>
                <a:latin typeface="Roboto" panose="02000000000000000000" pitchFamily="2" charset="0"/>
                <a:ea typeface="Roboto" panose="02000000000000000000" pitchFamily="2" charset="0"/>
                <a:cs typeface="Arial"/>
                <a:sym typeface="Arial"/>
              </a:rPr>
              <a:t> </a:t>
            </a:r>
            <a:r>
              <a:rPr lang="fr-FR" sz="1100" b="1" i="1" err="1">
                <a:solidFill>
                  <a:schemeClr val="dk1"/>
                </a:solidFill>
                <a:latin typeface="Roboto" panose="02000000000000000000" pitchFamily="2" charset="0"/>
                <a:ea typeface="Roboto" panose="02000000000000000000" pitchFamily="2" charset="0"/>
                <a:cs typeface="Arial"/>
                <a:sym typeface="Arial"/>
              </a:rPr>
              <a:t>traffic</a:t>
            </a:r>
            <a:r>
              <a:rPr lang="fr-FR" sz="1100" b="1" i="1">
                <a:solidFill>
                  <a:schemeClr val="dk1"/>
                </a:solidFill>
                <a:latin typeface="Roboto" panose="02000000000000000000" pitchFamily="2" charset="0"/>
                <a:ea typeface="Roboto" panose="02000000000000000000" pitchFamily="2" charset="0"/>
                <a:cs typeface="Arial"/>
                <a:sym typeface="Arial"/>
              </a:rPr>
              <a:t> for a </a:t>
            </a:r>
            <a:r>
              <a:rPr lang="fr-FR" sz="1100" b="1" i="1" err="1">
                <a:solidFill>
                  <a:schemeClr val="dk1"/>
                </a:solidFill>
                <a:latin typeface="Roboto" panose="02000000000000000000" pitchFamily="2" charset="0"/>
                <a:ea typeface="Roboto" panose="02000000000000000000" pitchFamily="2" charset="0"/>
                <a:cs typeface="Arial"/>
                <a:sym typeface="Arial"/>
              </a:rPr>
              <a:t>typical</a:t>
            </a:r>
            <a:r>
              <a:rPr lang="fr-FR" sz="1100" b="1" i="1">
                <a:solidFill>
                  <a:schemeClr val="dk1"/>
                </a:solidFill>
                <a:latin typeface="Roboto" panose="02000000000000000000" pitchFamily="2" charset="0"/>
                <a:ea typeface="Roboto" panose="02000000000000000000" pitchFamily="2" charset="0"/>
                <a:cs typeface="Arial"/>
                <a:sym typeface="Arial"/>
              </a:rPr>
              <a:t> </a:t>
            </a:r>
            <a:r>
              <a:rPr lang="fr-FR" sz="1100" b="1" i="1" err="1">
                <a:solidFill>
                  <a:schemeClr val="dk1"/>
                </a:solidFill>
                <a:latin typeface="Roboto" panose="02000000000000000000" pitchFamily="2" charset="0"/>
                <a:ea typeface="Roboto" panose="02000000000000000000" pitchFamily="2" charset="0"/>
                <a:cs typeface="Arial"/>
                <a:sym typeface="Arial"/>
              </a:rPr>
              <a:t>weekday</a:t>
            </a:r>
            <a:endParaRPr sz="1100" b="1" i="1">
              <a:solidFill>
                <a:schemeClr val="dk1"/>
              </a:solidFill>
              <a:latin typeface="Roboto" panose="02000000000000000000" pitchFamily="2" charset="0"/>
              <a:ea typeface="Roboto" panose="02000000000000000000" pitchFamily="2" charset="0"/>
              <a:cs typeface="Arial"/>
              <a:sym typeface="Arial"/>
            </a:endParaRPr>
          </a:p>
        </p:txBody>
      </p:sp>
      <p:sp>
        <p:nvSpPr>
          <p:cNvPr id="2" name="Text Placeholder 1">
            <a:extLst>
              <a:ext uri="{FF2B5EF4-FFF2-40B4-BE49-F238E27FC236}">
                <a16:creationId xmlns:a16="http://schemas.microsoft.com/office/drawing/2014/main" id="{6060C465-C617-4191-A39C-7F142F786373}"/>
              </a:ext>
            </a:extLst>
          </p:cNvPr>
          <p:cNvSpPr>
            <a:spLocks noGrp="1"/>
          </p:cNvSpPr>
          <p:nvPr>
            <p:ph type="body" sz="quarter" idx="10"/>
          </p:nvPr>
        </p:nvSpPr>
        <p:spPr>
          <a:xfrm>
            <a:off x="8294255" y="1195797"/>
            <a:ext cx="3132202" cy="577569"/>
          </a:xfrm>
        </p:spPr>
        <p:txBody>
          <a:bodyPr/>
          <a:lstStyle/>
          <a:p>
            <a:r>
              <a:rPr lang="fr-FR" b="0"/>
              <a:t>B. Traffic </a:t>
            </a:r>
            <a:r>
              <a:rPr lang="fr-FR" err="1"/>
              <a:t>C</a:t>
            </a:r>
            <a:r>
              <a:rPr lang="fr-FR" b="0" err="1"/>
              <a:t>ounts</a:t>
            </a:r>
            <a:r>
              <a:rPr lang="fr-FR" b="0"/>
              <a:t> </a:t>
            </a:r>
            <a:r>
              <a:rPr lang="fr-FR" err="1"/>
              <a:t>Results</a:t>
            </a:r>
            <a:r>
              <a:rPr lang="fr-FR"/>
              <a:t> </a:t>
            </a:r>
            <a:r>
              <a:rPr lang="fr-FR" err="1"/>
              <a:t>Examples</a:t>
            </a:r>
            <a:r>
              <a:rPr lang="fr-FR"/>
              <a:t>: Link sections 2/2</a:t>
            </a:r>
            <a:endParaRPr lang="en-US"/>
          </a:p>
        </p:txBody>
      </p:sp>
      <p:pic>
        <p:nvPicPr>
          <p:cNvPr id="14" name="Google Shape;1803;p17">
            <a:extLst>
              <a:ext uri="{FF2B5EF4-FFF2-40B4-BE49-F238E27FC236}">
                <a16:creationId xmlns:a16="http://schemas.microsoft.com/office/drawing/2014/main" id="{B0C31291-03D6-4598-8FE4-CAA26C660C0C}"/>
              </a:ext>
            </a:extLst>
          </p:cNvPr>
          <p:cNvPicPr preferRelativeResize="0"/>
          <p:nvPr/>
        </p:nvPicPr>
        <p:blipFill rotWithShape="1">
          <a:blip r:embed="rId5">
            <a:alphaModFix/>
          </a:blip>
          <a:srcRect l="1764" t="3318" r="1826"/>
          <a:stretch/>
        </p:blipFill>
        <p:spPr>
          <a:xfrm>
            <a:off x="3970821" y="3699029"/>
            <a:ext cx="3594369" cy="1881975"/>
          </a:xfrm>
          <a:prstGeom prst="rect">
            <a:avLst/>
          </a:prstGeom>
          <a:noFill/>
          <a:ln>
            <a:solidFill>
              <a:schemeClr val="bg2">
                <a:lumMod val="75000"/>
              </a:schemeClr>
            </a:solidFill>
          </a:ln>
        </p:spPr>
      </p:pic>
      <p:sp>
        <p:nvSpPr>
          <p:cNvPr id="16" name="Google Shape;1801;p17">
            <a:extLst>
              <a:ext uri="{FF2B5EF4-FFF2-40B4-BE49-F238E27FC236}">
                <a16:creationId xmlns:a16="http://schemas.microsoft.com/office/drawing/2014/main" id="{8CA3F979-276E-431B-A2D3-FFAC4E263179}"/>
              </a:ext>
            </a:extLst>
          </p:cNvPr>
          <p:cNvSpPr txBox="1"/>
          <p:nvPr/>
        </p:nvSpPr>
        <p:spPr>
          <a:xfrm>
            <a:off x="4310063" y="3409421"/>
            <a:ext cx="2944488" cy="261900"/>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i="1" err="1">
                <a:solidFill>
                  <a:schemeClr val="dk1"/>
                </a:solidFill>
                <a:latin typeface="Roboto" panose="02000000000000000000" pitchFamily="2" charset="0"/>
                <a:ea typeface="Roboto" panose="02000000000000000000" pitchFamily="2" charset="0"/>
                <a:cs typeface="Arial"/>
                <a:sym typeface="Arial"/>
              </a:rPr>
              <a:t>Yearly</a:t>
            </a:r>
            <a:r>
              <a:rPr lang="fr-FR" sz="1100" b="1" i="1">
                <a:solidFill>
                  <a:schemeClr val="dk1"/>
                </a:solidFill>
                <a:latin typeface="Roboto" panose="02000000000000000000" pitchFamily="2" charset="0"/>
                <a:ea typeface="Roboto" panose="02000000000000000000" pitchFamily="2" charset="0"/>
                <a:cs typeface="Arial"/>
                <a:sym typeface="Arial"/>
              </a:rPr>
              <a:t> </a:t>
            </a:r>
            <a:r>
              <a:rPr lang="fr-FR" sz="1100" b="1" i="1" err="1">
                <a:solidFill>
                  <a:schemeClr val="dk1"/>
                </a:solidFill>
                <a:latin typeface="Roboto" panose="02000000000000000000" pitchFamily="2" charset="0"/>
                <a:ea typeface="Roboto" panose="02000000000000000000" pitchFamily="2" charset="0"/>
                <a:cs typeface="Arial"/>
                <a:sym typeface="Arial"/>
              </a:rPr>
              <a:t>evolution</a:t>
            </a:r>
            <a:r>
              <a:rPr lang="fr-FR" sz="1100" b="1" i="1">
                <a:solidFill>
                  <a:schemeClr val="dk1"/>
                </a:solidFill>
                <a:latin typeface="Roboto" panose="02000000000000000000" pitchFamily="2" charset="0"/>
                <a:ea typeface="Roboto" panose="02000000000000000000" pitchFamily="2" charset="0"/>
                <a:cs typeface="Arial"/>
                <a:sym typeface="Arial"/>
              </a:rPr>
              <a:t> of </a:t>
            </a:r>
            <a:r>
              <a:rPr lang="fr-FR" sz="1100" b="1" i="1" err="1">
                <a:solidFill>
                  <a:schemeClr val="dk1"/>
                </a:solidFill>
                <a:latin typeface="Roboto" panose="02000000000000000000" pitchFamily="2" charset="0"/>
                <a:ea typeface="Roboto" panose="02000000000000000000" pitchFamily="2" charset="0"/>
                <a:cs typeface="Arial"/>
                <a:sym typeface="Arial"/>
              </a:rPr>
              <a:t>traffic</a:t>
            </a:r>
            <a:endParaRPr sz="1100" b="1" i="1">
              <a:solidFill>
                <a:schemeClr val="dk1"/>
              </a:solidFill>
              <a:latin typeface="Roboto" panose="02000000000000000000" pitchFamily="2" charset="0"/>
              <a:ea typeface="Roboto" panose="02000000000000000000" pitchFamily="2" charset="0"/>
              <a:cs typeface="Arial"/>
              <a:sym typeface="Arial"/>
            </a:endParaRPr>
          </a:p>
        </p:txBody>
      </p:sp>
      <p:sp>
        <p:nvSpPr>
          <p:cNvPr id="17" name="Google Shape;1802;p17">
            <a:extLst>
              <a:ext uri="{FF2B5EF4-FFF2-40B4-BE49-F238E27FC236}">
                <a16:creationId xmlns:a16="http://schemas.microsoft.com/office/drawing/2014/main" id="{39068E76-273D-4FF4-AFE5-9A243F41D84E}"/>
              </a:ext>
            </a:extLst>
          </p:cNvPr>
          <p:cNvSpPr txBox="1"/>
          <p:nvPr/>
        </p:nvSpPr>
        <p:spPr>
          <a:xfrm>
            <a:off x="3899586" y="5623000"/>
            <a:ext cx="3619501" cy="430847"/>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i="1" err="1">
                <a:solidFill>
                  <a:schemeClr val="dk1"/>
                </a:solidFill>
                <a:latin typeface="Roboto" panose="02000000000000000000" pitchFamily="2" charset="0"/>
                <a:ea typeface="Roboto" panose="02000000000000000000" pitchFamily="2" charset="0"/>
                <a:cs typeface="Arial"/>
                <a:sym typeface="Arial"/>
              </a:rPr>
              <a:t>Hourly</a:t>
            </a:r>
            <a:r>
              <a:rPr lang="fr-FR" sz="1100" b="1" i="1">
                <a:solidFill>
                  <a:schemeClr val="dk1"/>
                </a:solidFill>
                <a:latin typeface="Roboto" panose="02000000000000000000" pitchFamily="2" charset="0"/>
                <a:ea typeface="Roboto" panose="02000000000000000000" pitchFamily="2" charset="0"/>
                <a:cs typeface="Arial"/>
                <a:sym typeface="Arial"/>
              </a:rPr>
              <a:t> </a:t>
            </a:r>
            <a:r>
              <a:rPr lang="fr-FR" sz="1100" b="1" i="1" err="1">
                <a:solidFill>
                  <a:schemeClr val="dk1"/>
                </a:solidFill>
                <a:latin typeface="Roboto" panose="02000000000000000000" pitchFamily="2" charset="0"/>
                <a:ea typeface="Roboto" panose="02000000000000000000" pitchFamily="2" charset="0"/>
                <a:cs typeface="Arial"/>
                <a:sym typeface="Arial"/>
              </a:rPr>
              <a:t>traffic</a:t>
            </a:r>
            <a:r>
              <a:rPr lang="fr-FR" sz="1100" b="1" i="1">
                <a:solidFill>
                  <a:schemeClr val="dk1"/>
                </a:solidFill>
                <a:latin typeface="Roboto" panose="02000000000000000000" pitchFamily="2" charset="0"/>
                <a:ea typeface="Roboto" panose="02000000000000000000" pitchFamily="2" charset="0"/>
                <a:cs typeface="Arial"/>
                <a:sym typeface="Arial"/>
              </a:rPr>
              <a:t> for a </a:t>
            </a:r>
            <a:r>
              <a:rPr lang="fr-FR" sz="1100" b="1" i="1" err="1">
                <a:solidFill>
                  <a:schemeClr val="dk1"/>
                </a:solidFill>
                <a:latin typeface="Roboto" panose="02000000000000000000" pitchFamily="2" charset="0"/>
                <a:ea typeface="Roboto" panose="02000000000000000000" pitchFamily="2" charset="0"/>
                <a:cs typeface="Arial"/>
                <a:sym typeface="Arial"/>
              </a:rPr>
              <a:t>typical</a:t>
            </a:r>
            <a:r>
              <a:rPr lang="fr-FR" sz="1100" b="1" i="1">
                <a:solidFill>
                  <a:schemeClr val="dk1"/>
                </a:solidFill>
                <a:latin typeface="Roboto" panose="02000000000000000000" pitchFamily="2" charset="0"/>
                <a:ea typeface="Roboto" panose="02000000000000000000" pitchFamily="2" charset="0"/>
                <a:cs typeface="Arial"/>
                <a:sym typeface="Arial"/>
              </a:rPr>
              <a:t> </a:t>
            </a:r>
            <a:r>
              <a:rPr lang="fr-FR" sz="1100" b="1" i="1" err="1">
                <a:solidFill>
                  <a:schemeClr val="dk1"/>
                </a:solidFill>
                <a:latin typeface="Roboto" panose="02000000000000000000" pitchFamily="2" charset="0"/>
                <a:ea typeface="Roboto" panose="02000000000000000000" pitchFamily="2" charset="0"/>
                <a:cs typeface="Arial"/>
                <a:sym typeface="Arial"/>
              </a:rPr>
              <a:t>day</a:t>
            </a:r>
            <a:r>
              <a:rPr lang="fr-FR" sz="1100" b="1" i="1">
                <a:solidFill>
                  <a:schemeClr val="dk1"/>
                </a:solidFill>
                <a:latin typeface="Roboto" panose="02000000000000000000" pitchFamily="2" charset="0"/>
                <a:ea typeface="Roboto" panose="02000000000000000000" pitchFamily="2" charset="0"/>
                <a:cs typeface="Arial"/>
                <a:sym typeface="Arial"/>
              </a:rPr>
              <a:t> (PCU)</a:t>
            </a:r>
            <a:br>
              <a:rPr lang="fr-FR" sz="1100" b="1" i="1">
                <a:solidFill>
                  <a:schemeClr val="dk1"/>
                </a:solidFill>
                <a:latin typeface="Roboto" panose="02000000000000000000" pitchFamily="2" charset="0"/>
                <a:ea typeface="Roboto" panose="02000000000000000000" pitchFamily="2" charset="0"/>
                <a:cs typeface="Arial"/>
                <a:sym typeface="Arial"/>
              </a:rPr>
            </a:br>
            <a:r>
              <a:rPr lang="fr-FR" sz="1100" b="1" i="1" err="1">
                <a:solidFill>
                  <a:schemeClr val="dk1"/>
                </a:solidFill>
                <a:latin typeface="Roboto" panose="02000000000000000000" pitchFamily="2" charset="0"/>
                <a:ea typeface="Roboto" panose="02000000000000000000" pitchFamily="2" charset="0"/>
                <a:cs typeface="Arial"/>
                <a:sym typeface="Arial"/>
              </a:rPr>
              <a:t>Comparison</a:t>
            </a:r>
            <a:r>
              <a:rPr lang="fr-FR" sz="1100" b="1" i="1">
                <a:solidFill>
                  <a:schemeClr val="dk1"/>
                </a:solidFill>
                <a:latin typeface="Roboto" panose="02000000000000000000" pitchFamily="2" charset="0"/>
                <a:ea typeface="Roboto" panose="02000000000000000000" pitchFamily="2" charset="0"/>
                <a:cs typeface="Arial"/>
                <a:sym typeface="Arial"/>
              </a:rPr>
              <a:t> for </a:t>
            </a:r>
            <a:r>
              <a:rPr lang="fr-FR" sz="1100" b="1" i="1" err="1">
                <a:solidFill>
                  <a:schemeClr val="dk1"/>
                </a:solidFill>
                <a:latin typeface="Roboto" panose="02000000000000000000" pitchFamily="2" charset="0"/>
                <a:ea typeface="Roboto" panose="02000000000000000000" pitchFamily="2" charset="0"/>
                <a:cs typeface="Arial"/>
                <a:sym typeface="Arial"/>
              </a:rPr>
              <a:t>different</a:t>
            </a:r>
            <a:r>
              <a:rPr lang="fr-FR" sz="1100" b="1" i="1">
                <a:solidFill>
                  <a:schemeClr val="dk1"/>
                </a:solidFill>
                <a:latin typeface="Roboto" panose="02000000000000000000" pitchFamily="2" charset="0"/>
                <a:ea typeface="Roboto" panose="02000000000000000000" pitchFamily="2" charset="0"/>
                <a:cs typeface="Arial"/>
                <a:sym typeface="Arial"/>
              </a:rPr>
              <a:t> links</a:t>
            </a:r>
            <a:endParaRPr sz="1100" b="1" i="1">
              <a:solidFill>
                <a:schemeClr val="dk1"/>
              </a:solidFill>
              <a:latin typeface="Roboto" panose="02000000000000000000" pitchFamily="2" charset="0"/>
              <a:ea typeface="Roboto" panose="02000000000000000000" pitchFamily="2" charset="0"/>
              <a:cs typeface="Arial"/>
              <a:sym typeface="Arial"/>
            </a:endParaRPr>
          </a:p>
        </p:txBody>
      </p:sp>
      <p:pic>
        <p:nvPicPr>
          <p:cNvPr id="19" name="Picture 18" descr="Chart, line chart&#10;&#10;Description automatically generated">
            <a:extLst>
              <a:ext uri="{FF2B5EF4-FFF2-40B4-BE49-F238E27FC236}">
                <a16:creationId xmlns:a16="http://schemas.microsoft.com/office/drawing/2014/main" id="{BD4C3B8C-437D-482A-AF34-BBABE4A002F3}"/>
              </a:ext>
            </a:extLst>
          </p:cNvPr>
          <p:cNvPicPr>
            <a:picLocks noChangeAspect="1"/>
          </p:cNvPicPr>
          <p:nvPr/>
        </p:nvPicPr>
        <p:blipFill rotWithShape="1">
          <a:blip r:embed="rId6"/>
          <a:srcRect l="1652" t="2792" r="3296" b="3547"/>
          <a:stretch/>
        </p:blipFill>
        <p:spPr>
          <a:xfrm>
            <a:off x="3954196" y="1226128"/>
            <a:ext cx="3594368" cy="2157233"/>
          </a:xfrm>
          <a:prstGeom prst="rect">
            <a:avLst/>
          </a:prstGeom>
          <a:ln>
            <a:solidFill>
              <a:schemeClr val="tx2">
                <a:lumMod val="40000"/>
                <a:lumOff val="60000"/>
              </a:schemeClr>
            </a:solidFill>
          </a:ln>
        </p:spPr>
      </p:pic>
      <p:grpSp>
        <p:nvGrpSpPr>
          <p:cNvPr id="13" name="Google Shape;1827;g1276c94bb8a_0_128">
            <a:extLst>
              <a:ext uri="{FF2B5EF4-FFF2-40B4-BE49-F238E27FC236}">
                <a16:creationId xmlns:a16="http://schemas.microsoft.com/office/drawing/2014/main" id="{C5CE7AC6-C5FF-4F2D-B10C-F9FF1C2D847F}"/>
              </a:ext>
            </a:extLst>
          </p:cNvPr>
          <p:cNvGrpSpPr/>
          <p:nvPr/>
        </p:nvGrpSpPr>
        <p:grpSpPr>
          <a:xfrm>
            <a:off x="-2133316" y="142568"/>
            <a:ext cx="453913" cy="453411"/>
            <a:chOff x="5823294" y="2309751"/>
            <a:chExt cx="315327" cy="314978"/>
          </a:xfrm>
        </p:grpSpPr>
        <p:sp>
          <p:nvSpPr>
            <p:cNvPr id="15" name="Google Shape;1828;g1276c94bb8a_0_128">
              <a:extLst>
                <a:ext uri="{FF2B5EF4-FFF2-40B4-BE49-F238E27FC236}">
                  <a16:creationId xmlns:a16="http://schemas.microsoft.com/office/drawing/2014/main" id="{5056F2A8-CD35-43E2-8E43-37F95919C75E}"/>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29;g1276c94bb8a_0_128">
              <a:extLst>
                <a:ext uri="{FF2B5EF4-FFF2-40B4-BE49-F238E27FC236}">
                  <a16:creationId xmlns:a16="http://schemas.microsoft.com/office/drawing/2014/main" id="{8DE2381B-2734-4CDB-A62D-08D2099AB6AA}"/>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0;g1276c94bb8a_0_128">
              <a:extLst>
                <a:ext uri="{FF2B5EF4-FFF2-40B4-BE49-F238E27FC236}">
                  <a16:creationId xmlns:a16="http://schemas.microsoft.com/office/drawing/2014/main" id="{248631B3-38AB-4F8E-AB5F-BD0272EFBE78}"/>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1;g1276c94bb8a_0_128">
              <a:extLst>
                <a:ext uri="{FF2B5EF4-FFF2-40B4-BE49-F238E27FC236}">
                  <a16:creationId xmlns:a16="http://schemas.microsoft.com/office/drawing/2014/main" id="{1D5F2CD1-0330-491B-968F-D2B15AF48860}"/>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2;g1276c94bb8a_0_128">
              <a:extLst>
                <a:ext uri="{FF2B5EF4-FFF2-40B4-BE49-F238E27FC236}">
                  <a16:creationId xmlns:a16="http://schemas.microsoft.com/office/drawing/2014/main" id="{1C7EC46F-82C4-42EA-A242-EA4302F834DE}"/>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3;g1276c94bb8a_0_128">
              <a:extLst>
                <a:ext uri="{FF2B5EF4-FFF2-40B4-BE49-F238E27FC236}">
                  <a16:creationId xmlns:a16="http://schemas.microsoft.com/office/drawing/2014/main" id="{C09B66E7-7148-4967-8C0B-C1EC911F1BF7}"/>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4;g1276c94bb8a_0_128">
              <a:extLst>
                <a:ext uri="{FF2B5EF4-FFF2-40B4-BE49-F238E27FC236}">
                  <a16:creationId xmlns:a16="http://schemas.microsoft.com/office/drawing/2014/main" id="{3781C9A1-A062-4DFD-8831-DBFFF6914576}"/>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5;g1276c94bb8a_0_128">
              <a:extLst>
                <a:ext uri="{FF2B5EF4-FFF2-40B4-BE49-F238E27FC236}">
                  <a16:creationId xmlns:a16="http://schemas.microsoft.com/office/drawing/2014/main" id="{DF588067-2C61-4C49-BBA3-BE9884106D41}"/>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36;g1276c94bb8a_0_128">
              <a:extLst>
                <a:ext uri="{FF2B5EF4-FFF2-40B4-BE49-F238E27FC236}">
                  <a16:creationId xmlns:a16="http://schemas.microsoft.com/office/drawing/2014/main" id="{DF0A9FF5-4FAC-4712-9FE1-073C904B5158}"/>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37;g1276c94bb8a_0_128">
              <a:extLst>
                <a:ext uri="{FF2B5EF4-FFF2-40B4-BE49-F238E27FC236}">
                  <a16:creationId xmlns:a16="http://schemas.microsoft.com/office/drawing/2014/main" id="{6D08BB1B-8703-4115-8ABE-33198FA2795F}"/>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38;g1276c94bb8a_0_128">
              <a:extLst>
                <a:ext uri="{FF2B5EF4-FFF2-40B4-BE49-F238E27FC236}">
                  <a16:creationId xmlns:a16="http://schemas.microsoft.com/office/drawing/2014/main" id="{87E58930-8429-4F0C-9BFA-3040A7273E9B}"/>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39;g1276c94bb8a_0_128">
              <a:extLst>
                <a:ext uri="{FF2B5EF4-FFF2-40B4-BE49-F238E27FC236}">
                  <a16:creationId xmlns:a16="http://schemas.microsoft.com/office/drawing/2014/main" id="{6444E0A4-DE08-4244-96C2-821466FAE3F2}"/>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40;g1276c94bb8a_0_128">
              <a:extLst>
                <a:ext uri="{FF2B5EF4-FFF2-40B4-BE49-F238E27FC236}">
                  <a16:creationId xmlns:a16="http://schemas.microsoft.com/office/drawing/2014/main" id="{0F36136F-E69B-4305-907F-ED4E5715912F}"/>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41;g1276c94bb8a_0_128">
              <a:extLst>
                <a:ext uri="{FF2B5EF4-FFF2-40B4-BE49-F238E27FC236}">
                  <a16:creationId xmlns:a16="http://schemas.microsoft.com/office/drawing/2014/main" id="{40E43AF5-1E6B-4871-81B5-A51AE4730F13}"/>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42;g1276c94bb8a_0_128">
              <a:extLst>
                <a:ext uri="{FF2B5EF4-FFF2-40B4-BE49-F238E27FC236}">
                  <a16:creationId xmlns:a16="http://schemas.microsoft.com/office/drawing/2014/main" id="{449F7A95-8BA8-421A-A9D0-A0EF0562BA99}"/>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 name="Google Shape;1843;g1276c94bb8a_0_128">
              <a:extLst>
                <a:ext uri="{FF2B5EF4-FFF2-40B4-BE49-F238E27FC236}">
                  <a16:creationId xmlns:a16="http://schemas.microsoft.com/office/drawing/2014/main" id="{76DF7162-154A-4C54-A831-896A28FCCF36}"/>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 name="Google Shape;1844;g1276c94bb8a_0_128">
              <a:extLst>
                <a:ext uri="{FF2B5EF4-FFF2-40B4-BE49-F238E27FC236}">
                  <a16:creationId xmlns:a16="http://schemas.microsoft.com/office/drawing/2014/main" id="{69D50EE7-0666-41AF-BE8F-C424150E3BE6}"/>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5" name="Google Shape;1845;g1276c94bb8a_0_128">
            <a:extLst>
              <a:ext uri="{FF2B5EF4-FFF2-40B4-BE49-F238E27FC236}">
                <a16:creationId xmlns:a16="http://schemas.microsoft.com/office/drawing/2014/main" id="{106C859E-DF3E-49DE-B15C-734DB97B331F}"/>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507274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811;p18">
            <a:extLst>
              <a:ext uri="{FF2B5EF4-FFF2-40B4-BE49-F238E27FC236}">
                <a16:creationId xmlns:a16="http://schemas.microsoft.com/office/drawing/2014/main" id="{0B8D3916-99FA-4259-BA65-44A1FE5ED279}"/>
              </a:ext>
            </a:extLst>
          </p:cNvPr>
          <p:cNvPicPr preferRelativeResize="0"/>
          <p:nvPr/>
        </p:nvPicPr>
        <p:blipFill rotWithShape="1">
          <a:blip r:embed="rId3">
            <a:alphaModFix/>
          </a:blip>
          <a:srcRect b="16689"/>
          <a:stretch/>
        </p:blipFill>
        <p:spPr>
          <a:xfrm>
            <a:off x="1960885" y="2163733"/>
            <a:ext cx="4020815" cy="3897166"/>
          </a:xfrm>
          <a:prstGeom prst="rect">
            <a:avLst/>
          </a:prstGeom>
          <a:solidFill>
            <a:schemeClr val="accent3">
              <a:lumMod val="60000"/>
              <a:lumOff val="40000"/>
            </a:schemeClr>
          </a:solidFill>
          <a:ln>
            <a:solidFill>
              <a:schemeClr val="tx2">
                <a:lumMod val="40000"/>
                <a:lumOff val="60000"/>
              </a:schemeClr>
            </a:solidFill>
          </a:ln>
        </p:spPr>
      </p:pic>
      <p:pic>
        <p:nvPicPr>
          <p:cNvPr id="10" name="Google Shape;1813;p18">
            <a:extLst>
              <a:ext uri="{FF2B5EF4-FFF2-40B4-BE49-F238E27FC236}">
                <a16:creationId xmlns:a16="http://schemas.microsoft.com/office/drawing/2014/main" id="{42CABDDB-472A-411B-A7CE-1CE529CC1A1D}"/>
              </a:ext>
            </a:extLst>
          </p:cNvPr>
          <p:cNvPicPr preferRelativeResize="0"/>
          <p:nvPr/>
        </p:nvPicPr>
        <p:blipFill rotWithShape="1">
          <a:blip r:embed="rId4">
            <a:alphaModFix/>
          </a:blip>
          <a:srcRect b="8978"/>
          <a:stretch/>
        </p:blipFill>
        <p:spPr>
          <a:xfrm>
            <a:off x="6096000" y="2167317"/>
            <a:ext cx="3952973" cy="3931663"/>
          </a:xfrm>
          <a:prstGeom prst="rect">
            <a:avLst/>
          </a:prstGeom>
          <a:solidFill>
            <a:schemeClr val="accent3">
              <a:lumMod val="60000"/>
              <a:lumOff val="40000"/>
            </a:schemeClr>
          </a:solidFill>
          <a:ln>
            <a:solidFill>
              <a:schemeClr val="tx2">
                <a:lumMod val="40000"/>
                <a:lumOff val="60000"/>
              </a:schemeClr>
            </a:solidFill>
          </a:ln>
        </p:spPr>
      </p:pic>
      <p:sp>
        <p:nvSpPr>
          <p:cNvPr id="2" name="Text Placeholder 1">
            <a:extLst>
              <a:ext uri="{FF2B5EF4-FFF2-40B4-BE49-F238E27FC236}">
                <a16:creationId xmlns:a16="http://schemas.microsoft.com/office/drawing/2014/main" id="{BC85D25C-CCEB-42F1-AE4A-8A1C253DCDCE}"/>
              </a:ext>
            </a:extLst>
          </p:cNvPr>
          <p:cNvSpPr>
            <a:spLocks noGrp="1"/>
          </p:cNvSpPr>
          <p:nvPr>
            <p:ph type="body" sz="quarter" idx="10"/>
          </p:nvPr>
        </p:nvSpPr>
        <p:spPr>
          <a:xfrm>
            <a:off x="1791154" y="1050788"/>
            <a:ext cx="8851708" cy="577569"/>
          </a:xfrm>
        </p:spPr>
        <p:txBody>
          <a:bodyPr/>
          <a:lstStyle/>
          <a:p>
            <a:r>
              <a:rPr lang="fr-FR" b="0"/>
              <a:t>B. Traffic </a:t>
            </a:r>
            <a:r>
              <a:rPr lang="fr-FR" err="1"/>
              <a:t>C</a:t>
            </a:r>
            <a:r>
              <a:rPr lang="fr-FR" b="0" err="1"/>
              <a:t>ounts</a:t>
            </a:r>
            <a:r>
              <a:rPr lang="fr-FR" b="0"/>
              <a:t> </a:t>
            </a:r>
            <a:r>
              <a:rPr lang="fr-FR" err="1"/>
              <a:t>Results</a:t>
            </a:r>
            <a:r>
              <a:rPr lang="fr-FR"/>
              <a:t> </a:t>
            </a:r>
            <a:r>
              <a:rPr lang="fr-FR" err="1"/>
              <a:t>Examples</a:t>
            </a:r>
            <a:r>
              <a:rPr lang="fr-FR"/>
              <a:t>: </a:t>
            </a:r>
            <a:r>
              <a:rPr lang="fr-FR" err="1"/>
              <a:t>Junctions</a:t>
            </a:r>
            <a:endParaRPr lang="en-US"/>
          </a:p>
        </p:txBody>
      </p:sp>
      <p:sp>
        <p:nvSpPr>
          <p:cNvPr id="9" name="Google Shape;1812;p18">
            <a:extLst>
              <a:ext uri="{FF2B5EF4-FFF2-40B4-BE49-F238E27FC236}">
                <a16:creationId xmlns:a16="http://schemas.microsoft.com/office/drawing/2014/main" id="{74D4D03F-14EB-4B4D-98B0-C27C73EF4E2B}"/>
              </a:ext>
            </a:extLst>
          </p:cNvPr>
          <p:cNvSpPr txBox="1"/>
          <p:nvPr/>
        </p:nvSpPr>
        <p:spPr>
          <a:xfrm>
            <a:off x="2480092" y="6060899"/>
            <a:ext cx="7231816" cy="2603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i="1" err="1">
                <a:solidFill>
                  <a:schemeClr val="dk1"/>
                </a:solidFill>
                <a:latin typeface="Roboto" panose="02000000000000000000" pitchFamily="2" charset="0"/>
                <a:ea typeface="Roboto" panose="02000000000000000000" pitchFamily="2" charset="0"/>
                <a:cs typeface="Arial"/>
                <a:sym typeface="Arial"/>
              </a:rPr>
              <a:t>Movements</a:t>
            </a:r>
            <a:r>
              <a:rPr lang="fr-FR" sz="1100" b="1" i="1">
                <a:solidFill>
                  <a:schemeClr val="dk1"/>
                </a:solidFill>
                <a:latin typeface="Roboto" panose="02000000000000000000" pitchFamily="2" charset="0"/>
                <a:ea typeface="Roboto" panose="02000000000000000000" pitchFamily="2" charset="0"/>
                <a:cs typeface="Arial"/>
                <a:sym typeface="Arial"/>
              </a:rPr>
              <a:t> per direction at </a:t>
            </a:r>
            <a:r>
              <a:rPr lang="fr-FR" sz="1100" b="1" i="1" err="1">
                <a:solidFill>
                  <a:schemeClr val="dk1"/>
                </a:solidFill>
                <a:latin typeface="Roboto" panose="02000000000000000000" pitchFamily="2" charset="0"/>
                <a:ea typeface="Roboto" panose="02000000000000000000" pitchFamily="2" charset="0"/>
                <a:cs typeface="Arial"/>
                <a:sym typeface="Arial"/>
              </a:rPr>
              <a:t>junction</a:t>
            </a:r>
            <a:r>
              <a:rPr lang="fr-FR" sz="1100" b="1" i="1">
                <a:solidFill>
                  <a:schemeClr val="dk1"/>
                </a:solidFill>
                <a:latin typeface="Roboto" panose="02000000000000000000" pitchFamily="2" charset="0"/>
                <a:ea typeface="Roboto" panose="02000000000000000000" pitchFamily="2" charset="0"/>
                <a:cs typeface="Arial"/>
                <a:sym typeface="Arial"/>
              </a:rPr>
              <a:t> (PCU)</a:t>
            </a:r>
            <a:endParaRPr sz="1100" b="1" i="1">
              <a:solidFill>
                <a:schemeClr val="dk1"/>
              </a:solidFill>
              <a:latin typeface="Roboto" panose="02000000000000000000" pitchFamily="2" charset="0"/>
              <a:ea typeface="Roboto" panose="02000000000000000000" pitchFamily="2" charset="0"/>
              <a:cs typeface="Arial"/>
              <a:sym typeface="Arial"/>
            </a:endParaRPr>
          </a:p>
        </p:txBody>
      </p:sp>
      <p:grpSp>
        <p:nvGrpSpPr>
          <p:cNvPr id="6" name="Google Shape;1827;g1276c94bb8a_0_128">
            <a:extLst>
              <a:ext uri="{FF2B5EF4-FFF2-40B4-BE49-F238E27FC236}">
                <a16:creationId xmlns:a16="http://schemas.microsoft.com/office/drawing/2014/main" id="{D58E21D4-4229-4546-A551-FF8CC0FC8F63}"/>
              </a:ext>
            </a:extLst>
          </p:cNvPr>
          <p:cNvGrpSpPr/>
          <p:nvPr/>
        </p:nvGrpSpPr>
        <p:grpSpPr>
          <a:xfrm>
            <a:off x="-2133316" y="142568"/>
            <a:ext cx="453913" cy="453411"/>
            <a:chOff x="5823294" y="2309751"/>
            <a:chExt cx="315327" cy="314978"/>
          </a:xfrm>
        </p:grpSpPr>
        <p:sp>
          <p:nvSpPr>
            <p:cNvPr id="7" name="Google Shape;1828;g1276c94bb8a_0_128">
              <a:extLst>
                <a:ext uri="{FF2B5EF4-FFF2-40B4-BE49-F238E27FC236}">
                  <a16:creationId xmlns:a16="http://schemas.microsoft.com/office/drawing/2014/main" id="{BC4D0433-A03A-43F4-823C-110E6EE49F0B}"/>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29;g1276c94bb8a_0_128">
              <a:extLst>
                <a:ext uri="{FF2B5EF4-FFF2-40B4-BE49-F238E27FC236}">
                  <a16:creationId xmlns:a16="http://schemas.microsoft.com/office/drawing/2014/main" id="{9FE1051E-A497-4904-830C-2457A1F76A90}"/>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0;g1276c94bb8a_0_128">
              <a:extLst>
                <a:ext uri="{FF2B5EF4-FFF2-40B4-BE49-F238E27FC236}">
                  <a16:creationId xmlns:a16="http://schemas.microsoft.com/office/drawing/2014/main" id="{924ADB44-90D2-4547-A8F2-4B40B8DF66CA}"/>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1;g1276c94bb8a_0_128">
              <a:extLst>
                <a:ext uri="{FF2B5EF4-FFF2-40B4-BE49-F238E27FC236}">
                  <a16:creationId xmlns:a16="http://schemas.microsoft.com/office/drawing/2014/main" id="{B1A1E52B-2A0A-4882-91CB-730ACE320A14}"/>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2;g1276c94bb8a_0_128">
              <a:extLst>
                <a:ext uri="{FF2B5EF4-FFF2-40B4-BE49-F238E27FC236}">
                  <a16:creationId xmlns:a16="http://schemas.microsoft.com/office/drawing/2014/main" id="{02B1A1B2-9DA8-47A2-98C4-54AE77389FDB}"/>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3;g1276c94bb8a_0_128">
              <a:extLst>
                <a:ext uri="{FF2B5EF4-FFF2-40B4-BE49-F238E27FC236}">
                  <a16:creationId xmlns:a16="http://schemas.microsoft.com/office/drawing/2014/main" id="{86D5A536-7022-4B36-96EF-2EC204B6EF57}"/>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4;g1276c94bb8a_0_128">
              <a:extLst>
                <a:ext uri="{FF2B5EF4-FFF2-40B4-BE49-F238E27FC236}">
                  <a16:creationId xmlns:a16="http://schemas.microsoft.com/office/drawing/2014/main" id="{92069AC8-44BE-4333-8090-F58FB074E54F}"/>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5;g1276c94bb8a_0_128">
              <a:extLst>
                <a:ext uri="{FF2B5EF4-FFF2-40B4-BE49-F238E27FC236}">
                  <a16:creationId xmlns:a16="http://schemas.microsoft.com/office/drawing/2014/main" id="{8284D526-5EC9-42DF-8662-C488AC853F3D}"/>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6;g1276c94bb8a_0_128">
              <a:extLst>
                <a:ext uri="{FF2B5EF4-FFF2-40B4-BE49-F238E27FC236}">
                  <a16:creationId xmlns:a16="http://schemas.microsoft.com/office/drawing/2014/main" id="{CD7DE621-90E4-45C9-A63E-226FE0484D9C}"/>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7;g1276c94bb8a_0_128">
              <a:extLst>
                <a:ext uri="{FF2B5EF4-FFF2-40B4-BE49-F238E27FC236}">
                  <a16:creationId xmlns:a16="http://schemas.microsoft.com/office/drawing/2014/main" id="{BC75353E-B551-4D4E-8EF4-35263DE8F51F}"/>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8;g1276c94bb8a_0_128">
              <a:extLst>
                <a:ext uri="{FF2B5EF4-FFF2-40B4-BE49-F238E27FC236}">
                  <a16:creationId xmlns:a16="http://schemas.microsoft.com/office/drawing/2014/main" id="{082337AF-92DA-463B-8014-0B31846E6BBC}"/>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9;g1276c94bb8a_0_128">
              <a:extLst>
                <a:ext uri="{FF2B5EF4-FFF2-40B4-BE49-F238E27FC236}">
                  <a16:creationId xmlns:a16="http://schemas.microsoft.com/office/drawing/2014/main" id="{D04019EC-0DB9-47DA-B1DE-313B6591E0A0}"/>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40;g1276c94bb8a_0_128">
              <a:extLst>
                <a:ext uri="{FF2B5EF4-FFF2-40B4-BE49-F238E27FC236}">
                  <a16:creationId xmlns:a16="http://schemas.microsoft.com/office/drawing/2014/main" id="{8057E13D-4800-404F-82D7-7994AA0345AB}"/>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1;g1276c94bb8a_0_128">
              <a:extLst>
                <a:ext uri="{FF2B5EF4-FFF2-40B4-BE49-F238E27FC236}">
                  <a16:creationId xmlns:a16="http://schemas.microsoft.com/office/drawing/2014/main" id="{277F7C26-570E-4BE2-AE6B-242EB6343255}"/>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2;g1276c94bb8a_0_128">
              <a:extLst>
                <a:ext uri="{FF2B5EF4-FFF2-40B4-BE49-F238E27FC236}">
                  <a16:creationId xmlns:a16="http://schemas.microsoft.com/office/drawing/2014/main" id="{840004E8-719F-4E72-808B-FAE691E01FBE}"/>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3;g1276c94bb8a_0_128">
              <a:extLst>
                <a:ext uri="{FF2B5EF4-FFF2-40B4-BE49-F238E27FC236}">
                  <a16:creationId xmlns:a16="http://schemas.microsoft.com/office/drawing/2014/main" id="{1E49D6EC-47D1-4ADE-9FC5-B01EADBCB289}"/>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4;g1276c94bb8a_0_128">
              <a:extLst>
                <a:ext uri="{FF2B5EF4-FFF2-40B4-BE49-F238E27FC236}">
                  <a16:creationId xmlns:a16="http://schemas.microsoft.com/office/drawing/2014/main" id="{3B8E63B1-A719-4E06-8F79-044E5AEB3BC2}"/>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7" name="Google Shape;1845;g1276c94bb8a_0_128">
            <a:extLst>
              <a:ext uri="{FF2B5EF4-FFF2-40B4-BE49-F238E27FC236}">
                <a16:creationId xmlns:a16="http://schemas.microsoft.com/office/drawing/2014/main" id="{7E4C9777-72B4-4A71-946F-95C2F8D16910}"/>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1045232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BFE64-88D3-45DB-B0AC-C0B6ADD4883D}"/>
              </a:ext>
            </a:extLst>
          </p:cNvPr>
          <p:cNvSpPr>
            <a:spLocks noGrp="1"/>
          </p:cNvSpPr>
          <p:nvPr>
            <p:ph type="body" sz="quarter" idx="10"/>
          </p:nvPr>
        </p:nvSpPr>
        <p:spPr>
          <a:xfrm>
            <a:off x="1791154" y="1023079"/>
            <a:ext cx="8626021" cy="577569"/>
          </a:xfrm>
        </p:spPr>
        <p:txBody>
          <a:bodyPr/>
          <a:lstStyle/>
          <a:p>
            <a:r>
              <a:rPr lang="fr-FR"/>
              <a:t>C. Survey by Interviews</a:t>
            </a:r>
            <a:endParaRPr lang="en-US"/>
          </a:p>
        </p:txBody>
      </p:sp>
      <p:sp>
        <p:nvSpPr>
          <p:cNvPr id="3" name="Text Placeholder 2">
            <a:extLst>
              <a:ext uri="{FF2B5EF4-FFF2-40B4-BE49-F238E27FC236}">
                <a16:creationId xmlns:a16="http://schemas.microsoft.com/office/drawing/2014/main" id="{27AC9578-07FF-4842-8EAF-CB630235BF23}"/>
              </a:ext>
            </a:extLst>
          </p:cNvPr>
          <p:cNvSpPr>
            <a:spLocks noGrp="1"/>
          </p:cNvSpPr>
          <p:nvPr>
            <p:ph type="body" sz="quarter" idx="11"/>
          </p:nvPr>
        </p:nvSpPr>
        <p:spPr>
          <a:xfrm>
            <a:off x="1791154" y="2290570"/>
            <a:ext cx="8626020" cy="577569"/>
          </a:xfrm>
        </p:spPr>
        <p:txBody>
          <a:bodyPr/>
          <a:lstStyle/>
          <a:p>
            <a:r>
              <a:rPr lang="fr-FR" b="1"/>
              <a:t>Central </a:t>
            </a:r>
            <a:r>
              <a:rPr lang="fr-FR" b="1" err="1"/>
              <a:t>element</a:t>
            </a:r>
            <a:r>
              <a:rPr lang="fr-FR" b="1"/>
              <a:t> of </a:t>
            </a:r>
            <a:r>
              <a:rPr lang="fr-FR" b="1" err="1"/>
              <a:t>traffic</a:t>
            </a:r>
            <a:r>
              <a:rPr lang="fr-FR" b="1"/>
              <a:t> </a:t>
            </a:r>
            <a:r>
              <a:rPr lang="fr-FR" b="1" err="1"/>
              <a:t>studies</a:t>
            </a:r>
            <a:r>
              <a:rPr lang="fr-FR" b="1"/>
              <a:t> </a:t>
            </a:r>
            <a:r>
              <a:rPr lang="fr-FR" b="1" err="1"/>
              <a:t>is</a:t>
            </a:r>
            <a:r>
              <a:rPr lang="fr-FR" b="1"/>
              <a:t> the construction of the </a:t>
            </a:r>
            <a:r>
              <a:rPr lang="fr-FR" b="1" err="1"/>
              <a:t>demand</a:t>
            </a:r>
            <a:r>
              <a:rPr lang="fr-FR" b="1"/>
              <a:t> matrix, </a:t>
            </a:r>
            <a:r>
              <a:rPr lang="fr-FR" b="1" err="1"/>
              <a:t>with</a:t>
            </a:r>
            <a:r>
              <a:rPr lang="fr-FR" b="1"/>
              <a:t> </a:t>
            </a:r>
            <a:r>
              <a:rPr lang="fr-FR" b="1" err="1"/>
              <a:t>origins</a:t>
            </a:r>
            <a:r>
              <a:rPr lang="fr-FR" b="1"/>
              <a:t> and destinations.</a:t>
            </a:r>
          </a:p>
          <a:p>
            <a:endParaRPr lang="en-US"/>
          </a:p>
        </p:txBody>
      </p:sp>
      <p:sp>
        <p:nvSpPr>
          <p:cNvPr id="6" name="Text Placeholder 5">
            <a:extLst>
              <a:ext uri="{FF2B5EF4-FFF2-40B4-BE49-F238E27FC236}">
                <a16:creationId xmlns:a16="http://schemas.microsoft.com/office/drawing/2014/main" id="{CFF3F0A1-4347-4802-B748-45601286F25E}"/>
              </a:ext>
            </a:extLst>
          </p:cNvPr>
          <p:cNvSpPr>
            <a:spLocks noGrp="1"/>
          </p:cNvSpPr>
          <p:nvPr>
            <p:ph type="body" sz="quarter" idx="15"/>
          </p:nvPr>
        </p:nvSpPr>
        <p:spPr/>
        <p:txBody>
          <a:bodyPr/>
          <a:lstStyle/>
          <a:p>
            <a:pPr marL="0" indent="0">
              <a:buNone/>
            </a:pPr>
            <a:r>
              <a:rPr lang="de-DE" sz="1400" dirty="0" err="1"/>
              <a:t>Collect</a:t>
            </a:r>
            <a:r>
              <a:rPr lang="de-DE" sz="1400" dirty="0"/>
              <a:t> </a:t>
            </a:r>
            <a:r>
              <a:rPr lang="de-DE" sz="1400" dirty="0" err="1"/>
              <a:t>information</a:t>
            </a:r>
            <a:r>
              <a:rPr lang="de-DE" sz="1400" dirty="0"/>
              <a:t> </a:t>
            </a:r>
            <a:r>
              <a:rPr lang="de-DE" sz="1400" dirty="0" err="1"/>
              <a:t>about</a:t>
            </a:r>
            <a:endParaRPr lang="de-DE" sz="1400" dirty="0"/>
          </a:p>
          <a:p>
            <a:r>
              <a:rPr lang="en-US" sz="1400" dirty="0"/>
              <a:t>Origin, destination, purpose, travel time, trip frequency</a:t>
            </a:r>
          </a:p>
          <a:p>
            <a:r>
              <a:rPr lang="en-US" sz="1400" dirty="0"/>
              <a:t>Vehicle type, vehicle occupancy (private transport)</a:t>
            </a:r>
          </a:p>
          <a:p>
            <a:r>
              <a:rPr lang="en-US" sz="1400" dirty="0"/>
              <a:t>Access and egress mode, transport </a:t>
            </a:r>
            <a:r>
              <a:rPr lang="en-US" sz="1600" dirty="0"/>
              <a:t>cost (public transport)</a:t>
            </a:r>
          </a:p>
          <a:p>
            <a:endParaRPr lang="en-US" sz="1600" dirty="0"/>
          </a:p>
          <a:p>
            <a:endParaRPr lang="de-DE" dirty="0"/>
          </a:p>
          <a:p>
            <a:endParaRPr lang="en-US" dirty="0"/>
          </a:p>
        </p:txBody>
      </p:sp>
      <p:sp>
        <p:nvSpPr>
          <p:cNvPr id="7" name="Text Placeholder 6">
            <a:extLst>
              <a:ext uri="{FF2B5EF4-FFF2-40B4-BE49-F238E27FC236}">
                <a16:creationId xmlns:a16="http://schemas.microsoft.com/office/drawing/2014/main" id="{3261C2AE-50AB-4151-A230-EF6F42718A1A}"/>
              </a:ext>
            </a:extLst>
          </p:cNvPr>
          <p:cNvSpPr>
            <a:spLocks noGrp="1"/>
          </p:cNvSpPr>
          <p:nvPr>
            <p:ph type="body" sz="quarter" idx="16"/>
          </p:nvPr>
        </p:nvSpPr>
        <p:spPr/>
        <p:txBody>
          <a:bodyPr/>
          <a:lstStyle/>
          <a:p>
            <a:r>
              <a:rPr lang="de-DE" sz="1400" dirty="0" err="1"/>
              <a:t>Related</a:t>
            </a:r>
            <a:r>
              <a:rPr lang="de-DE" sz="1400" dirty="0"/>
              <a:t> to </a:t>
            </a:r>
            <a:r>
              <a:rPr lang="de-DE" sz="1400" dirty="0" err="1"/>
              <a:t>transport</a:t>
            </a:r>
            <a:r>
              <a:rPr lang="de-DE" sz="1400" dirty="0"/>
              <a:t> </a:t>
            </a:r>
            <a:r>
              <a:rPr lang="de-DE" sz="1400" dirty="0" err="1"/>
              <a:t>model</a:t>
            </a:r>
            <a:endParaRPr lang="de-DE" sz="1400" dirty="0"/>
          </a:p>
          <a:p>
            <a:r>
              <a:rPr lang="en-US" sz="1400" dirty="0"/>
              <a:t>Roadside Interviews: Necessary to intercept/stop road traffic</a:t>
            </a:r>
          </a:p>
          <a:p>
            <a:r>
              <a:rPr lang="en-US" sz="1400" dirty="0"/>
              <a:t>Public transport surveys: Intercept public transport riders either on-board or at station</a:t>
            </a:r>
          </a:p>
          <a:p>
            <a:endParaRPr lang="en-US" sz="1600" dirty="0"/>
          </a:p>
          <a:p>
            <a:endParaRPr lang="de-DE" dirty="0"/>
          </a:p>
          <a:p>
            <a:endParaRPr lang="de-DE" dirty="0"/>
          </a:p>
        </p:txBody>
      </p:sp>
      <p:grpSp>
        <p:nvGrpSpPr>
          <p:cNvPr id="8" name="Google Shape;1827;g1276c94bb8a_0_128">
            <a:extLst>
              <a:ext uri="{FF2B5EF4-FFF2-40B4-BE49-F238E27FC236}">
                <a16:creationId xmlns:a16="http://schemas.microsoft.com/office/drawing/2014/main" id="{202F9F07-CA10-46A4-A3F2-99E81FAD3E70}"/>
              </a:ext>
            </a:extLst>
          </p:cNvPr>
          <p:cNvGrpSpPr/>
          <p:nvPr/>
        </p:nvGrpSpPr>
        <p:grpSpPr>
          <a:xfrm>
            <a:off x="-2133316" y="142568"/>
            <a:ext cx="453913" cy="453411"/>
            <a:chOff x="5823294" y="2309751"/>
            <a:chExt cx="315327" cy="314978"/>
          </a:xfrm>
        </p:grpSpPr>
        <p:sp>
          <p:nvSpPr>
            <p:cNvPr id="9" name="Google Shape;1828;g1276c94bb8a_0_128">
              <a:extLst>
                <a:ext uri="{FF2B5EF4-FFF2-40B4-BE49-F238E27FC236}">
                  <a16:creationId xmlns:a16="http://schemas.microsoft.com/office/drawing/2014/main" id="{46528847-DB7D-4456-93CF-F8323FA5E9AD}"/>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 name="Google Shape;1829;g1276c94bb8a_0_128">
              <a:extLst>
                <a:ext uri="{FF2B5EF4-FFF2-40B4-BE49-F238E27FC236}">
                  <a16:creationId xmlns:a16="http://schemas.microsoft.com/office/drawing/2014/main" id="{BDEA580E-0ECF-42FE-9EE6-4036560F3948}"/>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30;g1276c94bb8a_0_128">
              <a:extLst>
                <a:ext uri="{FF2B5EF4-FFF2-40B4-BE49-F238E27FC236}">
                  <a16:creationId xmlns:a16="http://schemas.microsoft.com/office/drawing/2014/main" id="{1CD8D015-0AEF-404D-BF87-BF52FEBD528B}"/>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1;g1276c94bb8a_0_128">
              <a:extLst>
                <a:ext uri="{FF2B5EF4-FFF2-40B4-BE49-F238E27FC236}">
                  <a16:creationId xmlns:a16="http://schemas.microsoft.com/office/drawing/2014/main" id="{B4FF8B10-2ED6-441B-98E8-D4349C503257}"/>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2;g1276c94bb8a_0_128">
              <a:extLst>
                <a:ext uri="{FF2B5EF4-FFF2-40B4-BE49-F238E27FC236}">
                  <a16:creationId xmlns:a16="http://schemas.microsoft.com/office/drawing/2014/main" id="{F21D2E17-95AC-49FC-BDED-F8E97B5D4953}"/>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3;g1276c94bb8a_0_128">
              <a:extLst>
                <a:ext uri="{FF2B5EF4-FFF2-40B4-BE49-F238E27FC236}">
                  <a16:creationId xmlns:a16="http://schemas.microsoft.com/office/drawing/2014/main" id="{238D643E-7A60-4FD9-B905-32FF2265B598}"/>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4;g1276c94bb8a_0_128">
              <a:extLst>
                <a:ext uri="{FF2B5EF4-FFF2-40B4-BE49-F238E27FC236}">
                  <a16:creationId xmlns:a16="http://schemas.microsoft.com/office/drawing/2014/main" id="{67D45283-8054-4A06-9156-10894A42BF50}"/>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5;g1276c94bb8a_0_128">
              <a:extLst>
                <a:ext uri="{FF2B5EF4-FFF2-40B4-BE49-F238E27FC236}">
                  <a16:creationId xmlns:a16="http://schemas.microsoft.com/office/drawing/2014/main" id="{8FDC54DA-CCBD-411D-8EB5-B5BB5F924E81}"/>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6;g1276c94bb8a_0_128">
              <a:extLst>
                <a:ext uri="{FF2B5EF4-FFF2-40B4-BE49-F238E27FC236}">
                  <a16:creationId xmlns:a16="http://schemas.microsoft.com/office/drawing/2014/main" id="{43500BD3-AC2D-40FE-A722-7066AD5A1E65}"/>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7;g1276c94bb8a_0_128">
              <a:extLst>
                <a:ext uri="{FF2B5EF4-FFF2-40B4-BE49-F238E27FC236}">
                  <a16:creationId xmlns:a16="http://schemas.microsoft.com/office/drawing/2014/main" id="{B13062DF-5282-463B-B432-845B7173505B}"/>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8;g1276c94bb8a_0_128">
              <a:extLst>
                <a:ext uri="{FF2B5EF4-FFF2-40B4-BE49-F238E27FC236}">
                  <a16:creationId xmlns:a16="http://schemas.microsoft.com/office/drawing/2014/main" id="{B105C51C-6236-4AF8-BDDA-54C4C19E047F}"/>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9;g1276c94bb8a_0_128">
              <a:extLst>
                <a:ext uri="{FF2B5EF4-FFF2-40B4-BE49-F238E27FC236}">
                  <a16:creationId xmlns:a16="http://schemas.microsoft.com/office/drawing/2014/main" id="{2F361B0C-B242-4575-8B08-6C427544556F}"/>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40;g1276c94bb8a_0_128">
              <a:extLst>
                <a:ext uri="{FF2B5EF4-FFF2-40B4-BE49-F238E27FC236}">
                  <a16:creationId xmlns:a16="http://schemas.microsoft.com/office/drawing/2014/main" id="{2C385A15-8C00-4929-B430-0533E06CEC39}"/>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41;g1276c94bb8a_0_128">
              <a:extLst>
                <a:ext uri="{FF2B5EF4-FFF2-40B4-BE49-F238E27FC236}">
                  <a16:creationId xmlns:a16="http://schemas.microsoft.com/office/drawing/2014/main" id="{1271B72B-5501-406C-A5C8-66F8E788A7E5}"/>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2;g1276c94bb8a_0_128">
              <a:extLst>
                <a:ext uri="{FF2B5EF4-FFF2-40B4-BE49-F238E27FC236}">
                  <a16:creationId xmlns:a16="http://schemas.microsoft.com/office/drawing/2014/main" id="{28122753-6D15-4F06-9FB7-AA9241F11686}"/>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3;g1276c94bb8a_0_128">
              <a:extLst>
                <a:ext uri="{FF2B5EF4-FFF2-40B4-BE49-F238E27FC236}">
                  <a16:creationId xmlns:a16="http://schemas.microsoft.com/office/drawing/2014/main" id="{7AFFB5D3-840F-4C3E-9193-9C61F4E19D52}"/>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4;g1276c94bb8a_0_128">
              <a:extLst>
                <a:ext uri="{FF2B5EF4-FFF2-40B4-BE49-F238E27FC236}">
                  <a16:creationId xmlns:a16="http://schemas.microsoft.com/office/drawing/2014/main" id="{091EC394-E0A4-4BDC-B1CF-EF71374621EB}"/>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6" name="Google Shape;1845;g1276c94bb8a_0_128">
            <a:extLst>
              <a:ext uri="{FF2B5EF4-FFF2-40B4-BE49-F238E27FC236}">
                <a16:creationId xmlns:a16="http://schemas.microsoft.com/office/drawing/2014/main" id="{99FDAC11-5D21-482B-84AE-B926B09A1F5F}"/>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291131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 name="Textplatzhalter 1">
            <a:extLst>
              <a:ext uri="{FF2B5EF4-FFF2-40B4-BE49-F238E27FC236}">
                <a16:creationId xmlns:a16="http://schemas.microsoft.com/office/drawing/2014/main" id="{E40719D1-E75B-4562-A283-2E9A3178909B}"/>
              </a:ext>
            </a:extLst>
          </p:cNvPr>
          <p:cNvSpPr txBox="1">
            <a:spLocks/>
          </p:cNvSpPr>
          <p:nvPr/>
        </p:nvSpPr>
        <p:spPr>
          <a:xfrm>
            <a:off x="657298" y="422439"/>
            <a:ext cx="8626021" cy="577569"/>
          </a:xfr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24B1D1"/>
                </a:solidFill>
                <a:effectLst/>
                <a:uLnTx/>
                <a:uFillTx/>
                <a:latin typeface="Gravur-CondensedBold"/>
                <a:ea typeface="+mn-ea"/>
                <a:cs typeface="+mn-cs"/>
              </a:rPr>
              <a:t>The Paratransit Universe</a:t>
            </a:r>
            <a:endParaRPr kumimoji="0" lang="en-GB" sz="2800" b="0" i="0" u="none" strike="noStrike" kern="1200" cap="none" spc="0" normalizeH="0" baseline="0" noProof="0" dirty="0">
              <a:ln>
                <a:noFill/>
              </a:ln>
              <a:solidFill>
                <a:srgbClr val="24B1D1"/>
              </a:solidFill>
              <a:effectLst/>
              <a:uLnTx/>
              <a:uFillTx/>
              <a:latin typeface="Calibri" panose="020F0502020204030204"/>
              <a:ea typeface="+mn-ea"/>
              <a:cs typeface="+mn-cs"/>
            </a:endParaRPr>
          </a:p>
        </p:txBody>
      </p:sp>
      <p:sp>
        <p:nvSpPr>
          <p:cNvPr id="104" name="Rectangle: Rounded Corners 3">
            <a:extLst>
              <a:ext uri="{FF2B5EF4-FFF2-40B4-BE49-F238E27FC236}">
                <a16:creationId xmlns:a16="http://schemas.microsoft.com/office/drawing/2014/main" id="{9877D91E-BFB5-4427-AF2F-71B50EE19B39}"/>
              </a:ext>
            </a:extLst>
          </p:cNvPr>
          <p:cNvSpPr/>
          <p:nvPr/>
        </p:nvSpPr>
        <p:spPr>
          <a:xfrm>
            <a:off x="4234531" y="4014547"/>
            <a:ext cx="1361412" cy="4545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232323"/>
                </a:solidFill>
                <a:effectLst/>
                <a:uLnTx/>
                <a:uFillTx/>
                <a:latin typeface="Roboto" panose="020B0604020202020204" charset="0"/>
                <a:ea typeface="Roboto" panose="020B0604020202020204" charset="0"/>
                <a:cs typeface="+mn-cs"/>
              </a:rPr>
              <a:t>Dolmus</a:t>
            </a: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(Turkey)</a:t>
            </a:r>
          </a:p>
        </p:txBody>
      </p:sp>
      <p:sp>
        <p:nvSpPr>
          <p:cNvPr id="105" name="Rectangle: Rounded Corners 104">
            <a:extLst>
              <a:ext uri="{FF2B5EF4-FFF2-40B4-BE49-F238E27FC236}">
                <a16:creationId xmlns:a16="http://schemas.microsoft.com/office/drawing/2014/main" id="{3F3EBA28-C7DF-461C-9237-20DC0722DB73}"/>
              </a:ext>
            </a:extLst>
          </p:cNvPr>
          <p:cNvSpPr/>
          <p:nvPr/>
        </p:nvSpPr>
        <p:spPr>
          <a:xfrm>
            <a:off x="4234530" y="2840561"/>
            <a:ext cx="1335743" cy="4570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232323"/>
                </a:solidFill>
                <a:effectLst/>
                <a:uLnTx/>
                <a:uFillTx/>
                <a:latin typeface="Roboto" panose="020B0604020202020204" charset="0"/>
                <a:ea typeface="Roboto" panose="020B0604020202020204" charset="0"/>
                <a:cs typeface="+mn-cs"/>
              </a:rPr>
              <a:t>Dala</a:t>
            </a: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 </a:t>
            </a:r>
            <a:r>
              <a:rPr kumimoji="0" lang="en-GB" sz="1400" b="1" i="0" u="none" strike="noStrike" kern="1200" cap="none" spc="0" normalizeH="0" baseline="0" noProof="0" dirty="0" err="1">
                <a:ln>
                  <a:noFill/>
                </a:ln>
                <a:solidFill>
                  <a:srgbClr val="232323"/>
                </a:solidFill>
                <a:effectLst/>
                <a:uLnTx/>
                <a:uFillTx/>
                <a:latin typeface="Roboto" panose="020B0604020202020204" charset="0"/>
                <a:ea typeface="Roboto" panose="020B0604020202020204" charset="0"/>
                <a:cs typeface="+mn-cs"/>
              </a:rPr>
              <a:t>Dala</a:t>
            </a: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 </a:t>
            </a: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(Tanzania)</a:t>
            </a:r>
          </a:p>
        </p:txBody>
      </p:sp>
      <p:sp>
        <p:nvSpPr>
          <p:cNvPr id="106" name="Rectangle: Rounded Corners 105">
            <a:extLst>
              <a:ext uri="{FF2B5EF4-FFF2-40B4-BE49-F238E27FC236}">
                <a16:creationId xmlns:a16="http://schemas.microsoft.com/office/drawing/2014/main" id="{278A5493-0E43-41B4-88A1-2FCBB9B14C95}"/>
              </a:ext>
            </a:extLst>
          </p:cNvPr>
          <p:cNvSpPr/>
          <p:nvPr/>
        </p:nvSpPr>
        <p:spPr>
          <a:xfrm>
            <a:off x="4260198" y="3438415"/>
            <a:ext cx="1335744" cy="45707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2323"/>
                </a:solidFill>
                <a:effectLst/>
                <a:uLnTx/>
                <a:uFillTx/>
                <a:latin typeface="Roboto"/>
                <a:ea typeface="Roboto"/>
                <a:cs typeface="+mn-cs"/>
              </a:rPr>
              <a:t>Matatu </a:t>
            </a:r>
            <a:endParaRPr kumimoji="0" lang="en-GB" sz="1400" b="0" i="0" u="none" strike="noStrike" kern="1200" cap="none" spc="0" normalizeH="0" baseline="0" noProof="0">
              <a:ln>
                <a:noFill/>
              </a:ln>
              <a:solidFill>
                <a:srgbClr val="232323"/>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2323"/>
                </a:solidFill>
                <a:effectLst/>
                <a:uLnTx/>
                <a:uFillTx/>
                <a:latin typeface="Roboto"/>
                <a:ea typeface="Roboto"/>
                <a:cs typeface="+mn-cs"/>
              </a:rPr>
              <a:t>(Kenya)</a:t>
            </a:r>
          </a:p>
        </p:txBody>
      </p:sp>
      <p:sp>
        <p:nvSpPr>
          <p:cNvPr id="107" name="Rectangle: Rounded Corners 106">
            <a:extLst>
              <a:ext uri="{FF2B5EF4-FFF2-40B4-BE49-F238E27FC236}">
                <a16:creationId xmlns:a16="http://schemas.microsoft.com/office/drawing/2014/main" id="{182F4B4A-AA63-4FA3-A7F6-6B5652D2282A}"/>
              </a:ext>
            </a:extLst>
          </p:cNvPr>
          <p:cNvSpPr/>
          <p:nvPr/>
        </p:nvSpPr>
        <p:spPr>
          <a:xfrm>
            <a:off x="4234545" y="2240605"/>
            <a:ext cx="1335743" cy="4570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2323"/>
                </a:solidFill>
                <a:effectLst/>
                <a:uLnTx/>
                <a:uFillTx/>
                <a:latin typeface="Roboto" panose="020B0604020202020204" charset="0"/>
                <a:ea typeface="Roboto" panose="020B0604020202020204" charset="0"/>
                <a:cs typeface="+mn-cs"/>
              </a:rPr>
              <a:t>Jeepneys </a:t>
            </a:r>
            <a:r>
              <a:rPr kumimoji="0" lang="en-GB" sz="1400" b="0" i="0" u="none" strike="noStrike" kern="1200" cap="none" spc="0" normalizeH="0" baseline="0" noProof="0">
                <a:ln>
                  <a:noFill/>
                </a:ln>
                <a:solidFill>
                  <a:srgbClr val="232323"/>
                </a:solidFill>
                <a:effectLst/>
                <a:uLnTx/>
                <a:uFillTx/>
                <a:latin typeface="Roboto" panose="020B0604020202020204" charset="0"/>
                <a:ea typeface="Roboto" panose="020B0604020202020204" charset="0"/>
                <a:cs typeface="+mn-cs"/>
              </a:rPr>
              <a:t>(Philippines)</a:t>
            </a:r>
          </a:p>
        </p:txBody>
      </p:sp>
      <p:sp>
        <p:nvSpPr>
          <p:cNvPr id="108" name="Rectangle: Rounded Corners 107">
            <a:extLst>
              <a:ext uri="{FF2B5EF4-FFF2-40B4-BE49-F238E27FC236}">
                <a16:creationId xmlns:a16="http://schemas.microsoft.com/office/drawing/2014/main" id="{F9CB90D2-C8C9-4B44-B10C-66AC1D4D098A}"/>
              </a:ext>
            </a:extLst>
          </p:cNvPr>
          <p:cNvSpPr/>
          <p:nvPr/>
        </p:nvSpPr>
        <p:spPr>
          <a:xfrm>
            <a:off x="2595017" y="4006725"/>
            <a:ext cx="1460329" cy="4545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232323"/>
                </a:solidFill>
                <a:effectLst/>
                <a:uLnTx/>
                <a:uFillTx/>
                <a:latin typeface="Roboto" panose="020B0604020202020204" charset="0"/>
                <a:ea typeface="Roboto" panose="020B0604020202020204" charset="0"/>
                <a:cs typeface="+mn-cs"/>
              </a:rPr>
              <a:t>Bemo</a:t>
            </a: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(Bali)</a:t>
            </a:r>
          </a:p>
        </p:txBody>
      </p:sp>
      <p:sp>
        <p:nvSpPr>
          <p:cNvPr id="109" name="Rectangle: Rounded Corners 108">
            <a:extLst>
              <a:ext uri="{FF2B5EF4-FFF2-40B4-BE49-F238E27FC236}">
                <a16:creationId xmlns:a16="http://schemas.microsoft.com/office/drawing/2014/main" id="{7CE5D028-4F85-4208-A61D-882ED2BD3BC3}"/>
              </a:ext>
            </a:extLst>
          </p:cNvPr>
          <p:cNvSpPr/>
          <p:nvPr/>
        </p:nvSpPr>
        <p:spPr>
          <a:xfrm>
            <a:off x="2582988" y="3471869"/>
            <a:ext cx="1472358" cy="45707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232323"/>
                </a:solidFill>
                <a:effectLst/>
                <a:uLnTx/>
                <a:uFillTx/>
                <a:latin typeface="Roboto" panose="020B0604020202020204" charset="0"/>
                <a:ea typeface="Roboto" panose="020B0604020202020204" charset="0"/>
                <a:cs typeface="+mn-cs"/>
              </a:rPr>
              <a:t>TroTro</a:t>
            </a: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(Ghana)</a:t>
            </a:r>
          </a:p>
        </p:txBody>
      </p:sp>
      <p:sp>
        <p:nvSpPr>
          <p:cNvPr id="110" name="Rectangle: Rounded Corners 109">
            <a:extLst>
              <a:ext uri="{FF2B5EF4-FFF2-40B4-BE49-F238E27FC236}">
                <a16:creationId xmlns:a16="http://schemas.microsoft.com/office/drawing/2014/main" id="{ADBC0AAB-14D1-4ED8-B494-A83A87414C73}"/>
              </a:ext>
            </a:extLst>
          </p:cNvPr>
          <p:cNvSpPr/>
          <p:nvPr/>
        </p:nvSpPr>
        <p:spPr>
          <a:xfrm>
            <a:off x="2567847" y="2240605"/>
            <a:ext cx="1487500" cy="4570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232323"/>
                </a:solidFill>
                <a:effectLst/>
                <a:uLnTx/>
                <a:uFillTx/>
                <a:latin typeface="Roboto" panose="020B0604020202020204" charset="0"/>
                <a:ea typeface="Roboto" panose="020B0604020202020204" charset="0"/>
                <a:cs typeface="+mn-cs"/>
              </a:rPr>
              <a:t>Danfo</a:t>
            </a:r>
            <a:endPar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(Nigeria)</a:t>
            </a:r>
          </a:p>
        </p:txBody>
      </p:sp>
      <p:sp>
        <p:nvSpPr>
          <p:cNvPr id="111" name="Rectangle: Rounded Corners 110">
            <a:extLst>
              <a:ext uri="{FF2B5EF4-FFF2-40B4-BE49-F238E27FC236}">
                <a16:creationId xmlns:a16="http://schemas.microsoft.com/office/drawing/2014/main" id="{91FEB06D-71DF-48BB-853F-29D5E934564E}"/>
              </a:ext>
            </a:extLst>
          </p:cNvPr>
          <p:cNvSpPr/>
          <p:nvPr/>
        </p:nvSpPr>
        <p:spPr>
          <a:xfrm>
            <a:off x="2567847" y="2840561"/>
            <a:ext cx="1487500" cy="4570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Micros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(Peru)</a:t>
            </a:r>
          </a:p>
        </p:txBody>
      </p:sp>
      <p:sp>
        <p:nvSpPr>
          <p:cNvPr id="112" name="Rectangle: Rounded Corners 111">
            <a:extLst>
              <a:ext uri="{FF2B5EF4-FFF2-40B4-BE49-F238E27FC236}">
                <a16:creationId xmlns:a16="http://schemas.microsoft.com/office/drawing/2014/main" id="{309FE09C-302C-4377-BFFF-D280896E3755}"/>
              </a:ext>
            </a:extLst>
          </p:cNvPr>
          <p:cNvSpPr/>
          <p:nvPr/>
        </p:nvSpPr>
        <p:spPr>
          <a:xfrm>
            <a:off x="4234530" y="5293664"/>
            <a:ext cx="1379000" cy="4570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Taxis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(South Africa)</a:t>
            </a:r>
          </a:p>
        </p:txBody>
      </p:sp>
      <p:sp>
        <p:nvSpPr>
          <p:cNvPr id="113" name="Rectangle: Rounded Corners 12">
            <a:extLst>
              <a:ext uri="{FF2B5EF4-FFF2-40B4-BE49-F238E27FC236}">
                <a16:creationId xmlns:a16="http://schemas.microsoft.com/office/drawing/2014/main" id="{3C2677EC-F4F9-4C37-99A5-DE91F57F4361}"/>
              </a:ext>
            </a:extLst>
          </p:cNvPr>
          <p:cNvSpPr/>
          <p:nvPr/>
        </p:nvSpPr>
        <p:spPr>
          <a:xfrm>
            <a:off x="4234530" y="4690472"/>
            <a:ext cx="1379000" cy="4570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232323"/>
                </a:solidFill>
                <a:effectLst/>
                <a:uLnTx/>
                <a:uFillTx/>
                <a:latin typeface="Roboto" panose="020B0604020202020204" charset="0"/>
                <a:ea typeface="Roboto" panose="020B0604020202020204" charset="0"/>
                <a:cs typeface="+mn-cs"/>
              </a:rPr>
              <a:t>Tuk</a:t>
            </a: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 </a:t>
            </a:r>
            <a:r>
              <a:rPr kumimoji="0" lang="en-GB" sz="1400" b="1" i="0" u="none" strike="noStrike" kern="1200" cap="none" spc="0" normalizeH="0" baseline="0" noProof="0" dirty="0" err="1">
                <a:ln>
                  <a:noFill/>
                </a:ln>
                <a:solidFill>
                  <a:srgbClr val="232323"/>
                </a:solidFill>
                <a:effectLst/>
                <a:uLnTx/>
                <a:uFillTx/>
                <a:latin typeface="Roboto" panose="020B0604020202020204" charset="0"/>
                <a:ea typeface="Roboto" panose="020B0604020202020204" charset="0"/>
                <a:cs typeface="+mn-cs"/>
              </a:rPr>
              <a:t>Tuks</a:t>
            </a:r>
            <a:endPar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(Worldwide)</a:t>
            </a:r>
          </a:p>
        </p:txBody>
      </p:sp>
      <p:sp>
        <p:nvSpPr>
          <p:cNvPr id="114" name="Rectangle: Rounded Corners 12">
            <a:extLst>
              <a:ext uri="{FF2B5EF4-FFF2-40B4-BE49-F238E27FC236}">
                <a16:creationId xmlns:a16="http://schemas.microsoft.com/office/drawing/2014/main" id="{666923BF-429F-4018-9BF5-26F1BC470D76}"/>
              </a:ext>
            </a:extLst>
          </p:cNvPr>
          <p:cNvSpPr/>
          <p:nvPr/>
        </p:nvSpPr>
        <p:spPr>
          <a:xfrm>
            <a:off x="2582988" y="5277706"/>
            <a:ext cx="1434354" cy="4570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Rickshaws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(Worldwide)</a:t>
            </a:r>
          </a:p>
        </p:txBody>
      </p:sp>
      <p:sp>
        <p:nvSpPr>
          <p:cNvPr id="115" name="Rectangle: Rounded Corners 12">
            <a:extLst>
              <a:ext uri="{FF2B5EF4-FFF2-40B4-BE49-F238E27FC236}">
                <a16:creationId xmlns:a16="http://schemas.microsoft.com/office/drawing/2014/main" id="{7AC67E02-C568-4912-AB7B-847B1E81B38F}"/>
              </a:ext>
            </a:extLst>
          </p:cNvPr>
          <p:cNvSpPr/>
          <p:nvPr/>
        </p:nvSpPr>
        <p:spPr>
          <a:xfrm>
            <a:off x="2582988" y="4677750"/>
            <a:ext cx="1434354" cy="4570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Concho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(Dom. Rep)</a:t>
            </a:r>
          </a:p>
        </p:txBody>
      </p:sp>
      <p:sp>
        <p:nvSpPr>
          <p:cNvPr id="118" name="CuadroTexto 74">
            <a:extLst>
              <a:ext uri="{FF2B5EF4-FFF2-40B4-BE49-F238E27FC236}">
                <a16:creationId xmlns:a16="http://schemas.microsoft.com/office/drawing/2014/main" id="{1260A5F3-0BEC-4370-BEB2-E7E8CEE27035}"/>
              </a:ext>
            </a:extLst>
          </p:cNvPr>
          <p:cNvSpPr txBox="1"/>
          <p:nvPr/>
        </p:nvSpPr>
        <p:spPr bwMode="auto">
          <a:xfrm>
            <a:off x="6534255" y="2140621"/>
            <a:ext cx="17521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4B1D1"/>
                </a:solidFill>
                <a:effectLst/>
                <a:uLnTx/>
                <a:uFillTx/>
                <a:latin typeface="Gravur-CondensedBold"/>
                <a:ea typeface="+mn-ea"/>
                <a:cs typeface="+mn-cs"/>
              </a:rPr>
              <a:t>Bus-like</a:t>
            </a:r>
            <a:r>
              <a:rPr kumimoji="0" lang="en-GB" sz="2400" b="0" i="0" u="none" strike="noStrike" kern="1200" cap="none" spc="0" normalizeH="0" baseline="0" noProof="0" dirty="0">
                <a:ln>
                  <a:noFill/>
                </a:ln>
                <a:solidFill>
                  <a:srgbClr val="A6437F"/>
                </a:solidFill>
                <a:effectLst/>
                <a:uLnTx/>
                <a:uFillTx/>
                <a:latin typeface="Gravur-CondensedBold"/>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32323"/>
                </a:solidFill>
                <a:effectLst/>
                <a:uLnTx/>
                <a:uFillTx/>
                <a:latin typeface="Roboto Light" panose="02000000000000000000" pitchFamily="2" charset="0"/>
                <a:ea typeface="Roboto Light" panose="02000000000000000000" pitchFamily="2" charset="0"/>
                <a:cs typeface="+mn-cs"/>
              </a:rPr>
              <a:t>(designated routes, scheduled frequencies, public transport)</a:t>
            </a:r>
          </a:p>
        </p:txBody>
      </p:sp>
      <p:sp>
        <p:nvSpPr>
          <p:cNvPr id="119" name="CuadroTexto 75">
            <a:extLst>
              <a:ext uri="{FF2B5EF4-FFF2-40B4-BE49-F238E27FC236}">
                <a16:creationId xmlns:a16="http://schemas.microsoft.com/office/drawing/2014/main" id="{778F3942-BE8D-4377-8557-83FABCFBC94F}"/>
              </a:ext>
            </a:extLst>
          </p:cNvPr>
          <p:cNvSpPr txBox="1"/>
          <p:nvPr/>
        </p:nvSpPr>
        <p:spPr bwMode="auto">
          <a:xfrm>
            <a:off x="6525770" y="4589698"/>
            <a:ext cx="18166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4B1D1"/>
                </a:solidFill>
                <a:effectLst/>
                <a:uLnTx/>
                <a:uFillTx/>
                <a:latin typeface="Gravur-CondensedBold"/>
                <a:ea typeface="+mn-ea"/>
                <a:cs typeface="+mn-cs"/>
              </a:rPr>
              <a:t>Taxi-like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32323"/>
                </a:solidFill>
                <a:effectLst/>
                <a:uLnTx/>
                <a:uFillTx/>
                <a:latin typeface="Roboto Light" panose="02000000000000000000" pitchFamily="2" charset="0"/>
                <a:ea typeface="Roboto Light" panose="02000000000000000000" pitchFamily="2" charset="0"/>
                <a:cs typeface="+mn-cs"/>
              </a:rPr>
              <a:t>(no designated route or schedule, on-demand)</a:t>
            </a:r>
          </a:p>
        </p:txBody>
      </p:sp>
      <p:sp>
        <p:nvSpPr>
          <p:cNvPr id="120" name="CuadroTexto 76">
            <a:extLst>
              <a:ext uri="{FF2B5EF4-FFF2-40B4-BE49-F238E27FC236}">
                <a16:creationId xmlns:a16="http://schemas.microsoft.com/office/drawing/2014/main" id="{C36B8302-2783-447B-B734-286417CA8AC0}"/>
              </a:ext>
            </a:extLst>
          </p:cNvPr>
          <p:cNvSpPr txBox="1"/>
          <p:nvPr/>
        </p:nvSpPr>
        <p:spPr bwMode="auto">
          <a:xfrm>
            <a:off x="6525770" y="963083"/>
            <a:ext cx="45645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4B1D1"/>
                </a:solidFill>
                <a:effectLst/>
                <a:uLnTx/>
                <a:uFillTx/>
                <a:latin typeface="Gravur-CondensedBold"/>
                <a:ea typeface="+mn-ea"/>
                <a:cs typeface="+mn-cs"/>
              </a:rPr>
              <a:t>Regulated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32323"/>
                </a:solidFill>
                <a:effectLst/>
                <a:uLnTx/>
                <a:uFillTx/>
                <a:latin typeface="Roboto Light" panose="02000000000000000000" pitchFamily="2" charset="0"/>
                <a:ea typeface="Roboto Light" panose="02000000000000000000" pitchFamily="2" charset="0"/>
                <a:cs typeface="+mn-cs"/>
              </a:rPr>
              <a:t>(contract agreements, licences, permits in place. Consolidated and professional organizational structures)</a:t>
            </a:r>
          </a:p>
        </p:txBody>
      </p:sp>
      <p:sp>
        <p:nvSpPr>
          <p:cNvPr id="121" name="CuadroTexto 77">
            <a:extLst>
              <a:ext uri="{FF2B5EF4-FFF2-40B4-BE49-F238E27FC236}">
                <a16:creationId xmlns:a16="http://schemas.microsoft.com/office/drawing/2014/main" id="{79FBF1CE-8ADF-4CEE-952A-CC00E318D8ED}"/>
              </a:ext>
            </a:extLst>
          </p:cNvPr>
          <p:cNvSpPr txBox="1"/>
          <p:nvPr/>
        </p:nvSpPr>
        <p:spPr bwMode="auto">
          <a:xfrm>
            <a:off x="694063" y="977075"/>
            <a:ext cx="52334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4B1D1"/>
                </a:solidFill>
                <a:effectLst/>
                <a:uLnTx/>
                <a:uFillTx/>
                <a:latin typeface="Gravur-CondensedBold"/>
                <a:ea typeface="+mn-ea"/>
                <a:cs typeface="+mn-cs"/>
              </a:rPr>
              <a:t>Non-regulated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32323"/>
                </a:solidFill>
                <a:effectLst/>
                <a:uLnTx/>
                <a:uFillTx/>
                <a:latin typeface="Roboto Light" panose="02000000000000000000" pitchFamily="2" charset="0"/>
                <a:ea typeface="Roboto Light" panose="02000000000000000000" pitchFamily="2" charset="0"/>
                <a:cs typeface="+mn-cs"/>
              </a:rPr>
              <a:t>(fragmented organization, no regulatory framework in place or non-enforcement)</a:t>
            </a:r>
          </a:p>
        </p:txBody>
      </p:sp>
      <p:sp>
        <p:nvSpPr>
          <p:cNvPr id="122" name="Rectangle: Rounded Corners 7">
            <a:extLst>
              <a:ext uri="{FF2B5EF4-FFF2-40B4-BE49-F238E27FC236}">
                <a16:creationId xmlns:a16="http://schemas.microsoft.com/office/drawing/2014/main" id="{59BFFAFB-6C56-48B2-A168-BC65BEEAA02D}"/>
              </a:ext>
            </a:extLst>
          </p:cNvPr>
          <p:cNvSpPr/>
          <p:nvPr/>
        </p:nvSpPr>
        <p:spPr>
          <a:xfrm>
            <a:off x="8384344" y="2216258"/>
            <a:ext cx="1483164" cy="6647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Bus Rapid Transit </a:t>
            </a: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(Worldwide)</a:t>
            </a:r>
          </a:p>
        </p:txBody>
      </p:sp>
      <p:sp>
        <p:nvSpPr>
          <p:cNvPr id="123" name="Rectangle: Rounded Corners 7">
            <a:extLst>
              <a:ext uri="{FF2B5EF4-FFF2-40B4-BE49-F238E27FC236}">
                <a16:creationId xmlns:a16="http://schemas.microsoft.com/office/drawing/2014/main" id="{74C5EDDA-18D2-4A00-B8C2-5A8EB7B12DD3}"/>
              </a:ext>
            </a:extLst>
          </p:cNvPr>
          <p:cNvSpPr/>
          <p:nvPr/>
        </p:nvSpPr>
        <p:spPr>
          <a:xfrm>
            <a:off x="8384344" y="4851184"/>
            <a:ext cx="1495854" cy="9451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Formal taxi companies </a:t>
            </a: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(Worldwide)</a:t>
            </a:r>
          </a:p>
        </p:txBody>
      </p:sp>
      <p:sp>
        <p:nvSpPr>
          <p:cNvPr id="124" name="Rectangle: Rounded Corners 7">
            <a:extLst>
              <a:ext uri="{FF2B5EF4-FFF2-40B4-BE49-F238E27FC236}">
                <a16:creationId xmlns:a16="http://schemas.microsoft.com/office/drawing/2014/main" id="{B7D58700-44A6-446F-98C2-01C7824FECD7}"/>
              </a:ext>
            </a:extLst>
          </p:cNvPr>
          <p:cNvSpPr/>
          <p:nvPr/>
        </p:nvSpPr>
        <p:spPr>
          <a:xfrm>
            <a:off x="8371654" y="3023820"/>
            <a:ext cx="1495854" cy="11267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Integrated Public Transport System </a:t>
            </a:r>
            <a:r>
              <a:rPr kumimoji="0" lang="en-GB" sz="1400" b="0" i="0" u="none" strike="noStrike" kern="1200" cap="none" spc="0" normalizeH="0" baseline="0" noProof="0" dirty="0">
                <a:ln>
                  <a:noFill/>
                </a:ln>
                <a:solidFill>
                  <a:srgbClr val="232323"/>
                </a:solidFill>
                <a:effectLst/>
                <a:uLnTx/>
                <a:uFillTx/>
                <a:latin typeface="Roboto" panose="020B0604020202020204" charset="0"/>
                <a:ea typeface="Roboto" panose="020B0604020202020204" charset="0"/>
                <a:cs typeface="+mn-cs"/>
              </a:rPr>
              <a:t>(Colombia)</a:t>
            </a:r>
          </a:p>
        </p:txBody>
      </p:sp>
      <p:pic>
        <p:nvPicPr>
          <p:cNvPr id="125" name="Espace réservé pour une image  13">
            <a:extLst>
              <a:ext uri="{FF2B5EF4-FFF2-40B4-BE49-F238E27FC236}">
                <a16:creationId xmlns:a16="http://schemas.microsoft.com/office/drawing/2014/main" id="{8248BF1D-A931-40AC-AD1B-0CDB5148C9C2}"/>
              </a:ext>
            </a:extLst>
          </p:cNvPr>
          <p:cNvPicPr>
            <a:picLocks noChangeAspect="1"/>
          </p:cNvPicPr>
          <p:nvPr/>
        </p:nvPicPr>
        <p:blipFill>
          <a:blip r:embed="rId3"/>
          <a:srcRect l="15940" r="15940"/>
          <a:stretch/>
        </p:blipFill>
        <p:spPr>
          <a:xfrm>
            <a:off x="10003113" y="2280160"/>
            <a:ext cx="1469448" cy="1438116"/>
          </a:xfrm>
          <a:prstGeom prst="diamond">
            <a:avLst/>
          </a:prstGeom>
        </p:spPr>
      </p:pic>
      <p:pic>
        <p:nvPicPr>
          <p:cNvPr id="126" name="Espace réservé pour une image  13">
            <a:extLst>
              <a:ext uri="{FF2B5EF4-FFF2-40B4-BE49-F238E27FC236}">
                <a16:creationId xmlns:a16="http://schemas.microsoft.com/office/drawing/2014/main" id="{F58C350A-D501-4C2A-A135-ED6CC5CBBBD7}"/>
              </a:ext>
            </a:extLst>
          </p:cNvPr>
          <p:cNvPicPr>
            <a:picLocks noChangeAspect="1"/>
          </p:cNvPicPr>
          <p:nvPr/>
        </p:nvPicPr>
        <p:blipFill rotWithShape="1">
          <a:blip r:embed="rId4"/>
          <a:srcRect l="10335" r="6860"/>
          <a:stretch/>
        </p:blipFill>
        <p:spPr>
          <a:xfrm>
            <a:off x="855044" y="2576726"/>
            <a:ext cx="1469448" cy="1438116"/>
          </a:xfrm>
          <a:prstGeom prst="diamond">
            <a:avLst/>
          </a:prstGeom>
        </p:spPr>
      </p:pic>
      <p:pic>
        <p:nvPicPr>
          <p:cNvPr id="127" name="Espace réservé pour une image  13">
            <a:extLst>
              <a:ext uri="{FF2B5EF4-FFF2-40B4-BE49-F238E27FC236}">
                <a16:creationId xmlns:a16="http://schemas.microsoft.com/office/drawing/2014/main" id="{91DD796B-1011-436E-954D-F433AE107813}"/>
              </a:ext>
            </a:extLst>
          </p:cNvPr>
          <p:cNvPicPr>
            <a:picLocks noChangeAspect="1"/>
          </p:cNvPicPr>
          <p:nvPr/>
        </p:nvPicPr>
        <p:blipFill>
          <a:blip r:embed="rId5"/>
          <a:srcRect l="12560" r="12560"/>
          <a:stretch/>
        </p:blipFill>
        <p:spPr>
          <a:xfrm>
            <a:off x="834502" y="4410419"/>
            <a:ext cx="1469448" cy="1438116"/>
          </a:xfrm>
          <a:prstGeom prst="diamond">
            <a:avLst/>
          </a:prstGeom>
        </p:spPr>
      </p:pic>
      <p:pic>
        <p:nvPicPr>
          <p:cNvPr id="128" name="Espace réservé pour une image  13">
            <a:extLst>
              <a:ext uri="{FF2B5EF4-FFF2-40B4-BE49-F238E27FC236}">
                <a16:creationId xmlns:a16="http://schemas.microsoft.com/office/drawing/2014/main" id="{1BCD9FB5-E563-4803-B9C6-E78535371652}"/>
              </a:ext>
            </a:extLst>
          </p:cNvPr>
          <p:cNvPicPr>
            <a:picLocks noChangeAspect="1"/>
          </p:cNvPicPr>
          <p:nvPr/>
        </p:nvPicPr>
        <p:blipFill>
          <a:blip r:embed="rId6"/>
          <a:srcRect l="16002" r="16002"/>
          <a:stretch/>
        </p:blipFill>
        <p:spPr>
          <a:xfrm>
            <a:off x="10051475" y="4410419"/>
            <a:ext cx="1469448" cy="1438116"/>
          </a:xfrm>
          <a:prstGeom prst="diamond">
            <a:avLst/>
          </a:prstGeom>
        </p:spPr>
      </p:pic>
      <p:sp>
        <p:nvSpPr>
          <p:cNvPr id="129" name="TextBox 128">
            <a:extLst>
              <a:ext uri="{FF2B5EF4-FFF2-40B4-BE49-F238E27FC236}">
                <a16:creationId xmlns:a16="http://schemas.microsoft.com/office/drawing/2014/main" id="{E90E87BA-A0E0-41E2-AC61-18ACC59B1BAF}"/>
              </a:ext>
            </a:extLst>
          </p:cNvPr>
          <p:cNvSpPr txBox="1"/>
          <p:nvPr/>
        </p:nvSpPr>
        <p:spPr bwMode="auto">
          <a:xfrm>
            <a:off x="8808068" y="6113296"/>
            <a:ext cx="1888671" cy="38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800" b="1" i="0" u="none" strike="noStrike" kern="1200" cap="none" spc="0" normalizeH="0" baseline="0" noProof="0" dirty="0">
                <a:ln>
                  <a:noFill/>
                </a:ln>
                <a:solidFill>
                  <a:srgbClr val="9E2886"/>
                </a:solidFill>
                <a:effectLst/>
                <a:uLnTx/>
                <a:uFillTx/>
                <a:latin typeface="Gravur-Condensed" charset="0"/>
                <a:ea typeface="Gravur-Condensed" charset="0"/>
                <a:cs typeface="Gravur-Condensed" charset="0"/>
              </a:rPr>
              <a:t>Content from:</a:t>
            </a:r>
          </a:p>
        </p:txBody>
      </p:sp>
      <p:grpSp>
        <p:nvGrpSpPr>
          <p:cNvPr id="130" name="Google Shape;7673;p55">
            <a:extLst>
              <a:ext uri="{FF2B5EF4-FFF2-40B4-BE49-F238E27FC236}">
                <a16:creationId xmlns:a16="http://schemas.microsoft.com/office/drawing/2014/main" id="{8E506CB4-35EC-42C9-B7C8-EF153957F393}"/>
              </a:ext>
            </a:extLst>
          </p:cNvPr>
          <p:cNvGrpSpPr/>
          <p:nvPr/>
        </p:nvGrpSpPr>
        <p:grpSpPr>
          <a:xfrm>
            <a:off x="12265289" y="4461248"/>
            <a:ext cx="515449" cy="457761"/>
            <a:chOff x="3584280" y="3699191"/>
            <a:chExt cx="358069" cy="317995"/>
          </a:xfrm>
          <a:solidFill>
            <a:schemeClr val="accent1"/>
          </a:solidFill>
        </p:grpSpPr>
        <p:sp>
          <p:nvSpPr>
            <p:cNvPr id="131" name="Google Shape;7674;p55">
              <a:extLst>
                <a:ext uri="{FF2B5EF4-FFF2-40B4-BE49-F238E27FC236}">
                  <a16:creationId xmlns:a16="http://schemas.microsoft.com/office/drawing/2014/main" id="{1BE57DE5-A0FF-4CD7-BB49-8AE8E00053B9}"/>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32" name="Google Shape;7675;p55">
              <a:extLst>
                <a:ext uri="{FF2B5EF4-FFF2-40B4-BE49-F238E27FC236}">
                  <a16:creationId xmlns:a16="http://schemas.microsoft.com/office/drawing/2014/main" id="{53E71349-FD87-4B77-AC5E-C9ACE9177CCD}"/>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33" name="Google Shape;7676;p55">
              <a:extLst>
                <a:ext uri="{FF2B5EF4-FFF2-40B4-BE49-F238E27FC236}">
                  <a16:creationId xmlns:a16="http://schemas.microsoft.com/office/drawing/2014/main" id="{46C21844-A72E-489D-ABD6-82708DFD9457}"/>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34" name="Google Shape;7677;p55">
              <a:extLst>
                <a:ext uri="{FF2B5EF4-FFF2-40B4-BE49-F238E27FC236}">
                  <a16:creationId xmlns:a16="http://schemas.microsoft.com/office/drawing/2014/main" id="{D2D604E8-C1FB-41D9-B1E0-EDEDC9D51D7B}"/>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grpSp>
      <p:sp>
        <p:nvSpPr>
          <p:cNvPr id="135" name="TextBox 134">
            <a:extLst>
              <a:ext uri="{FF2B5EF4-FFF2-40B4-BE49-F238E27FC236}">
                <a16:creationId xmlns:a16="http://schemas.microsoft.com/office/drawing/2014/main" id="{DB332E05-F3BB-4694-9E4D-8BC7EBBB33D9}"/>
              </a:ext>
            </a:extLst>
          </p:cNvPr>
          <p:cNvSpPr txBox="1"/>
          <p:nvPr/>
        </p:nvSpPr>
        <p:spPr bwMode="auto">
          <a:xfrm>
            <a:off x="12822656" y="4368729"/>
            <a:ext cx="19153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This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is</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an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example</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of</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how</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to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quote</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our</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slides</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when</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integrating</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them</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in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your</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presentation</a:t>
            </a:r>
            <a:endPar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endParaRPr>
          </a:p>
        </p:txBody>
      </p:sp>
      <p:sp>
        <p:nvSpPr>
          <p:cNvPr id="136" name="TextBox 135">
            <a:extLst>
              <a:ext uri="{FF2B5EF4-FFF2-40B4-BE49-F238E27FC236}">
                <a16:creationId xmlns:a16="http://schemas.microsoft.com/office/drawing/2014/main" id="{DAF771DA-0B56-4AEC-A485-FC07825EB2E5}"/>
              </a:ext>
            </a:extLst>
          </p:cNvPr>
          <p:cNvSpPr txBox="1"/>
          <p:nvPr/>
        </p:nvSpPr>
        <p:spPr bwMode="auto">
          <a:xfrm>
            <a:off x="12728914" y="12179"/>
            <a:ext cx="200906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1" i="0" u="none" strike="noStrike" kern="1200" cap="none" spc="0" normalizeH="0" baseline="0" noProof="0" dirty="0">
                <a:ln>
                  <a:noFill/>
                </a:ln>
                <a:solidFill>
                  <a:srgbClr val="9E2986"/>
                </a:solidFill>
                <a:effectLst/>
                <a:uLnTx/>
                <a:uFillTx/>
                <a:latin typeface="Gravur-Condensed" panose="02000506020000020004" pitchFamily="2" charset="0"/>
                <a:ea typeface="Gravur-Condensed" charset="0"/>
                <a:cs typeface="Gravur-Condensed" charset="0"/>
              </a:rPr>
              <a:t>Option 2: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Adjust</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the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content</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of</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slide</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to fit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your</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layout</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 &amp; and </a:t>
            </a:r>
            <a:r>
              <a:rPr kumimoji="0" lang="de-DE" sz="1400" b="0" i="0" u="none" strike="noStrike" kern="1200" cap="none" spc="0" normalizeH="0" baseline="0" noProof="0" dirty="0" err="1">
                <a:ln>
                  <a:noFill/>
                </a:ln>
                <a:solidFill>
                  <a:srgbClr val="232323"/>
                </a:solidFill>
                <a:effectLst/>
                <a:uLnTx/>
                <a:uFillTx/>
                <a:latin typeface="Gravur-Condensed" panose="02000506020000020004" pitchFamily="2" charset="0"/>
                <a:ea typeface="Gravur-Condensed" charset="0"/>
                <a:cs typeface="Gravur-Condensed" charset="0"/>
              </a:rPr>
              <a:t>cite</a:t>
            </a:r>
            <a: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a:t>
            </a:r>
            <a:b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br>
            <a:br>
              <a:rPr kumimoji="0" lang="de-DE"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br>
            <a:r>
              <a:rPr kumimoji="0" lang="de-DE" sz="1400" b="1"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t>Content from: MobiliseYourCity</a:t>
            </a:r>
            <a:br>
              <a:rPr kumimoji="0" lang="de-DE" sz="1400" b="1"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rPr>
            </a:br>
            <a:br>
              <a:rPr lang="en-GB" b="1" kern="1200" dirty="0">
                <a:solidFill>
                  <a:srgbClr val="232323"/>
                </a:solidFill>
                <a:latin typeface="Gravur-Condensed" panose="02000506020000020004" pitchFamily="2" charset="0"/>
                <a:ea typeface="Gravur-Condensed" charset="0"/>
                <a:cs typeface="Gravur-Condensed" charset="0"/>
              </a:rPr>
            </a:br>
            <a:r>
              <a:rPr lang="en-GB" sz="1400" kern="1200" dirty="0">
                <a:solidFill>
                  <a:srgbClr val="232323"/>
                </a:solidFill>
                <a:latin typeface="Gravur-Condensed" panose="02000506020000020004" pitchFamily="2" charset="0"/>
                <a:ea typeface="Gravur-Condensed" charset="0"/>
                <a:cs typeface="Gravur-Condensed" charset="0"/>
              </a:rPr>
              <a:t>along with adding our </a:t>
            </a:r>
            <a:r>
              <a:rPr lang="en-GB" sz="1400" b="1" kern="1200" dirty="0">
                <a:solidFill>
                  <a:srgbClr val="232323"/>
                </a:solidFill>
                <a:latin typeface="Gravur-Condensed" panose="02000506020000020004" pitchFamily="2" charset="0"/>
                <a:ea typeface="Gravur-Condensed" charset="0"/>
                <a:cs typeface="Gravur-Condensed" charset="0"/>
              </a:rPr>
              <a:t>logo on the bottom right</a:t>
            </a:r>
            <a:endParaRPr kumimoji="0" lang="en-GB" sz="1400" b="0" i="0" u="none" strike="noStrike" kern="1200" cap="none" spc="0" normalizeH="0" baseline="0" noProof="0" dirty="0">
              <a:ln>
                <a:noFill/>
              </a:ln>
              <a:solidFill>
                <a:srgbClr val="232323"/>
              </a:solidFill>
              <a:effectLst/>
              <a:uLnTx/>
              <a:uFillTx/>
              <a:latin typeface="Gravur-Condensed" panose="02000506020000020004" pitchFamily="2" charset="0"/>
              <a:ea typeface="Gravur-Condensed" charset="0"/>
              <a:cs typeface="Gravur-Condensed" charset="0"/>
            </a:endParaRPr>
          </a:p>
        </p:txBody>
      </p:sp>
      <p:grpSp>
        <p:nvGrpSpPr>
          <p:cNvPr id="137" name="Google Shape;8931;p57">
            <a:extLst>
              <a:ext uri="{FF2B5EF4-FFF2-40B4-BE49-F238E27FC236}">
                <a16:creationId xmlns:a16="http://schemas.microsoft.com/office/drawing/2014/main" id="{BC75F542-547F-415C-9548-9FA2E7897DA8}"/>
              </a:ext>
            </a:extLst>
          </p:cNvPr>
          <p:cNvGrpSpPr/>
          <p:nvPr/>
        </p:nvGrpSpPr>
        <p:grpSpPr>
          <a:xfrm>
            <a:off x="12324411" y="12179"/>
            <a:ext cx="352840" cy="354717"/>
            <a:chOff x="3095745" y="3805393"/>
            <a:chExt cx="352840" cy="354717"/>
          </a:xfrm>
          <a:solidFill>
            <a:schemeClr val="accent1"/>
          </a:solidFill>
        </p:grpSpPr>
        <p:sp>
          <p:nvSpPr>
            <p:cNvPr id="138" name="Google Shape;8932;p57">
              <a:extLst>
                <a:ext uri="{FF2B5EF4-FFF2-40B4-BE49-F238E27FC236}">
                  <a16:creationId xmlns:a16="http://schemas.microsoft.com/office/drawing/2014/main" id="{FC6C88FB-4A36-4733-BD5E-A950F1D1D97B}"/>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39" name="Google Shape;8933;p57">
              <a:extLst>
                <a:ext uri="{FF2B5EF4-FFF2-40B4-BE49-F238E27FC236}">
                  <a16:creationId xmlns:a16="http://schemas.microsoft.com/office/drawing/2014/main" id="{8ADB1D8B-736D-48C2-8A0F-23B336F4D32D}"/>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40" name="Google Shape;8934;p57">
              <a:extLst>
                <a:ext uri="{FF2B5EF4-FFF2-40B4-BE49-F238E27FC236}">
                  <a16:creationId xmlns:a16="http://schemas.microsoft.com/office/drawing/2014/main" id="{E2C1320E-C564-40C5-A017-C645E1280369}"/>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41" name="Google Shape;8935;p57">
              <a:extLst>
                <a:ext uri="{FF2B5EF4-FFF2-40B4-BE49-F238E27FC236}">
                  <a16:creationId xmlns:a16="http://schemas.microsoft.com/office/drawing/2014/main" id="{314D0AED-408E-498B-A9FF-D441291C78BA}"/>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42" name="Google Shape;8936;p57">
              <a:extLst>
                <a:ext uri="{FF2B5EF4-FFF2-40B4-BE49-F238E27FC236}">
                  <a16:creationId xmlns:a16="http://schemas.microsoft.com/office/drawing/2014/main" id="{107CF077-2C59-43EA-BC4C-8530418FD2EC}"/>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43" name="Google Shape;8937;p57">
              <a:extLst>
                <a:ext uri="{FF2B5EF4-FFF2-40B4-BE49-F238E27FC236}">
                  <a16:creationId xmlns:a16="http://schemas.microsoft.com/office/drawing/2014/main" id="{BEE42F64-B482-465C-8A46-048BF9228048}"/>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84962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0FC128-4C9D-403A-998E-9E3125B02430}"/>
              </a:ext>
            </a:extLst>
          </p:cNvPr>
          <p:cNvSpPr>
            <a:spLocks noGrp="1"/>
          </p:cNvSpPr>
          <p:nvPr>
            <p:ph type="body" sz="quarter" idx="10"/>
          </p:nvPr>
        </p:nvSpPr>
        <p:spPr>
          <a:xfrm>
            <a:off x="1791154" y="979466"/>
            <a:ext cx="8795147" cy="577569"/>
          </a:xfrm>
        </p:spPr>
        <p:txBody>
          <a:bodyPr/>
          <a:lstStyle/>
          <a:p>
            <a:r>
              <a:rPr lang="fr-FR" b="0"/>
              <a:t>C. Survey by Interviews: </a:t>
            </a:r>
            <a:r>
              <a:rPr lang="fr-FR"/>
              <a:t>Road-</a:t>
            </a:r>
            <a:r>
              <a:rPr lang="fr-FR" err="1"/>
              <a:t>side</a:t>
            </a:r>
            <a:r>
              <a:rPr lang="fr-FR"/>
              <a:t> Interviews </a:t>
            </a:r>
            <a:r>
              <a:rPr lang="fr-FR" err="1"/>
              <a:t>Examples</a:t>
            </a:r>
            <a:endParaRPr lang="en-US"/>
          </a:p>
        </p:txBody>
      </p:sp>
      <p:pic>
        <p:nvPicPr>
          <p:cNvPr id="8" name="Google Shape;1826;p20">
            <a:extLst>
              <a:ext uri="{FF2B5EF4-FFF2-40B4-BE49-F238E27FC236}">
                <a16:creationId xmlns:a16="http://schemas.microsoft.com/office/drawing/2014/main" id="{78B96947-E627-4A29-8E2A-01C4DCEF9960}"/>
              </a:ext>
            </a:extLst>
          </p:cNvPr>
          <p:cNvPicPr preferRelativeResize="0"/>
          <p:nvPr/>
        </p:nvPicPr>
        <p:blipFill rotWithShape="1">
          <a:blip r:embed="rId3">
            <a:alphaModFix/>
          </a:blip>
          <a:srcRect/>
          <a:stretch/>
        </p:blipFill>
        <p:spPr>
          <a:xfrm>
            <a:off x="782422" y="2874070"/>
            <a:ext cx="6587877" cy="2386087"/>
          </a:xfrm>
          <a:prstGeom prst="rect">
            <a:avLst/>
          </a:prstGeom>
          <a:noFill/>
          <a:ln>
            <a:noFill/>
          </a:ln>
        </p:spPr>
      </p:pic>
      <p:pic>
        <p:nvPicPr>
          <p:cNvPr id="9" name="Google Shape;1827;p20">
            <a:extLst>
              <a:ext uri="{FF2B5EF4-FFF2-40B4-BE49-F238E27FC236}">
                <a16:creationId xmlns:a16="http://schemas.microsoft.com/office/drawing/2014/main" id="{958CC48B-6C2F-4C0B-AF13-CFE69D37C134}"/>
              </a:ext>
            </a:extLst>
          </p:cNvPr>
          <p:cNvPicPr preferRelativeResize="0"/>
          <p:nvPr/>
        </p:nvPicPr>
        <p:blipFill rotWithShape="1">
          <a:blip r:embed="rId4">
            <a:alphaModFix/>
          </a:blip>
          <a:srcRect/>
          <a:stretch/>
        </p:blipFill>
        <p:spPr>
          <a:xfrm>
            <a:off x="7436664" y="2874069"/>
            <a:ext cx="3903782" cy="2386087"/>
          </a:xfrm>
          <a:prstGeom prst="rect">
            <a:avLst/>
          </a:prstGeom>
          <a:noFill/>
          <a:ln>
            <a:solidFill>
              <a:schemeClr val="tx2">
                <a:lumMod val="40000"/>
                <a:lumOff val="60000"/>
              </a:schemeClr>
            </a:solidFill>
          </a:ln>
        </p:spPr>
      </p:pic>
      <p:sp>
        <p:nvSpPr>
          <p:cNvPr id="10" name="Google Shape;1829;p20">
            <a:extLst>
              <a:ext uri="{FF2B5EF4-FFF2-40B4-BE49-F238E27FC236}">
                <a16:creationId xmlns:a16="http://schemas.microsoft.com/office/drawing/2014/main" id="{482B1E49-CEEC-481F-922D-37E5ACBE3B31}"/>
              </a:ext>
            </a:extLst>
          </p:cNvPr>
          <p:cNvSpPr txBox="1"/>
          <p:nvPr/>
        </p:nvSpPr>
        <p:spPr>
          <a:xfrm>
            <a:off x="2035704" y="5328139"/>
            <a:ext cx="3536111"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err="1">
                <a:solidFill>
                  <a:schemeClr val="dk1"/>
                </a:solidFill>
                <a:latin typeface="Roboto" panose="02000000000000000000" pitchFamily="2" charset="0"/>
                <a:ea typeface="Roboto" panose="02000000000000000000" pitchFamily="2" charset="0"/>
                <a:cs typeface="Arial"/>
                <a:sym typeface="Arial"/>
              </a:rPr>
              <a:t>Origin</a:t>
            </a:r>
            <a:r>
              <a:rPr lang="fr-FR" sz="1100" b="1">
                <a:solidFill>
                  <a:schemeClr val="dk1"/>
                </a:solidFill>
                <a:latin typeface="Roboto" panose="02000000000000000000" pitchFamily="2" charset="0"/>
                <a:ea typeface="Roboto" panose="02000000000000000000" pitchFamily="2" charset="0"/>
                <a:cs typeface="Arial"/>
                <a:sym typeface="Arial"/>
              </a:rPr>
              <a:t> breakdown per interview location</a:t>
            </a:r>
            <a:endParaRPr sz="1100" b="1">
              <a:solidFill>
                <a:schemeClr val="dk1"/>
              </a:solidFill>
              <a:latin typeface="Roboto" panose="02000000000000000000" pitchFamily="2" charset="0"/>
              <a:ea typeface="Roboto" panose="02000000000000000000" pitchFamily="2" charset="0"/>
              <a:cs typeface="Arial"/>
              <a:sym typeface="Arial"/>
            </a:endParaRPr>
          </a:p>
        </p:txBody>
      </p:sp>
      <p:sp>
        <p:nvSpPr>
          <p:cNvPr id="12" name="Google Shape;1828;p20">
            <a:extLst>
              <a:ext uri="{FF2B5EF4-FFF2-40B4-BE49-F238E27FC236}">
                <a16:creationId xmlns:a16="http://schemas.microsoft.com/office/drawing/2014/main" id="{FD3A4FBF-2F23-4B5E-8772-BDC2AD7B020A}"/>
              </a:ext>
            </a:extLst>
          </p:cNvPr>
          <p:cNvSpPr txBox="1"/>
          <p:nvPr/>
        </p:nvSpPr>
        <p:spPr>
          <a:xfrm>
            <a:off x="7653492" y="5328139"/>
            <a:ext cx="3536111" cy="261610"/>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err="1">
                <a:solidFill>
                  <a:schemeClr val="dk1"/>
                </a:solidFill>
                <a:latin typeface="Roboto" panose="02000000000000000000" pitchFamily="2" charset="0"/>
                <a:ea typeface="Roboto" panose="02000000000000000000" pitchFamily="2" charset="0"/>
                <a:cs typeface="Arial"/>
                <a:sym typeface="Arial"/>
              </a:rPr>
              <a:t>Occupancy</a:t>
            </a:r>
            <a:r>
              <a:rPr lang="fr-FR" sz="1100" b="1">
                <a:solidFill>
                  <a:schemeClr val="dk1"/>
                </a:solidFill>
                <a:latin typeface="Roboto" panose="02000000000000000000" pitchFamily="2" charset="0"/>
                <a:ea typeface="Roboto" panose="02000000000000000000" pitchFamily="2" charset="0"/>
                <a:cs typeface="Arial"/>
                <a:sym typeface="Arial"/>
              </a:rPr>
              <a:t> rate per type of </a:t>
            </a:r>
            <a:r>
              <a:rPr lang="fr-FR" sz="1100" b="1" err="1">
                <a:solidFill>
                  <a:schemeClr val="dk1"/>
                </a:solidFill>
                <a:latin typeface="Roboto" panose="02000000000000000000" pitchFamily="2" charset="0"/>
                <a:ea typeface="Roboto" panose="02000000000000000000" pitchFamily="2" charset="0"/>
                <a:cs typeface="Arial"/>
                <a:sym typeface="Arial"/>
              </a:rPr>
              <a:t>vehicle</a:t>
            </a:r>
            <a:endParaRPr sz="1100" b="1">
              <a:solidFill>
                <a:schemeClr val="dk1"/>
              </a:solidFill>
              <a:latin typeface="Roboto" panose="02000000000000000000" pitchFamily="2" charset="0"/>
              <a:ea typeface="Roboto" panose="02000000000000000000" pitchFamily="2" charset="0"/>
              <a:cs typeface="Arial"/>
              <a:sym typeface="Arial"/>
            </a:endParaRPr>
          </a:p>
        </p:txBody>
      </p:sp>
      <p:grpSp>
        <p:nvGrpSpPr>
          <p:cNvPr id="7" name="Google Shape;1827;g1276c94bb8a_0_128">
            <a:extLst>
              <a:ext uri="{FF2B5EF4-FFF2-40B4-BE49-F238E27FC236}">
                <a16:creationId xmlns:a16="http://schemas.microsoft.com/office/drawing/2014/main" id="{06BEA30B-5073-4651-B754-245333826DC2}"/>
              </a:ext>
            </a:extLst>
          </p:cNvPr>
          <p:cNvGrpSpPr/>
          <p:nvPr/>
        </p:nvGrpSpPr>
        <p:grpSpPr>
          <a:xfrm>
            <a:off x="-2133316" y="142568"/>
            <a:ext cx="453913" cy="453411"/>
            <a:chOff x="5823294" y="2309751"/>
            <a:chExt cx="315327" cy="314978"/>
          </a:xfrm>
        </p:grpSpPr>
        <p:sp>
          <p:nvSpPr>
            <p:cNvPr id="11" name="Google Shape;1828;g1276c94bb8a_0_128">
              <a:extLst>
                <a:ext uri="{FF2B5EF4-FFF2-40B4-BE49-F238E27FC236}">
                  <a16:creationId xmlns:a16="http://schemas.microsoft.com/office/drawing/2014/main" id="{2076AC29-BE15-43C0-9DB7-8C4C604D2311}"/>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29;g1276c94bb8a_0_128">
              <a:extLst>
                <a:ext uri="{FF2B5EF4-FFF2-40B4-BE49-F238E27FC236}">
                  <a16:creationId xmlns:a16="http://schemas.microsoft.com/office/drawing/2014/main" id="{6F44F8BE-1EB9-4A1B-98B5-E622B5AC2D3B}"/>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0;g1276c94bb8a_0_128">
              <a:extLst>
                <a:ext uri="{FF2B5EF4-FFF2-40B4-BE49-F238E27FC236}">
                  <a16:creationId xmlns:a16="http://schemas.microsoft.com/office/drawing/2014/main" id="{09CC5B1E-1915-42A4-947D-EEC4CE693D91}"/>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1;g1276c94bb8a_0_128">
              <a:extLst>
                <a:ext uri="{FF2B5EF4-FFF2-40B4-BE49-F238E27FC236}">
                  <a16:creationId xmlns:a16="http://schemas.microsoft.com/office/drawing/2014/main" id="{2A2BE30E-5C7C-41A0-A315-01437E8CA5C4}"/>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2;g1276c94bb8a_0_128">
              <a:extLst>
                <a:ext uri="{FF2B5EF4-FFF2-40B4-BE49-F238E27FC236}">
                  <a16:creationId xmlns:a16="http://schemas.microsoft.com/office/drawing/2014/main" id="{3E111E5A-20A7-4B75-8061-75D4B8C0CC6D}"/>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3;g1276c94bb8a_0_128">
              <a:extLst>
                <a:ext uri="{FF2B5EF4-FFF2-40B4-BE49-F238E27FC236}">
                  <a16:creationId xmlns:a16="http://schemas.microsoft.com/office/drawing/2014/main" id="{C91CBA66-E863-462D-9DD2-4DADD4BC9155}"/>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4;g1276c94bb8a_0_128">
              <a:extLst>
                <a:ext uri="{FF2B5EF4-FFF2-40B4-BE49-F238E27FC236}">
                  <a16:creationId xmlns:a16="http://schemas.microsoft.com/office/drawing/2014/main" id="{B8D95512-3160-41A5-B265-C3497C136F0D}"/>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5;g1276c94bb8a_0_128">
              <a:extLst>
                <a:ext uri="{FF2B5EF4-FFF2-40B4-BE49-F238E27FC236}">
                  <a16:creationId xmlns:a16="http://schemas.microsoft.com/office/drawing/2014/main" id="{41D0AF5A-17B4-4F9B-9D2D-397A3150AA31}"/>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6;g1276c94bb8a_0_128">
              <a:extLst>
                <a:ext uri="{FF2B5EF4-FFF2-40B4-BE49-F238E27FC236}">
                  <a16:creationId xmlns:a16="http://schemas.microsoft.com/office/drawing/2014/main" id="{F2CAD86B-47F4-40B3-A1C7-E891FAF83C5A}"/>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7;g1276c94bb8a_0_128">
              <a:extLst>
                <a:ext uri="{FF2B5EF4-FFF2-40B4-BE49-F238E27FC236}">
                  <a16:creationId xmlns:a16="http://schemas.microsoft.com/office/drawing/2014/main" id="{68C072D2-63D5-4DFE-9619-918AE7CE1DC1}"/>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8;g1276c94bb8a_0_128">
              <a:extLst>
                <a:ext uri="{FF2B5EF4-FFF2-40B4-BE49-F238E27FC236}">
                  <a16:creationId xmlns:a16="http://schemas.microsoft.com/office/drawing/2014/main" id="{F7F8DDDB-AC40-4642-BCCC-06FA920CF0A4}"/>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9;g1276c94bb8a_0_128">
              <a:extLst>
                <a:ext uri="{FF2B5EF4-FFF2-40B4-BE49-F238E27FC236}">
                  <a16:creationId xmlns:a16="http://schemas.microsoft.com/office/drawing/2014/main" id="{04B4C38D-8CAC-4B47-942F-BBE0420D7AD1}"/>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0;g1276c94bb8a_0_128">
              <a:extLst>
                <a:ext uri="{FF2B5EF4-FFF2-40B4-BE49-F238E27FC236}">
                  <a16:creationId xmlns:a16="http://schemas.microsoft.com/office/drawing/2014/main" id="{8AF26860-0344-4D0C-942B-E4761B0252E5}"/>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1;g1276c94bb8a_0_128">
              <a:extLst>
                <a:ext uri="{FF2B5EF4-FFF2-40B4-BE49-F238E27FC236}">
                  <a16:creationId xmlns:a16="http://schemas.microsoft.com/office/drawing/2014/main" id="{F2C9E2F3-1C41-452C-88CA-01B2522DA422}"/>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2;g1276c94bb8a_0_128">
              <a:extLst>
                <a:ext uri="{FF2B5EF4-FFF2-40B4-BE49-F238E27FC236}">
                  <a16:creationId xmlns:a16="http://schemas.microsoft.com/office/drawing/2014/main" id="{267F749F-62F6-4B86-AC83-91D6DD8B8E17}"/>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3;g1276c94bb8a_0_128">
              <a:extLst>
                <a:ext uri="{FF2B5EF4-FFF2-40B4-BE49-F238E27FC236}">
                  <a16:creationId xmlns:a16="http://schemas.microsoft.com/office/drawing/2014/main" id="{B25B397B-7B65-4C9C-839C-64FFC2A83678}"/>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4;g1276c94bb8a_0_128">
              <a:extLst>
                <a:ext uri="{FF2B5EF4-FFF2-40B4-BE49-F238E27FC236}">
                  <a16:creationId xmlns:a16="http://schemas.microsoft.com/office/drawing/2014/main" id="{91EF304A-E54E-48A9-9630-DF028AAD10CA}"/>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9" name="Google Shape;1845;g1276c94bb8a_0_128">
            <a:extLst>
              <a:ext uri="{FF2B5EF4-FFF2-40B4-BE49-F238E27FC236}">
                <a16:creationId xmlns:a16="http://schemas.microsoft.com/office/drawing/2014/main" id="{C430B0F2-B566-4867-8167-39F322E77C11}"/>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747390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2E536D-1A13-46B4-B810-B7C144A6459D}"/>
              </a:ext>
            </a:extLst>
          </p:cNvPr>
          <p:cNvSpPr>
            <a:spLocks noGrp="1"/>
          </p:cNvSpPr>
          <p:nvPr>
            <p:ph type="body" sz="quarter" idx="10"/>
          </p:nvPr>
        </p:nvSpPr>
        <p:spPr>
          <a:xfrm>
            <a:off x="567611" y="1037867"/>
            <a:ext cx="2460335" cy="577569"/>
          </a:xfrm>
        </p:spPr>
        <p:txBody>
          <a:bodyPr/>
          <a:lstStyle/>
          <a:p>
            <a:r>
              <a:rPr lang="fr-FR" b="0"/>
              <a:t>C. Survey by Interviews</a:t>
            </a:r>
            <a:r>
              <a:rPr lang="fr-FR"/>
              <a:t> </a:t>
            </a:r>
            <a:r>
              <a:rPr lang="fr-FR" err="1"/>
              <a:t>Results</a:t>
            </a:r>
            <a:r>
              <a:rPr lang="fr-FR"/>
              <a:t> </a:t>
            </a:r>
            <a:r>
              <a:rPr lang="fr-FR" err="1"/>
              <a:t>Examples</a:t>
            </a:r>
            <a:r>
              <a:rPr lang="fr-FR"/>
              <a:t>: PT </a:t>
            </a:r>
            <a:r>
              <a:rPr lang="fr-FR" err="1"/>
              <a:t>surveys</a:t>
            </a:r>
            <a:endParaRPr lang="en-US"/>
          </a:p>
        </p:txBody>
      </p:sp>
      <p:grpSp>
        <p:nvGrpSpPr>
          <p:cNvPr id="8" name="Group 7">
            <a:extLst>
              <a:ext uri="{FF2B5EF4-FFF2-40B4-BE49-F238E27FC236}">
                <a16:creationId xmlns:a16="http://schemas.microsoft.com/office/drawing/2014/main" id="{5FA6029D-4123-46B6-8B41-A7643B3202E2}"/>
              </a:ext>
            </a:extLst>
          </p:cNvPr>
          <p:cNvGrpSpPr/>
          <p:nvPr/>
        </p:nvGrpSpPr>
        <p:grpSpPr>
          <a:xfrm>
            <a:off x="4321254" y="922566"/>
            <a:ext cx="3819500" cy="5271807"/>
            <a:chOff x="911133" y="1250847"/>
            <a:chExt cx="3770906" cy="5147276"/>
          </a:xfrm>
        </p:grpSpPr>
        <p:sp>
          <p:nvSpPr>
            <p:cNvPr id="9" name="Google Shape;1838;p21">
              <a:extLst>
                <a:ext uri="{FF2B5EF4-FFF2-40B4-BE49-F238E27FC236}">
                  <a16:creationId xmlns:a16="http://schemas.microsoft.com/office/drawing/2014/main" id="{78125852-0D02-4BF9-8478-57A31187CF1E}"/>
                </a:ext>
              </a:extLst>
            </p:cNvPr>
            <p:cNvSpPr txBox="1"/>
            <p:nvPr/>
          </p:nvSpPr>
          <p:spPr>
            <a:xfrm>
              <a:off x="1017854" y="3485270"/>
              <a:ext cx="3664185" cy="420670"/>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a:solidFill>
                    <a:schemeClr val="dk1"/>
                  </a:solidFill>
                  <a:latin typeface="Roboto"/>
                  <a:ea typeface="Roboto"/>
                  <a:cs typeface="Arial"/>
                  <a:sym typeface="Arial"/>
                </a:rPr>
                <a:t>Trips breakdown per </a:t>
              </a:r>
              <a:r>
                <a:rPr lang="fr-FR" sz="1100" b="1" err="1">
                  <a:solidFill>
                    <a:schemeClr val="dk1"/>
                  </a:solidFill>
                  <a:latin typeface="Roboto"/>
                  <a:ea typeface="Roboto"/>
                  <a:cs typeface="Arial"/>
                  <a:sym typeface="Arial"/>
                </a:rPr>
                <a:t>purpose</a:t>
              </a:r>
              <a:r>
                <a:rPr lang="fr-FR" sz="1100" b="1">
                  <a:solidFill>
                    <a:schemeClr val="dk1"/>
                  </a:solidFill>
                  <a:latin typeface="Roboto"/>
                  <a:ea typeface="Roboto"/>
                  <a:cs typeface="Arial"/>
                  <a:sym typeface="Arial"/>
                </a:rPr>
                <a:t> </a:t>
              </a:r>
              <a:r>
                <a:rPr lang="fr-FR" sz="1100" b="1" err="1">
                  <a:solidFill>
                    <a:schemeClr val="dk1"/>
                  </a:solidFill>
                  <a:latin typeface="Roboto"/>
                  <a:ea typeface="Roboto"/>
                  <a:cs typeface="Arial"/>
                  <a:sym typeface="Arial"/>
                </a:rPr>
                <a:t>depending</a:t>
              </a:r>
              <a:r>
                <a:rPr lang="fr-FR" sz="1100" b="1">
                  <a:solidFill>
                    <a:schemeClr val="dk1"/>
                  </a:solidFill>
                  <a:latin typeface="Roboto"/>
                  <a:ea typeface="Roboto"/>
                  <a:cs typeface="Arial"/>
                  <a:sym typeface="Arial"/>
                </a:rPr>
                <a:t> on </a:t>
              </a:r>
              <a:r>
                <a:rPr lang="fr-FR" sz="1100" b="1" err="1">
                  <a:solidFill>
                    <a:schemeClr val="dk1"/>
                  </a:solidFill>
                  <a:latin typeface="Roboto"/>
                  <a:ea typeface="Roboto"/>
                  <a:cs typeface="Arial"/>
                  <a:sym typeface="Arial"/>
                </a:rPr>
                <a:t>gender</a:t>
              </a:r>
              <a:r>
                <a:rPr lang="fr-FR" sz="1100" b="1">
                  <a:solidFill>
                    <a:schemeClr val="dk1"/>
                  </a:solidFill>
                  <a:latin typeface="Roboto"/>
                  <a:ea typeface="Roboto"/>
                  <a:cs typeface="Arial"/>
                  <a:sym typeface="Arial"/>
                </a:rPr>
                <a:t> (</a:t>
              </a:r>
              <a:r>
                <a:rPr lang="fr-FR" sz="1100" b="1" err="1">
                  <a:solidFill>
                    <a:schemeClr val="accent2"/>
                  </a:solidFill>
                  <a:latin typeface="Roboto"/>
                  <a:ea typeface="Roboto"/>
                  <a:cs typeface="Arial"/>
                  <a:sym typeface="Arial"/>
                </a:rPr>
                <a:t>women</a:t>
              </a:r>
              <a:r>
                <a:rPr lang="fr-FR" sz="1100" b="1">
                  <a:solidFill>
                    <a:schemeClr val="accent2">
                      <a:lumMod val="50000"/>
                    </a:schemeClr>
                  </a:solidFill>
                  <a:latin typeface="Roboto"/>
                  <a:ea typeface="Roboto"/>
                  <a:cs typeface="Arial"/>
                  <a:sym typeface="Arial"/>
                </a:rPr>
                <a:t>/</a:t>
              </a:r>
              <a:r>
                <a:rPr lang="fr-FR" sz="1100" b="1">
                  <a:solidFill>
                    <a:schemeClr val="accent1"/>
                  </a:solidFill>
                  <a:latin typeface="Roboto"/>
                  <a:ea typeface="Roboto"/>
                  <a:cs typeface="Arial"/>
                  <a:sym typeface="Arial"/>
                </a:rPr>
                <a:t>men</a:t>
              </a:r>
              <a:r>
                <a:rPr lang="fr-FR" sz="1100" b="1">
                  <a:solidFill>
                    <a:schemeClr val="dk1"/>
                  </a:solidFill>
                  <a:latin typeface="Roboto"/>
                  <a:ea typeface="Roboto"/>
                  <a:cs typeface="Arial"/>
                  <a:sym typeface="Arial"/>
                </a:rPr>
                <a:t>)</a:t>
              </a:r>
              <a:endParaRPr sz="1100" b="1">
                <a:solidFill>
                  <a:schemeClr val="dk1"/>
                </a:solidFill>
                <a:latin typeface="Roboto"/>
                <a:ea typeface="Roboto"/>
                <a:cs typeface="Arial"/>
                <a:sym typeface="Arial"/>
              </a:endParaRPr>
            </a:p>
          </p:txBody>
        </p:sp>
        <p:pic>
          <p:nvPicPr>
            <p:cNvPr id="10" name="Google Shape;1836;p21" descr="cid:image001.png@01D5AEBD.A535B4F0">
              <a:extLst>
                <a:ext uri="{FF2B5EF4-FFF2-40B4-BE49-F238E27FC236}">
                  <a16:creationId xmlns:a16="http://schemas.microsoft.com/office/drawing/2014/main" id="{747CB3E4-8ECE-4EA4-86A0-06B29D120DB8}"/>
                </a:ext>
              </a:extLst>
            </p:cNvPr>
            <p:cNvPicPr preferRelativeResize="0"/>
            <p:nvPr/>
          </p:nvPicPr>
          <p:blipFill rotWithShape="1">
            <a:blip r:embed="rId3">
              <a:alphaModFix/>
            </a:blip>
            <a:srcRect/>
            <a:stretch/>
          </p:blipFill>
          <p:spPr>
            <a:xfrm>
              <a:off x="1017854" y="1250847"/>
              <a:ext cx="3447972" cy="2255895"/>
            </a:xfrm>
            <a:prstGeom prst="rect">
              <a:avLst/>
            </a:prstGeom>
            <a:noFill/>
            <a:ln>
              <a:noFill/>
            </a:ln>
          </p:spPr>
        </p:pic>
        <p:pic>
          <p:nvPicPr>
            <p:cNvPr id="11" name="Google Shape;1837;p21">
              <a:extLst>
                <a:ext uri="{FF2B5EF4-FFF2-40B4-BE49-F238E27FC236}">
                  <a16:creationId xmlns:a16="http://schemas.microsoft.com/office/drawing/2014/main" id="{1D014232-C2C0-4DC3-8D8C-96B87861E1D7}"/>
                </a:ext>
              </a:extLst>
            </p:cNvPr>
            <p:cNvPicPr preferRelativeResize="0"/>
            <p:nvPr/>
          </p:nvPicPr>
          <p:blipFill rotWithShape="1">
            <a:blip r:embed="rId4">
              <a:alphaModFix/>
            </a:blip>
            <a:srcRect/>
            <a:stretch/>
          </p:blipFill>
          <p:spPr>
            <a:xfrm>
              <a:off x="1017854" y="3923728"/>
              <a:ext cx="3447972" cy="2169548"/>
            </a:xfrm>
            <a:prstGeom prst="rect">
              <a:avLst/>
            </a:prstGeom>
            <a:noFill/>
            <a:ln>
              <a:noFill/>
            </a:ln>
          </p:spPr>
        </p:pic>
        <p:sp>
          <p:nvSpPr>
            <p:cNvPr id="12" name="Google Shape;1839;p21">
              <a:extLst>
                <a:ext uri="{FF2B5EF4-FFF2-40B4-BE49-F238E27FC236}">
                  <a16:creationId xmlns:a16="http://schemas.microsoft.com/office/drawing/2014/main" id="{2AA8559F-D498-4F5B-AB18-EC6898F03A06}"/>
                </a:ext>
              </a:extLst>
            </p:cNvPr>
            <p:cNvSpPr txBox="1"/>
            <p:nvPr/>
          </p:nvSpPr>
          <p:spPr>
            <a:xfrm>
              <a:off x="911133" y="6142732"/>
              <a:ext cx="3354300" cy="2553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a:solidFill>
                    <a:schemeClr val="dk1"/>
                  </a:solidFill>
                  <a:latin typeface="Roboto"/>
                  <a:ea typeface="Roboto"/>
                  <a:cs typeface="Arial"/>
                  <a:sym typeface="Arial"/>
                </a:rPr>
                <a:t>Access and </a:t>
              </a:r>
              <a:r>
                <a:rPr lang="fr-FR" sz="1100" b="1" err="1">
                  <a:solidFill>
                    <a:schemeClr val="dk1"/>
                  </a:solidFill>
                  <a:latin typeface="Roboto"/>
                  <a:ea typeface="Roboto"/>
                  <a:cs typeface="Arial"/>
                  <a:sym typeface="Arial"/>
                </a:rPr>
                <a:t>Egress</a:t>
              </a:r>
              <a:r>
                <a:rPr lang="fr-FR" sz="1100" b="1">
                  <a:solidFill>
                    <a:schemeClr val="dk1"/>
                  </a:solidFill>
                  <a:latin typeface="Roboto"/>
                  <a:ea typeface="Roboto"/>
                  <a:cs typeface="Arial"/>
                  <a:sym typeface="Arial"/>
                </a:rPr>
                <a:t> modes</a:t>
              </a:r>
              <a:endParaRPr lang="en-US" sz="1100" b="1" i="1">
                <a:solidFill>
                  <a:schemeClr val="dk1"/>
                </a:solidFill>
                <a:latin typeface="Roboto" panose="02000000000000000000" pitchFamily="2" charset="0"/>
                <a:ea typeface="Roboto" panose="02000000000000000000" pitchFamily="2" charset="0"/>
                <a:cs typeface="Arial"/>
              </a:endParaRPr>
            </a:p>
          </p:txBody>
        </p:sp>
      </p:grpSp>
      <p:grpSp>
        <p:nvGrpSpPr>
          <p:cNvPr id="13" name="Group 12">
            <a:extLst>
              <a:ext uri="{FF2B5EF4-FFF2-40B4-BE49-F238E27FC236}">
                <a16:creationId xmlns:a16="http://schemas.microsoft.com/office/drawing/2014/main" id="{AB28884E-AD9C-42C8-8183-5B6A096DDD11}"/>
              </a:ext>
            </a:extLst>
          </p:cNvPr>
          <p:cNvGrpSpPr/>
          <p:nvPr/>
        </p:nvGrpSpPr>
        <p:grpSpPr>
          <a:xfrm>
            <a:off x="8022194" y="922566"/>
            <a:ext cx="3602195" cy="5262597"/>
            <a:chOff x="6669101" y="1004069"/>
            <a:chExt cx="3978311" cy="5812080"/>
          </a:xfrm>
        </p:grpSpPr>
        <p:pic>
          <p:nvPicPr>
            <p:cNvPr id="14" name="Google Shape;1846;p22">
              <a:extLst>
                <a:ext uri="{FF2B5EF4-FFF2-40B4-BE49-F238E27FC236}">
                  <a16:creationId xmlns:a16="http://schemas.microsoft.com/office/drawing/2014/main" id="{7FD25205-570C-449A-B47A-1D731D882B0B}"/>
                </a:ext>
              </a:extLst>
            </p:cNvPr>
            <p:cNvPicPr preferRelativeResize="0"/>
            <p:nvPr/>
          </p:nvPicPr>
          <p:blipFill rotWithShape="1">
            <a:blip r:embed="rId5">
              <a:alphaModFix/>
            </a:blip>
            <a:srcRect/>
            <a:stretch/>
          </p:blipFill>
          <p:spPr>
            <a:xfrm>
              <a:off x="6669102" y="4027451"/>
              <a:ext cx="3978310" cy="2454048"/>
            </a:xfrm>
            <a:prstGeom prst="rect">
              <a:avLst/>
            </a:prstGeom>
            <a:noFill/>
            <a:ln>
              <a:noFill/>
            </a:ln>
          </p:spPr>
        </p:pic>
        <p:pic>
          <p:nvPicPr>
            <p:cNvPr id="15" name="Google Shape;1847;p22">
              <a:extLst>
                <a:ext uri="{FF2B5EF4-FFF2-40B4-BE49-F238E27FC236}">
                  <a16:creationId xmlns:a16="http://schemas.microsoft.com/office/drawing/2014/main" id="{BC159B23-D0B6-4793-88A6-915C39D897F5}"/>
                </a:ext>
              </a:extLst>
            </p:cNvPr>
            <p:cNvPicPr preferRelativeResize="0"/>
            <p:nvPr/>
          </p:nvPicPr>
          <p:blipFill rotWithShape="1">
            <a:blip r:embed="rId6">
              <a:alphaModFix/>
            </a:blip>
            <a:srcRect/>
            <a:stretch/>
          </p:blipFill>
          <p:spPr>
            <a:xfrm>
              <a:off x="6669101" y="1004069"/>
              <a:ext cx="3978310" cy="2553714"/>
            </a:xfrm>
            <a:prstGeom prst="rect">
              <a:avLst/>
            </a:prstGeom>
            <a:noFill/>
            <a:ln>
              <a:noFill/>
            </a:ln>
          </p:spPr>
        </p:pic>
        <p:sp>
          <p:nvSpPr>
            <p:cNvPr id="16" name="Google Shape;1848;p22">
              <a:extLst>
                <a:ext uri="{FF2B5EF4-FFF2-40B4-BE49-F238E27FC236}">
                  <a16:creationId xmlns:a16="http://schemas.microsoft.com/office/drawing/2014/main" id="{DF6351F0-9155-42C6-80DD-B6BEFE3EC0AD}"/>
                </a:ext>
              </a:extLst>
            </p:cNvPr>
            <p:cNvSpPr txBox="1"/>
            <p:nvPr/>
          </p:nvSpPr>
          <p:spPr>
            <a:xfrm>
              <a:off x="7046532" y="3566293"/>
              <a:ext cx="3354387" cy="2888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dirty="0" err="1">
                  <a:solidFill>
                    <a:schemeClr val="dk1"/>
                  </a:solidFill>
                  <a:latin typeface="Roboto"/>
                  <a:ea typeface="Roboto"/>
                  <a:cs typeface="Arial"/>
                  <a:sym typeface="Arial"/>
                </a:rPr>
                <a:t>Average</a:t>
              </a:r>
              <a:r>
                <a:rPr lang="fr-FR" sz="1100" b="1" dirty="0">
                  <a:solidFill>
                    <a:schemeClr val="dk1"/>
                  </a:solidFill>
                  <a:latin typeface="Roboto"/>
                  <a:ea typeface="Roboto"/>
                  <a:cs typeface="Arial"/>
                  <a:sym typeface="Arial"/>
                </a:rPr>
                <a:t> total </a:t>
              </a:r>
              <a:r>
                <a:rPr lang="fr-FR" sz="1100" b="1" dirty="0" err="1">
                  <a:solidFill>
                    <a:schemeClr val="dk1"/>
                  </a:solidFill>
                  <a:latin typeface="Roboto"/>
                  <a:ea typeface="Roboto"/>
                  <a:cs typeface="Arial"/>
                  <a:sym typeface="Arial"/>
                </a:rPr>
                <a:t>travel</a:t>
              </a:r>
              <a:r>
                <a:rPr lang="fr-FR" sz="1100" b="1" dirty="0">
                  <a:solidFill>
                    <a:schemeClr val="dk1"/>
                  </a:solidFill>
                  <a:latin typeface="Roboto"/>
                  <a:ea typeface="Roboto"/>
                  <a:cs typeface="Arial"/>
                  <a:sym typeface="Arial"/>
                </a:rPr>
                <a:t> time</a:t>
              </a:r>
              <a:endParaRPr sz="1100" b="1" dirty="0">
                <a:solidFill>
                  <a:schemeClr val="dk1"/>
                </a:solidFill>
                <a:latin typeface="Roboto"/>
                <a:ea typeface="Roboto"/>
                <a:cs typeface="Arial"/>
                <a:sym typeface="Arial"/>
              </a:endParaRPr>
            </a:p>
          </p:txBody>
        </p:sp>
        <p:sp>
          <p:nvSpPr>
            <p:cNvPr id="17" name="Google Shape;1849;p22">
              <a:extLst>
                <a:ext uri="{FF2B5EF4-FFF2-40B4-BE49-F238E27FC236}">
                  <a16:creationId xmlns:a16="http://schemas.microsoft.com/office/drawing/2014/main" id="{A895C5F5-5BF9-4DAA-9157-3154DA2BD4DE}"/>
                </a:ext>
              </a:extLst>
            </p:cNvPr>
            <p:cNvSpPr txBox="1"/>
            <p:nvPr/>
          </p:nvSpPr>
          <p:spPr>
            <a:xfrm>
              <a:off x="6981062" y="6527268"/>
              <a:ext cx="3354388" cy="2888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a:solidFill>
                    <a:schemeClr val="dk1"/>
                  </a:solidFill>
                  <a:latin typeface="Roboto"/>
                  <a:ea typeface="Roboto"/>
                  <a:cs typeface="Arial"/>
                  <a:sym typeface="Arial"/>
                </a:rPr>
                <a:t>Trip </a:t>
              </a:r>
              <a:r>
                <a:rPr lang="fr-FR" sz="1100" b="1" err="1">
                  <a:solidFill>
                    <a:schemeClr val="dk1"/>
                  </a:solidFill>
                  <a:latin typeface="Roboto"/>
                  <a:ea typeface="Roboto"/>
                  <a:cs typeface="Arial"/>
                  <a:sym typeface="Arial"/>
                </a:rPr>
                <a:t>cost</a:t>
              </a:r>
              <a:endParaRPr lang="en-US" sz="1100" b="1">
                <a:solidFill>
                  <a:schemeClr val="dk1"/>
                </a:solidFill>
                <a:latin typeface="Roboto"/>
                <a:ea typeface="Roboto"/>
                <a:cs typeface="Arial"/>
              </a:endParaRPr>
            </a:p>
          </p:txBody>
        </p:sp>
      </p:grpSp>
      <p:pic>
        <p:nvPicPr>
          <p:cNvPr id="20" name="Picture 3">
            <a:extLst>
              <a:ext uri="{FF2B5EF4-FFF2-40B4-BE49-F238E27FC236}">
                <a16:creationId xmlns:a16="http://schemas.microsoft.com/office/drawing/2014/main" id="{5D556FBC-9141-4446-813C-E84BB8236D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8500" y="6346299"/>
            <a:ext cx="837348" cy="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oogle Shape;1827;g1276c94bb8a_0_128">
            <a:extLst>
              <a:ext uri="{FF2B5EF4-FFF2-40B4-BE49-F238E27FC236}">
                <a16:creationId xmlns:a16="http://schemas.microsoft.com/office/drawing/2014/main" id="{937CFC8E-666D-47E7-B2BE-E2E5022BBD95}"/>
              </a:ext>
            </a:extLst>
          </p:cNvPr>
          <p:cNvGrpSpPr/>
          <p:nvPr/>
        </p:nvGrpSpPr>
        <p:grpSpPr>
          <a:xfrm>
            <a:off x="-2133316" y="142568"/>
            <a:ext cx="453913" cy="453411"/>
            <a:chOff x="5823294" y="2309751"/>
            <a:chExt cx="315327" cy="314978"/>
          </a:xfrm>
        </p:grpSpPr>
        <p:sp>
          <p:nvSpPr>
            <p:cNvPr id="19" name="Google Shape;1828;g1276c94bb8a_0_128">
              <a:extLst>
                <a:ext uri="{FF2B5EF4-FFF2-40B4-BE49-F238E27FC236}">
                  <a16:creationId xmlns:a16="http://schemas.microsoft.com/office/drawing/2014/main" id="{A55AF1CA-F5C0-449F-9869-174C7049164F}"/>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29;g1276c94bb8a_0_128">
              <a:extLst>
                <a:ext uri="{FF2B5EF4-FFF2-40B4-BE49-F238E27FC236}">
                  <a16:creationId xmlns:a16="http://schemas.microsoft.com/office/drawing/2014/main" id="{88AF0FD6-CB31-42A4-81AE-59D7735C6FA0}"/>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0;g1276c94bb8a_0_128">
              <a:extLst>
                <a:ext uri="{FF2B5EF4-FFF2-40B4-BE49-F238E27FC236}">
                  <a16:creationId xmlns:a16="http://schemas.microsoft.com/office/drawing/2014/main" id="{6217D1B8-4ADC-43E2-82C5-1DFCB1BBDED4}"/>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1;g1276c94bb8a_0_128">
              <a:extLst>
                <a:ext uri="{FF2B5EF4-FFF2-40B4-BE49-F238E27FC236}">
                  <a16:creationId xmlns:a16="http://schemas.microsoft.com/office/drawing/2014/main" id="{D9682718-7380-4A17-BE48-153B93E92929}"/>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2;g1276c94bb8a_0_128">
              <a:extLst>
                <a:ext uri="{FF2B5EF4-FFF2-40B4-BE49-F238E27FC236}">
                  <a16:creationId xmlns:a16="http://schemas.microsoft.com/office/drawing/2014/main" id="{609A0211-0948-421B-B319-EC5A0CF3D90B}"/>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3;g1276c94bb8a_0_128">
              <a:extLst>
                <a:ext uri="{FF2B5EF4-FFF2-40B4-BE49-F238E27FC236}">
                  <a16:creationId xmlns:a16="http://schemas.microsoft.com/office/drawing/2014/main" id="{747892DF-25A2-4D09-9021-B569D8A59E99}"/>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34;g1276c94bb8a_0_128">
              <a:extLst>
                <a:ext uri="{FF2B5EF4-FFF2-40B4-BE49-F238E27FC236}">
                  <a16:creationId xmlns:a16="http://schemas.microsoft.com/office/drawing/2014/main" id="{AE56F4B1-D53C-4E67-99D3-C6BC87BCE589}"/>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35;g1276c94bb8a_0_128">
              <a:extLst>
                <a:ext uri="{FF2B5EF4-FFF2-40B4-BE49-F238E27FC236}">
                  <a16:creationId xmlns:a16="http://schemas.microsoft.com/office/drawing/2014/main" id="{075F8607-E02B-4D33-968E-5EEEF6951092}"/>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36;g1276c94bb8a_0_128">
              <a:extLst>
                <a:ext uri="{FF2B5EF4-FFF2-40B4-BE49-F238E27FC236}">
                  <a16:creationId xmlns:a16="http://schemas.microsoft.com/office/drawing/2014/main" id="{EB9A0669-CA8D-4132-88D2-D627EB58D7B2}"/>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37;g1276c94bb8a_0_128">
              <a:extLst>
                <a:ext uri="{FF2B5EF4-FFF2-40B4-BE49-F238E27FC236}">
                  <a16:creationId xmlns:a16="http://schemas.microsoft.com/office/drawing/2014/main" id="{57B53CE4-2C13-4B21-B444-E26170A7B809}"/>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38;g1276c94bb8a_0_128">
              <a:extLst>
                <a:ext uri="{FF2B5EF4-FFF2-40B4-BE49-F238E27FC236}">
                  <a16:creationId xmlns:a16="http://schemas.microsoft.com/office/drawing/2014/main" id="{62987A1D-1DA1-492D-8A2F-CF5121E0ADA8}"/>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39;g1276c94bb8a_0_128">
              <a:extLst>
                <a:ext uri="{FF2B5EF4-FFF2-40B4-BE49-F238E27FC236}">
                  <a16:creationId xmlns:a16="http://schemas.microsoft.com/office/drawing/2014/main" id="{291F5308-9BB1-4CB8-AB76-D535AE735223}"/>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40;g1276c94bb8a_0_128">
              <a:extLst>
                <a:ext uri="{FF2B5EF4-FFF2-40B4-BE49-F238E27FC236}">
                  <a16:creationId xmlns:a16="http://schemas.microsoft.com/office/drawing/2014/main" id="{B9D9B2B0-CB58-457E-8C3B-EF70FFB52903}"/>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 name="Google Shape;1841;g1276c94bb8a_0_128">
              <a:extLst>
                <a:ext uri="{FF2B5EF4-FFF2-40B4-BE49-F238E27FC236}">
                  <a16:creationId xmlns:a16="http://schemas.microsoft.com/office/drawing/2014/main" id="{206DBA56-CCA1-499C-8F8D-30DF2DD9D253}"/>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 name="Google Shape;1842;g1276c94bb8a_0_128">
              <a:extLst>
                <a:ext uri="{FF2B5EF4-FFF2-40B4-BE49-F238E27FC236}">
                  <a16:creationId xmlns:a16="http://schemas.microsoft.com/office/drawing/2014/main" id="{CB4A0D77-1E35-4E5B-8819-44391093AFF3}"/>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 name="Google Shape;1843;g1276c94bb8a_0_128">
              <a:extLst>
                <a:ext uri="{FF2B5EF4-FFF2-40B4-BE49-F238E27FC236}">
                  <a16:creationId xmlns:a16="http://schemas.microsoft.com/office/drawing/2014/main" id="{EFB77DA4-6F83-454A-ABC0-B0EEA76BA81D}"/>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 name="Google Shape;1844;g1276c94bb8a_0_128">
              <a:extLst>
                <a:ext uri="{FF2B5EF4-FFF2-40B4-BE49-F238E27FC236}">
                  <a16:creationId xmlns:a16="http://schemas.microsoft.com/office/drawing/2014/main" id="{F820B0E6-4079-4BE9-A74F-D3812C97917C}"/>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7" name="Google Shape;1845;g1276c94bb8a_0_128">
            <a:extLst>
              <a:ext uri="{FF2B5EF4-FFF2-40B4-BE49-F238E27FC236}">
                <a16:creationId xmlns:a16="http://schemas.microsoft.com/office/drawing/2014/main" id="{1C7ED67D-1E51-4005-92EE-080B0C2AF33E}"/>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18240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9A3578-F730-4339-9DA0-FD85C6914E0C}"/>
              </a:ext>
            </a:extLst>
          </p:cNvPr>
          <p:cNvSpPr>
            <a:spLocks noGrp="1"/>
          </p:cNvSpPr>
          <p:nvPr>
            <p:ph type="body" sz="quarter" idx="10"/>
          </p:nvPr>
        </p:nvSpPr>
        <p:spPr>
          <a:xfrm>
            <a:off x="1901991" y="1037867"/>
            <a:ext cx="5090413" cy="577569"/>
          </a:xfrm>
        </p:spPr>
        <p:txBody>
          <a:bodyPr/>
          <a:lstStyle/>
          <a:p>
            <a:r>
              <a:rPr lang="fr-FR" dirty="0"/>
              <a:t>D. Travel time Survey</a:t>
            </a:r>
            <a:endParaRPr lang="en-US" dirty="0"/>
          </a:p>
        </p:txBody>
      </p:sp>
      <p:sp>
        <p:nvSpPr>
          <p:cNvPr id="3" name="Text Placeholder 2">
            <a:extLst>
              <a:ext uri="{FF2B5EF4-FFF2-40B4-BE49-F238E27FC236}">
                <a16:creationId xmlns:a16="http://schemas.microsoft.com/office/drawing/2014/main" id="{8023C54C-3E35-440E-A4D9-0E47870288EC}"/>
              </a:ext>
            </a:extLst>
          </p:cNvPr>
          <p:cNvSpPr>
            <a:spLocks noGrp="1"/>
          </p:cNvSpPr>
          <p:nvPr>
            <p:ph type="body" sz="quarter" idx="11"/>
          </p:nvPr>
        </p:nvSpPr>
        <p:spPr>
          <a:xfrm>
            <a:off x="1901991" y="1911589"/>
            <a:ext cx="3776889" cy="577569"/>
          </a:xfrm>
        </p:spPr>
        <p:txBody>
          <a:bodyPr/>
          <a:lstStyle/>
          <a:p>
            <a:r>
              <a:rPr lang="en-US" b="1"/>
              <a:t>Why perform travel time surveys ?</a:t>
            </a:r>
          </a:p>
          <a:p>
            <a:endParaRPr lang="en-US" b="1"/>
          </a:p>
        </p:txBody>
      </p:sp>
      <p:sp>
        <p:nvSpPr>
          <p:cNvPr id="4" name="Text Placeholder 3">
            <a:extLst>
              <a:ext uri="{FF2B5EF4-FFF2-40B4-BE49-F238E27FC236}">
                <a16:creationId xmlns:a16="http://schemas.microsoft.com/office/drawing/2014/main" id="{A25C2E25-1FA0-45BC-91F7-5081D97DF8DD}"/>
              </a:ext>
            </a:extLst>
          </p:cNvPr>
          <p:cNvSpPr>
            <a:spLocks noGrp="1"/>
          </p:cNvSpPr>
          <p:nvPr>
            <p:ph type="body" sz="quarter" idx="13"/>
          </p:nvPr>
        </p:nvSpPr>
        <p:spPr>
          <a:xfrm>
            <a:off x="6734794" y="1911589"/>
            <a:ext cx="3776889" cy="577569"/>
          </a:xfrm>
        </p:spPr>
        <p:txBody>
          <a:bodyPr/>
          <a:lstStyle/>
          <a:p>
            <a:pPr marL="0" indent="0">
              <a:buFont typeface="Calibri"/>
              <a:buNone/>
            </a:pPr>
            <a:r>
              <a:rPr lang="en-US" sz="1600" b="1"/>
              <a:t>How to perform travel time surveys ?</a:t>
            </a:r>
          </a:p>
          <a:p>
            <a:pPr marL="342900" indent="-342900">
              <a:spcBef>
                <a:spcPts val="600"/>
              </a:spcBef>
              <a:buFont typeface="Arial"/>
              <a:buChar char="•"/>
            </a:pPr>
            <a:endParaRPr lang="en-US" sz="1200" b="1"/>
          </a:p>
          <a:p>
            <a:endParaRPr lang="en-US" b="1"/>
          </a:p>
        </p:txBody>
      </p:sp>
      <p:sp>
        <p:nvSpPr>
          <p:cNvPr id="6" name="Text Placeholder 5">
            <a:extLst>
              <a:ext uri="{FF2B5EF4-FFF2-40B4-BE49-F238E27FC236}">
                <a16:creationId xmlns:a16="http://schemas.microsoft.com/office/drawing/2014/main" id="{635B58AF-F99C-457F-B775-BEE3427BCA59}"/>
              </a:ext>
            </a:extLst>
          </p:cNvPr>
          <p:cNvSpPr>
            <a:spLocks noGrp="1"/>
          </p:cNvSpPr>
          <p:nvPr>
            <p:ph type="body" sz="quarter" idx="15"/>
          </p:nvPr>
        </p:nvSpPr>
        <p:spPr>
          <a:xfrm>
            <a:off x="1901990" y="2761234"/>
            <a:ext cx="3776889" cy="577569"/>
          </a:xfrm>
        </p:spPr>
        <p:txBody>
          <a:bodyPr/>
          <a:lstStyle/>
          <a:p>
            <a:r>
              <a:rPr lang="en-US" sz="1400" dirty="0"/>
              <a:t>Travel time is an important parameter for </a:t>
            </a:r>
            <a:r>
              <a:rPr lang="en-US" sz="1400" b="1" dirty="0"/>
              <a:t>mode choice and itinerary choice </a:t>
            </a:r>
            <a:r>
              <a:rPr lang="en-US" sz="1400" dirty="0"/>
              <a:t>(as well as travel cost – related to individual socio-economic parameters – and attractiveness)</a:t>
            </a:r>
          </a:p>
          <a:p>
            <a:r>
              <a:rPr lang="en-US" sz="1400" dirty="0"/>
              <a:t>Necessary to check a model calibration, not only for traffic loads, but also for its ability to restitute reliable travel times after traffic </a:t>
            </a:r>
            <a:r>
              <a:rPr lang="en-US" sz="1400" dirty="0" err="1"/>
              <a:t>assignement</a:t>
            </a:r>
            <a:endParaRPr lang="en-US" sz="1400" dirty="0"/>
          </a:p>
          <a:p>
            <a:r>
              <a:rPr lang="en-US" sz="1400" dirty="0" err="1"/>
              <a:t>Potentiel</a:t>
            </a:r>
            <a:r>
              <a:rPr lang="en-US" sz="1400" dirty="0"/>
              <a:t> travel time saving is part of transport project / policy assessment (value of time)</a:t>
            </a:r>
          </a:p>
          <a:p>
            <a:endParaRPr lang="en-US" dirty="0"/>
          </a:p>
        </p:txBody>
      </p:sp>
      <p:sp>
        <p:nvSpPr>
          <p:cNvPr id="7" name="Text Placeholder 6">
            <a:extLst>
              <a:ext uri="{FF2B5EF4-FFF2-40B4-BE49-F238E27FC236}">
                <a16:creationId xmlns:a16="http://schemas.microsoft.com/office/drawing/2014/main" id="{F045AF56-2AB6-406B-A735-2C79F33D03A8}"/>
              </a:ext>
            </a:extLst>
          </p:cNvPr>
          <p:cNvSpPr>
            <a:spLocks noGrp="1"/>
          </p:cNvSpPr>
          <p:nvPr>
            <p:ph type="body" sz="quarter" idx="16"/>
          </p:nvPr>
        </p:nvSpPr>
        <p:spPr>
          <a:xfrm>
            <a:off x="6734793" y="2728158"/>
            <a:ext cx="3793219" cy="577569"/>
          </a:xfrm>
        </p:spPr>
        <p:txBody>
          <a:bodyPr/>
          <a:lstStyle/>
          <a:p>
            <a:r>
              <a:rPr lang="en-US" sz="1400" b="1"/>
              <a:t>Floating car</a:t>
            </a:r>
            <a:r>
              <a:rPr lang="en-US" sz="1400"/>
              <a:t>: on each itinerary surveyed, several measures per direction and time period</a:t>
            </a:r>
          </a:p>
          <a:p>
            <a:r>
              <a:rPr lang="en-US" sz="1400" b="1"/>
              <a:t>Use of big data </a:t>
            </a:r>
            <a:r>
              <a:rPr lang="en-US" sz="1400"/>
              <a:t>:</a:t>
            </a:r>
          </a:p>
          <a:p>
            <a:pPr marL="857250" lvl="1" indent="-285750">
              <a:spcBef>
                <a:spcPts val="600"/>
              </a:spcBef>
              <a:buClr>
                <a:schemeClr val="accent1"/>
              </a:buClr>
              <a:buFont typeface="Wingdings" panose="05000000000000000000" pitchFamily="2" charset="2"/>
              <a:buChar char="§"/>
            </a:pPr>
            <a:r>
              <a:rPr lang="en-US" sz="1400">
                <a:solidFill>
                  <a:schemeClr val="tx2"/>
                </a:solidFill>
                <a:latin typeface="Roboto Light" panose="02000000000000000000" pitchFamily="2" charset="0"/>
                <a:ea typeface="Roboto Light" panose="02000000000000000000" pitchFamily="2" charset="0"/>
              </a:rPr>
              <a:t>Usual sources : GPS, Google, mobile phone providers …</a:t>
            </a:r>
          </a:p>
          <a:p>
            <a:pPr marL="857250" lvl="1" indent="-285750">
              <a:spcBef>
                <a:spcPts val="600"/>
              </a:spcBef>
              <a:buClr>
                <a:schemeClr val="accent1"/>
              </a:buClr>
              <a:buFont typeface="Wingdings" panose="05000000000000000000" pitchFamily="2" charset="2"/>
              <a:buChar char="§"/>
            </a:pPr>
            <a:r>
              <a:rPr lang="en-US" sz="1400">
                <a:solidFill>
                  <a:schemeClr val="tx2"/>
                </a:solidFill>
                <a:latin typeface="Roboto Light" panose="02000000000000000000" pitchFamily="2" charset="0"/>
                <a:ea typeface="Roboto Light" panose="02000000000000000000" pitchFamily="2" charset="0"/>
              </a:rPr>
              <a:t>Possible to retrieve real time data or historic data</a:t>
            </a:r>
          </a:p>
          <a:p>
            <a:pPr marL="857250" lvl="1" indent="-285750">
              <a:spcBef>
                <a:spcPts val="600"/>
              </a:spcBef>
              <a:buClr>
                <a:schemeClr val="accent1"/>
              </a:buClr>
              <a:buFont typeface="Wingdings" panose="05000000000000000000" pitchFamily="2" charset="2"/>
              <a:buChar char="§"/>
            </a:pPr>
            <a:r>
              <a:rPr lang="en-US" sz="1400">
                <a:solidFill>
                  <a:schemeClr val="tx2"/>
                </a:solidFill>
                <a:latin typeface="Roboto Light" panose="02000000000000000000" pitchFamily="2" charset="0"/>
                <a:ea typeface="Roboto Light" panose="02000000000000000000" pitchFamily="2" charset="0"/>
              </a:rPr>
              <a:t>Sample quality ?</a:t>
            </a:r>
          </a:p>
          <a:p>
            <a:endParaRPr lang="en-US"/>
          </a:p>
        </p:txBody>
      </p:sp>
      <p:grpSp>
        <p:nvGrpSpPr>
          <p:cNvPr id="8" name="Google Shape;1827;g1276c94bb8a_0_128">
            <a:extLst>
              <a:ext uri="{FF2B5EF4-FFF2-40B4-BE49-F238E27FC236}">
                <a16:creationId xmlns:a16="http://schemas.microsoft.com/office/drawing/2014/main" id="{AD5BAE87-94BD-45E2-AEEE-37DC86552FCD}"/>
              </a:ext>
            </a:extLst>
          </p:cNvPr>
          <p:cNvGrpSpPr/>
          <p:nvPr/>
        </p:nvGrpSpPr>
        <p:grpSpPr>
          <a:xfrm>
            <a:off x="-2133316" y="142568"/>
            <a:ext cx="453913" cy="453411"/>
            <a:chOff x="5823294" y="2309751"/>
            <a:chExt cx="315327" cy="314978"/>
          </a:xfrm>
        </p:grpSpPr>
        <p:sp>
          <p:nvSpPr>
            <p:cNvPr id="9" name="Google Shape;1828;g1276c94bb8a_0_128">
              <a:extLst>
                <a:ext uri="{FF2B5EF4-FFF2-40B4-BE49-F238E27FC236}">
                  <a16:creationId xmlns:a16="http://schemas.microsoft.com/office/drawing/2014/main" id="{48207404-C5EA-4A30-810A-ABB6B57EF418}"/>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 name="Google Shape;1829;g1276c94bb8a_0_128">
              <a:extLst>
                <a:ext uri="{FF2B5EF4-FFF2-40B4-BE49-F238E27FC236}">
                  <a16:creationId xmlns:a16="http://schemas.microsoft.com/office/drawing/2014/main" id="{1DADCE80-0434-468A-A45F-7812F3219962}"/>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30;g1276c94bb8a_0_128">
              <a:extLst>
                <a:ext uri="{FF2B5EF4-FFF2-40B4-BE49-F238E27FC236}">
                  <a16:creationId xmlns:a16="http://schemas.microsoft.com/office/drawing/2014/main" id="{E90C6D8A-EDDA-4E12-957D-AE15785D40D8}"/>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1;g1276c94bb8a_0_128">
              <a:extLst>
                <a:ext uri="{FF2B5EF4-FFF2-40B4-BE49-F238E27FC236}">
                  <a16:creationId xmlns:a16="http://schemas.microsoft.com/office/drawing/2014/main" id="{713EF1F1-0B22-4BD0-A704-F7C0A39A6616}"/>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2;g1276c94bb8a_0_128">
              <a:extLst>
                <a:ext uri="{FF2B5EF4-FFF2-40B4-BE49-F238E27FC236}">
                  <a16:creationId xmlns:a16="http://schemas.microsoft.com/office/drawing/2014/main" id="{E63DEB9C-7D17-4263-BB9E-BC8850D39F76}"/>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3;g1276c94bb8a_0_128">
              <a:extLst>
                <a:ext uri="{FF2B5EF4-FFF2-40B4-BE49-F238E27FC236}">
                  <a16:creationId xmlns:a16="http://schemas.microsoft.com/office/drawing/2014/main" id="{11373729-7AA0-40F1-AEFE-C17DF0EAA761}"/>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4;g1276c94bb8a_0_128">
              <a:extLst>
                <a:ext uri="{FF2B5EF4-FFF2-40B4-BE49-F238E27FC236}">
                  <a16:creationId xmlns:a16="http://schemas.microsoft.com/office/drawing/2014/main" id="{3EB34B45-C566-496B-B027-8D8D82DD6358}"/>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5;g1276c94bb8a_0_128">
              <a:extLst>
                <a:ext uri="{FF2B5EF4-FFF2-40B4-BE49-F238E27FC236}">
                  <a16:creationId xmlns:a16="http://schemas.microsoft.com/office/drawing/2014/main" id="{6462F4C1-73A8-424A-A3D8-7A297DD76602}"/>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6;g1276c94bb8a_0_128">
              <a:extLst>
                <a:ext uri="{FF2B5EF4-FFF2-40B4-BE49-F238E27FC236}">
                  <a16:creationId xmlns:a16="http://schemas.microsoft.com/office/drawing/2014/main" id="{FAD3CBCB-07DD-405C-A124-483B9A82B80F}"/>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7;g1276c94bb8a_0_128">
              <a:extLst>
                <a:ext uri="{FF2B5EF4-FFF2-40B4-BE49-F238E27FC236}">
                  <a16:creationId xmlns:a16="http://schemas.microsoft.com/office/drawing/2014/main" id="{6E8D5248-AC51-43C0-8506-B6D2DF14414A}"/>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8;g1276c94bb8a_0_128">
              <a:extLst>
                <a:ext uri="{FF2B5EF4-FFF2-40B4-BE49-F238E27FC236}">
                  <a16:creationId xmlns:a16="http://schemas.microsoft.com/office/drawing/2014/main" id="{96EC64BE-549F-49AF-8737-418D74DC0D41}"/>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9;g1276c94bb8a_0_128">
              <a:extLst>
                <a:ext uri="{FF2B5EF4-FFF2-40B4-BE49-F238E27FC236}">
                  <a16:creationId xmlns:a16="http://schemas.microsoft.com/office/drawing/2014/main" id="{0FF1815A-8B85-4C3A-B7BD-6C4FF6572173}"/>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40;g1276c94bb8a_0_128">
              <a:extLst>
                <a:ext uri="{FF2B5EF4-FFF2-40B4-BE49-F238E27FC236}">
                  <a16:creationId xmlns:a16="http://schemas.microsoft.com/office/drawing/2014/main" id="{66C9B0A6-3363-421F-9F3E-D73F1F7ADDB2}"/>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41;g1276c94bb8a_0_128">
              <a:extLst>
                <a:ext uri="{FF2B5EF4-FFF2-40B4-BE49-F238E27FC236}">
                  <a16:creationId xmlns:a16="http://schemas.microsoft.com/office/drawing/2014/main" id="{3A04CDDA-7A4B-4801-8ED9-CB0666BCE6E4}"/>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2;g1276c94bb8a_0_128">
              <a:extLst>
                <a:ext uri="{FF2B5EF4-FFF2-40B4-BE49-F238E27FC236}">
                  <a16:creationId xmlns:a16="http://schemas.microsoft.com/office/drawing/2014/main" id="{F3750073-1197-4572-A6F5-DCBC0109ECFA}"/>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3;g1276c94bb8a_0_128">
              <a:extLst>
                <a:ext uri="{FF2B5EF4-FFF2-40B4-BE49-F238E27FC236}">
                  <a16:creationId xmlns:a16="http://schemas.microsoft.com/office/drawing/2014/main" id="{9F743D86-0089-4A1B-9DBE-8C1BDB2A796A}"/>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4;g1276c94bb8a_0_128">
              <a:extLst>
                <a:ext uri="{FF2B5EF4-FFF2-40B4-BE49-F238E27FC236}">
                  <a16:creationId xmlns:a16="http://schemas.microsoft.com/office/drawing/2014/main" id="{3F614F53-15A6-4F0E-8636-E7E65ED38486}"/>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6" name="Google Shape;1845;g1276c94bb8a_0_128">
            <a:extLst>
              <a:ext uri="{FF2B5EF4-FFF2-40B4-BE49-F238E27FC236}">
                <a16:creationId xmlns:a16="http://schemas.microsoft.com/office/drawing/2014/main" id="{8EBFF46D-9201-4CFC-AC1F-1A9B00782FF7}"/>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368991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C01FAE-F5A1-4330-96FE-596357CB36FE}"/>
              </a:ext>
            </a:extLst>
          </p:cNvPr>
          <p:cNvSpPr>
            <a:spLocks noGrp="1"/>
          </p:cNvSpPr>
          <p:nvPr>
            <p:ph type="body" sz="quarter" idx="10"/>
          </p:nvPr>
        </p:nvSpPr>
        <p:spPr>
          <a:xfrm>
            <a:off x="1791154" y="1050679"/>
            <a:ext cx="3915875" cy="577569"/>
          </a:xfrm>
        </p:spPr>
        <p:txBody>
          <a:bodyPr/>
          <a:lstStyle/>
          <a:p>
            <a:r>
              <a:rPr lang="fr-FR" b="0"/>
              <a:t>D. Travel time </a:t>
            </a:r>
            <a:r>
              <a:rPr lang="fr-FR" err="1"/>
              <a:t>S</a:t>
            </a:r>
            <a:r>
              <a:rPr lang="fr-FR" b="0" err="1"/>
              <a:t>urveys</a:t>
            </a:r>
            <a:r>
              <a:rPr lang="fr-FR" b="0"/>
              <a:t> </a:t>
            </a:r>
            <a:r>
              <a:rPr lang="fr-FR" err="1"/>
              <a:t>Results</a:t>
            </a:r>
            <a:r>
              <a:rPr lang="fr-FR"/>
              <a:t> </a:t>
            </a:r>
            <a:r>
              <a:rPr lang="fr-FR" err="1"/>
              <a:t>examples</a:t>
            </a:r>
            <a:r>
              <a:rPr lang="fr-FR"/>
              <a:t> 1/2</a:t>
            </a:r>
            <a:endParaRPr lang="en-US"/>
          </a:p>
        </p:txBody>
      </p:sp>
      <p:pic>
        <p:nvPicPr>
          <p:cNvPr id="9" name="Google Shape;1868;p25">
            <a:extLst>
              <a:ext uri="{FF2B5EF4-FFF2-40B4-BE49-F238E27FC236}">
                <a16:creationId xmlns:a16="http://schemas.microsoft.com/office/drawing/2014/main" id="{EE5E89E5-05D1-448B-BCFE-9F27D98920F2}"/>
              </a:ext>
            </a:extLst>
          </p:cNvPr>
          <p:cNvPicPr preferRelativeResize="0"/>
          <p:nvPr/>
        </p:nvPicPr>
        <p:blipFill rotWithShape="1">
          <a:blip r:embed="rId3">
            <a:alphaModFix/>
          </a:blip>
          <a:srcRect r="1327"/>
          <a:stretch/>
        </p:blipFill>
        <p:spPr>
          <a:xfrm>
            <a:off x="6096000" y="755200"/>
            <a:ext cx="4530571" cy="2800455"/>
          </a:xfrm>
          <a:prstGeom prst="rect">
            <a:avLst/>
          </a:prstGeom>
          <a:noFill/>
          <a:ln>
            <a:noFill/>
          </a:ln>
        </p:spPr>
      </p:pic>
      <p:pic>
        <p:nvPicPr>
          <p:cNvPr id="10" name="Google Shape;1869;p25">
            <a:extLst>
              <a:ext uri="{FF2B5EF4-FFF2-40B4-BE49-F238E27FC236}">
                <a16:creationId xmlns:a16="http://schemas.microsoft.com/office/drawing/2014/main" id="{39F64B76-3BB9-4213-94AF-948AF85A5AC9}"/>
              </a:ext>
            </a:extLst>
          </p:cNvPr>
          <p:cNvPicPr preferRelativeResize="0"/>
          <p:nvPr/>
        </p:nvPicPr>
        <p:blipFill rotWithShape="1">
          <a:blip r:embed="rId4">
            <a:alphaModFix/>
          </a:blip>
          <a:srcRect/>
          <a:stretch/>
        </p:blipFill>
        <p:spPr>
          <a:xfrm>
            <a:off x="1968707" y="3557925"/>
            <a:ext cx="3459413" cy="2212979"/>
          </a:xfrm>
          <a:prstGeom prst="rect">
            <a:avLst/>
          </a:prstGeom>
          <a:noFill/>
          <a:ln>
            <a:noFill/>
          </a:ln>
        </p:spPr>
      </p:pic>
      <p:pic>
        <p:nvPicPr>
          <p:cNvPr id="11" name="Google Shape;1870;p25">
            <a:extLst>
              <a:ext uri="{FF2B5EF4-FFF2-40B4-BE49-F238E27FC236}">
                <a16:creationId xmlns:a16="http://schemas.microsoft.com/office/drawing/2014/main" id="{76A79614-A065-4E3B-A451-0B3A801F957F}"/>
              </a:ext>
            </a:extLst>
          </p:cNvPr>
          <p:cNvPicPr preferRelativeResize="0"/>
          <p:nvPr/>
        </p:nvPicPr>
        <p:blipFill rotWithShape="1">
          <a:blip r:embed="rId5">
            <a:alphaModFix/>
          </a:blip>
          <a:srcRect/>
          <a:stretch/>
        </p:blipFill>
        <p:spPr>
          <a:xfrm>
            <a:off x="6380899" y="3555655"/>
            <a:ext cx="3617601" cy="2215249"/>
          </a:xfrm>
          <a:prstGeom prst="rect">
            <a:avLst/>
          </a:prstGeom>
          <a:noFill/>
          <a:ln>
            <a:solidFill>
              <a:schemeClr val="tx2">
                <a:lumMod val="60000"/>
                <a:lumOff val="40000"/>
              </a:schemeClr>
            </a:solidFill>
          </a:ln>
        </p:spPr>
      </p:pic>
      <p:sp>
        <p:nvSpPr>
          <p:cNvPr id="12" name="Google Shape;1871;p25">
            <a:extLst>
              <a:ext uri="{FF2B5EF4-FFF2-40B4-BE49-F238E27FC236}">
                <a16:creationId xmlns:a16="http://schemas.microsoft.com/office/drawing/2014/main" id="{08D84BF1-7D97-4FFC-93BE-FF01FF527497}"/>
              </a:ext>
            </a:extLst>
          </p:cNvPr>
          <p:cNvSpPr txBox="1"/>
          <p:nvPr/>
        </p:nvSpPr>
        <p:spPr>
          <a:xfrm>
            <a:off x="5503147" y="5814372"/>
            <a:ext cx="3915874" cy="261900"/>
          </a:xfrm>
          <a:prstGeom prst="rect">
            <a:avLst/>
          </a:prstGeom>
          <a:noFill/>
          <a:ln>
            <a:noFill/>
          </a:ln>
        </p:spPr>
        <p:txBody>
          <a:bodyPr spcFirstLastPara="1" wrap="square" lIns="91425" tIns="45700" rIns="91425" bIns="45700" anchor="t" anchorCtr="0">
            <a:spAutoFit/>
          </a:bodyPr>
          <a:lstStyle/>
          <a:p>
            <a:pPr algn="r"/>
            <a:r>
              <a:rPr lang="fr-FR" sz="1100" b="1" err="1">
                <a:solidFill>
                  <a:schemeClr val="dk1"/>
                </a:solidFill>
                <a:latin typeface="Roboto"/>
                <a:ea typeface="Roboto"/>
                <a:cs typeface="Arial"/>
                <a:sym typeface="Arial"/>
              </a:rPr>
              <a:t>Travel</a:t>
            </a:r>
            <a:r>
              <a:rPr lang="fr-FR" sz="1100" b="1">
                <a:solidFill>
                  <a:schemeClr val="dk1"/>
                </a:solidFill>
                <a:latin typeface="Roboto"/>
                <a:ea typeface="Roboto"/>
                <a:cs typeface="Arial"/>
                <a:sym typeface="Arial"/>
              </a:rPr>
              <a:t> time on a </a:t>
            </a:r>
            <a:r>
              <a:rPr lang="fr-FR" sz="1100" b="1" err="1">
                <a:solidFill>
                  <a:schemeClr val="dk1"/>
                </a:solidFill>
                <a:latin typeface="Roboto"/>
                <a:ea typeface="Roboto"/>
                <a:cs typeface="Arial"/>
                <a:sym typeface="Arial"/>
              </a:rPr>
              <a:t>designated</a:t>
            </a:r>
            <a:r>
              <a:rPr lang="fr-FR" sz="1100" b="1">
                <a:solidFill>
                  <a:schemeClr val="dk1"/>
                </a:solidFill>
                <a:latin typeface="Roboto"/>
                <a:ea typeface="Roboto"/>
                <a:cs typeface="Arial"/>
                <a:sym typeface="Arial"/>
              </a:rPr>
              <a:t> </a:t>
            </a:r>
            <a:r>
              <a:rPr lang="fr-FR" sz="1100" b="1" err="1">
                <a:solidFill>
                  <a:schemeClr val="dk1"/>
                </a:solidFill>
                <a:latin typeface="Roboto"/>
                <a:ea typeface="Roboto"/>
                <a:cs typeface="Arial"/>
                <a:sym typeface="Arial"/>
              </a:rPr>
              <a:t>itinerary</a:t>
            </a:r>
            <a:r>
              <a:rPr lang="fr-FR" sz="1100" b="1">
                <a:solidFill>
                  <a:schemeClr val="dk1"/>
                </a:solidFill>
                <a:latin typeface="Roboto"/>
                <a:ea typeface="Roboto"/>
              </a:rPr>
              <a:t> </a:t>
            </a:r>
            <a:endParaRPr lang="en-US" sz="1100" b="1">
              <a:solidFill>
                <a:schemeClr val="dk1"/>
              </a:solidFill>
              <a:latin typeface="Roboto" panose="02000000000000000000" pitchFamily="2" charset="0"/>
              <a:ea typeface="Roboto" panose="02000000000000000000" pitchFamily="2" charset="0"/>
              <a:cs typeface="Arial"/>
            </a:endParaRPr>
          </a:p>
        </p:txBody>
      </p:sp>
      <p:grpSp>
        <p:nvGrpSpPr>
          <p:cNvPr id="7" name="Google Shape;1827;g1276c94bb8a_0_128">
            <a:extLst>
              <a:ext uri="{FF2B5EF4-FFF2-40B4-BE49-F238E27FC236}">
                <a16:creationId xmlns:a16="http://schemas.microsoft.com/office/drawing/2014/main" id="{501435F5-67E5-4547-9BAB-EEB44D7CCD6B}"/>
              </a:ext>
            </a:extLst>
          </p:cNvPr>
          <p:cNvGrpSpPr/>
          <p:nvPr/>
        </p:nvGrpSpPr>
        <p:grpSpPr>
          <a:xfrm>
            <a:off x="-2133316" y="142568"/>
            <a:ext cx="453913" cy="453411"/>
            <a:chOff x="5823294" y="2309751"/>
            <a:chExt cx="315327" cy="314978"/>
          </a:xfrm>
        </p:grpSpPr>
        <p:sp>
          <p:nvSpPr>
            <p:cNvPr id="8" name="Google Shape;1828;g1276c94bb8a_0_128">
              <a:extLst>
                <a:ext uri="{FF2B5EF4-FFF2-40B4-BE49-F238E27FC236}">
                  <a16:creationId xmlns:a16="http://schemas.microsoft.com/office/drawing/2014/main" id="{7BA2B16F-7929-468B-AD28-5F7F745DDE78}"/>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29;g1276c94bb8a_0_128">
              <a:extLst>
                <a:ext uri="{FF2B5EF4-FFF2-40B4-BE49-F238E27FC236}">
                  <a16:creationId xmlns:a16="http://schemas.microsoft.com/office/drawing/2014/main" id="{D51CC433-0D35-42F5-8F11-B44FA6563D34}"/>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0;g1276c94bb8a_0_128">
              <a:extLst>
                <a:ext uri="{FF2B5EF4-FFF2-40B4-BE49-F238E27FC236}">
                  <a16:creationId xmlns:a16="http://schemas.microsoft.com/office/drawing/2014/main" id="{3C69393F-6BFC-4EA4-B131-119CC9E365A5}"/>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1;g1276c94bb8a_0_128">
              <a:extLst>
                <a:ext uri="{FF2B5EF4-FFF2-40B4-BE49-F238E27FC236}">
                  <a16:creationId xmlns:a16="http://schemas.microsoft.com/office/drawing/2014/main" id="{A69BC1FD-5BA7-4C62-B8BD-29A2E9326C29}"/>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2;g1276c94bb8a_0_128">
              <a:extLst>
                <a:ext uri="{FF2B5EF4-FFF2-40B4-BE49-F238E27FC236}">
                  <a16:creationId xmlns:a16="http://schemas.microsoft.com/office/drawing/2014/main" id="{9C3E718E-6872-4CF0-979D-0F1EE4BB2442}"/>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3;g1276c94bb8a_0_128">
              <a:extLst>
                <a:ext uri="{FF2B5EF4-FFF2-40B4-BE49-F238E27FC236}">
                  <a16:creationId xmlns:a16="http://schemas.microsoft.com/office/drawing/2014/main" id="{660257ED-5A25-4E15-AEA4-CDAC3ABE8BF9}"/>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4;g1276c94bb8a_0_128">
              <a:extLst>
                <a:ext uri="{FF2B5EF4-FFF2-40B4-BE49-F238E27FC236}">
                  <a16:creationId xmlns:a16="http://schemas.microsoft.com/office/drawing/2014/main" id="{937B4988-600B-4EFD-9A0E-8A68CEFA13F1}"/>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5;g1276c94bb8a_0_128">
              <a:extLst>
                <a:ext uri="{FF2B5EF4-FFF2-40B4-BE49-F238E27FC236}">
                  <a16:creationId xmlns:a16="http://schemas.microsoft.com/office/drawing/2014/main" id="{9F8F5E5C-09E6-41E1-A418-4B320A46D7C1}"/>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6;g1276c94bb8a_0_128">
              <a:extLst>
                <a:ext uri="{FF2B5EF4-FFF2-40B4-BE49-F238E27FC236}">
                  <a16:creationId xmlns:a16="http://schemas.microsoft.com/office/drawing/2014/main" id="{47C7139C-8F3E-4A1A-91DD-1BBCA1EC0802}"/>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7;g1276c94bb8a_0_128">
              <a:extLst>
                <a:ext uri="{FF2B5EF4-FFF2-40B4-BE49-F238E27FC236}">
                  <a16:creationId xmlns:a16="http://schemas.microsoft.com/office/drawing/2014/main" id="{46D32EF7-06BC-4478-B5CD-7577E9C89648}"/>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8;g1276c94bb8a_0_128">
              <a:extLst>
                <a:ext uri="{FF2B5EF4-FFF2-40B4-BE49-F238E27FC236}">
                  <a16:creationId xmlns:a16="http://schemas.microsoft.com/office/drawing/2014/main" id="{C18AC6CA-844F-4131-8953-ED306D4D7CCA}"/>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9;g1276c94bb8a_0_128">
              <a:extLst>
                <a:ext uri="{FF2B5EF4-FFF2-40B4-BE49-F238E27FC236}">
                  <a16:creationId xmlns:a16="http://schemas.microsoft.com/office/drawing/2014/main" id="{2778D1AE-2C91-489E-B115-3D0C54955B8B}"/>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0;g1276c94bb8a_0_128">
              <a:extLst>
                <a:ext uri="{FF2B5EF4-FFF2-40B4-BE49-F238E27FC236}">
                  <a16:creationId xmlns:a16="http://schemas.microsoft.com/office/drawing/2014/main" id="{41BA7858-E97C-458A-8AE2-BEE0C41D996B}"/>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1;g1276c94bb8a_0_128">
              <a:extLst>
                <a:ext uri="{FF2B5EF4-FFF2-40B4-BE49-F238E27FC236}">
                  <a16:creationId xmlns:a16="http://schemas.microsoft.com/office/drawing/2014/main" id="{AB58621B-D908-4211-8310-717FE9DD8461}"/>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2;g1276c94bb8a_0_128">
              <a:extLst>
                <a:ext uri="{FF2B5EF4-FFF2-40B4-BE49-F238E27FC236}">
                  <a16:creationId xmlns:a16="http://schemas.microsoft.com/office/drawing/2014/main" id="{9823FF6F-27C1-47B2-8314-60FD4EA3E250}"/>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3;g1276c94bb8a_0_128">
              <a:extLst>
                <a:ext uri="{FF2B5EF4-FFF2-40B4-BE49-F238E27FC236}">
                  <a16:creationId xmlns:a16="http://schemas.microsoft.com/office/drawing/2014/main" id="{C06816A1-574C-459C-B9EA-BF5F2C64A9D4}"/>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4;g1276c94bb8a_0_128">
              <a:extLst>
                <a:ext uri="{FF2B5EF4-FFF2-40B4-BE49-F238E27FC236}">
                  <a16:creationId xmlns:a16="http://schemas.microsoft.com/office/drawing/2014/main" id="{D2ADD21A-56F4-488A-B988-BF3E5239AB4E}"/>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9" name="Google Shape;1845;g1276c94bb8a_0_128">
            <a:extLst>
              <a:ext uri="{FF2B5EF4-FFF2-40B4-BE49-F238E27FC236}">
                <a16:creationId xmlns:a16="http://schemas.microsoft.com/office/drawing/2014/main" id="{A484F8C0-0DA4-492E-8763-F9D363D6EF31}"/>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4188766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13D712-1554-4DCF-B0BD-7FECC4286362}"/>
              </a:ext>
            </a:extLst>
          </p:cNvPr>
          <p:cNvSpPr>
            <a:spLocks noGrp="1"/>
          </p:cNvSpPr>
          <p:nvPr>
            <p:ph type="body" sz="quarter" idx="10"/>
          </p:nvPr>
        </p:nvSpPr>
        <p:spPr>
          <a:xfrm>
            <a:off x="1791154" y="1037867"/>
            <a:ext cx="8626021" cy="577569"/>
          </a:xfrm>
        </p:spPr>
        <p:txBody>
          <a:bodyPr/>
          <a:lstStyle/>
          <a:p>
            <a:r>
              <a:rPr lang="fr-FR" b="0"/>
              <a:t>D. Travel time </a:t>
            </a:r>
            <a:r>
              <a:rPr lang="fr-FR" err="1"/>
              <a:t>S</a:t>
            </a:r>
            <a:r>
              <a:rPr lang="fr-FR" b="0" err="1"/>
              <a:t>urveys</a:t>
            </a:r>
            <a:r>
              <a:rPr lang="fr-FR" b="0"/>
              <a:t> </a:t>
            </a:r>
            <a:r>
              <a:rPr lang="fr-FR" err="1"/>
              <a:t>Results</a:t>
            </a:r>
            <a:r>
              <a:rPr lang="fr-FR"/>
              <a:t> </a:t>
            </a:r>
            <a:r>
              <a:rPr lang="fr-FR" err="1"/>
              <a:t>examples</a:t>
            </a:r>
            <a:r>
              <a:rPr lang="fr-FR"/>
              <a:t> 2/2</a:t>
            </a:r>
            <a:endParaRPr lang="en-US"/>
          </a:p>
        </p:txBody>
      </p:sp>
      <p:sp>
        <p:nvSpPr>
          <p:cNvPr id="8" name="Google Shape;1878;p26">
            <a:extLst>
              <a:ext uri="{FF2B5EF4-FFF2-40B4-BE49-F238E27FC236}">
                <a16:creationId xmlns:a16="http://schemas.microsoft.com/office/drawing/2014/main" id="{B00AB2C4-0211-49AA-9662-C1F784F575BC}"/>
              </a:ext>
            </a:extLst>
          </p:cNvPr>
          <p:cNvSpPr txBox="1"/>
          <p:nvPr/>
        </p:nvSpPr>
        <p:spPr>
          <a:xfrm>
            <a:off x="711449" y="4837507"/>
            <a:ext cx="5038538" cy="26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dirty="0" err="1">
                <a:solidFill>
                  <a:schemeClr val="dk1"/>
                </a:solidFill>
                <a:latin typeface="Roboto" panose="02000000000000000000" pitchFamily="2" charset="0"/>
                <a:ea typeface="Roboto" panose="02000000000000000000" pitchFamily="2" charset="0"/>
                <a:cs typeface="Arial"/>
                <a:sym typeface="Arial"/>
              </a:rPr>
              <a:t>Comparison</a:t>
            </a:r>
            <a:r>
              <a:rPr lang="fr-FR" sz="1100" b="1" dirty="0">
                <a:solidFill>
                  <a:schemeClr val="dk1"/>
                </a:solidFill>
                <a:latin typeface="Roboto" panose="02000000000000000000" pitchFamily="2" charset="0"/>
                <a:ea typeface="Roboto" panose="02000000000000000000" pitchFamily="2" charset="0"/>
                <a:cs typeface="Arial"/>
                <a:sym typeface="Arial"/>
              </a:rPr>
              <a:t> for </a:t>
            </a:r>
            <a:r>
              <a:rPr lang="fr-FR" sz="1100" b="1" dirty="0" err="1">
                <a:solidFill>
                  <a:schemeClr val="dk1"/>
                </a:solidFill>
                <a:latin typeface="Roboto" panose="02000000000000000000" pitchFamily="2" charset="0"/>
                <a:ea typeface="Roboto" panose="02000000000000000000" pitchFamily="2" charset="0"/>
                <a:cs typeface="Arial"/>
                <a:sym typeface="Arial"/>
              </a:rPr>
              <a:t>travel</a:t>
            </a:r>
            <a:r>
              <a:rPr lang="fr-FR" sz="1100" b="1" dirty="0">
                <a:solidFill>
                  <a:schemeClr val="dk1"/>
                </a:solidFill>
                <a:latin typeface="Roboto" panose="02000000000000000000" pitchFamily="2" charset="0"/>
                <a:ea typeface="Roboto" panose="02000000000000000000" pitchFamily="2" charset="0"/>
                <a:cs typeface="Arial"/>
                <a:sym typeface="Arial"/>
              </a:rPr>
              <a:t> speed </a:t>
            </a:r>
            <a:r>
              <a:rPr lang="fr-FR" sz="1100" b="1" dirty="0" err="1">
                <a:solidFill>
                  <a:schemeClr val="dk1"/>
                </a:solidFill>
                <a:latin typeface="Roboto" panose="02000000000000000000" pitchFamily="2" charset="0"/>
                <a:ea typeface="Roboto" panose="02000000000000000000" pitchFamily="2" charset="0"/>
                <a:cs typeface="Arial"/>
                <a:sym typeface="Arial"/>
              </a:rPr>
              <a:t>between</a:t>
            </a:r>
            <a:r>
              <a:rPr lang="fr-FR" sz="1100" b="1" dirty="0">
                <a:solidFill>
                  <a:schemeClr val="dk1"/>
                </a:solidFill>
                <a:latin typeface="Roboto" panose="02000000000000000000" pitchFamily="2" charset="0"/>
                <a:ea typeface="Roboto" panose="02000000000000000000" pitchFamily="2" charset="0"/>
                <a:cs typeface="Arial"/>
                <a:sym typeface="Arial"/>
              </a:rPr>
              <a:t> </a:t>
            </a:r>
            <a:r>
              <a:rPr lang="fr-FR" sz="1100" b="1" dirty="0" err="1">
                <a:solidFill>
                  <a:schemeClr val="dk1"/>
                </a:solidFill>
                <a:latin typeface="Roboto" panose="02000000000000000000" pitchFamily="2" charset="0"/>
                <a:ea typeface="Roboto" panose="02000000000000000000" pitchFamily="2" charset="0"/>
                <a:cs typeface="Arial"/>
                <a:sym typeface="Arial"/>
              </a:rPr>
              <a:t>private</a:t>
            </a:r>
            <a:r>
              <a:rPr lang="fr-FR" sz="1100" b="1" dirty="0">
                <a:solidFill>
                  <a:schemeClr val="dk1"/>
                </a:solidFill>
                <a:latin typeface="Roboto" panose="02000000000000000000" pitchFamily="2" charset="0"/>
                <a:ea typeface="Roboto" panose="02000000000000000000" pitchFamily="2" charset="0"/>
                <a:cs typeface="Arial"/>
                <a:sym typeface="Arial"/>
              </a:rPr>
              <a:t> car and public transport</a:t>
            </a:r>
            <a:endParaRPr sz="1100" b="1" dirty="0">
              <a:solidFill>
                <a:schemeClr val="dk1"/>
              </a:solidFill>
              <a:latin typeface="Roboto" panose="02000000000000000000" pitchFamily="2" charset="0"/>
              <a:ea typeface="Roboto" panose="02000000000000000000" pitchFamily="2" charset="0"/>
              <a:cs typeface="Arial"/>
              <a:sym typeface="Arial"/>
            </a:endParaRPr>
          </a:p>
        </p:txBody>
      </p:sp>
      <p:pic>
        <p:nvPicPr>
          <p:cNvPr id="9" name="Google Shape;1879;p26">
            <a:extLst>
              <a:ext uri="{FF2B5EF4-FFF2-40B4-BE49-F238E27FC236}">
                <a16:creationId xmlns:a16="http://schemas.microsoft.com/office/drawing/2014/main" id="{7183BAD6-7A5B-41FD-B913-1A0F06EB543E}"/>
              </a:ext>
            </a:extLst>
          </p:cNvPr>
          <p:cNvPicPr preferRelativeResize="0"/>
          <p:nvPr/>
        </p:nvPicPr>
        <p:blipFill rotWithShape="1">
          <a:blip r:embed="rId3">
            <a:alphaModFix/>
          </a:blip>
          <a:srcRect/>
          <a:stretch/>
        </p:blipFill>
        <p:spPr>
          <a:xfrm>
            <a:off x="1084512" y="2271328"/>
            <a:ext cx="4223802" cy="2537471"/>
          </a:xfrm>
          <a:prstGeom prst="rect">
            <a:avLst/>
          </a:prstGeom>
          <a:noFill/>
          <a:ln>
            <a:noFill/>
          </a:ln>
        </p:spPr>
      </p:pic>
      <p:sp>
        <p:nvSpPr>
          <p:cNvPr id="10" name="Google Shape;1878;p26">
            <a:extLst>
              <a:ext uri="{FF2B5EF4-FFF2-40B4-BE49-F238E27FC236}">
                <a16:creationId xmlns:a16="http://schemas.microsoft.com/office/drawing/2014/main" id="{30E146C8-6091-4550-8752-FA5385FA534F}"/>
              </a:ext>
            </a:extLst>
          </p:cNvPr>
          <p:cNvSpPr txBox="1"/>
          <p:nvPr/>
        </p:nvSpPr>
        <p:spPr>
          <a:xfrm>
            <a:off x="5830330" y="4811757"/>
            <a:ext cx="5038538" cy="26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dirty="0" err="1">
                <a:solidFill>
                  <a:schemeClr val="dk1"/>
                </a:solidFill>
                <a:latin typeface="Roboto" panose="02000000000000000000" pitchFamily="2" charset="0"/>
                <a:ea typeface="Roboto" panose="02000000000000000000" pitchFamily="2" charset="0"/>
                <a:cs typeface="Arial"/>
                <a:sym typeface="Arial"/>
              </a:rPr>
              <a:t>Representation</a:t>
            </a:r>
            <a:r>
              <a:rPr lang="fr-FR" sz="1100" b="1" dirty="0">
                <a:solidFill>
                  <a:schemeClr val="dk1"/>
                </a:solidFill>
                <a:latin typeface="Roboto" panose="02000000000000000000" pitchFamily="2" charset="0"/>
                <a:ea typeface="Roboto" panose="02000000000000000000" pitchFamily="2" charset="0"/>
                <a:cs typeface="Arial"/>
                <a:sym typeface="Arial"/>
              </a:rPr>
              <a:t> of the road congestion </a:t>
            </a:r>
            <a:r>
              <a:rPr lang="fr-FR" sz="1100" b="1" dirty="0" err="1">
                <a:solidFill>
                  <a:schemeClr val="dk1"/>
                </a:solidFill>
                <a:latin typeface="Roboto" panose="02000000000000000000" pitchFamily="2" charset="0"/>
                <a:ea typeface="Roboto" panose="02000000000000000000" pitchFamily="2" charset="0"/>
                <a:cs typeface="Arial"/>
                <a:sym typeface="Arial"/>
              </a:rPr>
              <a:t>through</a:t>
            </a:r>
            <a:r>
              <a:rPr lang="fr-FR" sz="1100" b="1" dirty="0">
                <a:solidFill>
                  <a:schemeClr val="dk1"/>
                </a:solidFill>
                <a:latin typeface="Roboto" panose="02000000000000000000" pitchFamily="2" charset="0"/>
                <a:ea typeface="Roboto" panose="02000000000000000000" pitchFamily="2" charset="0"/>
                <a:cs typeface="Arial"/>
                <a:sym typeface="Arial"/>
              </a:rPr>
              <a:t> Google data</a:t>
            </a:r>
            <a:endParaRPr sz="1100" b="1" dirty="0">
              <a:solidFill>
                <a:schemeClr val="dk1"/>
              </a:solidFill>
              <a:latin typeface="Roboto" panose="02000000000000000000" pitchFamily="2" charset="0"/>
              <a:ea typeface="Roboto" panose="02000000000000000000" pitchFamily="2" charset="0"/>
              <a:cs typeface="Arial"/>
              <a:sym typeface="Arial"/>
            </a:endParaRPr>
          </a:p>
        </p:txBody>
      </p:sp>
      <p:pic>
        <p:nvPicPr>
          <p:cNvPr id="11" name="Image 2">
            <a:extLst>
              <a:ext uri="{FF2B5EF4-FFF2-40B4-BE49-F238E27FC236}">
                <a16:creationId xmlns:a16="http://schemas.microsoft.com/office/drawing/2014/main" id="{658D5766-32C3-4AFB-973B-45AE83C6B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3870" y="2530657"/>
            <a:ext cx="2988613" cy="2289958"/>
          </a:xfrm>
          <a:prstGeom prst="rect">
            <a:avLst/>
          </a:prstGeom>
        </p:spPr>
      </p:pic>
      <p:pic>
        <p:nvPicPr>
          <p:cNvPr id="12" name="Image 3">
            <a:extLst>
              <a:ext uri="{FF2B5EF4-FFF2-40B4-BE49-F238E27FC236}">
                <a16:creationId xmlns:a16="http://schemas.microsoft.com/office/drawing/2014/main" id="{5E27CFA0-EC5F-4AB9-8DC7-235E27FC12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2532" y="2530765"/>
            <a:ext cx="2962490" cy="2289846"/>
          </a:xfrm>
          <a:prstGeom prst="rect">
            <a:avLst/>
          </a:prstGeom>
        </p:spPr>
      </p:pic>
      <p:grpSp>
        <p:nvGrpSpPr>
          <p:cNvPr id="13" name="Google Shape;1827;g1276c94bb8a_0_128">
            <a:extLst>
              <a:ext uri="{FF2B5EF4-FFF2-40B4-BE49-F238E27FC236}">
                <a16:creationId xmlns:a16="http://schemas.microsoft.com/office/drawing/2014/main" id="{0A9B92C5-6FED-4D66-A3E3-145F4C291D9E}"/>
              </a:ext>
            </a:extLst>
          </p:cNvPr>
          <p:cNvGrpSpPr/>
          <p:nvPr/>
        </p:nvGrpSpPr>
        <p:grpSpPr>
          <a:xfrm>
            <a:off x="-2133316" y="142568"/>
            <a:ext cx="453913" cy="453411"/>
            <a:chOff x="5823294" y="2309751"/>
            <a:chExt cx="315327" cy="314978"/>
          </a:xfrm>
        </p:grpSpPr>
        <p:sp>
          <p:nvSpPr>
            <p:cNvPr id="15" name="Google Shape;1828;g1276c94bb8a_0_128">
              <a:extLst>
                <a:ext uri="{FF2B5EF4-FFF2-40B4-BE49-F238E27FC236}">
                  <a16:creationId xmlns:a16="http://schemas.microsoft.com/office/drawing/2014/main" id="{EA276716-4AB6-4E9E-9646-509C1AB4F754}"/>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29;g1276c94bb8a_0_128">
              <a:extLst>
                <a:ext uri="{FF2B5EF4-FFF2-40B4-BE49-F238E27FC236}">
                  <a16:creationId xmlns:a16="http://schemas.microsoft.com/office/drawing/2014/main" id="{1B051C75-FD61-4018-AE96-7445742B29B5}"/>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0;g1276c94bb8a_0_128">
              <a:extLst>
                <a:ext uri="{FF2B5EF4-FFF2-40B4-BE49-F238E27FC236}">
                  <a16:creationId xmlns:a16="http://schemas.microsoft.com/office/drawing/2014/main" id="{CDDFC1FD-EFD3-49A4-9396-D3FE261134CC}"/>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1;g1276c94bb8a_0_128">
              <a:extLst>
                <a:ext uri="{FF2B5EF4-FFF2-40B4-BE49-F238E27FC236}">
                  <a16:creationId xmlns:a16="http://schemas.microsoft.com/office/drawing/2014/main" id="{9D7075EF-8ED1-4030-9496-DF3819907C67}"/>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2;g1276c94bb8a_0_128">
              <a:extLst>
                <a:ext uri="{FF2B5EF4-FFF2-40B4-BE49-F238E27FC236}">
                  <a16:creationId xmlns:a16="http://schemas.microsoft.com/office/drawing/2014/main" id="{7C63CDCB-7552-4086-81C8-AFD2AAF72875}"/>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3;g1276c94bb8a_0_128">
              <a:extLst>
                <a:ext uri="{FF2B5EF4-FFF2-40B4-BE49-F238E27FC236}">
                  <a16:creationId xmlns:a16="http://schemas.microsoft.com/office/drawing/2014/main" id="{BD677A33-950C-4015-8B59-C3C611D38773}"/>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4;g1276c94bb8a_0_128">
              <a:extLst>
                <a:ext uri="{FF2B5EF4-FFF2-40B4-BE49-F238E27FC236}">
                  <a16:creationId xmlns:a16="http://schemas.microsoft.com/office/drawing/2014/main" id="{6AA634F9-C5E2-4375-AB46-B8523BFBE838}"/>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5;g1276c94bb8a_0_128">
              <a:extLst>
                <a:ext uri="{FF2B5EF4-FFF2-40B4-BE49-F238E27FC236}">
                  <a16:creationId xmlns:a16="http://schemas.microsoft.com/office/drawing/2014/main" id="{D7088981-41CC-4BCE-AD15-9A8161231643}"/>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6;g1276c94bb8a_0_128">
              <a:extLst>
                <a:ext uri="{FF2B5EF4-FFF2-40B4-BE49-F238E27FC236}">
                  <a16:creationId xmlns:a16="http://schemas.microsoft.com/office/drawing/2014/main" id="{2D9B1A22-10A6-46C7-85D2-C7C5BA419FDB}"/>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7;g1276c94bb8a_0_128">
              <a:extLst>
                <a:ext uri="{FF2B5EF4-FFF2-40B4-BE49-F238E27FC236}">
                  <a16:creationId xmlns:a16="http://schemas.microsoft.com/office/drawing/2014/main" id="{5FDAFFE7-5E50-4C46-8CE3-C0BE58F4D406}"/>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8;g1276c94bb8a_0_128">
              <a:extLst>
                <a:ext uri="{FF2B5EF4-FFF2-40B4-BE49-F238E27FC236}">
                  <a16:creationId xmlns:a16="http://schemas.microsoft.com/office/drawing/2014/main" id="{096C5E68-BBF2-4449-81FF-1FC29309C2DA}"/>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39;g1276c94bb8a_0_128">
              <a:extLst>
                <a:ext uri="{FF2B5EF4-FFF2-40B4-BE49-F238E27FC236}">
                  <a16:creationId xmlns:a16="http://schemas.microsoft.com/office/drawing/2014/main" id="{D2BCE64F-C93F-4718-A6F6-C1888F544AD3}"/>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0;g1276c94bb8a_0_128">
              <a:extLst>
                <a:ext uri="{FF2B5EF4-FFF2-40B4-BE49-F238E27FC236}">
                  <a16:creationId xmlns:a16="http://schemas.microsoft.com/office/drawing/2014/main" id="{B4CF91B5-1BD0-4454-8972-011F59D5E02F}"/>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1;g1276c94bb8a_0_128">
              <a:extLst>
                <a:ext uri="{FF2B5EF4-FFF2-40B4-BE49-F238E27FC236}">
                  <a16:creationId xmlns:a16="http://schemas.microsoft.com/office/drawing/2014/main" id="{8F8A1485-038B-424E-B5F5-AB85022FDDC9}"/>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42;g1276c94bb8a_0_128">
              <a:extLst>
                <a:ext uri="{FF2B5EF4-FFF2-40B4-BE49-F238E27FC236}">
                  <a16:creationId xmlns:a16="http://schemas.microsoft.com/office/drawing/2014/main" id="{93E390D4-CB9F-4AB7-A2CD-BEB79DD6F688}"/>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43;g1276c94bb8a_0_128">
              <a:extLst>
                <a:ext uri="{FF2B5EF4-FFF2-40B4-BE49-F238E27FC236}">
                  <a16:creationId xmlns:a16="http://schemas.microsoft.com/office/drawing/2014/main" id="{00B83CF5-6F61-4903-A302-7C82DF32B70E}"/>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44;g1276c94bb8a_0_128">
              <a:extLst>
                <a:ext uri="{FF2B5EF4-FFF2-40B4-BE49-F238E27FC236}">
                  <a16:creationId xmlns:a16="http://schemas.microsoft.com/office/drawing/2014/main" id="{EE38E029-6353-44DB-A3A0-BF7D0E42B610}"/>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2" name="Google Shape;1845;g1276c94bb8a_0_128">
            <a:extLst>
              <a:ext uri="{FF2B5EF4-FFF2-40B4-BE49-F238E27FC236}">
                <a16:creationId xmlns:a16="http://schemas.microsoft.com/office/drawing/2014/main" id="{C0318D28-6A2B-443D-A25E-D0D25B8E2D49}"/>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581217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D787D2-C1F2-4C75-88CA-01E5ADAD1A29}"/>
              </a:ext>
            </a:extLst>
          </p:cNvPr>
          <p:cNvSpPr>
            <a:spLocks noGrp="1"/>
          </p:cNvSpPr>
          <p:nvPr>
            <p:ph type="body" sz="quarter" idx="10"/>
          </p:nvPr>
        </p:nvSpPr>
        <p:spPr>
          <a:xfrm>
            <a:off x="748109" y="1032810"/>
            <a:ext cx="4694487" cy="577569"/>
          </a:xfrm>
        </p:spPr>
        <p:txBody>
          <a:bodyPr/>
          <a:lstStyle/>
          <a:p>
            <a:r>
              <a:rPr lang="fr-FR"/>
              <a:t>RSI and Screen </a:t>
            </a:r>
            <a:r>
              <a:rPr lang="fr-FR" err="1"/>
              <a:t>lines</a:t>
            </a:r>
            <a:endParaRPr lang="en-US"/>
          </a:p>
        </p:txBody>
      </p:sp>
      <p:sp>
        <p:nvSpPr>
          <p:cNvPr id="3" name="Text Placeholder 2">
            <a:extLst>
              <a:ext uri="{FF2B5EF4-FFF2-40B4-BE49-F238E27FC236}">
                <a16:creationId xmlns:a16="http://schemas.microsoft.com/office/drawing/2014/main" id="{7E2F3F0D-1F68-4BB2-8966-206EF87C26D0}"/>
              </a:ext>
            </a:extLst>
          </p:cNvPr>
          <p:cNvSpPr>
            <a:spLocks noGrp="1"/>
          </p:cNvSpPr>
          <p:nvPr>
            <p:ph type="body" sz="quarter" idx="11"/>
          </p:nvPr>
        </p:nvSpPr>
        <p:spPr>
          <a:xfrm>
            <a:off x="734676" y="1901236"/>
            <a:ext cx="3776889" cy="577569"/>
          </a:xfrm>
        </p:spPr>
        <p:txBody>
          <a:bodyPr/>
          <a:lstStyle/>
          <a:p>
            <a:r>
              <a:rPr lang="fr-FR" sz="1600" b="1" err="1">
                <a:cs typeface="Calibri" panose="020F0502020204030204" pitchFamily="34" charset="0"/>
              </a:rPr>
              <a:t>Complement</a:t>
            </a:r>
            <a:endParaRPr lang="fr-FR" sz="1600" b="1">
              <a:cs typeface="Calibri" panose="020F0502020204030204" pitchFamily="34" charset="0"/>
            </a:endParaRPr>
          </a:p>
          <a:p>
            <a:endParaRPr lang="en-US">
              <a:solidFill>
                <a:schemeClr val="accent2"/>
              </a:solidFill>
            </a:endParaRPr>
          </a:p>
        </p:txBody>
      </p:sp>
      <p:sp>
        <p:nvSpPr>
          <p:cNvPr id="4" name="Text Placeholder 3">
            <a:extLst>
              <a:ext uri="{FF2B5EF4-FFF2-40B4-BE49-F238E27FC236}">
                <a16:creationId xmlns:a16="http://schemas.microsoft.com/office/drawing/2014/main" id="{7A17598A-659F-4C11-9257-3B41B21E204F}"/>
              </a:ext>
            </a:extLst>
          </p:cNvPr>
          <p:cNvSpPr>
            <a:spLocks noGrp="1"/>
          </p:cNvSpPr>
          <p:nvPr>
            <p:ph type="body" sz="quarter" idx="13"/>
          </p:nvPr>
        </p:nvSpPr>
        <p:spPr>
          <a:xfrm>
            <a:off x="6393847" y="1923190"/>
            <a:ext cx="3776889" cy="577569"/>
          </a:xfrm>
        </p:spPr>
        <p:txBody>
          <a:bodyPr/>
          <a:lstStyle/>
          <a:p>
            <a:r>
              <a:rPr lang="fr-FR" sz="1600" b="1" err="1">
                <a:cs typeface="Calibri" panose="020F0502020204030204" pitchFamily="34" charset="0"/>
              </a:rPr>
              <a:t>Stand-alone</a:t>
            </a:r>
            <a:endParaRPr lang="fr-FR" sz="1600" b="1">
              <a:cs typeface="Calibri" panose="020F0502020204030204" pitchFamily="34" charset="0"/>
            </a:endParaRPr>
          </a:p>
          <a:p>
            <a:endParaRPr lang="en-US">
              <a:solidFill>
                <a:schemeClr val="accent2"/>
              </a:solidFill>
            </a:endParaRPr>
          </a:p>
        </p:txBody>
      </p:sp>
      <p:sp>
        <p:nvSpPr>
          <p:cNvPr id="6" name="Text Placeholder 5">
            <a:extLst>
              <a:ext uri="{FF2B5EF4-FFF2-40B4-BE49-F238E27FC236}">
                <a16:creationId xmlns:a16="http://schemas.microsoft.com/office/drawing/2014/main" id="{E913DBAD-8DCE-43BE-BFBA-0B3F19BED7C9}"/>
              </a:ext>
            </a:extLst>
          </p:cNvPr>
          <p:cNvSpPr>
            <a:spLocks noGrp="1"/>
          </p:cNvSpPr>
          <p:nvPr>
            <p:ph type="body" sz="quarter" idx="15"/>
          </p:nvPr>
        </p:nvSpPr>
        <p:spPr>
          <a:xfrm>
            <a:off x="734675" y="2251944"/>
            <a:ext cx="5441910" cy="577569"/>
          </a:xfrm>
        </p:spPr>
        <p:txBody>
          <a:bodyPr/>
          <a:lstStyle/>
          <a:p>
            <a:pPr marL="0" indent="0">
              <a:buNone/>
            </a:pPr>
            <a:r>
              <a:rPr lang="en-US" sz="1400"/>
              <a:t>Roadside Interviews can complement household surveys, as a screen line to intercept exchange and transit traffic (trips with the origin and/or destination not included in the HHS area)</a:t>
            </a:r>
          </a:p>
          <a:p>
            <a:r>
              <a:rPr lang="en-US" sz="1400"/>
              <a:t>Number of locations limited to main axes in/out of the area</a:t>
            </a:r>
          </a:p>
          <a:p>
            <a:r>
              <a:rPr lang="en-US" sz="1400"/>
              <a:t>All the possible relations are « cut » by the survey line</a:t>
            </a:r>
          </a:p>
          <a:p>
            <a:r>
              <a:rPr lang="en-US" sz="1400"/>
              <a:t>RSI + HHS allow to collect a much larger range of information</a:t>
            </a:r>
          </a:p>
          <a:p>
            <a:endParaRPr lang="en-US" sz="1400"/>
          </a:p>
        </p:txBody>
      </p:sp>
      <p:sp>
        <p:nvSpPr>
          <p:cNvPr id="7" name="Text Placeholder 6">
            <a:extLst>
              <a:ext uri="{FF2B5EF4-FFF2-40B4-BE49-F238E27FC236}">
                <a16:creationId xmlns:a16="http://schemas.microsoft.com/office/drawing/2014/main" id="{E35BE807-7A3B-4590-8BD4-9DF875EFD97F}"/>
              </a:ext>
            </a:extLst>
          </p:cNvPr>
          <p:cNvSpPr>
            <a:spLocks noGrp="1"/>
          </p:cNvSpPr>
          <p:nvPr>
            <p:ph type="body" sz="quarter" idx="16"/>
          </p:nvPr>
        </p:nvSpPr>
        <p:spPr>
          <a:xfrm>
            <a:off x="6409893" y="2270213"/>
            <a:ext cx="2412476" cy="577569"/>
          </a:xfrm>
        </p:spPr>
        <p:txBody>
          <a:bodyPr/>
          <a:lstStyle/>
          <a:p>
            <a:pPr marL="0" indent="0" algn="just">
              <a:buNone/>
            </a:pPr>
            <a:r>
              <a:rPr lang="en-US" sz="1400" dirty="0"/>
              <a:t>RSI can constitute also a stand-alone data collection (possible to build a full demand matrix only from RSI).</a:t>
            </a:r>
          </a:p>
          <a:p>
            <a:pPr algn="just"/>
            <a:r>
              <a:rPr lang="en-US" sz="1400" dirty="0"/>
              <a:t>Requires a large survey plan to cover all main road links all over the study area </a:t>
            </a:r>
            <a:r>
              <a:rPr lang="en-US" sz="1400" dirty="0">
                <a:sym typeface="Wingdings" panose="05000000000000000000" pitchFamily="2" charset="2"/>
              </a:rPr>
              <a:t></a:t>
            </a:r>
            <a:r>
              <a:rPr lang="en-US" sz="1400" dirty="0"/>
              <a:t> Necessary to be able to catch all significant OD</a:t>
            </a:r>
          </a:p>
          <a:p>
            <a:pPr algn="just"/>
            <a:r>
              <a:rPr lang="en-US" sz="1400" dirty="0"/>
              <a:t>Can be complex to </a:t>
            </a:r>
            <a:r>
              <a:rPr lang="en-US" sz="1400" dirty="0" err="1"/>
              <a:t>organise</a:t>
            </a:r>
            <a:r>
              <a:rPr lang="en-US" sz="1400" dirty="0"/>
              <a:t> : multiple location to handle simultaneously, police support, interviews over different days, </a:t>
            </a:r>
            <a:r>
              <a:rPr lang="en-US" sz="1400" dirty="0" err="1"/>
              <a:t>redressment</a:t>
            </a:r>
            <a:r>
              <a:rPr lang="en-US" sz="1400" dirty="0"/>
              <a:t> of the interviews</a:t>
            </a:r>
            <a:endParaRPr lang="de-DE" sz="1400" dirty="0"/>
          </a:p>
          <a:p>
            <a:endParaRPr lang="en-US" sz="1400" dirty="0"/>
          </a:p>
        </p:txBody>
      </p:sp>
      <p:pic>
        <p:nvPicPr>
          <p:cNvPr id="8" name="Google Shape;1928;p31">
            <a:extLst>
              <a:ext uri="{FF2B5EF4-FFF2-40B4-BE49-F238E27FC236}">
                <a16:creationId xmlns:a16="http://schemas.microsoft.com/office/drawing/2014/main" id="{607FE41D-0BCE-4FAB-9AD2-AFE35388E890}"/>
              </a:ext>
            </a:extLst>
          </p:cNvPr>
          <p:cNvPicPr preferRelativeResize="0"/>
          <p:nvPr/>
        </p:nvPicPr>
        <p:blipFill rotWithShape="1">
          <a:blip r:embed="rId3">
            <a:alphaModFix/>
          </a:blip>
          <a:srcRect/>
          <a:stretch/>
        </p:blipFill>
        <p:spPr>
          <a:xfrm>
            <a:off x="734675" y="4028487"/>
            <a:ext cx="3010642" cy="2255249"/>
          </a:xfrm>
          <a:prstGeom prst="rect">
            <a:avLst/>
          </a:prstGeom>
          <a:noFill/>
          <a:ln>
            <a:noFill/>
          </a:ln>
        </p:spPr>
      </p:pic>
      <p:pic>
        <p:nvPicPr>
          <p:cNvPr id="9" name="Google Shape;1929;p31">
            <a:extLst>
              <a:ext uri="{FF2B5EF4-FFF2-40B4-BE49-F238E27FC236}">
                <a16:creationId xmlns:a16="http://schemas.microsoft.com/office/drawing/2014/main" id="{F9856781-4B19-4573-BC46-F9EE9F899205}"/>
              </a:ext>
            </a:extLst>
          </p:cNvPr>
          <p:cNvPicPr preferRelativeResize="0"/>
          <p:nvPr/>
        </p:nvPicPr>
        <p:blipFill rotWithShape="1">
          <a:blip r:embed="rId4">
            <a:alphaModFix/>
          </a:blip>
          <a:srcRect b="4193"/>
          <a:stretch/>
        </p:blipFill>
        <p:spPr>
          <a:xfrm>
            <a:off x="3861323" y="4035792"/>
            <a:ext cx="1940277" cy="2160691"/>
          </a:xfrm>
          <a:prstGeom prst="rect">
            <a:avLst/>
          </a:prstGeom>
          <a:noFill/>
          <a:ln>
            <a:solidFill>
              <a:schemeClr val="tx2">
                <a:lumMod val="40000"/>
                <a:lumOff val="60000"/>
              </a:schemeClr>
            </a:solidFill>
          </a:ln>
        </p:spPr>
      </p:pic>
      <p:pic>
        <p:nvPicPr>
          <p:cNvPr id="10" name="Google Shape;1936;p32">
            <a:extLst>
              <a:ext uri="{FF2B5EF4-FFF2-40B4-BE49-F238E27FC236}">
                <a16:creationId xmlns:a16="http://schemas.microsoft.com/office/drawing/2014/main" id="{5D49A8C8-3B98-4D88-82C7-D2C21679F81A}"/>
              </a:ext>
            </a:extLst>
          </p:cNvPr>
          <p:cNvPicPr preferRelativeResize="0"/>
          <p:nvPr/>
        </p:nvPicPr>
        <p:blipFill rotWithShape="1">
          <a:blip r:embed="rId5">
            <a:alphaModFix/>
          </a:blip>
          <a:srcRect/>
          <a:stretch/>
        </p:blipFill>
        <p:spPr>
          <a:xfrm>
            <a:off x="8964498" y="2372273"/>
            <a:ext cx="2412476" cy="3179216"/>
          </a:xfrm>
          <a:prstGeom prst="rect">
            <a:avLst/>
          </a:prstGeom>
          <a:noFill/>
          <a:ln>
            <a:noFill/>
          </a:ln>
        </p:spPr>
      </p:pic>
      <p:grpSp>
        <p:nvGrpSpPr>
          <p:cNvPr id="11" name="Google Shape;1827;g1276c94bb8a_0_128">
            <a:extLst>
              <a:ext uri="{FF2B5EF4-FFF2-40B4-BE49-F238E27FC236}">
                <a16:creationId xmlns:a16="http://schemas.microsoft.com/office/drawing/2014/main" id="{471DEC37-6BDD-4A44-A275-EC92188A8196}"/>
              </a:ext>
            </a:extLst>
          </p:cNvPr>
          <p:cNvGrpSpPr/>
          <p:nvPr/>
        </p:nvGrpSpPr>
        <p:grpSpPr>
          <a:xfrm>
            <a:off x="-2133316" y="142568"/>
            <a:ext cx="453913" cy="453411"/>
            <a:chOff x="5823294" y="2309751"/>
            <a:chExt cx="315327" cy="314978"/>
          </a:xfrm>
        </p:grpSpPr>
        <p:sp>
          <p:nvSpPr>
            <p:cNvPr id="12" name="Google Shape;1828;g1276c94bb8a_0_128">
              <a:extLst>
                <a:ext uri="{FF2B5EF4-FFF2-40B4-BE49-F238E27FC236}">
                  <a16:creationId xmlns:a16="http://schemas.microsoft.com/office/drawing/2014/main" id="{4D5EC1B8-625D-4009-B9AA-CDE6027E9DD1}"/>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29;g1276c94bb8a_0_128">
              <a:extLst>
                <a:ext uri="{FF2B5EF4-FFF2-40B4-BE49-F238E27FC236}">
                  <a16:creationId xmlns:a16="http://schemas.microsoft.com/office/drawing/2014/main" id="{A3FEBBCA-05C6-4865-9003-558548E11439}"/>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0;g1276c94bb8a_0_128">
              <a:extLst>
                <a:ext uri="{FF2B5EF4-FFF2-40B4-BE49-F238E27FC236}">
                  <a16:creationId xmlns:a16="http://schemas.microsoft.com/office/drawing/2014/main" id="{9313C6E2-8B2B-4148-B799-0290FBC9B308}"/>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1;g1276c94bb8a_0_128">
              <a:extLst>
                <a:ext uri="{FF2B5EF4-FFF2-40B4-BE49-F238E27FC236}">
                  <a16:creationId xmlns:a16="http://schemas.microsoft.com/office/drawing/2014/main" id="{DDCED81B-5831-477C-B90C-B3E99492B878}"/>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2;g1276c94bb8a_0_128">
              <a:extLst>
                <a:ext uri="{FF2B5EF4-FFF2-40B4-BE49-F238E27FC236}">
                  <a16:creationId xmlns:a16="http://schemas.microsoft.com/office/drawing/2014/main" id="{CBA109BD-450D-4550-A240-A2EF741A470A}"/>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3;g1276c94bb8a_0_128">
              <a:extLst>
                <a:ext uri="{FF2B5EF4-FFF2-40B4-BE49-F238E27FC236}">
                  <a16:creationId xmlns:a16="http://schemas.microsoft.com/office/drawing/2014/main" id="{FE3C4322-69F5-452E-A10B-8F9B867CD5D9}"/>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4;g1276c94bb8a_0_128">
              <a:extLst>
                <a:ext uri="{FF2B5EF4-FFF2-40B4-BE49-F238E27FC236}">
                  <a16:creationId xmlns:a16="http://schemas.microsoft.com/office/drawing/2014/main" id="{50DDD399-2EFF-4FA9-AD60-71FDF6439DA8}"/>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5;g1276c94bb8a_0_128">
              <a:extLst>
                <a:ext uri="{FF2B5EF4-FFF2-40B4-BE49-F238E27FC236}">
                  <a16:creationId xmlns:a16="http://schemas.microsoft.com/office/drawing/2014/main" id="{1838B93D-BD1B-4705-92BD-EFB12748DB73}"/>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6;g1276c94bb8a_0_128">
              <a:extLst>
                <a:ext uri="{FF2B5EF4-FFF2-40B4-BE49-F238E27FC236}">
                  <a16:creationId xmlns:a16="http://schemas.microsoft.com/office/drawing/2014/main" id="{9EF8193D-AC29-4D88-9966-1F6315770E8C}"/>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7;g1276c94bb8a_0_128">
              <a:extLst>
                <a:ext uri="{FF2B5EF4-FFF2-40B4-BE49-F238E27FC236}">
                  <a16:creationId xmlns:a16="http://schemas.microsoft.com/office/drawing/2014/main" id="{2CE831B4-9223-4D7C-B1ED-89595491CA85}"/>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8;g1276c94bb8a_0_128">
              <a:extLst>
                <a:ext uri="{FF2B5EF4-FFF2-40B4-BE49-F238E27FC236}">
                  <a16:creationId xmlns:a16="http://schemas.microsoft.com/office/drawing/2014/main" id="{2A0A8E39-4992-4A53-A0E5-58D666D52040}"/>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9;g1276c94bb8a_0_128">
              <a:extLst>
                <a:ext uri="{FF2B5EF4-FFF2-40B4-BE49-F238E27FC236}">
                  <a16:creationId xmlns:a16="http://schemas.microsoft.com/office/drawing/2014/main" id="{78CE6153-3CAD-473A-BA23-713EC7F7EB30}"/>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0;g1276c94bb8a_0_128">
              <a:extLst>
                <a:ext uri="{FF2B5EF4-FFF2-40B4-BE49-F238E27FC236}">
                  <a16:creationId xmlns:a16="http://schemas.microsoft.com/office/drawing/2014/main" id="{D19DF506-A902-4FE3-9483-F69EFC62C0D0}"/>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1;g1276c94bb8a_0_128">
              <a:extLst>
                <a:ext uri="{FF2B5EF4-FFF2-40B4-BE49-F238E27FC236}">
                  <a16:creationId xmlns:a16="http://schemas.microsoft.com/office/drawing/2014/main" id="{93D00DB7-901D-47E1-B3FE-11FDD59C5459}"/>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2;g1276c94bb8a_0_128">
              <a:extLst>
                <a:ext uri="{FF2B5EF4-FFF2-40B4-BE49-F238E27FC236}">
                  <a16:creationId xmlns:a16="http://schemas.microsoft.com/office/drawing/2014/main" id="{7F9B695A-1586-429A-BA48-F4C17CAE8719}"/>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3;g1276c94bb8a_0_128">
              <a:extLst>
                <a:ext uri="{FF2B5EF4-FFF2-40B4-BE49-F238E27FC236}">
                  <a16:creationId xmlns:a16="http://schemas.microsoft.com/office/drawing/2014/main" id="{9E5344E6-71F6-43B3-95E8-C17AFD0A6430}"/>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4;g1276c94bb8a_0_128">
              <a:extLst>
                <a:ext uri="{FF2B5EF4-FFF2-40B4-BE49-F238E27FC236}">
                  <a16:creationId xmlns:a16="http://schemas.microsoft.com/office/drawing/2014/main" id="{B3600869-412D-4610-9C85-D28D91FC9EFE}"/>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9" name="Google Shape;1845;g1276c94bb8a_0_128">
            <a:extLst>
              <a:ext uri="{FF2B5EF4-FFF2-40B4-BE49-F238E27FC236}">
                <a16:creationId xmlns:a16="http://schemas.microsoft.com/office/drawing/2014/main" id="{1E6563CC-CD8B-43D5-9A42-895864FB6E96}"/>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1646622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68B409-0F37-4917-9073-EC0B480B4349}"/>
              </a:ext>
            </a:extLst>
          </p:cNvPr>
          <p:cNvSpPr>
            <a:spLocks noGrp="1"/>
          </p:cNvSpPr>
          <p:nvPr>
            <p:ph type="body" sz="quarter" idx="10"/>
          </p:nvPr>
        </p:nvSpPr>
        <p:spPr>
          <a:xfrm>
            <a:off x="1347409" y="1611551"/>
            <a:ext cx="4235974" cy="587327"/>
          </a:xfrm>
        </p:spPr>
        <p:txBody>
          <a:bodyPr/>
          <a:lstStyle/>
          <a:p>
            <a:r>
              <a:rPr lang="de-DE" sz="3600">
                <a:latin typeface="Gravur-CondensedBold" panose="020B0604020202020204" charset="0"/>
              </a:rPr>
              <a:t>Methods </a:t>
            </a:r>
            <a:r>
              <a:rPr lang="de-DE" sz="3600" err="1">
                <a:latin typeface="Gravur-CondensedBold" panose="020B0604020202020204" charset="0"/>
              </a:rPr>
              <a:t>of</a:t>
            </a:r>
            <a:r>
              <a:rPr lang="de-DE" sz="3600">
                <a:latin typeface="Gravur-CondensedBold" panose="020B0604020202020204" charset="0"/>
              </a:rPr>
              <a:t> Data Collection</a:t>
            </a:r>
            <a:endParaRPr lang="en-US" sz="3600">
              <a:latin typeface="Gravur-CondensedBold" panose="020B0604020202020204" charset="0"/>
            </a:endParaRPr>
          </a:p>
        </p:txBody>
      </p:sp>
      <p:sp>
        <p:nvSpPr>
          <p:cNvPr id="3" name="Text Placeholder 2">
            <a:extLst>
              <a:ext uri="{FF2B5EF4-FFF2-40B4-BE49-F238E27FC236}">
                <a16:creationId xmlns:a16="http://schemas.microsoft.com/office/drawing/2014/main" id="{473E7DAF-9019-4A30-BD01-F5F08E46FB86}"/>
              </a:ext>
            </a:extLst>
          </p:cNvPr>
          <p:cNvSpPr>
            <a:spLocks noGrp="1"/>
          </p:cNvSpPr>
          <p:nvPr>
            <p:ph type="body" sz="quarter" idx="12"/>
          </p:nvPr>
        </p:nvSpPr>
        <p:spPr/>
        <p:txBody>
          <a:bodyPr/>
          <a:lstStyle/>
          <a:p>
            <a:r>
              <a:rPr lang="de-DE"/>
              <a:t>6</a:t>
            </a:r>
            <a:endParaRPr lang="en-GB"/>
          </a:p>
        </p:txBody>
      </p:sp>
      <p:pic>
        <p:nvPicPr>
          <p:cNvPr id="6" name="Picture Placeholder 6">
            <a:extLst>
              <a:ext uri="{FF2B5EF4-FFF2-40B4-BE49-F238E27FC236}">
                <a16:creationId xmlns:a16="http://schemas.microsoft.com/office/drawing/2014/main" id="{753AFAE7-FDAD-405C-B315-724DC335C4F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0370" r="20370"/>
          <a:stretch>
            <a:fillRect/>
          </a:stretch>
        </p:blipFill>
        <p:spPr>
          <a:xfrm>
            <a:off x="6096000" y="0"/>
            <a:ext cx="6096000" cy="6858000"/>
          </a:xfrm>
          <a:prstGeom prst="rect">
            <a:avLst/>
          </a:prstGeom>
        </p:spPr>
      </p:pic>
      <p:sp>
        <p:nvSpPr>
          <p:cNvPr id="11" name="TextBox 10">
            <a:extLst>
              <a:ext uri="{FF2B5EF4-FFF2-40B4-BE49-F238E27FC236}">
                <a16:creationId xmlns:a16="http://schemas.microsoft.com/office/drawing/2014/main" id="{C84CA83C-ECA3-4B36-BB1B-07C96D6E4AF7}"/>
              </a:ext>
            </a:extLst>
          </p:cNvPr>
          <p:cNvSpPr txBox="1"/>
          <p:nvPr/>
        </p:nvSpPr>
        <p:spPr bwMode="auto">
          <a:xfrm>
            <a:off x="0" y="6624800"/>
            <a:ext cx="25656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de-DE" sz="800" err="1">
                <a:solidFill>
                  <a:schemeClr val="tx1">
                    <a:lumMod val="25000"/>
                    <a:lumOff val="75000"/>
                  </a:schemeClr>
                </a:solidFill>
                <a:latin typeface="Roboto" panose="02000000000000000000" pitchFamily="2" charset="0"/>
                <a:ea typeface="Roboto" panose="02000000000000000000" pitchFamily="2" charset="0"/>
                <a:cs typeface="Gravur-Condensed" charset="0"/>
              </a:rPr>
              <a:t>credits</a:t>
            </a:r>
            <a:r>
              <a:rPr lang="de-DE" sz="800">
                <a:solidFill>
                  <a:schemeClr val="tx1">
                    <a:lumMod val="25000"/>
                    <a:lumOff val="75000"/>
                  </a:schemeClr>
                </a:solidFill>
                <a:latin typeface="Roboto" panose="02000000000000000000" pitchFamily="2" charset="0"/>
                <a:ea typeface="Roboto" panose="02000000000000000000" pitchFamily="2" charset="0"/>
                <a:cs typeface="Gravur-Condensed" charset="0"/>
              </a:rPr>
              <a:t>: </a:t>
            </a:r>
            <a:r>
              <a:rPr lang="de-DE" sz="800" err="1">
                <a:solidFill>
                  <a:schemeClr val="tx1">
                    <a:lumMod val="25000"/>
                    <a:lumOff val="75000"/>
                  </a:schemeClr>
                </a:solidFill>
                <a:latin typeface="Roboto" panose="02000000000000000000" pitchFamily="2" charset="0"/>
                <a:ea typeface="Roboto" panose="02000000000000000000" pitchFamily="2" charset="0"/>
                <a:cs typeface="Gravur-Condensed" charset="0"/>
              </a:rPr>
              <a:t>mostafa</a:t>
            </a:r>
            <a:r>
              <a:rPr lang="de-DE" sz="800">
                <a:solidFill>
                  <a:schemeClr val="tx1">
                    <a:lumMod val="25000"/>
                    <a:lumOff val="75000"/>
                  </a:schemeClr>
                </a:solidFill>
                <a:latin typeface="Roboto" panose="02000000000000000000" pitchFamily="2" charset="0"/>
                <a:ea typeface="Roboto" panose="02000000000000000000" pitchFamily="2" charset="0"/>
                <a:cs typeface="Gravur-Condensed" charset="0"/>
              </a:rPr>
              <a:t> </a:t>
            </a:r>
            <a:r>
              <a:rPr lang="de-DE" sz="800" err="1">
                <a:solidFill>
                  <a:schemeClr val="tx1">
                    <a:lumMod val="25000"/>
                    <a:lumOff val="75000"/>
                  </a:schemeClr>
                </a:solidFill>
                <a:latin typeface="Roboto" panose="02000000000000000000" pitchFamily="2" charset="0"/>
                <a:ea typeface="Roboto" panose="02000000000000000000" pitchFamily="2" charset="0"/>
                <a:cs typeface="Gravur-Condensed" charset="0"/>
              </a:rPr>
              <a:t>meraji</a:t>
            </a:r>
            <a:r>
              <a:rPr lang="de-DE" sz="800">
                <a:solidFill>
                  <a:schemeClr val="tx1">
                    <a:lumMod val="25000"/>
                    <a:lumOff val="75000"/>
                  </a:schemeClr>
                </a:solidFill>
                <a:latin typeface="Roboto" panose="02000000000000000000" pitchFamily="2" charset="0"/>
                <a:ea typeface="Roboto" panose="02000000000000000000" pitchFamily="2" charset="0"/>
                <a:cs typeface="Gravur-Condensed" charset="0"/>
              </a:rPr>
              <a:t>, </a:t>
            </a:r>
            <a:r>
              <a:rPr lang="de-DE" sz="800" err="1">
                <a:solidFill>
                  <a:schemeClr val="tx1">
                    <a:lumMod val="25000"/>
                    <a:lumOff val="75000"/>
                  </a:schemeClr>
                </a:solidFill>
                <a:latin typeface="Roboto" panose="02000000000000000000" pitchFamily="2" charset="0"/>
                <a:ea typeface="Roboto" panose="02000000000000000000" pitchFamily="2" charset="0"/>
                <a:cs typeface="Gravur-Condensed" charset="0"/>
              </a:rPr>
              <a:t>Unsplash</a:t>
            </a:r>
            <a:endParaRPr lang="en-US" sz="800" err="1">
              <a:solidFill>
                <a:schemeClr val="tx1">
                  <a:lumMod val="25000"/>
                  <a:lumOff val="75000"/>
                </a:schemeClr>
              </a:solidFill>
              <a:latin typeface="Roboto" panose="02000000000000000000" pitchFamily="2" charset="0"/>
              <a:ea typeface="Roboto" panose="02000000000000000000" pitchFamily="2" charset="0"/>
              <a:cs typeface="Gravur-Condensed" charset="0"/>
            </a:endParaRPr>
          </a:p>
        </p:txBody>
      </p:sp>
      <p:sp>
        <p:nvSpPr>
          <p:cNvPr id="13" name="Rectangle 12">
            <a:extLst>
              <a:ext uri="{FF2B5EF4-FFF2-40B4-BE49-F238E27FC236}">
                <a16:creationId xmlns:a16="http://schemas.microsoft.com/office/drawing/2014/main" id="{B915DB24-605C-4D75-A2A9-83CDB17EE489}"/>
              </a:ext>
            </a:extLst>
          </p:cNvPr>
          <p:cNvSpPr/>
          <p:nvPr/>
        </p:nvSpPr>
        <p:spPr>
          <a:xfrm>
            <a:off x="6095998" y="0"/>
            <a:ext cx="6096000" cy="68580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7">
            <a:extLst>
              <a:ext uri="{FF2B5EF4-FFF2-40B4-BE49-F238E27FC236}">
                <a16:creationId xmlns:a16="http://schemas.microsoft.com/office/drawing/2014/main" id="{F18B90BF-7AA9-4A3D-8503-74D6034E5E22}"/>
              </a:ext>
            </a:extLst>
          </p:cNvPr>
          <p:cNvSpPr txBox="1">
            <a:spLocks/>
          </p:cNvSpPr>
          <p:nvPr/>
        </p:nvSpPr>
        <p:spPr>
          <a:xfrm>
            <a:off x="1347408" y="4652234"/>
            <a:ext cx="3079449" cy="587326"/>
          </a:xfrm>
          <a:prstGeom prst="roundRect">
            <a:avLst/>
          </a:prstGeom>
          <a:noFill/>
          <a:ln>
            <a:solidFill>
              <a:schemeClr val="bg1"/>
            </a:solidFill>
          </a:ln>
          <a:effectLst>
            <a:softEdge rad="0"/>
          </a:effectLst>
        </p:spPr>
        <p:txBody>
          <a:bodyPr rIns="360000" anchor="ctr" anchorCtr="0"/>
          <a:lstStyle>
            <a:lvl1pPr marL="0" indent="0" algn="ctr" defTabSz="914400" rtl="0" eaLnBrk="1" latinLnBrk="0" hangingPunct="1">
              <a:lnSpc>
                <a:spcPct val="90000"/>
              </a:lnSpc>
              <a:spcBef>
                <a:spcPts val="600"/>
              </a:spcBef>
              <a:buFont typeface="Arial"/>
              <a:buNone/>
              <a:tabLst/>
              <a:defRPr sz="2000" kern="1200">
                <a:solidFill>
                  <a:schemeClr val="bg1"/>
                </a:solidFill>
                <a:latin typeface="Gravur-Condense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Tx/>
            </a:pPr>
            <a:r>
              <a:rPr lang="de-DE"/>
              <a:t>Traffic Count Surveys</a:t>
            </a:r>
            <a:endParaRPr lang="en-GB"/>
          </a:p>
        </p:txBody>
      </p:sp>
      <p:sp>
        <p:nvSpPr>
          <p:cNvPr id="16" name="Text Placeholder 18">
            <a:extLst>
              <a:ext uri="{FF2B5EF4-FFF2-40B4-BE49-F238E27FC236}">
                <a16:creationId xmlns:a16="http://schemas.microsoft.com/office/drawing/2014/main" id="{53159C14-EDFA-49F6-A381-F3F6802EA5E5}"/>
              </a:ext>
            </a:extLst>
          </p:cNvPr>
          <p:cNvSpPr txBox="1">
            <a:spLocks/>
          </p:cNvSpPr>
          <p:nvPr/>
        </p:nvSpPr>
        <p:spPr>
          <a:xfrm>
            <a:off x="1347407" y="5421919"/>
            <a:ext cx="3079449" cy="587326"/>
          </a:xfrm>
          <a:prstGeom prst="roundRect">
            <a:avLst/>
          </a:prstGeom>
          <a:noFill/>
          <a:ln>
            <a:solidFill>
              <a:schemeClr val="bg1"/>
            </a:solidFill>
          </a:ln>
          <a:effectLst>
            <a:softEdge rad="0"/>
          </a:effectLst>
        </p:spPr>
        <p:txBody>
          <a:bodyPr rIns="360000" anchor="ctr" anchorCtr="0"/>
          <a:lstStyle>
            <a:lvl1pPr marL="0" indent="0" algn="ctr" defTabSz="914400" rtl="0" eaLnBrk="1" latinLnBrk="0" hangingPunct="1">
              <a:lnSpc>
                <a:spcPct val="90000"/>
              </a:lnSpc>
              <a:spcBef>
                <a:spcPts val="600"/>
              </a:spcBef>
              <a:buFont typeface="Arial"/>
              <a:buNone/>
              <a:tabLst/>
              <a:defRPr sz="2000" kern="1200">
                <a:solidFill>
                  <a:schemeClr val="bg1"/>
                </a:solidFill>
                <a:latin typeface="Gravur-Condense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Tx/>
            </a:pPr>
            <a:r>
              <a:rPr lang="de-DE"/>
              <a:t>Survey by Interviews</a:t>
            </a:r>
            <a:endParaRPr lang="en-GB"/>
          </a:p>
        </p:txBody>
      </p:sp>
      <p:sp>
        <p:nvSpPr>
          <p:cNvPr id="18" name="Text Placeholder 16">
            <a:extLst>
              <a:ext uri="{FF2B5EF4-FFF2-40B4-BE49-F238E27FC236}">
                <a16:creationId xmlns:a16="http://schemas.microsoft.com/office/drawing/2014/main" id="{9538AE5D-9520-4F3F-82E0-E58B741037D4}"/>
              </a:ext>
            </a:extLst>
          </p:cNvPr>
          <p:cNvSpPr txBox="1">
            <a:spLocks/>
          </p:cNvSpPr>
          <p:nvPr/>
        </p:nvSpPr>
        <p:spPr>
          <a:xfrm>
            <a:off x="1347407" y="3971086"/>
            <a:ext cx="3079449" cy="587326"/>
          </a:xfrm>
          <a:prstGeom prst="roundRect">
            <a:avLst/>
          </a:prstGeom>
          <a:noFill/>
          <a:ln>
            <a:solidFill>
              <a:schemeClr val="bg1"/>
            </a:solidFill>
          </a:ln>
          <a:effectLst>
            <a:softEdge rad="0"/>
          </a:effectLst>
        </p:spPr>
        <p:txBody>
          <a:bodyPr rIns="360000" anchor="ctr" anchorCtr="0"/>
          <a:lstStyle>
            <a:lvl1pPr marL="0" indent="0" algn="ctr" defTabSz="914400" rtl="0" eaLnBrk="1" latinLnBrk="0" hangingPunct="1">
              <a:lnSpc>
                <a:spcPct val="90000"/>
              </a:lnSpc>
              <a:spcBef>
                <a:spcPts val="600"/>
              </a:spcBef>
              <a:buFont typeface="Arial"/>
              <a:buNone/>
              <a:tabLst/>
              <a:defRPr sz="2000" kern="1200">
                <a:solidFill>
                  <a:schemeClr val="bg1"/>
                </a:solidFill>
                <a:latin typeface="Gravur-Condense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Tx/>
            </a:pPr>
            <a:r>
              <a:rPr lang="de-DE"/>
              <a:t>Household Survey</a:t>
            </a:r>
            <a:endParaRPr lang="en-GB"/>
          </a:p>
        </p:txBody>
      </p:sp>
      <p:grpSp>
        <p:nvGrpSpPr>
          <p:cNvPr id="10" name="Google Shape;1827;g1276c94bb8a_0_128">
            <a:extLst>
              <a:ext uri="{FF2B5EF4-FFF2-40B4-BE49-F238E27FC236}">
                <a16:creationId xmlns:a16="http://schemas.microsoft.com/office/drawing/2014/main" id="{C048EFDA-ABE1-4A71-B3B8-026EC1538A39}"/>
              </a:ext>
            </a:extLst>
          </p:cNvPr>
          <p:cNvGrpSpPr/>
          <p:nvPr/>
        </p:nvGrpSpPr>
        <p:grpSpPr>
          <a:xfrm>
            <a:off x="-2133316" y="142568"/>
            <a:ext cx="453913" cy="453411"/>
            <a:chOff x="5823294" y="2309751"/>
            <a:chExt cx="315327" cy="314978"/>
          </a:xfrm>
        </p:grpSpPr>
        <p:sp>
          <p:nvSpPr>
            <p:cNvPr id="12" name="Google Shape;1828;g1276c94bb8a_0_128">
              <a:extLst>
                <a:ext uri="{FF2B5EF4-FFF2-40B4-BE49-F238E27FC236}">
                  <a16:creationId xmlns:a16="http://schemas.microsoft.com/office/drawing/2014/main" id="{6CB9E7A6-6450-4696-8371-E9CC68B5DA6B}"/>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29;g1276c94bb8a_0_128">
              <a:extLst>
                <a:ext uri="{FF2B5EF4-FFF2-40B4-BE49-F238E27FC236}">
                  <a16:creationId xmlns:a16="http://schemas.microsoft.com/office/drawing/2014/main" id="{F8533060-0359-41BB-A242-7951764FFD15}"/>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0;g1276c94bb8a_0_128">
              <a:extLst>
                <a:ext uri="{FF2B5EF4-FFF2-40B4-BE49-F238E27FC236}">
                  <a16:creationId xmlns:a16="http://schemas.microsoft.com/office/drawing/2014/main" id="{F781F58C-86EE-4C34-A37E-EC9A535257AA}"/>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1;g1276c94bb8a_0_128">
              <a:extLst>
                <a:ext uri="{FF2B5EF4-FFF2-40B4-BE49-F238E27FC236}">
                  <a16:creationId xmlns:a16="http://schemas.microsoft.com/office/drawing/2014/main" id="{9642A3D0-D468-4171-8D56-F7EEEA5DECA9}"/>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2;g1276c94bb8a_0_128">
              <a:extLst>
                <a:ext uri="{FF2B5EF4-FFF2-40B4-BE49-F238E27FC236}">
                  <a16:creationId xmlns:a16="http://schemas.microsoft.com/office/drawing/2014/main" id="{FC9DA544-978A-4E42-AAF8-651379A3B6FC}"/>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3;g1276c94bb8a_0_128">
              <a:extLst>
                <a:ext uri="{FF2B5EF4-FFF2-40B4-BE49-F238E27FC236}">
                  <a16:creationId xmlns:a16="http://schemas.microsoft.com/office/drawing/2014/main" id="{83340C8E-D6B3-47E2-8988-4C4E70558C16}"/>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4;g1276c94bb8a_0_128">
              <a:extLst>
                <a:ext uri="{FF2B5EF4-FFF2-40B4-BE49-F238E27FC236}">
                  <a16:creationId xmlns:a16="http://schemas.microsoft.com/office/drawing/2014/main" id="{DCF8D2A8-4B4B-48C9-ADCE-800730738ED3}"/>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5;g1276c94bb8a_0_128">
              <a:extLst>
                <a:ext uri="{FF2B5EF4-FFF2-40B4-BE49-F238E27FC236}">
                  <a16:creationId xmlns:a16="http://schemas.microsoft.com/office/drawing/2014/main" id="{CEC61060-3BC4-43A0-94DB-EDCA2A4028E2}"/>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6;g1276c94bb8a_0_128">
              <a:extLst>
                <a:ext uri="{FF2B5EF4-FFF2-40B4-BE49-F238E27FC236}">
                  <a16:creationId xmlns:a16="http://schemas.microsoft.com/office/drawing/2014/main" id="{872A1638-5FC8-43D9-8E31-6310134FA3FC}"/>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7;g1276c94bb8a_0_128">
              <a:extLst>
                <a:ext uri="{FF2B5EF4-FFF2-40B4-BE49-F238E27FC236}">
                  <a16:creationId xmlns:a16="http://schemas.microsoft.com/office/drawing/2014/main" id="{D8EBB577-BC6E-4E89-B8A6-9F515274083A}"/>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38;g1276c94bb8a_0_128">
              <a:extLst>
                <a:ext uri="{FF2B5EF4-FFF2-40B4-BE49-F238E27FC236}">
                  <a16:creationId xmlns:a16="http://schemas.microsoft.com/office/drawing/2014/main" id="{CA44BD91-C143-4DF0-A469-D6D09C0B69DB}"/>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39;g1276c94bb8a_0_128">
              <a:extLst>
                <a:ext uri="{FF2B5EF4-FFF2-40B4-BE49-F238E27FC236}">
                  <a16:creationId xmlns:a16="http://schemas.microsoft.com/office/drawing/2014/main" id="{61C23D39-E0FC-41CF-B589-8A66F2559EF3}"/>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0;g1276c94bb8a_0_128">
              <a:extLst>
                <a:ext uri="{FF2B5EF4-FFF2-40B4-BE49-F238E27FC236}">
                  <a16:creationId xmlns:a16="http://schemas.microsoft.com/office/drawing/2014/main" id="{BB2BD79E-F1B7-4862-8042-7392C0F713AF}"/>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41;g1276c94bb8a_0_128">
              <a:extLst>
                <a:ext uri="{FF2B5EF4-FFF2-40B4-BE49-F238E27FC236}">
                  <a16:creationId xmlns:a16="http://schemas.microsoft.com/office/drawing/2014/main" id="{A30FB5AD-7D1C-448F-A63C-44681F747025}"/>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42;g1276c94bb8a_0_128">
              <a:extLst>
                <a:ext uri="{FF2B5EF4-FFF2-40B4-BE49-F238E27FC236}">
                  <a16:creationId xmlns:a16="http://schemas.microsoft.com/office/drawing/2014/main" id="{CF464B27-F0E8-4B27-A5A6-041B91F51D40}"/>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43;g1276c94bb8a_0_128">
              <a:extLst>
                <a:ext uri="{FF2B5EF4-FFF2-40B4-BE49-F238E27FC236}">
                  <a16:creationId xmlns:a16="http://schemas.microsoft.com/office/drawing/2014/main" id="{3C3F10D5-ED46-4263-972E-2BA3DFC524C9}"/>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44;g1276c94bb8a_0_128">
              <a:extLst>
                <a:ext uri="{FF2B5EF4-FFF2-40B4-BE49-F238E27FC236}">
                  <a16:creationId xmlns:a16="http://schemas.microsoft.com/office/drawing/2014/main" id="{8A38E43E-84F6-4DF8-BF52-592F9F8317C1}"/>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3" name="Google Shape;1845;g1276c94bb8a_0_128">
            <a:extLst>
              <a:ext uri="{FF2B5EF4-FFF2-40B4-BE49-F238E27FC236}">
                <a16:creationId xmlns:a16="http://schemas.microsoft.com/office/drawing/2014/main" id="{6F9ABB85-A7D5-4C9B-AE96-39B289EC51E2}"/>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sz="1400" b="1" i="0" u="none" strike="noStrike" cap="none">
                <a:solidFill>
                  <a:schemeClr val="dk1"/>
                </a:solidFill>
                <a:latin typeface="Gravur-Condensed" panose="02000506020000020004" pitchFamily="2" charset="0"/>
              </a:rPr>
              <a:t>30 </a:t>
            </a:r>
            <a:r>
              <a:rPr lang="de-DE" sz="1400" b="1" i="0" u="none" strike="noStrike" cap="none" err="1">
                <a:solidFill>
                  <a:schemeClr val="dk1"/>
                </a:solidFill>
                <a:latin typeface="Gravur-Condensed" panose="02000506020000020004" pitchFamily="2" charset="0"/>
              </a:rPr>
              <a:t>seconds</a:t>
            </a:r>
            <a:r>
              <a:rPr lang="de-DE" sz="1400" b="0" i="0" u="none" strike="noStrike" cap="none">
                <a:solidFill>
                  <a:schemeClr val="dk1"/>
                </a:solidFill>
                <a:latin typeface="Gravur-Condensed" panose="02000506020000020004" pitchFamily="2" charset="0"/>
                <a:sym typeface="Arial"/>
              </a:rPr>
              <a:t> 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130533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265DB1-4753-42AC-B126-F863B7F9998E}"/>
              </a:ext>
            </a:extLst>
          </p:cNvPr>
          <p:cNvSpPr>
            <a:spLocks noGrp="1"/>
          </p:cNvSpPr>
          <p:nvPr>
            <p:ph type="body" sz="quarter" idx="10"/>
          </p:nvPr>
        </p:nvSpPr>
        <p:spPr>
          <a:xfrm>
            <a:off x="0" y="920979"/>
            <a:ext cx="12192000" cy="577569"/>
          </a:xfrm>
        </p:spPr>
        <p:txBody>
          <a:bodyPr/>
          <a:lstStyle/>
          <a:p>
            <a:pPr algn="ctr"/>
            <a:r>
              <a:rPr lang="fr-FR" err="1"/>
              <a:t>Steps</a:t>
            </a:r>
            <a:r>
              <a:rPr lang="fr-FR"/>
              <a:t> for </a:t>
            </a:r>
            <a:r>
              <a:rPr lang="fr-FR" err="1"/>
              <a:t>survey</a:t>
            </a:r>
            <a:r>
              <a:rPr lang="fr-FR"/>
              <a:t> plan design and </a:t>
            </a:r>
            <a:r>
              <a:rPr lang="fr-FR" err="1"/>
              <a:t>implementation</a:t>
            </a:r>
            <a:endParaRPr lang="en-US"/>
          </a:p>
        </p:txBody>
      </p:sp>
      <p:grpSp>
        <p:nvGrpSpPr>
          <p:cNvPr id="8" name="Group 7">
            <a:extLst>
              <a:ext uri="{FF2B5EF4-FFF2-40B4-BE49-F238E27FC236}">
                <a16:creationId xmlns:a16="http://schemas.microsoft.com/office/drawing/2014/main" id="{E787B950-26AD-40B3-BF77-A2AEFC785447}"/>
              </a:ext>
            </a:extLst>
          </p:cNvPr>
          <p:cNvGrpSpPr/>
          <p:nvPr/>
        </p:nvGrpSpPr>
        <p:grpSpPr>
          <a:xfrm>
            <a:off x="1544591" y="1786878"/>
            <a:ext cx="9102817" cy="4422834"/>
            <a:chOff x="1108600" y="1149523"/>
            <a:chExt cx="8688934" cy="4422834"/>
          </a:xfrm>
        </p:grpSpPr>
        <p:grpSp>
          <p:nvGrpSpPr>
            <p:cNvPr id="9" name="Group 8">
              <a:extLst>
                <a:ext uri="{FF2B5EF4-FFF2-40B4-BE49-F238E27FC236}">
                  <a16:creationId xmlns:a16="http://schemas.microsoft.com/office/drawing/2014/main" id="{8E577421-05C4-4877-B029-AFE32E530C06}"/>
                </a:ext>
              </a:extLst>
            </p:cNvPr>
            <p:cNvGrpSpPr/>
            <p:nvPr/>
          </p:nvGrpSpPr>
          <p:grpSpPr>
            <a:xfrm>
              <a:off x="1108600" y="1149523"/>
              <a:ext cx="8687180" cy="411892"/>
              <a:chOff x="1110354" y="1149523"/>
              <a:chExt cx="8687180" cy="411892"/>
            </a:xfrm>
          </p:grpSpPr>
          <p:sp>
            <p:nvSpPr>
              <p:cNvPr id="31" name="Rectangle 30">
                <a:extLst>
                  <a:ext uri="{FF2B5EF4-FFF2-40B4-BE49-F238E27FC236}">
                    <a16:creationId xmlns:a16="http://schemas.microsoft.com/office/drawing/2014/main" id="{261915CB-79BD-4762-A5B2-56FDBB4092E0}"/>
                  </a:ext>
                </a:extLst>
              </p:cNvPr>
              <p:cNvSpPr/>
              <p:nvPr/>
            </p:nvSpPr>
            <p:spPr>
              <a:xfrm>
                <a:off x="1522245" y="1164476"/>
                <a:ext cx="8275289" cy="3819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85000"/>
                  </a:lnSpc>
                  <a:buClr>
                    <a:schemeClr val="dk2"/>
                  </a:buClr>
                  <a:buSzPts val="2125"/>
                </a:pPr>
                <a:r>
                  <a:rPr lang="en-US" sz="1600" b="1">
                    <a:solidFill>
                      <a:schemeClr val="tx1"/>
                    </a:solidFill>
                    <a:latin typeface="Roboto" panose="02000000000000000000" pitchFamily="2" charset="0"/>
                    <a:ea typeface="Roboto" panose="02000000000000000000" pitchFamily="2" charset="0"/>
                    <a:cs typeface="Calibri" panose="020F0502020204030204" pitchFamily="34" charset="0"/>
                  </a:rPr>
                  <a:t>Define survey area in relation with study area</a:t>
                </a:r>
              </a:p>
            </p:txBody>
          </p:sp>
          <p:sp>
            <p:nvSpPr>
              <p:cNvPr id="32" name="Oval 31">
                <a:extLst>
                  <a:ext uri="{FF2B5EF4-FFF2-40B4-BE49-F238E27FC236}">
                    <a16:creationId xmlns:a16="http://schemas.microsoft.com/office/drawing/2014/main" id="{E6AB32D4-EDA3-4DC7-934A-FF0087E6F0F2}"/>
                  </a:ext>
                </a:extLst>
              </p:cNvPr>
              <p:cNvSpPr/>
              <p:nvPr/>
            </p:nvSpPr>
            <p:spPr>
              <a:xfrm>
                <a:off x="1110354" y="1149523"/>
                <a:ext cx="411892" cy="4118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latin typeface="Roboto" panose="02000000000000000000" pitchFamily="2" charset="0"/>
                    <a:ea typeface="Roboto" panose="02000000000000000000" pitchFamily="2" charset="0"/>
                    <a:cs typeface="Calibri" panose="020F0502020204030204" pitchFamily="34" charset="0"/>
                  </a:rPr>
                  <a:t>1</a:t>
                </a:r>
              </a:p>
            </p:txBody>
          </p:sp>
        </p:grpSp>
        <p:grpSp>
          <p:nvGrpSpPr>
            <p:cNvPr id="10" name="Group 9">
              <a:extLst>
                <a:ext uri="{FF2B5EF4-FFF2-40B4-BE49-F238E27FC236}">
                  <a16:creationId xmlns:a16="http://schemas.microsoft.com/office/drawing/2014/main" id="{EE59A169-32CB-4542-A514-CAFD79492E7F}"/>
                </a:ext>
              </a:extLst>
            </p:cNvPr>
            <p:cNvGrpSpPr/>
            <p:nvPr/>
          </p:nvGrpSpPr>
          <p:grpSpPr>
            <a:xfrm>
              <a:off x="1108600" y="1722515"/>
              <a:ext cx="8687180" cy="411892"/>
              <a:chOff x="1110354" y="1720379"/>
              <a:chExt cx="8687180" cy="411892"/>
            </a:xfrm>
          </p:grpSpPr>
          <p:sp>
            <p:nvSpPr>
              <p:cNvPr id="29" name="Rectangle 28">
                <a:extLst>
                  <a:ext uri="{FF2B5EF4-FFF2-40B4-BE49-F238E27FC236}">
                    <a16:creationId xmlns:a16="http://schemas.microsoft.com/office/drawing/2014/main" id="{343D65BD-7E55-4B4C-8191-8E3939538F87}"/>
                  </a:ext>
                </a:extLst>
              </p:cNvPr>
              <p:cNvSpPr/>
              <p:nvPr/>
            </p:nvSpPr>
            <p:spPr>
              <a:xfrm>
                <a:off x="1522245" y="1735332"/>
                <a:ext cx="8275289" cy="381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85000"/>
                  </a:lnSpc>
                  <a:buClr>
                    <a:schemeClr val="dk2"/>
                  </a:buClr>
                  <a:buSzPts val="2125"/>
                </a:pPr>
                <a:r>
                  <a:rPr lang="fr-FR" sz="1600" b="1" err="1">
                    <a:solidFill>
                      <a:schemeClr val="accent1"/>
                    </a:solidFill>
                    <a:latin typeface="Roboto" panose="02000000000000000000" pitchFamily="2" charset="0"/>
                    <a:ea typeface="Roboto" panose="02000000000000000000" pitchFamily="2" charset="0"/>
                    <a:cs typeface="Calibri" panose="020F0502020204030204" pitchFamily="34" charset="0"/>
                  </a:rPr>
                  <a:t>Define</a:t>
                </a:r>
                <a:r>
                  <a:rPr lang="fr-FR" sz="1600" b="1">
                    <a:solidFill>
                      <a:schemeClr val="accent1"/>
                    </a:solidFill>
                    <a:latin typeface="Roboto" panose="02000000000000000000" pitchFamily="2" charset="0"/>
                    <a:ea typeface="Roboto" panose="02000000000000000000" pitchFamily="2" charset="0"/>
                    <a:cs typeface="Calibri" panose="020F0502020204030204" pitchFamily="34" charset="0"/>
                  </a:rPr>
                  <a:t> </a:t>
                </a:r>
                <a:r>
                  <a:rPr lang="fr-FR" sz="1600" b="1" err="1">
                    <a:solidFill>
                      <a:schemeClr val="accent1"/>
                    </a:solidFill>
                    <a:latin typeface="Roboto" panose="02000000000000000000" pitchFamily="2" charset="0"/>
                    <a:ea typeface="Roboto" panose="02000000000000000000" pitchFamily="2" charset="0"/>
                    <a:cs typeface="Calibri" panose="020F0502020204030204" pitchFamily="34" charset="0"/>
                  </a:rPr>
                  <a:t>survey</a:t>
                </a:r>
                <a:r>
                  <a:rPr lang="fr-FR" sz="1600" b="1">
                    <a:solidFill>
                      <a:schemeClr val="accent1"/>
                    </a:solidFill>
                    <a:latin typeface="Roboto" panose="02000000000000000000" pitchFamily="2" charset="0"/>
                    <a:ea typeface="Roboto" panose="02000000000000000000" pitchFamily="2" charset="0"/>
                    <a:cs typeface="Calibri" panose="020F0502020204030204" pitchFamily="34" charset="0"/>
                  </a:rPr>
                  <a:t> plan </a:t>
                </a:r>
                <a:r>
                  <a:rPr lang="fr-FR" sz="1600" b="1" err="1">
                    <a:solidFill>
                      <a:schemeClr val="accent1"/>
                    </a:solidFill>
                    <a:latin typeface="Roboto" panose="02000000000000000000" pitchFamily="2" charset="0"/>
                    <a:ea typeface="Roboto" panose="02000000000000000000" pitchFamily="2" charset="0"/>
                    <a:cs typeface="Calibri" panose="020F0502020204030204" pitchFamily="34" charset="0"/>
                  </a:rPr>
                  <a:t>depending</a:t>
                </a:r>
                <a:r>
                  <a:rPr lang="fr-FR" sz="1600" b="1">
                    <a:solidFill>
                      <a:schemeClr val="accent1"/>
                    </a:solidFill>
                    <a:latin typeface="Roboto" panose="02000000000000000000" pitchFamily="2" charset="0"/>
                    <a:ea typeface="Roboto" panose="02000000000000000000" pitchFamily="2" charset="0"/>
                    <a:cs typeface="Calibri" panose="020F0502020204030204" pitchFamily="34" charset="0"/>
                  </a:rPr>
                  <a:t> on the </a:t>
                </a:r>
                <a:r>
                  <a:rPr lang="fr-FR" sz="1600" b="1" err="1">
                    <a:solidFill>
                      <a:schemeClr val="accent1"/>
                    </a:solidFill>
                    <a:latin typeface="Roboto" panose="02000000000000000000" pitchFamily="2" charset="0"/>
                    <a:ea typeface="Roboto" panose="02000000000000000000" pitchFamily="2" charset="0"/>
                    <a:cs typeface="Calibri" panose="020F0502020204030204" pitchFamily="34" charset="0"/>
                  </a:rPr>
                  <a:t>project</a:t>
                </a:r>
                <a:r>
                  <a:rPr lang="fr-FR" sz="1600" b="1">
                    <a:solidFill>
                      <a:schemeClr val="accent1"/>
                    </a:solidFill>
                    <a:latin typeface="Roboto" panose="02000000000000000000" pitchFamily="2" charset="0"/>
                    <a:ea typeface="Roboto" panose="02000000000000000000" pitchFamily="2" charset="0"/>
                    <a:cs typeface="Calibri" panose="020F0502020204030204" pitchFamily="34" charset="0"/>
                  </a:rPr>
                  <a:t> goal, </a:t>
                </a:r>
                <a:r>
                  <a:rPr lang="fr-FR" sz="1600" b="1" err="1">
                    <a:solidFill>
                      <a:schemeClr val="accent1"/>
                    </a:solidFill>
                    <a:latin typeface="Roboto" panose="02000000000000000000" pitchFamily="2" charset="0"/>
                    <a:ea typeface="Roboto" panose="02000000000000000000" pitchFamily="2" charset="0"/>
                    <a:cs typeface="Calibri" panose="020F0502020204030204" pitchFamily="34" charset="0"/>
                  </a:rPr>
                  <a:t>existing</a:t>
                </a:r>
                <a:r>
                  <a:rPr lang="fr-FR" sz="1600" b="1">
                    <a:solidFill>
                      <a:schemeClr val="accent1"/>
                    </a:solidFill>
                    <a:latin typeface="Roboto" panose="02000000000000000000" pitchFamily="2" charset="0"/>
                    <a:ea typeface="Roboto" panose="02000000000000000000" pitchFamily="2" charset="0"/>
                    <a:cs typeface="Calibri" panose="020F0502020204030204" pitchFamily="34" charset="0"/>
                  </a:rPr>
                  <a:t> data, </a:t>
                </a:r>
                <a:r>
                  <a:rPr lang="fr-FR" sz="1600" b="1" err="1">
                    <a:solidFill>
                      <a:schemeClr val="accent1"/>
                    </a:solidFill>
                    <a:latin typeface="Roboto" panose="02000000000000000000" pitchFamily="2" charset="0"/>
                    <a:ea typeface="Roboto" panose="02000000000000000000" pitchFamily="2" charset="0"/>
                    <a:cs typeface="Calibri" panose="020F0502020204030204" pitchFamily="34" charset="0"/>
                  </a:rPr>
                  <a:t>available</a:t>
                </a:r>
                <a:r>
                  <a:rPr lang="fr-FR" sz="1600" b="1">
                    <a:solidFill>
                      <a:schemeClr val="accent1"/>
                    </a:solidFill>
                    <a:latin typeface="Roboto" panose="02000000000000000000" pitchFamily="2" charset="0"/>
                    <a:ea typeface="Roboto" panose="02000000000000000000" pitchFamily="2" charset="0"/>
                    <a:cs typeface="Calibri" panose="020F0502020204030204" pitchFamily="34" charset="0"/>
                  </a:rPr>
                  <a:t> time &amp; budget</a:t>
                </a:r>
                <a:endParaRPr lang="en-US" sz="1600" b="1">
                  <a:solidFill>
                    <a:schemeClr val="accent1"/>
                  </a:solidFill>
                  <a:latin typeface="Roboto" panose="02000000000000000000" pitchFamily="2" charset="0"/>
                  <a:ea typeface="Roboto" panose="02000000000000000000" pitchFamily="2" charset="0"/>
                  <a:cs typeface="Calibri" panose="020F0502020204030204" pitchFamily="34" charset="0"/>
                </a:endParaRPr>
              </a:p>
            </p:txBody>
          </p:sp>
          <p:sp>
            <p:nvSpPr>
              <p:cNvPr id="30" name="Oval 29">
                <a:extLst>
                  <a:ext uri="{FF2B5EF4-FFF2-40B4-BE49-F238E27FC236}">
                    <a16:creationId xmlns:a16="http://schemas.microsoft.com/office/drawing/2014/main" id="{C90CD2B3-B669-4E2D-959A-8B05045E68C5}"/>
                  </a:ext>
                </a:extLst>
              </p:cNvPr>
              <p:cNvSpPr/>
              <p:nvPr/>
            </p:nvSpPr>
            <p:spPr>
              <a:xfrm>
                <a:off x="1110354" y="1720379"/>
                <a:ext cx="411892" cy="4118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latin typeface="Roboto" panose="02000000000000000000" pitchFamily="2" charset="0"/>
                    <a:ea typeface="Roboto" panose="02000000000000000000" pitchFamily="2" charset="0"/>
                    <a:cs typeface="Calibri" panose="020F0502020204030204" pitchFamily="34" charset="0"/>
                  </a:rPr>
                  <a:t>2</a:t>
                </a:r>
              </a:p>
            </p:txBody>
          </p:sp>
        </p:grpSp>
        <p:grpSp>
          <p:nvGrpSpPr>
            <p:cNvPr id="11" name="Group 10">
              <a:extLst>
                <a:ext uri="{FF2B5EF4-FFF2-40B4-BE49-F238E27FC236}">
                  <a16:creationId xmlns:a16="http://schemas.microsoft.com/office/drawing/2014/main" id="{50486675-177D-4969-96EA-CD61A0D7856B}"/>
                </a:ext>
              </a:extLst>
            </p:cNvPr>
            <p:cNvGrpSpPr/>
            <p:nvPr/>
          </p:nvGrpSpPr>
          <p:grpSpPr>
            <a:xfrm>
              <a:off x="1108600" y="2868499"/>
              <a:ext cx="8687180" cy="411892"/>
              <a:chOff x="1110354" y="2869566"/>
              <a:chExt cx="8687180" cy="411892"/>
            </a:xfrm>
          </p:grpSpPr>
          <p:sp>
            <p:nvSpPr>
              <p:cNvPr id="27" name="Rectangle 26">
                <a:extLst>
                  <a:ext uri="{FF2B5EF4-FFF2-40B4-BE49-F238E27FC236}">
                    <a16:creationId xmlns:a16="http://schemas.microsoft.com/office/drawing/2014/main" id="{23AB69E4-2966-497A-A6D5-2DE59924D027}"/>
                  </a:ext>
                </a:extLst>
              </p:cNvPr>
              <p:cNvSpPr/>
              <p:nvPr/>
            </p:nvSpPr>
            <p:spPr>
              <a:xfrm>
                <a:off x="1522245" y="2884519"/>
                <a:ext cx="8275289" cy="381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5000"/>
                  </a:lnSpc>
                  <a:buClr>
                    <a:schemeClr val="dk2"/>
                  </a:buClr>
                  <a:buSzPts val="2125"/>
                </a:pPr>
                <a:r>
                  <a:rPr lang="en-US" sz="1600" b="1">
                    <a:solidFill>
                      <a:schemeClr val="accent1"/>
                    </a:solidFill>
                    <a:latin typeface="Roboto" panose="02000000000000000000" pitchFamily="2" charset="0"/>
                    <a:ea typeface="Roboto" panose="02000000000000000000" pitchFamily="2" charset="0"/>
                    <a:cs typeface="Calibri" panose="020F0502020204030204" pitchFamily="34" charset="0"/>
                  </a:rPr>
                  <a:t>Set up the logistic for the survey campaign : communication, authorizations, equipment, …</a:t>
                </a:r>
              </a:p>
            </p:txBody>
          </p:sp>
          <p:sp>
            <p:nvSpPr>
              <p:cNvPr id="28" name="Oval 27">
                <a:extLst>
                  <a:ext uri="{FF2B5EF4-FFF2-40B4-BE49-F238E27FC236}">
                    <a16:creationId xmlns:a16="http://schemas.microsoft.com/office/drawing/2014/main" id="{08DF87E0-BA56-49B0-9826-B1791BA88AC5}"/>
                  </a:ext>
                </a:extLst>
              </p:cNvPr>
              <p:cNvSpPr/>
              <p:nvPr/>
            </p:nvSpPr>
            <p:spPr>
              <a:xfrm>
                <a:off x="1110354" y="2869566"/>
                <a:ext cx="411892" cy="4118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latin typeface="Roboto" panose="02000000000000000000" pitchFamily="2" charset="0"/>
                    <a:ea typeface="Roboto" panose="02000000000000000000" pitchFamily="2" charset="0"/>
                    <a:cs typeface="Calibri" panose="020F0502020204030204" pitchFamily="34" charset="0"/>
                  </a:rPr>
                  <a:t>4</a:t>
                </a:r>
              </a:p>
            </p:txBody>
          </p:sp>
        </p:grpSp>
        <p:grpSp>
          <p:nvGrpSpPr>
            <p:cNvPr id="12" name="Group 11">
              <a:extLst>
                <a:ext uri="{FF2B5EF4-FFF2-40B4-BE49-F238E27FC236}">
                  <a16:creationId xmlns:a16="http://schemas.microsoft.com/office/drawing/2014/main" id="{C9AADF9F-6592-4B52-87BC-47A8F2E01A4D}"/>
                </a:ext>
              </a:extLst>
            </p:cNvPr>
            <p:cNvGrpSpPr/>
            <p:nvPr/>
          </p:nvGrpSpPr>
          <p:grpSpPr>
            <a:xfrm>
              <a:off x="1108600" y="4014483"/>
              <a:ext cx="8687180" cy="411892"/>
              <a:chOff x="1110354" y="3982214"/>
              <a:chExt cx="8687180" cy="411892"/>
            </a:xfrm>
          </p:grpSpPr>
          <p:sp>
            <p:nvSpPr>
              <p:cNvPr id="25" name="Rectangle 24">
                <a:extLst>
                  <a:ext uri="{FF2B5EF4-FFF2-40B4-BE49-F238E27FC236}">
                    <a16:creationId xmlns:a16="http://schemas.microsoft.com/office/drawing/2014/main" id="{FFE23997-CB14-4B1A-9F19-6B45C4EA379C}"/>
                  </a:ext>
                </a:extLst>
              </p:cNvPr>
              <p:cNvSpPr/>
              <p:nvPr/>
            </p:nvSpPr>
            <p:spPr>
              <a:xfrm>
                <a:off x="1522245" y="3997167"/>
                <a:ext cx="8275289" cy="381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5000"/>
                  </a:lnSpc>
                  <a:buClr>
                    <a:schemeClr val="dk2"/>
                  </a:buClr>
                  <a:buSzPts val="2125"/>
                </a:pPr>
                <a:r>
                  <a:rPr lang="fr-FR" sz="1600" b="1" err="1">
                    <a:solidFill>
                      <a:schemeClr val="accent1"/>
                    </a:solidFill>
                    <a:latin typeface="Roboto" panose="02000000000000000000" pitchFamily="2" charset="0"/>
                    <a:ea typeface="Roboto" panose="02000000000000000000" pitchFamily="2" charset="0"/>
                    <a:cs typeface="Calibri" panose="020F0502020204030204" pitchFamily="34" charset="0"/>
                  </a:rPr>
                  <a:t>Implement</a:t>
                </a:r>
                <a:r>
                  <a:rPr lang="fr-FR" sz="1600" b="1">
                    <a:solidFill>
                      <a:schemeClr val="accent1"/>
                    </a:solidFill>
                    <a:latin typeface="Roboto" panose="02000000000000000000" pitchFamily="2" charset="0"/>
                    <a:ea typeface="Roboto" panose="02000000000000000000" pitchFamily="2" charset="0"/>
                    <a:cs typeface="Calibri" panose="020F0502020204030204" pitchFamily="34" charset="0"/>
                  </a:rPr>
                  <a:t> a pilot </a:t>
                </a:r>
                <a:r>
                  <a:rPr lang="fr-FR" sz="1600" b="1" err="1">
                    <a:solidFill>
                      <a:schemeClr val="accent1"/>
                    </a:solidFill>
                    <a:latin typeface="Roboto" panose="02000000000000000000" pitchFamily="2" charset="0"/>
                    <a:ea typeface="Roboto" panose="02000000000000000000" pitchFamily="2" charset="0"/>
                    <a:cs typeface="Calibri" panose="020F0502020204030204" pitchFamily="34" charset="0"/>
                  </a:rPr>
                  <a:t>survey</a:t>
                </a:r>
                <a:endParaRPr lang="fr-FR" sz="1600" b="1">
                  <a:solidFill>
                    <a:schemeClr val="accent1"/>
                  </a:solidFill>
                  <a:latin typeface="Roboto" panose="02000000000000000000" pitchFamily="2" charset="0"/>
                  <a:ea typeface="Roboto" panose="02000000000000000000" pitchFamily="2" charset="0"/>
                  <a:cs typeface="Calibri" panose="020F0502020204030204" pitchFamily="34" charset="0"/>
                </a:endParaRPr>
              </a:p>
            </p:txBody>
          </p:sp>
          <p:sp>
            <p:nvSpPr>
              <p:cNvPr id="26" name="Oval 25">
                <a:extLst>
                  <a:ext uri="{FF2B5EF4-FFF2-40B4-BE49-F238E27FC236}">
                    <a16:creationId xmlns:a16="http://schemas.microsoft.com/office/drawing/2014/main" id="{B1EA7649-6812-4BC8-8810-0C888E3E2EBE}"/>
                  </a:ext>
                </a:extLst>
              </p:cNvPr>
              <p:cNvSpPr/>
              <p:nvPr/>
            </p:nvSpPr>
            <p:spPr>
              <a:xfrm>
                <a:off x="1110354" y="3982214"/>
                <a:ext cx="411892" cy="4118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latin typeface="Roboto" panose="02000000000000000000" pitchFamily="2" charset="0"/>
                    <a:ea typeface="Roboto" panose="02000000000000000000" pitchFamily="2" charset="0"/>
                    <a:cs typeface="Calibri" panose="020F0502020204030204" pitchFamily="34" charset="0"/>
                  </a:rPr>
                  <a:t>6</a:t>
                </a:r>
              </a:p>
            </p:txBody>
          </p:sp>
        </p:grpSp>
        <p:grpSp>
          <p:nvGrpSpPr>
            <p:cNvPr id="13" name="Group 12">
              <a:extLst>
                <a:ext uri="{FF2B5EF4-FFF2-40B4-BE49-F238E27FC236}">
                  <a16:creationId xmlns:a16="http://schemas.microsoft.com/office/drawing/2014/main" id="{0AC9968C-AB24-4ABD-8494-3F264D286249}"/>
                </a:ext>
              </a:extLst>
            </p:cNvPr>
            <p:cNvGrpSpPr/>
            <p:nvPr/>
          </p:nvGrpSpPr>
          <p:grpSpPr>
            <a:xfrm>
              <a:off x="1108600" y="5160465"/>
              <a:ext cx="8688934" cy="411892"/>
              <a:chOff x="1108600" y="5160465"/>
              <a:chExt cx="8688934" cy="411892"/>
            </a:xfrm>
          </p:grpSpPr>
          <p:sp>
            <p:nvSpPr>
              <p:cNvPr id="23" name="Rectangle 22">
                <a:extLst>
                  <a:ext uri="{FF2B5EF4-FFF2-40B4-BE49-F238E27FC236}">
                    <a16:creationId xmlns:a16="http://schemas.microsoft.com/office/drawing/2014/main" id="{EC5A6947-D943-40D5-B597-28E316DA8122}"/>
                  </a:ext>
                </a:extLst>
              </p:cNvPr>
              <p:cNvSpPr/>
              <p:nvPr/>
            </p:nvSpPr>
            <p:spPr>
              <a:xfrm>
                <a:off x="1522245" y="5175418"/>
                <a:ext cx="8275289" cy="381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5000"/>
                  </a:lnSpc>
                  <a:buClr>
                    <a:schemeClr val="dk2"/>
                  </a:buClr>
                  <a:buSzPts val="2125"/>
                </a:pPr>
                <a:r>
                  <a:rPr lang="en-US" sz="1600" b="1">
                    <a:solidFill>
                      <a:schemeClr val="accent1"/>
                    </a:solidFill>
                    <a:latin typeface="Roboto" panose="02000000000000000000" pitchFamily="2" charset="0"/>
                    <a:ea typeface="Roboto" panose="02000000000000000000" pitchFamily="2" charset="0"/>
                    <a:cs typeface="Calibri" panose="020F0502020204030204" pitchFamily="34" charset="0"/>
                  </a:rPr>
                  <a:t>Clean / control / process the data collected</a:t>
                </a:r>
              </a:p>
            </p:txBody>
          </p:sp>
          <p:sp>
            <p:nvSpPr>
              <p:cNvPr id="24" name="Oval 23">
                <a:extLst>
                  <a:ext uri="{FF2B5EF4-FFF2-40B4-BE49-F238E27FC236}">
                    <a16:creationId xmlns:a16="http://schemas.microsoft.com/office/drawing/2014/main" id="{702B52B7-749A-48F6-9709-8178F3ED3E6C}"/>
                  </a:ext>
                </a:extLst>
              </p:cNvPr>
              <p:cNvSpPr/>
              <p:nvPr/>
            </p:nvSpPr>
            <p:spPr>
              <a:xfrm>
                <a:off x="1108600" y="5160465"/>
                <a:ext cx="411892" cy="4118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latin typeface="Roboto" panose="02000000000000000000" pitchFamily="2" charset="0"/>
                    <a:ea typeface="Roboto" panose="02000000000000000000" pitchFamily="2" charset="0"/>
                    <a:cs typeface="Calibri" panose="020F0502020204030204" pitchFamily="34" charset="0"/>
                  </a:rPr>
                  <a:t>8</a:t>
                </a:r>
              </a:p>
            </p:txBody>
          </p:sp>
        </p:grpSp>
        <p:grpSp>
          <p:nvGrpSpPr>
            <p:cNvPr id="14" name="Group 13">
              <a:extLst>
                <a:ext uri="{FF2B5EF4-FFF2-40B4-BE49-F238E27FC236}">
                  <a16:creationId xmlns:a16="http://schemas.microsoft.com/office/drawing/2014/main" id="{361124CD-7F99-48AA-B01F-E458E580DB21}"/>
                </a:ext>
              </a:extLst>
            </p:cNvPr>
            <p:cNvGrpSpPr/>
            <p:nvPr/>
          </p:nvGrpSpPr>
          <p:grpSpPr>
            <a:xfrm>
              <a:off x="1108600" y="2295507"/>
              <a:ext cx="8688934" cy="411892"/>
              <a:chOff x="1108600" y="2291232"/>
              <a:chExt cx="8688934" cy="411892"/>
            </a:xfrm>
          </p:grpSpPr>
          <p:sp>
            <p:nvSpPr>
              <p:cNvPr id="21" name="Rectangle 20">
                <a:extLst>
                  <a:ext uri="{FF2B5EF4-FFF2-40B4-BE49-F238E27FC236}">
                    <a16:creationId xmlns:a16="http://schemas.microsoft.com/office/drawing/2014/main" id="{8B0F486B-D7F5-48B8-977B-EA5C247381FB}"/>
                  </a:ext>
                </a:extLst>
              </p:cNvPr>
              <p:cNvSpPr/>
              <p:nvPr/>
            </p:nvSpPr>
            <p:spPr>
              <a:xfrm>
                <a:off x="1522245" y="2306185"/>
                <a:ext cx="8275289" cy="3819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85000"/>
                  </a:lnSpc>
                  <a:spcBef>
                    <a:spcPts val="3000"/>
                  </a:spcBef>
                  <a:buClr>
                    <a:schemeClr val="dk2"/>
                  </a:buClr>
                  <a:buSzPts val="2125"/>
                </a:pPr>
                <a:r>
                  <a:rPr lang="en-US" sz="1600" b="1">
                    <a:solidFill>
                      <a:schemeClr val="tx1"/>
                    </a:solidFill>
                    <a:latin typeface="Roboto" panose="02000000000000000000" pitchFamily="2" charset="0"/>
                    <a:ea typeface="Roboto" panose="02000000000000000000" pitchFamily="2" charset="0"/>
                    <a:cs typeface="Calibri" panose="020F0502020204030204" pitchFamily="34" charset="0"/>
                  </a:rPr>
                  <a:t>Prepare forms for each type of survey</a:t>
                </a:r>
              </a:p>
            </p:txBody>
          </p:sp>
          <p:sp>
            <p:nvSpPr>
              <p:cNvPr id="22" name="Oval 21">
                <a:extLst>
                  <a:ext uri="{FF2B5EF4-FFF2-40B4-BE49-F238E27FC236}">
                    <a16:creationId xmlns:a16="http://schemas.microsoft.com/office/drawing/2014/main" id="{C7C5711D-518B-4EB4-B58C-13EADC4BE3C1}"/>
                  </a:ext>
                </a:extLst>
              </p:cNvPr>
              <p:cNvSpPr/>
              <p:nvPr/>
            </p:nvSpPr>
            <p:spPr>
              <a:xfrm>
                <a:off x="1108600" y="2291232"/>
                <a:ext cx="411892" cy="4118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latin typeface="Roboto" panose="02000000000000000000" pitchFamily="2" charset="0"/>
                    <a:ea typeface="Roboto" panose="02000000000000000000" pitchFamily="2" charset="0"/>
                    <a:cs typeface="Calibri" panose="020F0502020204030204" pitchFamily="34" charset="0"/>
                  </a:rPr>
                  <a:t>3</a:t>
                </a:r>
              </a:p>
            </p:txBody>
          </p:sp>
        </p:grpSp>
        <p:grpSp>
          <p:nvGrpSpPr>
            <p:cNvPr id="15" name="Group 14">
              <a:extLst>
                <a:ext uri="{FF2B5EF4-FFF2-40B4-BE49-F238E27FC236}">
                  <a16:creationId xmlns:a16="http://schemas.microsoft.com/office/drawing/2014/main" id="{71B12F2E-4CB2-4FCF-B82F-66563BE214DB}"/>
                </a:ext>
              </a:extLst>
            </p:cNvPr>
            <p:cNvGrpSpPr/>
            <p:nvPr/>
          </p:nvGrpSpPr>
          <p:grpSpPr>
            <a:xfrm>
              <a:off x="1108600" y="3441491"/>
              <a:ext cx="8688934" cy="411892"/>
              <a:chOff x="1108600" y="3417024"/>
              <a:chExt cx="8688934" cy="411892"/>
            </a:xfrm>
          </p:grpSpPr>
          <p:sp>
            <p:nvSpPr>
              <p:cNvPr id="19" name="Rectangle 18">
                <a:extLst>
                  <a:ext uri="{FF2B5EF4-FFF2-40B4-BE49-F238E27FC236}">
                    <a16:creationId xmlns:a16="http://schemas.microsoft.com/office/drawing/2014/main" id="{69A761DA-1C04-4FE9-A125-05D89B70A901}"/>
                  </a:ext>
                </a:extLst>
              </p:cNvPr>
              <p:cNvSpPr/>
              <p:nvPr/>
            </p:nvSpPr>
            <p:spPr>
              <a:xfrm>
                <a:off x="1522245" y="3431977"/>
                <a:ext cx="8275289" cy="3819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85000"/>
                  </a:lnSpc>
                  <a:spcBef>
                    <a:spcPts val="3000"/>
                  </a:spcBef>
                  <a:buClr>
                    <a:schemeClr val="dk2"/>
                  </a:buClr>
                  <a:buSzPts val="2125"/>
                </a:pPr>
                <a:r>
                  <a:rPr lang="fr-FR" sz="1600" b="1" err="1">
                    <a:solidFill>
                      <a:schemeClr val="tx1"/>
                    </a:solidFill>
                    <a:latin typeface="Roboto" panose="02000000000000000000" pitchFamily="2" charset="0"/>
                    <a:ea typeface="Roboto" panose="02000000000000000000" pitchFamily="2" charset="0"/>
                    <a:cs typeface="Calibri" panose="020F0502020204030204" pitchFamily="34" charset="0"/>
                  </a:rPr>
                  <a:t>Hire</a:t>
                </a:r>
                <a:r>
                  <a:rPr lang="fr-FR" sz="1600" b="1">
                    <a:solidFill>
                      <a:schemeClr val="tx1"/>
                    </a:solidFill>
                    <a:latin typeface="Roboto" panose="02000000000000000000" pitchFamily="2" charset="0"/>
                    <a:ea typeface="Roboto" panose="02000000000000000000" pitchFamily="2" charset="0"/>
                    <a:cs typeface="Calibri" panose="020F0502020204030204" pitchFamily="34" charset="0"/>
                  </a:rPr>
                  <a:t> and train </a:t>
                </a:r>
                <a:r>
                  <a:rPr lang="fr-FR" sz="1600" b="1" err="1">
                    <a:solidFill>
                      <a:schemeClr val="tx1"/>
                    </a:solidFill>
                    <a:latin typeface="Roboto" panose="02000000000000000000" pitchFamily="2" charset="0"/>
                    <a:ea typeface="Roboto" panose="02000000000000000000" pitchFamily="2" charset="0"/>
                    <a:cs typeface="Calibri" panose="020F0502020204030204" pitchFamily="34" charset="0"/>
                  </a:rPr>
                  <a:t>surveyors</a:t>
                </a:r>
                <a:endParaRPr lang="fr-FR" sz="1600" b="1">
                  <a:solidFill>
                    <a:schemeClr val="tx1"/>
                  </a:solidFill>
                  <a:latin typeface="Roboto" panose="02000000000000000000" pitchFamily="2" charset="0"/>
                  <a:ea typeface="Roboto" panose="02000000000000000000" pitchFamily="2" charset="0"/>
                  <a:cs typeface="Calibri" panose="020F0502020204030204" pitchFamily="34" charset="0"/>
                </a:endParaRPr>
              </a:p>
            </p:txBody>
          </p:sp>
          <p:sp>
            <p:nvSpPr>
              <p:cNvPr id="20" name="Oval 19">
                <a:extLst>
                  <a:ext uri="{FF2B5EF4-FFF2-40B4-BE49-F238E27FC236}">
                    <a16:creationId xmlns:a16="http://schemas.microsoft.com/office/drawing/2014/main" id="{105819F6-B78E-4F76-9A8B-DA79CF27FEF5}"/>
                  </a:ext>
                </a:extLst>
              </p:cNvPr>
              <p:cNvSpPr/>
              <p:nvPr/>
            </p:nvSpPr>
            <p:spPr>
              <a:xfrm>
                <a:off x="1108600" y="3417024"/>
                <a:ext cx="411892" cy="4118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latin typeface="Roboto" panose="02000000000000000000" pitchFamily="2" charset="0"/>
                    <a:ea typeface="Roboto" panose="02000000000000000000" pitchFamily="2" charset="0"/>
                    <a:cs typeface="Calibri" panose="020F0502020204030204" pitchFamily="34" charset="0"/>
                  </a:rPr>
                  <a:t>5</a:t>
                </a:r>
              </a:p>
            </p:txBody>
          </p:sp>
        </p:grpSp>
        <p:grpSp>
          <p:nvGrpSpPr>
            <p:cNvPr id="16" name="Group 15">
              <a:extLst>
                <a:ext uri="{FF2B5EF4-FFF2-40B4-BE49-F238E27FC236}">
                  <a16:creationId xmlns:a16="http://schemas.microsoft.com/office/drawing/2014/main" id="{7C662FDA-C2C5-42D3-8F6B-470EDB9DE839}"/>
                </a:ext>
              </a:extLst>
            </p:cNvPr>
            <p:cNvGrpSpPr/>
            <p:nvPr/>
          </p:nvGrpSpPr>
          <p:grpSpPr>
            <a:xfrm>
              <a:off x="1108600" y="4587475"/>
              <a:ext cx="8688934" cy="411892"/>
              <a:chOff x="1108600" y="4568021"/>
              <a:chExt cx="8688934" cy="411892"/>
            </a:xfrm>
          </p:grpSpPr>
          <p:sp>
            <p:nvSpPr>
              <p:cNvPr id="17" name="Rectangle 16">
                <a:extLst>
                  <a:ext uri="{FF2B5EF4-FFF2-40B4-BE49-F238E27FC236}">
                    <a16:creationId xmlns:a16="http://schemas.microsoft.com/office/drawing/2014/main" id="{1C38B41B-A25E-4780-A6B3-E2D07466B01E}"/>
                  </a:ext>
                </a:extLst>
              </p:cNvPr>
              <p:cNvSpPr/>
              <p:nvPr/>
            </p:nvSpPr>
            <p:spPr>
              <a:xfrm>
                <a:off x="1522245" y="4582974"/>
                <a:ext cx="8275289" cy="3819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85000"/>
                  </a:lnSpc>
                  <a:spcBef>
                    <a:spcPts val="3000"/>
                  </a:spcBef>
                  <a:buClr>
                    <a:schemeClr val="dk2"/>
                  </a:buClr>
                  <a:buSzPts val="2125"/>
                </a:pPr>
                <a:r>
                  <a:rPr lang="fr-FR" sz="1600" b="1" err="1">
                    <a:solidFill>
                      <a:schemeClr val="tx1"/>
                    </a:solidFill>
                    <a:latin typeface="Roboto" panose="02000000000000000000" pitchFamily="2" charset="0"/>
                    <a:ea typeface="Roboto" panose="02000000000000000000" pitchFamily="2" charset="0"/>
                    <a:cs typeface="Calibri" panose="020F0502020204030204" pitchFamily="34" charset="0"/>
                  </a:rPr>
                  <a:t>Implement</a:t>
                </a:r>
                <a:r>
                  <a:rPr lang="fr-FR" sz="1600" b="1">
                    <a:solidFill>
                      <a:schemeClr val="tx1"/>
                    </a:solidFill>
                    <a:latin typeface="Roboto" panose="02000000000000000000" pitchFamily="2" charset="0"/>
                    <a:ea typeface="Roboto" panose="02000000000000000000" pitchFamily="2" charset="0"/>
                    <a:cs typeface="Calibri" panose="020F0502020204030204" pitchFamily="34" charset="0"/>
                  </a:rPr>
                  <a:t> the main </a:t>
                </a:r>
                <a:r>
                  <a:rPr lang="fr-FR" sz="1600" b="1" err="1">
                    <a:solidFill>
                      <a:schemeClr val="tx1"/>
                    </a:solidFill>
                    <a:latin typeface="Roboto" panose="02000000000000000000" pitchFamily="2" charset="0"/>
                    <a:ea typeface="Roboto" panose="02000000000000000000" pitchFamily="2" charset="0"/>
                    <a:cs typeface="Calibri" panose="020F0502020204030204" pitchFamily="34" charset="0"/>
                  </a:rPr>
                  <a:t>survey</a:t>
                </a:r>
                <a:r>
                  <a:rPr lang="fr-FR" sz="1600" b="1">
                    <a:solidFill>
                      <a:schemeClr val="tx1"/>
                    </a:solidFill>
                    <a:latin typeface="Roboto" panose="02000000000000000000" pitchFamily="2" charset="0"/>
                    <a:ea typeface="Roboto" panose="02000000000000000000" pitchFamily="2" charset="0"/>
                    <a:cs typeface="Calibri" panose="020F0502020204030204" pitchFamily="34" charset="0"/>
                  </a:rPr>
                  <a:t>, </a:t>
                </a:r>
                <a:r>
                  <a:rPr lang="fr-FR" sz="1600" b="1" err="1">
                    <a:solidFill>
                      <a:schemeClr val="tx1"/>
                    </a:solidFill>
                    <a:latin typeface="Roboto" panose="02000000000000000000" pitchFamily="2" charset="0"/>
                    <a:ea typeface="Roboto" panose="02000000000000000000" pitchFamily="2" charset="0"/>
                    <a:cs typeface="Calibri" panose="020F0502020204030204" pitchFamily="34" charset="0"/>
                  </a:rPr>
                  <a:t>with</a:t>
                </a:r>
                <a:r>
                  <a:rPr lang="fr-FR" sz="1600" b="1">
                    <a:solidFill>
                      <a:schemeClr val="tx1"/>
                    </a:solidFill>
                    <a:latin typeface="Roboto" panose="02000000000000000000" pitchFamily="2" charset="0"/>
                    <a:ea typeface="Roboto" panose="02000000000000000000" pitchFamily="2" charset="0"/>
                    <a:cs typeface="Calibri" panose="020F0502020204030204" pitchFamily="34" charset="0"/>
                  </a:rPr>
                  <a:t> </a:t>
                </a:r>
                <a:r>
                  <a:rPr lang="fr-FR" sz="1600" b="1" err="1">
                    <a:solidFill>
                      <a:schemeClr val="tx1"/>
                    </a:solidFill>
                    <a:latin typeface="Roboto" panose="02000000000000000000" pitchFamily="2" charset="0"/>
                    <a:ea typeface="Roboto" panose="02000000000000000000" pitchFamily="2" charset="0"/>
                    <a:cs typeface="Calibri" panose="020F0502020204030204" pitchFamily="34" charset="0"/>
                  </a:rPr>
                  <a:t>adequate</a:t>
                </a:r>
                <a:r>
                  <a:rPr lang="fr-FR" sz="1600" b="1">
                    <a:solidFill>
                      <a:schemeClr val="tx1"/>
                    </a:solidFill>
                    <a:latin typeface="Roboto" panose="02000000000000000000" pitchFamily="2" charset="0"/>
                    <a:ea typeface="Roboto" panose="02000000000000000000" pitchFamily="2" charset="0"/>
                    <a:cs typeface="Calibri" panose="020F0502020204030204" pitchFamily="34" charset="0"/>
                  </a:rPr>
                  <a:t> monitoring</a:t>
                </a:r>
              </a:p>
            </p:txBody>
          </p:sp>
          <p:sp>
            <p:nvSpPr>
              <p:cNvPr id="18" name="Oval 17">
                <a:extLst>
                  <a:ext uri="{FF2B5EF4-FFF2-40B4-BE49-F238E27FC236}">
                    <a16:creationId xmlns:a16="http://schemas.microsoft.com/office/drawing/2014/main" id="{D5A11441-8738-4659-8EE7-B03D0E3D4806}"/>
                  </a:ext>
                </a:extLst>
              </p:cNvPr>
              <p:cNvSpPr/>
              <p:nvPr/>
            </p:nvSpPr>
            <p:spPr>
              <a:xfrm>
                <a:off x="1108600" y="4568021"/>
                <a:ext cx="411892" cy="4118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latin typeface="Roboto" panose="02000000000000000000" pitchFamily="2" charset="0"/>
                    <a:ea typeface="Roboto" panose="02000000000000000000" pitchFamily="2" charset="0"/>
                    <a:cs typeface="Calibri" panose="020F0502020204030204" pitchFamily="34" charset="0"/>
                  </a:rPr>
                  <a:t>7</a:t>
                </a:r>
              </a:p>
            </p:txBody>
          </p:sp>
        </p:grpSp>
      </p:grpSp>
      <p:grpSp>
        <p:nvGrpSpPr>
          <p:cNvPr id="33" name="Google Shape;1827;g1276c94bb8a_0_128">
            <a:extLst>
              <a:ext uri="{FF2B5EF4-FFF2-40B4-BE49-F238E27FC236}">
                <a16:creationId xmlns:a16="http://schemas.microsoft.com/office/drawing/2014/main" id="{1BC15ADD-62AD-4661-ABFC-A03BC8DD8CE5}"/>
              </a:ext>
            </a:extLst>
          </p:cNvPr>
          <p:cNvGrpSpPr/>
          <p:nvPr/>
        </p:nvGrpSpPr>
        <p:grpSpPr>
          <a:xfrm>
            <a:off x="-2133316" y="142568"/>
            <a:ext cx="453913" cy="453411"/>
            <a:chOff x="5823294" y="2309751"/>
            <a:chExt cx="315327" cy="314978"/>
          </a:xfrm>
        </p:grpSpPr>
        <p:sp>
          <p:nvSpPr>
            <p:cNvPr id="34" name="Google Shape;1828;g1276c94bb8a_0_128">
              <a:extLst>
                <a:ext uri="{FF2B5EF4-FFF2-40B4-BE49-F238E27FC236}">
                  <a16:creationId xmlns:a16="http://schemas.microsoft.com/office/drawing/2014/main" id="{88A1ABD9-2027-4D8E-99F3-AF4B8E7B920C}"/>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 name="Google Shape;1829;g1276c94bb8a_0_128">
              <a:extLst>
                <a:ext uri="{FF2B5EF4-FFF2-40B4-BE49-F238E27FC236}">
                  <a16:creationId xmlns:a16="http://schemas.microsoft.com/office/drawing/2014/main" id="{DAFB0170-CB7D-43DC-843A-75A171FB60CF}"/>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 name="Google Shape;1830;g1276c94bb8a_0_128">
              <a:extLst>
                <a:ext uri="{FF2B5EF4-FFF2-40B4-BE49-F238E27FC236}">
                  <a16:creationId xmlns:a16="http://schemas.microsoft.com/office/drawing/2014/main" id="{C26929FA-9515-49BB-BBA4-A22FCBFE32AC}"/>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 name="Google Shape;1831;g1276c94bb8a_0_128">
              <a:extLst>
                <a:ext uri="{FF2B5EF4-FFF2-40B4-BE49-F238E27FC236}">
                  <a16:creationId xmlns:a16="http://schemas.microsoft.com/office/drawing/2014/main" id="{BE199B6D-6FAB-467F-8B20-9AA8BC2650A5}"/>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 name="Google Shape;1832;g1276c94bb8a_0_128">
              <a:extLst>
                <a:ext uri="{FF2B5EF4-FFF2-40B4-BE49-F238E27FC236}">
                  <a16:creationId xmlns:a16="http://schemas.microsoft.com/office/drawing/2014/main" id="{613EB525-7AD7-4B52-8755-5E868DDFCA2A}"/>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 name="Google Shape;1833;g1276c94bb8a_0_128">
              <a:extLst>
                <a:ext uri="{FF2B5EF4-FFF2-40B4-BE49-F238E27FC236}">
                  <a16:creationId xmlns:a16="http://schemas.microsoft.com/office/drawing/2014/main" id="{1333B590-4E9F-4F36-BEEF-9935ACA1783C}"/>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0" name="Google Shape;1834;g1276c94bb8a_0_128">
              <a:extLst>
                <a:ext uri="{FF2B5EF4-FFF2-40B4-BE49-F238E27FC236}">
                  <a16:creationId xmlns:a16="http://schemas.microsoft.com/office/drawing/2014/main" id="{1E7B57D7-1861-4BCA-B417-123295D8D3F2}"/>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1" name="Google Shape;1835;g1276c94bb8a_0_128">
              <a:extLst>
                <a:ext uri="{FF2B5EF4-FFF2-40B4-BE49-F238E27FC236}">
                  <a16:creationId xmlns:a16="http://schemas.microsoft.com/office/drawing/2014/main" id="{BEDDC609-07AF-4AF5-B9F8-A3152F036A32}"/>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 name="Google Shape;1836;g1276c94bb8a_0_128">
              <a:extLst>
                <a:ext uri="{FF2B5EF4-FFF2-40B4-BE49-F238E27FC236}">
                  <a16:creationId xmlns:a16="http://schemas.microsoft.com/office/drawing/2014/main" id="{15B02419-9D18-4366-856E-1370F05FBD2C}"/>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 name="Google Shape;1837;g1276c94bb8a_0_128">
              <a:extLst>
                <a:ext uri="{FF2B5EF4-FFF2-40B4-BE49-F238E27FC236}">
                  <a16:creationId xmlns:a16="http://schemas.microsoft.com/office/drawing/2014/main" id="{C36F5CE9-1971-41C9-99AD-A5874FBD60A0}"/>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4" name="Google Shape;1838;g1276c94bb8a_0_128">
              <a:extLst>
                <a:ext uri="{FF2B5EF4-FFF2-40B4-BE49-F238E27FC236}">
                  <a16:creationId xmlns:a16="http://schemas.microsoft.com/office/drawing/2014/main" id="{5D944503-DE71-4616-B61F-19156EC16A86}"/>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 name="Google Shape;1839;g1276c94bb8a_0_128">
              <a:extLst>
                <a:ext uri="{FF2B5EF4-FFF2-40B4-BE49-F238E27FC236}">
                  <a16:creationId xmlns:a16="http://schemas.microsoft.com/office/drawing/2014/main" id="{632EC729-EBBF-42C9-BA0F-1F14C948B65D}"/>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6" name="Google Shape;1840;g1276c94bb8a_0_128">
              <a:extLst>
                <a:ext uri="{FF2B5EF4-FFF2-40B4-BE49-F238E27FC236}">
                  <a16:creationId xmlns:a16="http://schemas.microsoft.com/office/drawing/2014/main" id="{14384FDC-F963-4B8D-B961-8842EA4283D0}"/>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 name="Google Shape;1841;g1276c94bb8a_0_128">
              <a:extLst>
                <a:ext uri="{FF2B5EF4-FFF2-40B4-BE49-F238E27FC236}">
                  <a16:creationId xmlns:a16="http://schemas.microsoft.com/office/drawing/2014/main" id="{EE4849AA-5D46-4A55-9ED4-7AC91FE34B26}"/>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8" name="Google Shape;1842;g1276c94bb8a_0_128">
              <a:extLst>
                <a:ext uri="{FF2B5EF4-FFF2-40B4-BE49-F238E27FC236}">
                  <a16:creationId xmlns:a16="http://schemas.microsoft.com/office/drawing/2014/main" id="{E96C8C19-5C7E-4D84-9717-1DF05E35AAF1}"/>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 name="Google Shape;1843;g1276c94bb8a_0_128">
              <a:extLst>
                <a:ext uri="{FF2B5EF4-FFF2-40B4-BE49-F238E27FC236}">
                  <a16:creationId xmlns:a16="http://schemas.microsoft.com/office/drawing/2014/main" id="{BA64AA7E-9300-4BC8-83A1-B24694446B44}"/>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0" name="Google Shape;1844;g1276c94bb8a_0_128">
              <a:extLst>
                <a:ext uri="{FF2B5EF4-FFF2-40B4-BE49-F238E27FC236}">
                  <a16:creationId xmlns:a16="http://schemas.microsoft.com/office/drawing/2014/main" id="{E23BCED2-3EB6-438D-BD8B-F9A1AFDD8CFD}"/>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1" name="Google Shape;1845;g1276c94bb8a_0_128">
            <a:extLst>
              <a:ext uri="{FF2B5EF4-FFF2-40B4-BE49-F238E27FC236}">
                <a16:creationId xmlns:a16="http://schemas.microsoft.com/office/drawing/2014/main" id="{D89A8B14-A801-4076-9A0F-FB094FFC519D}"/>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896480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96024B-58C9-47C2-BB1C-EC9C47CA94B6}"/>
              </a:ext>
            </a:extLst>
          </p:cNvPr>
          <p:cNvSpPr>
            <a:spLocks noGrp="1"/>
          </p:cNvSpPr>
          <p:nvPr>
            <p:ph type="body" sz="quarter" idx="10"/>
          </p:nvPr>
        </p:nvSpPr>
        <p:spPr>
          <a:xfrm>
            <a:off x="1791154" y="1037866"/>
            <a:ext cx="8776293" cy="577569"/>
          </a:xfrm>
        </p:spPr>
        <p:txBody>
          <a:bodyPr/>
          <a:lstStyle/>
          <a:p>
            <a:r>
              <a:rPr lang="de-DE"/>
              <a:t>Household Survey </a:t>
            </a:r>
            <a:r>
              <a:rPr lang="de-DE" err="1"/>
              <a:t>Methodology</a:t>
            </a:r>
            <a:endParaRPr lang="en-US"/>
          </a:p>
        </p:txBody>
      </p:sp>
      <p:sp>
        <p:nvSpPr>
          <p:cNvPr id="3" name="Text Placeholder 2">
            <a:extLst>
              <a:ext uri="{FF2B5EF4-FFF2-40B4-BE49-F238E27FC236}">
                <a16:creationId xmlns:a16="http://schemas.microsoft.com/office/drawing/2014/main" id="{6A8D73AF-2A71-45EC-B2BE-AFB490B87C7D}"/>
              </a:ext>
            </a:extLst>
          </p:cNvPr>
          <p:cNvSpPr>
            <a:spLocks noGrp="1"/>
          </p:cNvSpPr>
          <p:nvPr>
            <p:ph type="body" sz="quarter" idx="11"/>
          </p:nvPr>
        </p:nvSpPr>
        <p:spPr>
          <a:xfrm>
            <a:off x="1791155" y="2290570"/>
            <a:ext cx="3776889" cy="577569"/>
          </a:xfrm>
        </p:spPr>
        <p:txBody>
          <a:bodyPr/>
          <a:lstStyle/>
          <a:p>
            <a:r>
              <a:rPr lang="de-DE" b="1"/>
              <a:t>Implementation:</a:t>
            </a:r>
            <a:endParaRPr lang="en-US"/>
          </a:p>
        </p:txBody>
      </p:sp>
      <p:sp>
        <p:nvSpPr>
          <p:cNvPr id="4" name="Text Placeholder 3">
            <a:extLst>
              <a:ext uri="{FF2B5EF4-FFF2-40B4-BE49-F238E27FC236}">
                <a16:creationId xmlns:a16="http://schemas.microsoft.com/office/drawing/2014/main" id="{6CA82A9A-27C7-4EF6-B4B9-498485ED422D}"/>
              </a:ext>
            </a:extLst>
          </p:cNvPr>
          <p:cNvSpPr>
            <a:spLocks noGrp="1"/>
          </p:cNvSpPr>
          <p:nvPr>
            <p:ph type="body" sz="quarter" idx="13"/>
          </p:nvPr>
        </p:nvSpPr>
        <p:spPr>
          <a:xfrm>
            <a:off x="6024640" y="2290569"/>
            <a:ext cx="4542807" cy="577569"/>
          </a:xfrm>
        </p:spPr>
        <p:txBody>
          <a:bodyPr/>
          <a:lstStyle/>
          <a:p>
            <a:r>
              <a:rPr lang="de-DE" b="1" err="1"/>
              <a:t>Questionaires</a:t>
            </a:r>
            <a:r>
              <a:rPr lang="de-DE" b="1"/>
              <a:t>:</a:t>
            </a:r>
            <a:endParaRPr lang="en-US"/>
          </a:p>
        </p:txBody>
      </p:sp>
      <p:sp>
        <p:nvSpPr>
          <p:cNvPr id="6" name="Text Placeholder 5">
            <a:extLst>
              <a:ext uri="{FF2B5EF4-FFF2-40B4-BE49-F238E27FC236}">
                <a16:creationId xmlns:a16="http://schemas.microsoft.com/office/drawing/2014/main" id="{064B77A9-8992-4126-9E66-BB80746F15D6}"/>
              </a:ext>
            </a:extLst>
          </p:cNvPr>
          <p:cNvSpPr>
            <a:spLocks noGrp="1"/>
          </p:cNvSpPr>
          <p:nvPr>
            <p:ph type="body" sz="quarter" idx="15"/>
          </p:nvPr>
        </p:nvSpPr>
        <p:spPr>
          <a:xfrm>
            <a:off x="1791154" y="2965704"/>
            <a:ext cx="3990811" cy="577569"/>
          </a:xfrm>
        </p:spPr>
        <p:txBody>
          <a:bodyPr/>
          <a:lstStyle/>
          <a:p>
            <a:pPr marL="0" indent="0">
              <a:buNone/>
            </a:pPr>
            <a:r>
              <a:rPr lang="en-US" sz="1400" b="1"/>
              <a:t>Ways of implementing a HHS:</a:t>
            </a:r>
          </a:p>
          <a:p>
            <a:r>
              <a:rPr lang="en-US" sz="1400"/>
              <a:t>Face to face interview</a:t>
            </a:r>
          </a:p>
          <a:p>
            <a:r>
              <a:rPr lang="en-US" sz="1400"/>
              <a:t>Telephone interview</a:t>
            </a:r>
          </a:p>
          <a:p>
            <a:r>
              <a:rPr lang="en-US" sz="1400"/>
              <a:t>Internet</a:t>
            </a:r>
          </a:p>
          <a:p>
            <a:r>
              <a:rPr lang="en-US" sz="1400"/>
              <a:t>Pro / cons of each method</a:t>
            </a:r>
          </a:p>
          <a:p>
            <a:endParaRPr lang="en-US"/>
          </a:p>
        </p:txBody>
      </p:sp>
      <p:sp>
        <p:nvSpPr>
          <p:cNvPr id="7" name="Text Placeholder 6">
            <a:extLst>
              <a:ext uri="{FF2B5EF4-FFF2-40B4-BE49-F238E27FC236}">
                <a16:creationId xmlns:a16="http://schemas.microsoft.com/office/drawing/2014/main" id="{1669ABCA-3F08-420B-BD38-9766E1FA5547}"/>
              </a:ext>
            </a:extLst>
          </p:cNvPr>
          <p:cNvSpPr>
            <a:spLocks noGrp="1"/>
          </p:cNvSpPr>
          <p:nvPr>
            <p:ph type="body" sz="quarter" idx="16"/>
          </p:nvPr>
        </p:nvSpPr>
        <p:spPr>
          <a:xfrm>
            <a:off x="6024640" y="2965703"/>
            <a:ext cx="4955804" cy="577569"/>
          </a:xfrm>
        </p:spPr>
        <p:txBody>
          <a:bodyPr/>
          <a:lstStyle/>
          <a:p>
            <a:pPr marL="0" indent="0">
              <a:buNone/>
            </a:pPr>
            <a:r>
              <a:rPr lang="de-DE" sz="1400" b="1">
                <a:solidFill>
                  <a:schemeClr val="tx1"/>
                </a:solidFill>
              </a:rPr>
              <a:t>Hou</a:t>
            </a:r>
            <a:r>
              <a:rPr lang="en-US" sz="1400" b="1" err="1">
                <a:solidFill>
                  <a:schemeClr val="tx1"/>
                </a:solidFill>
              </a:rPr>
              <a:t>sehold</a:t>
            </a:r>
            <a:r>
              <a:rPr lang="en-US" sz="1400" b="1">
                <a:solidFill>
                  <a:schemeClr val="tx1"/>
                </a:solidFill>
              </a:rPr>
              <a:t> survey form composed generally of 4 different forms:</a:t>
            </a:r>
          </a:p>
          <a:p>
            <a:r>
              <a:rPr lang="en-US" sz="1400"/>
              <a:t>Household form: 1 form per household</a:t>
            </a:r>
          </a:p>
          <a:p>
            <a:r>
              <a:rPr lang="en-US" sz="1400"/>
              <a:t>Individual form: 1 form per household member</a:t>
            </a:r>
          </a:p>
          <a:p>
            <a:r>
              <a:rPr lang="en-US" sz="1400"/>
              <a:t>Trip form: 1 form per household member surveyed for trips (4 member max. per household)</a:t>
            </a:r>
          </a:p>
          <a:p>
            <a:r>
              <a:rPr lang="en-US" sz="1400"/>
              <a:t>Opinion form: 1 form per household member surveyed for trips (4 member max. per household)</a:t>
            </a:r>
          </a:p>
          <a:p>
            <a:endParaRPr lang="en-US"/>
          </a:p>
        </p:txBody>
      </p:sp>
      <p:grpSp>
        <p:nvGrpSpPr>
          <p:cNvPr id="8" name="Google Shape;1827;g1276c94bb8a_0_128">
            <a:extLst>
              <a:ext uri="{FF2B5EF4-FFF2-40B4-BE49-F238E27FC236}">
                <a16:creationId xmlns:a16="http://schemas.microsoft.com/office/drawing/2014/main" id="{A5507F81-1CB1-4F62-8BBD-1F0544AC9A75}"/>
              </a:ext>
            </a:extLst>
          </p:cNvPr>
          <p:cNvGrpSpPr/>
          <p:nvPr/>
        </p:nvGrpSpPr>
        <p:grpSpPr>
          <a:xfrm>
            <a:off x="-2133316" y="142568"/>
            <a:ext cx="453913" cy="453411"/>
            <a:chOff x="5823294" y="2309751"/>
            <a:chExt cx="315327" cy="314978"/>
          </a:xfrm>
        </p:grpSpPr>
        <p:sp>
          <p:nvSpPr>
            <p:cNvPr id="9" name="Google Shape;1828;g1276c94bb8a_0_128">
              <a:extLst>
                <a:ext uri="{FF2B5EF4-FFF2-40B4-BE49-F238E27FC236}">
                  <a16:creationId xmlns:a16="http://schemas.microsoft.com/office/drawing/2014/main" id="{2236CF5B-D7EF-4AA7-ADB2-88F5122CB45D}"/>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 name="Google Shape;1829;g1276c94bb8a_0_128">
              <a:extLst>
                <a:ext uri="{FF2B5EF4-FFF2-40B4-BE49-F238E27FC236}">
                  <a16:creationId xmlns:a16="http://schemas.microsoft.com/office/drawing/2014/main" id="{A85F1D06-113E-46DE-A555-19FCB9C291A6}"/>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30;g1276c94bb8a_0_128">
              <a:extLst>
                <a:ext uri="{FF2B5EF4-FFF2-40B4-BE49-F238E27FC236}">
                  <a16:creationId xmlns:a16="http://schemas.microsoft.com/office/drawing/2014/main" id="{D985FB70-B2AA-4315-A667-05DDD6282C14}"/>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1;g1276c94bb8a_0_128">
              <a:extLst>
                <a:ext uri="{FF2B5EF4-FFF2-40B4-BE49-F238E27FC236}">
                  <a16:creationId xmlns:a16="http://schemas.microsoft.com/office/drawing/2014/main" id="{4A0AB70E-4622-4CBD-AFA0-88FF1DEB61E8}"/>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2;g1276c94bb8a_0_128">
              <a:extLst>
                <a:ext uri="{FF2B5EF4-FFF2-40B4-BE49-F238E27FC236}">
                  <a16:creationId xmlns:a16="http://schemas.microsoft.com/office/drawing/2014/main" id="{6D5C0902-6EFC-457A-86B0-EC9AC7D2BDBC}"/>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3;g1276c94bb8a_0_128">
              <a:extLst>
                <a:ext uri="{FF2B5EF4-FFF2-40B4-BE49-F238E27FC236}">
                  <a16:creationId xmlns:a16="http://schemas.microsoft.com/office/drawing/2014/main" id="{7CABBEF2-BDE7-4743-B0E6-7A9BE704E402}"/>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4;g1276c94bb8a_0_128">
              <a:extLst>
                <a:ext uri="{FF2B5EF4-FFF2-40B4-BE49-F238E27FC236}">
                  <a16:creationId xmlns:a16="http://schemas.microsoft.com/office/drawing/2014/main" id="{C3F74332-978A-40A4-807C-D39799DEED81}"/>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5;g1276c94bb8a_0_128">
              <a:extLst>
                <a:ext uri="{FF2B5EF4-FFF2-40B4-BE49-F238E27FC236}">
                  <a16:creationId xmlns:a16="http://schemas.microsoft.com/office/drawing/2014/main" id="{1977E053-A54D-4142-89DA-2D9B612324DD}"/>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6;g1276c94bb8a_0_128">
              <a:extLst>
                <a:ext uri="{FF2B5EF4-FFF2-40B4-BE49-F238E27FC236}">
                  <a16:creationId xmlns:a16="http://schemas.microsoft.com/office/drawing/2014/main" id="{066FE79B-42CA-4B6E-8025-8E4B3876E526}"/>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7;g1276c94bb8a_0_128">
              <a:extLst>
                <a:ext uri="{FF2B5EF4-FFF2-40B4-BE49-F238E27FC236}">
                  <a16:creationId xmlns:a16="http://schemas.microsoft.com/office/drawing/2014/main" id="{C6535057-6078-43AB-AE0D-FCD27937ECB1}"/>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8;g1276c94bb8a_0_128">
              <a:extLst>
                <a:ext uri="{FF2B5EF4-FFF2-40B4-BE49-F238E27FC236}">
                  <a16:creationId xmlns:a16="http://schemas.microsoft.com/office/drawing/2014/main" id="{B8E60E82-9702-4D65-A16E-0F4559A7B2FB}"/>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9;g1276c94bb8a_0_128">
              <a:extLst>
                <a:ext uri="{FF2B5EF4-FFF2-40B4-BE49-F238E27FC236}">
                  <a16:creationId xmlns:a16="http://schemas.microsoft.com/office/drawing/2014/main" id="{8830706B-FE76-4454-8D02-1ABBCEBF5725}"/>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40;g1276c94bb8a_0_128">
              <a:extLst>
                <a:ext uri="{FF2B5EF4-FFF2-40B4-BE49-F238E27FC236}">
                  <a16:creationId xmlns:a16="http://schemas.microsoft.com/office/drawing/2014/main" id="{07D8B339-0930-4853-8E8C-648B38F7E60E}"/>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41;g1276c94bb8a_0_128">
              <a:extLst>
                <a:ext uri="{FF2B5EF4-FFF2-40B4-BE49-F238E27FC236}">
                  <a16:creationId xmlns:a16="http://schemas.microsoft.com/office/drawing/2014/main" id="{FEBA9D42-D968-4F9D-B4AF-3271D92850C1}"/>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2;g1276c94bb8a_0_128">
              <a:extLst>
                <a:ext uri="{FF2B5EF4-FFF2-40B4-BE49-F238E27FC236}">
                  <a16:creationId xmlns:a16="http://schemas.microsoft.com/office/drawing/2014/main" id="{731112C5-BB92-43C5-9FFD-FE67624777E2}"/>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3;g1276c94bb8a_0_128">
              <a:extLst>
                <a:ext uri="{FF2B5EF4-FFF2-40B4-BE49-F238E27FC236}">
                  <a16:creationId xmlns:a16="http://schemas.microsoft.com/office/drawing/2014/main" id="{336EF713-C627-4A6A-A19E-D7268EAA5C69}"/>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4;g1276c94bb8a_0_128">
              <a:extLst>
                <a:ext uri="{FF2B5EF4-FFF2-40B4-BE49-F238E27FC236}">
                  <a16:creationId xmlns:a16="http://schemas.microsoft.com/office/drawing/2014/main" id="{4C6ACA96-7F93-4DFE-97F5-90598EDCB410}"/>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6" name="Google Shape;1845;g1276c94bb8a_0_128">
            <a:extLst>
              <a:ext uri="{FF2B5EF4-FFF2-40B4-BE49-F238E27FC236}">
                <a16:creationId xmlns:a16="http://schemas.microsoft.com/office/drawing/2014/main" id="{8B752B4F-6CEA-4904-A371-77F0D8C6B3CD}"/>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4066544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6EBC115-DF69-493C-9F0F-82D4C270452A}"/>
              </a:ext>
            </a:extLst>
          </p:cNvPr>
          <p:cNvSpPr/>
          <p:nvPr/>
        </p:nvSpPr>
        <p:spPr>
          <a:xfrm>
            <a:off x="0" y="646545"/>
            <a:ext cx="4328324" cy="51383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174BF09-EA7D-44FB-9EC8-D216661F57C6}"/>
              </a:ext>
            </a:extLst>
          </p:cNvPr>
          <p:cNvSpPr>
            <a:spLocks noGrp="1"/>
          </p:cNvSpPr>
          <p:nvPr>
            <p:ph type="body" sz="quarter" idx="10"/>
          </p:nvPr>
        </p:nvSpPr>
        <p:spPr>
          <a:xfrm>
            <a:off x="551436" y="1073083"/>
            <a:ext cx="8314380" cy="577569"/>
          </a:xfrm>
        </p:spPr>
        <p:txBody>
          <a:bodyPr/>
          <a:lstStyle/>
          <a:p>
            <a:r>
              <a:rPr lang="fr-FR" b="0" err="1"/>
              <a:t>Household</a:t>
            </a:r>
            <a:r>
              <a:rPr lang="fr-FR" b="0"/>
              <a:t> </a:t>
            </a:r>
            <a:r>
              <a:rPr lang="fr-FR"/>
              <a:t>S</a:t>
            </a:r>
            <a:r>
              <a:rPr lang="fr-FR" b="0"/>
              <a:t>urvey </a:t>
            </a:r>
          </a:p>
          <a:p>
            <a:r>
              <a:rPr lang="fr-FR"/>
              <a:t>M</a:t>
            </a:r>
            <a:r>
              <a:rPr lang="fr-FR" b="0"/>
              <a:t>ethodology:</a:t>
            </a:r>
          </a:p>
        </p:txBody>
      </p:sp>
      <p:sp>
        <p:nvSpPr>
          <p:cNvPr id="3" name="Text Placeholder 2">
            <a:extLst>
              <a:ext uri="{FF2B5EF4-FFF2-40B4-BE49-F238E27FC236}">
                <a16:creationId xmlns:a16="http://schemas.microsoft.com/office/drawing/2014/main" id="{C93FFC70-3C95-434A-A2EA-7FFF893CD863}"/>
              </a:ext>
            </a:extLst>
          </p:cNvPr>
          <p:cNvSpPr>
            <a:spLocks noGrp="1"/>
          </p:cNvSpPr>
          <p:nvPr>
            <p:ph type="body" sz="quarter" idx="11"/>
          </p:nvPr>
        </p:nvSpPr>
        <p:spPr>
          <a:xfrm>
            <a:off x="551435" y="2575115"/>
            <a:ext cx="3776889" cy="577569"/>
          </a:xfrm>
        </p:spPr>
        <p:txBody>
          <a:bodyPr/>
          <a:lstStyle/>
          <a:p>
            <a:r>
              <a:rPr lang="fr-FR" b="1"/>
              <a:t>1. </a:t>
            </a:r>
            <a:r>
              <a:rPr lang="fr-FR" b="1" err="1"/>
              <a:t>Household</a:t>
            </a:r>
            <a:r>
              <a:rPr lang="fr-FR" b="1"/>
              <a:t> </a:t>
            </a:r>
            <a:r>
              <a:rPr lang="fr-FR" b="1" err="1"/>
              <a:t>Form</a:t>
            </a:r>
            <a:endParaRPr lang="fr-FR" b="1"/>
          </a:p>
          <a:p>
            <a:endParaRPr lang="en-US"/>
          </a:p>
        </p:txBody>
      </p:sp>
      <p:sp>
        <p:nvSpPr>
          <p:cNvPr id="6" name="Text Placeholder 5">
            <a:extLst>
              <a:ext uri="{FF2B5EF4-FFF2-40B4-BE49-F238E27FC236}">
                <a16:creationId xmlns:a16="http://schemas.microsoft.com/office/drawing/2014/main" id="{34CE21E5-352F-461F-A85E-FA768A108119}"/>
              </a:ext>
            </a:extLst>
          </p:cNvPr>
          <p:cNvSpPr>
            <a:spLocks noGrp="1"/>
          </p:cNvSpPr>
          <p:nvPr>
            <p:ph type="body" sz="quarter" idx="15"/>
          </p:nvPr>
        </p:nvSpPr>
        <p:spPr>
          <a:xfrm>
            <a:off x="551435" y="3406050"/>
            <a:ext cx="3776889" cy="577569"/>
          </a:xfrm>
        </p:spPr>
        <p:txBody>
          <a:bodyPr/>
          <a:lstStyle/>
          <a:p>
            <a:r>
              <a:rPr lang="en-US" sz="1400"/>
              <a:t>Housing information</a:t>
            </a:r>
          </a:p>
          <a:p>
            <a:r>
              <a:rPr lang="en-US" sz="1400"/>
              <a:t>Household size</a:t>
            </a:r>
          </a:p>
          <a:p>
            <a:r>
              <a:rPr lang="en-US" sz="1400"/>
              <a:t>Household motorization</a:t>
            </a:r>
          </a:p>
          <a:p>
            <a:r>
              <a:rPr lang="en-US" sz="1400"/>
              <a:t>Household income</a:t>
            </a:r>
          </a:p>
        </p:txBody>
      </p:sp>
      <p:sp>
        <p:nvSpPr>
          <p:cNvPr id="13" name="Text Placeholder 1">
            <a:extLst>
              <a:ext uri="{FF2B5EF4-FFF2-40B4-BE49-F238E27FC236}">
                <a16:creationId xmlns:a16="http://schemas.microsoft.com/office/drawing/2014/main" id="{3A844CBC-9602-442B-BC34-8588B34E100D}"/>
              </a:ext>
            </a:extLst>
          </p:cNvPr>
          <p:cNvSpPr txBox="1">
            <a:spLocks/>
          </p:cNvSpPr>
          <p:nvPr/>
        </p:nvSpPr>
        <p:spPr>
          <a:xfrm>
            <a:off x="551435" y="1042011"/>
            <a:ext cx="8314380" cy="577569"/>
          </a:xfrm>
          <a:prstGeom prst="rect">
            <a:avLst/>
          </a:prstGeom>
        </p:spPr>
        <p:txBody>
          <a:bodyPr/>
          <a:lstStyle>
            <a:lvl1pPr marL="9525" indent="-9525" algn="l" defTabSz="914400" rtl="0" eaLnBrk="1" latinLnBrk="0" hangingPunct="1">
              <a:lnSpc>
                <a:spcPct val="90000"/>
              </a:lnSpc>
              <a:spcBef>
                <a:spcPts val="1000"/>
              </a:spcBef>
              <a:buFont typeface="Arial"/>
              <a:buNone/>
              <a:tabLst/>
              <a:defRPr sz="3600" kern="1200">
                <a:solidFill>
                  <a:schemeClr val="accent1"/>
                </a:solidFill>
                <a:latin typeface="Gravur-CondensedBol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pic>
        <p:nvPicPr>
          <p:cNvPr id="16" name="Google Shape;1975;p37">
            <a:extLst>
              <a:ext uri="{FF2B5EF4-FFF2-40B4-BE49-F238E27FC236}">
                <a16:creationId xmlns:a16="http://schemas.microsoft.com/office/drawing/2014/main" id="{59E4EC4E-F09A-41D8-92CB-32012D646B83}"/>
              </a:ext>
            </a:extLst>
          </p:cNvPr>
          <p:cNvPicPr preferRelativeResize="0"/>
          <p:nvPr/>
        </p:nvPicPr>
        <p:blipFill rotWithShape="1">
          <a:blip r:embed="rId3">
            <a:alphaModFix/>
          </a:blip>
          <a:srcRect/>
          <a:stretch/>
        </p:blipFill>
        <p:spPr>
          <a:xfrm>
            <a:off x="4793673" y="1073083"/>
            <a:ext cx="6616892" cy="4413625"/>
          </a:xfrm>
          <a:prstGeom prst="rect">
            <a:avLst/>
          </a:prstGeom>
          <a:noFill/>
          <a:ln>
            <a:noFill/>
          </a:ln>
        </p:spPr>
      </p:pic>
      <p:grpSp>
        <p:nvGrpSpPr>
          <p:cNvPr id="8" name="Google Shape;1827;g1276c94bb8a_0_128">
            <a:extLst>
              <a:ext uri="{FF2B5EF4-FFF2-40B4-BE49-F238E27FC236}">
                <a16:creationId xmlns:a16="http://schemas.microsoft.com/office/drawing/2014/main" id="{05D19EB4-7EF3-4577-AD53-A0826527DC47}"/>
              </a:ext>
            </a:extLst>
          </p:cNvPr>
          <p:cNvGrpSpPr/>
          <p:nvPr/>
        </p:nvGrpSpPr>
        <p:grpSpPr>
          <a:xfrm>
            <a:off x="-2133316" y="142568"/>
            <a:ext cx="453913" cy="453411"/>
            <a:chOff x="5823294" y="2309751"/>
            <a:chExt cx="315327" cy="314978"/>
          </a:xfrm>
        </p:grpSpPr>
        <p:sp>
          <p:nvSpPr>
            <p:cNvPr id="9" name="Google Shape;1828;g1276c94bb8a_0_128">
              <a:extLst>
                <a:ext uri="{FF2B5EF4-FFF2-40B4-BE49-F238E27FC236}">
                  <a16:creationId xmlns:a16="http://schemas.microsoft.com/office/drawing/2014/main" id="{4E5954F5-7173-44A0-8D3F-E28F8F8F8703}"/>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 name="Google Shape;1829;g1276c94bb8a_0_128">
              <a:extLst>
                <a:ext uri="{FF2B5EF4-FFF2-40B4-BE49-F238E27FC236}">
                  <a16:creationId xmlns:a16="http://schemas.microsoft.com/office/drawing/2014/main" id="{8144283B-31B1-4E5E-8FF6-08C579D3EB9E}"/>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30;g1276c94bb8a_0_128">
              <a:extLst>
                <a:ext uri="{FF2B5EF4-FFF2-40B4-BE49-F238E27FC236}">
                  <a16:creationId xmlns:a16="http://schemas.microsoft.com/office/drawing/2014/main" id="{1C52A040-71D8-46FD-80B1-B27B1078F33A}"/>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1;g1276c94bb8a_0_128">
              <a:extLst>
                <a:ext uri="{FF2B5EF4-FFF2-40B4-BE49-F238E27FC236}">
                  <a16:creationId xmlns:a16="http://schemas.microsoft.com/office/drawing/2014/main" id="{A0A9E14A-8D4E-43E6-9FA5-542D6E4FD731}"/>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2;g1276c94bb8a_0_128">
              <a:extLst>
                <a:ext uri="{FF2B5EF4-FFF2-40B4-BE49-F238E27FC236}">
                  <a16:creationId xmlns:a16="http://schemas.microsoft.com/office/drawing/2014/main" id="{BC863CE8-FC80-4159-941D-7F709ED5449A}"/>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3;g1276c94bb8a_0_128">
              <a:extLst>
                <a:ext uri="{FF2B5EF4-FFF2-40B4-BE49-F238E27FC236}">
                  <a16:creationId xmlns:a16="http://schemas.microsoft.com/office/drawing/2014/main" id="{A4BEC080-072E-473B-870F-76255F67DAAE}"/>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4;g1276c94bb8a_0_128">
              <a:extLst>
                <a:ext uri="{FF2B5EF4-FFF2-40B4-BE49-F238E27FC236}">
                  <a16:creationId xmlns:a16="http://schemas.microsoft.com/office/drawing/2014/main" id="{46E35791-A01D-4F9D-B9F5-685E613213B1}"/>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5;g1276c94bb8a_0_128">
              <a:extLst>
                <a:ext uri="{FF2B5EF4-FFF2-40B4-BE49-F238E27FC236}">
                  <a16:creationId xmlns:a16="http://schemas.microsoft.com/office/drawing/2014/main" id="{9E08E426-2B6A-41D9-8A3B-31301F9FFFE2}"/>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6;g1276c94bb8a_0_128">
              <a:extLst>
                <a:ext uri="{FF2B5EF4-FFF2-40B4-BE49-F238E27FC236}">
                  <a16:creationId xmlns:a16="http://schemas.microsoft.com/office/drawing/2014/main" id="{A3E1F7E7-47D8-46F6-9B54-23EAD4BFEF59}"/>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7;g1276c94bb8a_0_128">
              <a:extLst>
                <a:ext uri="{FF2B5EF4-FFF2-40B4-BE49-F238E27FC236}">
                  <a16:creationId xmlns:a16="http://schemas.microsoft.com/office/drawing/2014/main" id="{B2A9A3B9-311B-423A-A1C4-8318FB24AEB7}"/>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8;g1276c94bb8a_0_128">
              <a:extLst>
                <a:ext uri="{FF2B5EF4-FFF2-40B4-BE49-F238E27FC236}">
                  <a16:creationId xmlns:a16="http://schemas.microsoft.com/office/drawing/2014/main" id="{5FCA1D64-B021-45F3-8F6C-302DDABE2A45}"/>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9;g1276c94bb8a_0_128">
              <a:extLst>
                <a:ext uri="{FF2B5EF4-FFF2-40B4-BE49-F238E27FC236}">
                  <a16:creationId xmlns:a16="http://schemas.microsoft.com/office/drawing/2014/main" id="{6181DA9A-49D3-4B23-A572-63DA8B15DA82}"/>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0;g1276c94bb8a_0_128">
              <a:extLst>
                <a:ext uri="{FF2B5EF4-FFF2-40B4-BE49-F238E27FC236}">
                  <a16:creationId xmlns:a16="http://schemas.microsoft.com/office/drawing/2014/main" id="{109996D8-0CEB-44EE-8684-88F958B63758}"/>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1;g1276c94bb8a_0_128">
              <a:extLst>
                <a:ext uri="{FF2B5EF4-FFF2-40B4-BE49-F238E27FC236}">
                  <a16:creationId xmlns:a16="http://schemas.microsoft.com/office/drawing/2014/main" id="{7FDACD0A-D043-463F-B12F-F9E6ADED2F8E}"/>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2;g1276c94bb8a_0_128">
              <a:extLst>
                <a:ext uri="{FF2B5EF4-FFF2-40B4-BE49-F238E27FC236}">
                  <a16:creationId xmlns:a16="http://schemas.microsoft.com/office/drawing/2014/main" id="{6E3817F5-E11F-4C98-AABB-E73BB2DAD82B}"/>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3;g1276c94bb8a_0_128">
              <a:extLst>
                <a:ext uri="{FF2B5EF4-FFF2-40B4-BE49-F238E27FC236}">
                  <a16:creationId xmlns:a16="http://schemas.microsoft.com/office/drawing/2014/main" id="{34AC1817-F521-4057-A52D-422AB698429E}"/>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4;g1276c94bb8a_0_128">
              <a:extLst>
                <a:ext uri="{FF2B5EF4-FFF2-40B4-BE49-F238E27FC236}">
                  <a16:creationId xmlns:a16="http://schemas.microsoft.com/office/drawing/2014/main" id="{36FE736B-9F95-4464-A4D4-4A7E7BEBD4B5}"/>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9" name="Google Shape;1845;g1276c94bb8a_0_128">
            <a:extLst>
              <a:ext uri="{FF2B5EF4-FFF2-40B4-BE49-F238E27FC236}">
                <a16:creationId xmlns:a16="http://schemas.microsoft.com/office/drawing/2014/main" id="{F8208D3A-2C1B-4EF0-9AE5-E23C61BF9B49}"/>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240489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8EB54ACE-4946-4DB4-9468-2ADA4BBA99B8}"/>
              </a:ext>
            </a:extLst>
          </p:cNvPr>
          <p:cNvSpPr>
            <a:spLocks noGrp="1"/>
          </p:cNvSpPr>
          <p:nvPr>
            <p:ph type="body" sz="quarter" idx="10"/>
          </p:nvPr>
        </p:nvSpPr>
        <p:spPr>
          <a:xfrm>
            <a:off x="953708" y="1060200"/>
            <a:ext cx="8383475" cy="953505"/>
          </a:xfrm>
        </p:spPr>
        <p:txBody>
          <a:bodyPr/>
          <a:lstStyle/>
          <a:p>
            <a:r>
              <a:rPr lang="en-US" sz="4800" dirty="0"/>
              <a:t>Data Types and Data Collection </a:t>
            </a:r>
          </a:p>
        </p:txBody>
      </p:sp>
      <p:sp>
        <p:nvSpPr>
          <p:cNvPr id="6" name="Text Placeholder 5">
            <a:extLst>
              <a:ext uri="{FF2B5EF4-FFF2-40B4-BE49-F238E27FC236}">
                <a16:creationId xmlns:a16="http://schemas.microsoft.com/office/drawing/2014/main" id="{93F8EF96-61E5-4346-AB2F-46DAC67FDE03}"/>
              </a:ext>
            </a:extLst>
          </p:cNvPr>
          <p:cNvSpPr>
            <a:spLocks noGrp="1"/>
          </p:cNvSpPr>
          <p:nvPr>
            <p:ph type="body" sz="quarter" idx="11"/>
          </p:nvPr>
        </p:nvSpPr>
        <p:spPr>
          <a:xfrm>
            <a:off x="953708" y="1990343"/>
            <a:ext cx="8383475" cy="953505"/>
          </a:xfrm>
        </p:spPr>
        <p:txBody>
          <a:bodyPr/>
          <a:lstStyle/>
          <a:p>
            <a:r>
              <a:rPr lang="de-DE" dirty="0"/>
              <a:t>for Urban Mobility Diagnosis</a:t>
            </a:r>
            <a:endParaRPr lang="en-GB" dirty="0"/>
          </a:p>
        </p:txBody>
      </p:sp>
      <p:sp>
        <p:nvSpPr>
          <p:cNvPr id="38" name="Text Placeholder 37">
            <a:extLst>
              <a:ext uri="{FF2B5EF4-FFF2-40B4-BE49-F238E27FC236}">
                <a16:creationId xmlns:a16="http://schemas.microsoft.com/office/drawing/2014/main" id="{291D80B4-5386-42BA-BC3E-03FCFD189F30}"/>
              </a:ext>
            </a:extLst>
          </p:cNvPr>
          <p:cNvSpPr>
            <a:spLocks noGrp="1"/>
          </p:cNvSpPr>
          <p:nvPr>
            <p:ph type="body" sz="quarter" idx="12"/>
          </p:nvPr>
        </p:nvSpPr>
        <p:spPr/>
        <p:txBody>
          <a:bodyPr/>
          <a:lstStyle/>
          <a:p>
            <a:endParaRPr lang="en-GB"/>
          </a:p>
        </p:txBody>
      </p:sp>
      <p:sp>
        <p:nvSpPr>
          <p:cNvPr id="39" name="Text Placeholder 38">
            <a:extLst>
              <a:ext uri="{FF2B5EF4-FFF2-40B4-BE49-F238E27FC236}">
                <a16:creationId xmlns:a16="http://schemas.microsoft.com/office/drawing/2014/main" id="{D287C190-FF56-4A62-8BBB-DE6FD346843F}"/>
              </a:ext>
            </a:extLst>
          </p:cNvPr>
          <p:cNvSpPr>
            <a:spLocks noGrp="1"/>
          </p:cNvSpPr>
          <p:nvPr>
            <p:ph type="body" sz="quarter" idx="13"/>
          </p:nvPr>
        </p:nvSpPr>
        <p:spPr/>
        <p:txBody>
          <a:bodyPr/>
          <a:lstStyle/>
          <a:p>
            <a:endParaRPr lang="en-GB"/>
          </a:p>
        </p:txBody>
      </p:sp>
      <p:grpSp>
        <p:nvGrpSpPr>
          <p:cNvPr id="9" name="Google Shape;7454;p55">
            <a:extLst>
              <a:ext uri="{FF2B5EF4-FFF2-40B4-BE49-F238E27FC236}">
                <a16:creationId xmlns:a16="http://schemas.microsoft.com/office/drawing/2014/main" id="{36316F00-682D-486E-AA79-D589791FBF2B}"/>
              </a:ext>
            </a:extLst>
          </p:cNvPr>
          <p:cNvGrpSpPr/>
          <p:nvPr/>
        </p:nvGrpSpPr>
        <p:grpSpPr>
          <a:xfrm>
            <a:off x="-2133180" y="142623"/>
            <a:ext cx="453921" cy="453418"/>
            <a:chOff x="5823294" y="2309751"/>
            <a:chExt cx="315327" cy="314978"/>
          </a:xfrm>
          <a:solidFill>
            <a:schemeClr val="accent1"/>
          </a:solidFill>
        </p:grpSpPr>
        <p:sp>
          <p:nvSpPr>
            <p:cNvPr id="10" name="Google Shape;7455;p55">
              <a:extLst>
                <a:ext uri="{FF2B5EF4-FFF2-40B4-BE49-F238E27FC236}">
                  <a16:creationId xmlns:a16="http://schemas.microsoft.com/office/drawing/2014/main" id="{E705D3FB-F0E6-4A06-B5DD-80963E513158}"/>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11" name="Google Shape;7456;p55">
              <a:extLst>
                <a:ext uri="{FF2B5EF4-FFF2-40B4-BE49-F238E27FC236}">
                  <a16:creationId xmlns:a16="http://schemas.microsoft.com/office/drawing/2014/main" id="{A02471F0-B9CF-45D5-B184-E01B2F8C5261}"/>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12" name="Google Shape;7457;p55">
              <a:extLst>
                <a:ext uri="{FF2B5EF4-FFF2-40B4-BE49-F238E27FC236}">
                  <a16:creationId xmlns:a16="http://schemas.microsoft.com/office/drawing/2014/main" id="{6D206BD2-DA2F-4E0A-A5EB-742990AC426D}"/>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13" name="Google Shape;7458;p55">
              <a:extLst>
                <a:ext uri="{FF2B5EF4-FFF2-40B4-BE49-F238E27FC236}">
                  <a16:creationId xmlns:a16="http://schemas.microsoft.com/office/drawing/2014/main" id="{45CB6822-F410-4BA5-9BF1-1231C08B583C}"/>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14" name="Google Shape;7459;p55">
              <a:extLst>
                <a:ext uri="{FF2B5EF4-FFF2-40B4-BE49-F238E27FC236}">
                  <a16:creationId xmlns:a16="http://schemas.microsoft.com/office/drawing/2014/main" id="{3B14850E-229C-456B-826B-22C269F62371}"/>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15" name="Google Shape;7460;p55">
              <a:extLst>
                <a:ext uri="{FF2B5EF4-FFF2-40B4-BE49-F238E27FC236}">
                  <a16:creationId xmlns:a16="http://schemas.microsoft.com/office/drawing/2014/main" id="{29683EBC-A515-40EE-B754-AEAD5D45F9CE}"/>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16" name="Google Shape;7461;p55">
              <a:extLst>
                <a:ext uri="{FF2B5EF4-FFF2-40B4-BE49-F238E27FC236}">
                  <a16:creationId xmlns:a16="http://schemas.microsoft.com/office/drawing/2014/main" id="{B189D7FB-7A4C-4038-B97C-7ACC85C195E0}"/>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17" name="Google Shape;7462;p55">
              <a:extLst>
                <a:ext uri="{FF2B5EF4-FFF2-40B4-BE49-F238E27FC236}">
                  <a16:creationId xmlns:a16="http://schemas.microsoft.com/office/drawing/2014/main" id="{FAC1AF26-A98B-412D-A8BB-ECC0F9FF3259}"/>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18" name="Google Shape;7463;p55">
              <a:extLst>
                <a:ext uri="{FF2B5EF4-FFF2-40B4-BE49-F238E27FC236}">
                  <a16:creationId xmlns:a16="http://schemas.microsoft.com/office/drawing/2014/main" id="{27244CF2-BAB4-4434-A8CA-A1120ABAE74F}"/>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19" name="Google Shape;7464;p55">
              <a:extLst>
                <a:ext uri="{FF2B5EF4-FFF2-40B4-BE49-F238E27FC236}">
                  <a16:creationId xmlns:a16="http://schemas.microsoft.com/office/drawing/2014/main" id="{CD993F5D-FA6F-4F71-87A7-95A050309FF2}"/>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20" name="Google Shape;7465;p55">
              <a:extLst>
                <a:ext uri="{FF2B5EF4-FFF2-40B4-BE49-F238E27FC236}">
                  <a16:creationId xmlns:a16="http://schemas.microsoft.com/office/drawing/2014/main" id="{140C2627-F0FB-4585-B6BB-3D34BE8FE96F}"/>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21" name="Google Shape;7466;p55">
              <a:extLst>
                <a:ext uri="{FF2B5EF4-FFF2-40B4-BE49-F238E27FC236}">
                  <a16:creationId xmlns:a16="http://schemas.microsoft.com/office/drawing/2014/main" id="{4ED097D6-EF90-497B-B7F0-32CB23E4294D}"/>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22" name="Google Shape;7467;p55">
              <a:extLst>
                <a:ext uri="{FF2B5EF4-FFF2-40B4-BE49-F238E27FC236}">
                  <a16:creationId xmlns:a16="http://schemas.microsoft.com/office/drawing/2014/main" id="{30A99909-CD77-4F0A-98AF-D673F52F0685}"/>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23" name="Google Shape;7468;p55">
              <a:extLst>
                <a:ext uri="{FF2B5EF4-FFF2-40B4-BE49-F238E27FC236}">
                  <a16:creationId xmlns:a16="http://schemas.microsoft.com/office/drawing/2014/main" id="{98B870D7-1747-45E3-94B6-1B0700282741}"/>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24" name="Google Shape;7469;p55">
              <a:extLst>
                <a:ext uri="{FF2B5EF4-FFF2-40B4-BE49-F238E27FC236}">
                  <a16:creationId xmlns:a16="http://schemas.microsoft.com/office/drawing/2014/main" id="{4B72570E-6857-4D33-972A-D3C34ABBDE8A}"/>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25" name="Google Shape;7470;p55">
              <a:extLst>
                <a:ext uri="{FF2B5EF4-FFF2-40B4-BE49-F238E27FC236}">
                  <a16:creationId xmlns:a16="http://schemas.microsoft.com/office/drawing/2014/main" id="{D65AE3EA-0E9B-4838-AE79-875AEFF10B78}"/>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26" name="Google Shape;7471;p55">
              <a:extLst>
                <a:ext uri="{FF2B5EF4-FFF2-40B4-BE49-F238E27FC236}">
                  <a16:creationId xmlns:a16="http://schemas.microsoft.com/office/drawing/2014/main" id="{51CF0F79-A3CE-46C9-B0C7-159EB125D07F}"/>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grpSp>
      <p:sp>
        <p:nvSpPr>
          <p:cNvPr id="27" name="TextBox 26">
            <a:extLst>
              <a:ext uri="{FF2B5EF4-FFF2-40B4-BE49-F238E27FC236}">
                <a16:creationId xmlns:a16="http://schemas.microsoft.com/office/drawing/2014/main" id="{1D00C8EF-59CC-456E-AF12-B7CD596C3AFD}"/>
              </a:ext>
            </a:extLst>
          </p:cNvPr>
          <p:cNvSpPr txBox="1"/>
          <p:nvPr/>
        </p:nvSpPr>
        <p:spPr bwMode="auto">
          <a:xfrm>
            <a:off x="-1589734" y="0"/>
            <a:ext cx="158973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This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slide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should</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be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shown</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before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the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session</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starts</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&amp;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during</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the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welcoming</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words</a:t>
            </a:r>
            <a:endParaRPr kumimoji="0" lang="de-DE" sz="1400" b="1"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endParaRPr>
          </a:p>
        </p:txBody>
      </p:sp>
      <p:grpSp>
        <p:nvGrpSpPr>
          <p:cNvPr id="28" name="Google Shape;7673;p55">
            <a:extLst>
              <a:ext uri="{FF2B5EF4-FFF2-40B4-BE49-F238E27FC236}">
                <a16:creationId xmlns:a16="http://schemas.microsoft.com/office/drawing/2014/main" id="{0399C472-90AC-48E3-8535-07A3744FD376}"/>
              </a:ext>
            </a:extLst>
          </p:cNvPr>
          <p:cNvGrpSpPr/>
          <p:nvPr/>
        </p:nvGrpSpPr>
        <p:grpSpPr>
          <a:xfrm>
            <a:off x="12420932" y="4666071"/>
            <a:ext cx="515449" cy="457761"/>
            <a:chOff x="3584280" y="3699191"/>
            <a:chExt cx="358069" cy="317995"/>
          </a:xfrm>
          <a:solidFill>
            <a:schemeClr val="accent1"/>
          </a:solidFill>
        </p:grpSpPr>
        <p:sp>
          <p:nvSpPr>
            <p:cNvPr id="29" name="Google Shape;7674;p55">
              <a:extLst>
                <a:ext uri="{FF2B5EF4-FFF2-40B4-BE49-F238E27FC236}">
                  <a16:creationId xmlns:a16="http://schemas.microsoft.com/office/drawing/2014/main" id="{59D7D30A-88AA-49EB-A3CB-88B3F535466B}"/>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30" name="Google Shape;7675;p55">
              <a:extLst>
                <a:ext uri="{FF2B5EF4-FFF2-40B4-BE49-F238E27FC236}">
                  <a16:creationId xmlns:a16="http://schemas.microsoft.com/office/drawing/2014/main" id="{CFB51D5D-EE68-4B33-B034-ADDD350CDC4F}"/>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31" name="Google Shape;7676;p55">
              <a:extLst>
                <a:ext uri="{FF2B5EF4-FFF2-40B4-BE49-F238E27FC236}">
                  <a16:creationId xmlns:a16="http://schemas.microsoft.com/office/drawing/2014/main" id="{F4E3A506-AA72-4C32-BECA-09EE88040DD2}"/>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sp>
          <p:nvSpPr>
            <p:cNvPr id="32" name="Google Shape;7677;p55">
              <a:extLst>
                <a:ext uri="{FF2B5EF4-FFF2-40B4-BE49-F238E27FC236}">
                  <a16:creationId xmlns:a16="http://schemas.microsoft.com/office/drawing/2014/main" id="{EF0D3F26-2EB3-4701-B809-730E24C46F62}"/>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Arial"/>
                <a:sym typeface="Arial"/>
              </a:endParaRPr>
            </a:p>
          </p:txBody>
        </p:sp>
      </p:grpSp>
      <p:sp>
        <p:nvSpPr>
          <p:cNvPr id="33" name="TextBox 32">
            <a:extLst>
              <a:ext uri="{FF2B5EF4-FFF2-40B4-BE49-F238E27FC236}">
                <a16:creationId xmlns:a16="http://schemas.microsoft.com/office/drawing/2014/main" id="{1ABCF1C4-47F5-46CD-BC3B-1B93E2F3A6CB}"/>
              </a:ext>
            </a:extLst>
          </p:cNvPr>
          <p:cNvSpPr txBox="1"/>
          <p:nvPr/>
        </p:nvSpPr>
        <p:spPr bwMode="auto">
          <a:xfrm>
            <a:off x="12978299" y="4573552"/>
            <a:ext cx="19153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Don‘t</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forget</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to update the date &amp;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adjust</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the title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according</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to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your</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sym typeface="Arial"/>
              </a:rPr>
              <a:t>needs</a:t>
            </a:r>
            <a:endPar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sym typeface="Arial"/>
            </a:endParaRPr>
          </a:p>
        </p:txBody>
      </p:sp>
      <p:sp>
        <p:nvSpPr>
          <p:cNvPr id="40" name="TextBox 39">
            <a:extLst>
              <a:ext uri="{FF2B5EF4-FFF2-40B4-BE49-F238E27FC236}">
                <a16:creationId xmlns:a16="http://schemas.microsoft.com/office/drawing/2014/main" id="{F1F6042D-50D1-4ADD-AFD1-6705BCD88884}"/>
              </a:ext>
            </a:extLst>
          </p:cNvPr>
          <p:cNvSpPr txBox="1"/>
          <p:nvPr/>
        </p:nvSpPr>
        <p:spPr bwMode="auto">
          <a:xfrm>
            <a:off x="-1679259" y="4914900"/>
            <a:ext cx="154862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defTabSz="914400" rtl="0" eaLnBrk="1" fontAlgn="auto" latinLnBrk="0" hangingPunct="1">
              <a:lnSpc>
                <a:spcPct val="100000"/>
              </a:lnSpc>
              <a:spcBef>
                <a:spcPts val="600"/>
              </a:spcBef>
              <a:spcAft>
                <a:spcPts val="600"/>
              </a:spcAft>
              <a:buClrTx/>
              <a:buSzTx/>
              <a:buFontTx/>
              <a:buNone/>
              <a:tabLst/>
              <a:defRPr/>
            </a:pPr>
            <a:r>
              <a:rPr lang="en-US" b="0" i="0" u="none" strike="noStrike" dirty="0">
                <a:solidFill>
                  <a:srgbClr val="232323"/>
                </a:solidFill>
                <a:effectLst/>
                <a:latin typeface="Gravur-Condensed" panose="02000506020000020004" pitchFamily="2" charset="0"/>
              </a:rPr>
              <a:t>Some participants might join a bit late; consider waiting 1-3 minutes until people </a:t>
            </a:r>
            <a:r>
              <a:rPr lang="en-US" b="0" i="0" u="none" strike="noStrike" dirty="0" err="1">
                <a:solidFill>
                  <a:srgbClr val="232323"/>
                </a:solidFill>
                <a:effectLst/>
                <a:latin typeface="Gravur-Condensed" panose="02000506020000020004" pitchFamily="2" charset="0"/>
              </a:rPr>
              <a:t>enterthe</a:t>
            </a:r>
            <a:r>
              <a:rPr lang="en-US" b="0" i="0" u="none" strike="noStrike" dirty="0">
                <a:solidFill>
                  <a:srgbClr val="232323"/>
                </a:solidFill>
                <a:effectLst/>
                <a:latin typeface="Gravur-Condensed" panose="02000506020000020004" pitchFamily="2" charset="0"/>
              </a:rPr>
              <a:t> meeting room</a:t>
            </a:r>
            <a:r>
              <a:rPr lang="en-US" b="0" i="0" dirty="0">
                <a:solidFill>
                  <a:srgbClr val="000000"/>
                </a:solidFill>
                <a:effectLst/>
                <a:latin typeface="Gravur-Condensed" panose="02000506020000020004" pitchFamily="2" charset="0"/>
              </a:rPr>
              <a:t>​</a:t>
            </a:r>
            <a:endParaRPr kumimoji="0" lang="de-DE" sz="1400" b="1" i="0" u="none" strike="noStrike" kern="1200" cap="none" spc="0" normalizeH="0" baseline="0" noProof="0" dirty="0">
              <a:ln>
                <a:noFill/>
              </a:ln>
              <a:solidFill>
                <a:srgbClr val="232323"/>
              </a:solidFill>
              <a:effectLst/>
              <a:uLnTx/>
              <a:uFillTx/>
              <a:latin typeface="Gravur-Condensed" charset="0"/>
              <a:ea typeface="Gravur-Condensed" charset="0"/>
              <a:cs typeface="Gravur-Condensed" charset="0"/>
              <a:sym typeface="Arial"/>
            </a:endParaRPr>
          </a:p>
        </p:txBody>
      </p:sp>
      <p:grpSp>
        <p:nvGrpSpPr>
          <p:cNvPr id="41" name="Google Shape;7441;p55">
            <a:extLst>
              <a:ext uri="{FF2B5EF4-FFF2-40B4-BE49-F238E27FC236}">
                <a16:creationId xmlns:a16="http://schemas.microsoft.com/office/drawing/2014/main" id="{116F0019-ED6F-4A52-ACF4-AEF2E2CC0DC2}"/>
              </a:ext>
            </a:extLst>
          </p:cNvPr>
          <p:cNvGrpSpPr/>
          <p:nvPr/>
        </p:nvGrpSpPr>
        <p:grpSpPr>
          <a:xfrm>
            <a:off x="-2461140" y="4783435"/>
            <a:ext cx="518741" cy="494422"/>
            <a:chOff x="6870193" y="2295620"/>
            <a:chExt cx="360356" cy="343462"/>
          </a:xfrm>
          <a:solidFill>
            <a:srgbClr val="9E2886"/>
          </a:solidFill>
        </p:grpSpPr>
        <p:sp>
          <p:nvSpPr>
            <p:cNvPr id="42" name="Google Shape;7442;p55">
              <a:extLst>
                <a:ext uri="{FF2B5EF4-FFF2-40B4-BE49-F238E27FC236}">
                  <a16:creationId xmlns:a16="http://schemas.microsoft.com/office/drawing/2014/main" id="{1E313006-10CA-4554-97DB-5E4701F666AC}"/>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32323"/>
                </a:solidFill>
                <a:effectLst/>
                <a:uLnTx/>
                <a:uFillTx/>
                <a:latin typeface="Roboto"/>
                <a:ea typeface="+mn-ea"/>
                <a:cs typeface="+mn-cs"/>
              </a:endParaRPr>
            </a:p>
          </p:txBody>
        </p:sp>
        <p:sp>
          <p:nvSpPr>
            <p:cNvPr id="43" name="Google Shape;7443;p55">
              <a:extLst>
                <a:ext uri="{FF2B5EF4-FFF2-40B4-BE49-F238E27FC236}">
                  <a16:creationId xmlns:a16="http://schemas.microsoft.com/office/drawing/2014/main" id="{7134704E-EB34-4E34-88C2-D5E82E844984}"/>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32323"/>
                </a:solidFill>
                <a:effectLst/>
                <a:uLnTx/>
                <a:uFillTx/>
                <a:latin typeface="Roboto"/>
                <a:ea typeface="+mn-ea"/>
                <a:cs typeface="+mn-cs"/>
              </a:endParaRPr>
            </a:p>
          </p:txBody>
        </p:sp>
      </p:grpSp>
    </p:spTree>
    <p:extLst>
      <p:ext uri="{BB962C8B-B14F-4D97-AF65-F5344CB8AC3E}">
        <p14:creationId xmlns:p14="http://schemas.microsoft.com/office/powerpoint/2010/main" val="745248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FA08A5-1F59-4A65-AE55-73F8F9524202}"/>
              </a:ext>
            </a:extLst>
          </p:cNvPr>
          <p:cNvSpPr/>
          <p:nvPr/>
        </p:nvSpPr>
        <p:spPr>
          <a:xfrm>
            <a:off x="0" y="646545"/>
            <a:ext cx="4328324" cy="51383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174BF09-EA7D-44FB-9EC8-D216661F57C6}"/>
              </a:ext>
            </a:extLst>
          </p:cNvPr>
          <p:cNvSpPr>
            <a:spLocks noGrp="1"/>
          </p:cNvSpPr>
          <p:nvPr>
            <p:ph type="body" sz="quarter" idx="10"/>
          </p:nvPr>
        </p:nvSpPr>
        <p:spPr>
          <a:xfrm>
            <a:off x="551436" y="1073083"/>
            <a:ext cx="8314380" cy="577569"/>
          </a:xfrm>
        </p:spPr>
        <p:txBody>
          <a:bodyPr/>
          <a:lstStyle/>
          <a:p>
            <a:r>
              <a:rPr lang="fr-FR" b="0" err="1"/>
              <a:t>Household</a:t>
            </a:r>
            <a:r>
              <a:rPr lang="fr-FR" b="0"/>
              <a:t> </a:t>
            </a:r>
            <a:r>
              <a:rPr lang="fr-FR"/>
              <a:t>S</a:t>
            </a:r>
            <a:r>
              <a:rPr lang="fr-FR" b="0"/>
              <a:t>urvey </a:t>
            </a:r>
          </a:p>
          <a:p>
            <a:r>
              <a:rPr lang="fr-FR" err="1"/>
              <a:t>M</a:t>
            </a:r>
            <a:r>
              <a:rPr lang="fr-FR" b="0" err="1"/>
              <a:t>ethodology</a:t>
            </a:r>
            <a:r>
              <a:rPr lang="fr-FR" b="0"/>
              <a:t>:</a:t>
            </a:r>
          </a:p>
        </p:txBody>
      </p:sp>
      <p:sp>
        <p:nvSpPr>
          <p:cNvPr id="3" name="Text Placeholder 2">
            <a:extLst>
              <a:ext uri="{FF2B5EF4-FFF2-40B4-BE49-F238E27FC236}">
                <a16:creationId xmlns:a16="http://schemas.microsoft.com/office/drawing/2014/main" id="{C93FFC70-3C95-434A-A2EA-7FFF893CD863}"/>
              </a:ext>
            </a:extLst>
          </p:cNvPr>
          <p:cNvSpPr>
            <a:spLocks noGrp="1"/>
          </p:cNvSpPr>
          <p:nvPr>
            <p:ph type="body" sz="quarter" idx="11"/>
          </p:nvPr>
        </p:nvSpPr>
        <p:spPr>
          <a:xfrm>
            <a:off x="551435" y="2575115"/>
            <a:ext cx="3776889" cy="577569"/>
          </a:xfrm>
        </p:spPr>
        <p:txBody>
          <a:bodyPr/>
          <a:lstStyle/>
          <a:p>
            <a:r>
              <a:rPr lang="fr-FR" b="1"/>
              <a:t>2. </a:t>
            </a:r>
            <a:r>
              <a:rPr lang="fr-FR" b="1" err="1"/>
              <a:t>Individual</a:t>
            </a:r>
            <a:r>
              <a:rPr lang="fr-FR" b="1"/>
              <a:t> </a:t>
            </a:r>
            <a:r>
              <a:rPr lang="fr-FR" b="1" err="1"/>
              <a:t>Form</a:t>
            </a:r>
            <a:endParaRPr lang="fr-FR" b="1"/>
          </a:p>
          <a:p>
            <a:endParaRPr lang="en-US"/>
          </a:p>
        </p:txBody>
      </p:sp>
      <p:sp>
        <p:nvSpPr>
          <p:cNvPr id="6" name="Text Placeholder 5">
            <a:extLst>
              <a:ext uri="{FF2B5EF4-FFF2-40B4-BE49-F238E27FC236}">
                <a16:creationId xmlns:a16="http://schemas.microsoft.com/office/drawing/2014/main" id="{34CE21E5-352F-461F-A85E-FA768A108119}"/>
              </a:ext>
            </a:extLst>
          </p:cNvPr>
          <p:cNvSpPr>
            <a:spLocks noGrp="1"/>
          </p:cNvSpPr>
          <p:nvPr>
            <p:ph type="body" sz="quarter" idx="15"/>
          </p:nvPr>
        </p:nvSpPr>
        <p:spPr>
          <a:xfrm>
            <a:off x="551435" y="3406050"/>
            <a:ext cx="3776889" cy="577569"/>
          </a:xfrm>
        </p:spPr>
        <p:txBody>
          <a:bodyPr/>
          <a:lstStyle/>
          <a:p>
            <a:r>
              <a:rPr lang="en-US" sz="1400"/>
              <a:t>Detailed household composition</a:t>
            </a:r>
          </a:p>
          <a:p>
            <a:r>
              <a:rPr lang="en-US" sz="1400"/>
              <a:t>Individual characteristics</a:t>
            </a:r>
          </a:p>
          <a:p>
            <a:r>
              <a:rPr lang="en-US" sz="1400"/>
              <a:t>Main occupation</a:t>
            </a:r>
          </a:p>
          <a:p>
            <a:r>
              <a:rPr lang="en-US" sz="1400"/>
              <a:t>Vehicle availability</a:t>
            </a:r>
          </a:p>
        </p:txBody>
      </p:sp>
      <p:sp>
        <p:nvSpPr>
          <p:cNvPr id="13" name="Text Placeholder 1">
            <a:extLst>
              <a:ext uri="{FF2B5EF4-FFF2-40B4-BE49-F238E27FC236}">
                <a16:creationId xmlns:a16="http://schemas.microsoft.com/office/drawing/2014/main" id="{3A844CBC-9602-442B-BC34-8588B34E100D}"/>
              </a:ext>
            </a:extLst>
          </p:cNvPr>
          <p:cNvSpPr txBox="1">
            <a:spLocks/>
          </p:cNvSpPr>
          <p:nvPr/>
        </p:nvSpPr>
        <p:spPr>
          <a:xfrm>
            <a:off x="551435" y="1042011"/>
            <a:ext cx="8314380" cy="577569"/>
          </a:xfrm>
          <a:prstGeom prst="rect">
            <a:avLst/>
          </a:prstGeom>
        </p:spPr>
        <p:txBody>
          <a:bodyPr/>
          <a:lstStyle>
            <a:lvl1pPr marL="9525" indent="-9525" algn="l" defTabSz="914400" rtl="0" eaLnBrk="1" latinLnBrk="0" hangingPunct="1">
              <a:lnSpc>
                <a:spcPct val="90000"/>
              </a:lnSpc>
              <a:spcBef>
                <a:spcPts val="1000"/>
              </a:spcBef>
              <a:buFont typeface="Arial"/>
              <a:buNone/>
              <a:tabLst/>
              <a:defRPr sz="3600" kern="1200">
                <a:solidFill>
                  <a:schemeClr val="accent1"/>
                </a:solidFill>
                <a:latin typeface="Gravur-CondensedBol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pic>
        <p:nvPicPr>
          <p:cNvPr id="15" name="Google Shape;1982;p38">
            <a:extLst>
              <a:ext uri="{FF2B5EF4-FFF2-40B4-BE49-F238E27FC236}">
                <a16:creationId xmlns:a16="http://schemas.microsoft.com/office/drawing/2014/main" id="{C4100EC5-1198-46AD-974B-11E8FB2665D6}"/>
              </a:ext>
            </a:extLst>
          </p:cNvPr>
          <p:cNvPicPr preferRelativeResize="0"/>
          <p:nvPr/>
        </p:nvPicPr>
        <p:blipFill rotWithShape="1">
          <a:blip r:embed="rId3">
            <a:alphaModFix/>
          </a:blip>
          <a:srcRect/>
          <a:stretch/>
        </p:blipFill>
        <p:spPr>
          <a:xfrm>
            <a:off x="4661834" y="2235200"/>
            <a:ext cx="7089567" cy="2699293"/>
          </a:xfrm>
          <a:prstGeom prst="rect">
            <a:avLst/>
          </a:prstGeom>
          <a:noFill/>
          <a:ln>
            <a:noFill/>
          </a:ln>
        </p:spPr>
      </p:pic>
      <p:grpSp>
        <p:nvGrpSpPr>
          <p:cNvPr id="8" name="Google Shape;1827;g1276c94bb8a_0_128">
            <a:extLst>
              <a:ext uri="{FF2B5EF4-FFF2-40B4-BE49-F238E27FC236}">
                <a16:creationId xmlns:a16="http://schemas.microsoft.com/office/drawing/2014/main" id="{7BAEA8DC-E4D7-43F8-9CA7-CFB3091064B6}"/>
              </a:ext>
            </a:extLst>
          </p:cNvPr>
          <p:cNvGrpSpPr/>
          <p:nvPr/>
        </p:nvGrpSpPr>
        <p:grpSpPr>
          <a:xfrm>
            <a:off x="-2133316" y="142568"/>
            <a:ext cx="453913" cy="453411"/>
            <a:chOff x="5823294" y="2309751"/>
            <a:chExt cx="315327" cy="314978"/>
          </a:xfrm>
        </p:grpSpPr>
        <p:sp>
          <p:nvSpPr>
            <p:cNvPr id="10" name="Google Shape;1828;g1276c94bb8a_0_128">
              <a:extLst>
                <a:ext uri="{FF2B5EF4-FFF2-40B4-BE49-F238E27FC236}">
                  <a16:creationId xmlns:a16="http://schemas.microsoft.com/office/drawing/2014/main" id="{C865602D-BFF7-4EB0-8A66-D2D94BDFFE10}"/>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29;g1276c94bb8a_0_128">
              <a:extLst>
                <a:ext uri="{FF2B5EF4-FFF2-40B4-BE49-F238E27FC236}">
                  <a16:creationId xmlns:a16="http://schemas.microsoft.com/office/drawing/2014/main" id="{C8D1C1EE-DFC4-4ABF-8707-D225B1A4146B}"/>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0;g1276c94bb8a_0_128">
              <a:extLst>
                <a:ext uri="{FF2B5EF4-FFF2-40B4-BE49-F238E27FC236}">
                  <a16:creationId xmlns:a16="http://schemas.microsoft.com/office/drawing/2014/main" id="{5CDDF4FB-19A5-4782-983C-3208F67D0F58}"/>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1;g1276c94bb8a_0_128">
              <a:extLst>
                <a:ext uri="{FF2B5EF4-FFF2-40B4-BE49-F238E27FC236}">
                  <a16:creationId xmlns:a16="http://schemas.microsoft.com/office/drawing/2014/main" id="{05B65EB1-D637-4E29-B038-238DBFDEDA50}"/>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2;g1276c94bb8a_0_128">
              <a:extLst>
                <a:ext uri="{FF2B5EF4-FFF2-40B4-BE49-F238E27FC236}">
                  <a16:creationId xmlns:a16="http://schemas.microsoft.com/office/drawing/2014/main" id="{BF998E62-9CE2-47AB-ADCB-ED7224B8B81E}"/>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3;g1276c94bb8a_0_128">
              <a:extLst>
                <a:ext uri="{FF2B5EF4-FFF2-40B4-BE49-F238E27FC236}">
                  <a16:creationId xmlns:a16="http://schemas.microsoft.com/office/drawing/2014/main" id="{DFC92D1A-F095-4987-9ED1-A775C3EAE387}"/>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4;g1276c94bb8a_0_128">
              <a:extLst>
                <a:ext uri="{FF2B5EF4-FFF2-40B4-BE49-F238E27FC236}">
                  <a16:creationId xmlns:a16="http://schemas.microsoft.com/office/drawing/2014/main" id="{4323EAB2-D029-4203-9C4C-17EA2CAE9AB2}"/>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5;g1276c94bb8a_0_128">
              <a:extLst>
                <a:ext uri="{FF2B5EF4-FFF2-40B4-BE49-F238E27FC236}">
                  <a16:creationId xmlns:a16="http://schemas.microsoft.com/office/drawing/2014/main" id="{0F8A8D94-750F-4A42-B783-184A440BE1EF}"/>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6;g1276c94bb8a_0_128">
              <a:extLst>
                <a:ext uri="{FF2B5EF4-FFF2-40B4-BE49-F238E27FC236}">
                  <a16:creationId xmlns:a16="http://schemas.microsoft.com/office/drawing/2014/main" id="{BD7F8203-9EE5-4C68-B702-2859E13FD258}"/>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7;g1276c94bb8a_0_128">
              <a:extLst>
                <a:ext uri="{FF2B5EF4-FFF2-40B4-BE49-F238E27FC236}">
                  <a16:creationId xmlns:a16="http://schemas.microsoft.com/office/drawing/2014/main" id="{9DC08505-7463-4F4D-82C2-45E5648705BE}"/>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8;g1276c94bb8a_0_128">
              <a:extLst>
                <a:ext uri="{FF2B5EF4-FFF2-40B4-BE49-F238E27FC236}">
                  <a16:creationId xmlns:a16="http://schemas.microsoft.com/office/drawing/2014/main" id="{D8C90FA1-49A6-4703-9D25-89D61276690A}"/>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9;g1276c94bb8a_0_128">
              <a:extLst>
                <a:ext uri="{FF2B5EF4-FFF2-40B4-BE49-F238E27FC236}">
                  <a16:creationId xmlns:a16="http://schemas.microsoft.com/office/drawing/2014/main" id="{B2EFD0DB-7D95-4704-91AC-A242B55D881F}"/>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0;g1276c94bb8a_0_128">
              <a:extLst>
                <a:ext uri="{FF2B5EF4-FFF2-40B4-BE49-F238E27FC236}">
                  <a16:creationId xmlns:a16="http://schemas.microsoft.com/office/drawing/2014/main" id="{ED448D92-5F38-410B-AD44-DC8A9FDF2DDE}"/>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1;g1276c94bb8a_0_128">
              <a:extLst>
                <a:ext uri="{FF2B5EF4-FFF2-40B4-BE49-F238E27FC236}">
                  <a16:creationId xmlns:a16="http://schemas.microsoft.com/office/drawing/2014/main" id="{A88C5B1E-0388-4736-807A-412DB19D941A}"/>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2;g1276c94bb8a_0_128">
              <a:extLst>
                <a:ext uri="{FF2B5EF4-FFF2-40B4-BE49-F238E27FC236}">
                  <a16:creationId xmlns:a16="http://schemas.microsoft.com/office/drawing/2014/main" id="{F4E97B68-686A-42F8-81C8-617D3387F519}"/>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3;g1276c94bb8a_0_128">
              <a:extLst>
                <a:ext uri="{FF2B5EF4-FFF2-40B4-BE49-F238E27FC236}">
                  <a16:creationId xmlns:a16="http://schemas.microsoft.com/office/drawing/2014/main" id="{18DA529D-73EA-4B24-A042-71955D3D3EFB}"/>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4;g1276c94bb8a_0_128">
              <a:extLst>
                <a:ext uri="{FF2B5EF4-FFF2-40B4-BE49-F238E27FC236}">
                  <a16:creationId xmlns:a16="http://schemas.microsoft.com/office/drawing/2014/main" id="{C18ED079-9B5E-4974-A772-83FCF89CFB39}"/>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9" name="Google Shape;1845;g1276c94bb8a_0_128">
            <a:extLst>
              <a:ext uri="{FF2B5EF4-FFF2-40B4-BE49-F238E27FC236}">
                <a16:creationId xmlns:a16="http://schemas.microsoft.com/office/drawing/2014/main" id="{5AD0B5D3-52D8-4D4E-97F2-5FBC5882E17C}"/>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664362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858D38-043C-4D5E-820D-172FAA93A2C1}"/>
              </a:ext>
            </a:extLst>
          </p:cNvPr>
          <p:cNvSpPr/>
          <p:nvPr/>
        </p:nvSpPr>
        <p:spPr>
          <a:xfrm>
            <a:off x="-1" y="646545"/>
            <a:ext cx="4553527" cy="51383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174BF09-EA7D-44FB-9EC8-D216661F57C6}"/>
              </a:ext>
            </a:extLst>
          </p:cNvPr>
          <p:cNvSpPr>
            <a:spLocks noGrp="1"/>
          </p:cNvSpPr>
          <p:nvPr>
            <p:ph type="body" sz="quarter" idx="10"/>
          </p:nvPr>
        </p:nvSpPr>
        <p:spPr>
          <a:xfrm>
            <a:off x="551436" y="1073083"/>
            <a:ext cx="8314380" cy="577569"/>
          </a:xfrm>
        </p:spPr>
        <p:txBody>
          <a:bodyPr/>
          <a:lstStyle/>
          <a:p>
            <a:r>
              <a:rPr lang="fr-FR" b="0" err="1"/>
              <a:t>Household</a:t>
            </a:r>
            <a:r>
              <a:rPr lang="fr-FR" b="0"/>
              <a:t> </a:t>
            </a:r>
            <a:r>
              <a:rPr lang="fr-FR"/>
              <a:t>S</a:t>
            </a:r>
            <a:r>
              <a:rPr lang="fr-FR" b="0"/>
              <a:t>urvey </a:t>
            </a:r>
          </a:p>
          <a:p>
            <a:r>
              <a:rPr lang="fr-FR"/>
              <a:t>M</a:t>
            </a:r>
            <a:r>
              <a:rPr lang="fr-FR" b="0"/>
              <a:t>ethodology:</a:t>
            </a:r>
          </a:p>
        </p:txBody>
      </p:sp>
      <p:sp>
        <p:nvSpPr>
          <p:cNvPr id="3" name="Text Placeholder 2">
            <a:extLst>
              <a:ext uri="{FF2B5EF4-FFF2-40B4-BE49-F238E27FC236}">
                <a16:creationId xmlns:a16="http://schemas.microsoft.com/office/drawing/2014/main" id="{C93FFC70-3C95-434A-A2EA-7FFF893CD863}"/>
              </a:ext>
            </a:extLst>
          </p:cNvPr>
          <p:cNvSpPr>
            <a:spLocks noGrp="1"/>
          </p:cNvSpPr>
          <p:nvPr>
            <p:ph type="body" sz="quarter" idx="11"/>
          </p:nvPr>
        </p:nvSpPr>
        <p:spPr>
          <a:xfrm>
            <a:off x="551435" y="2575115"/>
            <a:ext cx="3776889" cy="577569"/>
          </a:xfrm>
        </p:spPr>
        <p:txBody>
          <a:bodyPr/>
          <a:lstStyle/>
          <a:p>
            <a:r>
              <a:rPr lang="fr-FR" b="1"/>
              <a:t>3. Trip </a:t>
            </a:r>
            <a:r>
              <a:rPr lang="fr-FR" b="1" err="1"/>
              <a:t>Form</a:t>
            </a:r>
            <a:endParaRPr lang="fr-FR" b="1"/>
          </a:p>
          <a:p>
            <a:endParaRPr lang="en-US"/>
          </a:p>
        </p:txBody>
      </p:sp>
      <p:sp>
        <p:nvSpPr>
          <p:cNvPr id="6" name="Text Placeholder 5">
            <a:extLst>
              <a:ext uri="{FF2B5EF4-FFF2-40B4-BE49-F238E27FC236}">
                <a16:creationId xmlns:a16="http://schemas.microsoft.com/office/drawing/2014/main" id="{34CE21E5-352F-461F-A85E-FA768A108119}"/>
              </a:ext>
            </a:extLst>
          </p:cNvPr>
          <p:cNvSpPr>
            <a:spLocks noGrp="1"/>
          </p:cNvSpPr>
          <p:nvPr>
            <p:ph type="body" sz="quarter" idx="15"/>
          </p:nvPr>
        </p:nvSpPr>
        <p:spPr>
          <a:xfrm>
            <a:off x="551435" y="3406050"/>
            <a:ext cx="3776889" cy="577569"/>
          </a:xfrm>
        </p:spPr>
        <p:txBody>
          <a:bodyPr/>
          <a:lstStyle/>
          <a:p>
            <a:r>
              <a:rPr lang="en-US" sz="1400"/>
              <a:t>Collect all trips during a designated day (day prior to the survey)</a:t>
            </a:r>
          </a:p>
          <a:p>
            <a:r>
              <a:rPr lang="en-US" sz="1400"/>
              <a:t>Trip form organized as a global « round-trip » For each trip :</a:t>
            </a:r>
          </a:p>
          <a:p>
            <a:r>
              <a:rPr lang="en-US" sz="1400"/>
              <a:t>Destination (taking into account that the starting point of the day is home)</a:t>
            </a:r>
          </a:p>
          <a:p>
            <a:r>
              <a:rPr lang="en-US" sz="1400"/>
              <a:t>Purpose</a:t>
            </a:r>
          </a:p>
          <a:p>
            <a:r>
              <a:rPr lang="en-US" sz="1400"/>
              <a:t>Transport mode</a:t>
            </a:r>
          </a:p>
        </p:txBody>
      </p:sp>
      <p:sp>
        <p:nvSpPr>
          <p:cNvPr id="13" name="Text Placeholder 1">
            <a:extLst>
              <a:ext uri="{FF2B5EF4-FFF2-40B4-BE49-F238E27FC236}">
                <a16:creationId xmlns:a16="http://schemas.microsoft.com/office/drawing/2014/main" id="{3A844CBC-9602-442B-BC34-8588B34E100D}"/>
              </a:ext>
            </a:extLst>
          </p:cNvPr>
          <p:cNvSpPr txBox="1">
            <a:spLocks/>
          </p:cNvSpPr>
          <p:nvPr/>
        </p:nvSpPr>
        <p:spPr>
          <a:xfrm>
            <a:off x="551435" y="1042011"/>
            <a:ext cx="8314380" cy="577569"/>
          </a:xfrm>
          <a:prstGeom prst="rect">
            <a:avLst/>
          </a:prstGeom>
        </p:spPr>
        <p:txBody>
          <a:bodyPr/>
          <a:lstStyle>
            <a:lvl1pPr marL="9525" indent="-9525" algn="l" defTabSz="914400" rtl="0" eaLnBrk="1" latinLnBrk="0" hangingPunct="1">
              <a:lnSpc>
                <a:spcPct val="90000"/>
              </a:lnSpc>
              <a:spcBef>
                <a:spcPts val="1000"/>
              </a:spcBef>
              <a:buFont typeface="Arial"/>
              <a:buNone/>
              <a:tabLst/>
              <a:defRPr sz="3600" kern="1200">
                <a:solidFill>
                  <a:schemeClr val="accent1"/>
                </a:solidFill>
                <a:latin typeface="Gravur-CondensedBol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pic>
        <p:nvPicPr>
          <p:cNvPr id="14" name="Google Shape;1989;p39">
            <a:extLst>
              <a:ext uri="{FF2B5EF4-FFF2-40B4-BE49-F238E27FC236}">
                <a16:creationId xmlns:a16="http://schemas.microsoft.com/office/drawing/2014/main" id="{EC7D70E6-D7F6-41C8-8CA6-BFDEDAB78588}"/>
              </a:ext>
            </a:extLst>
          </p:cNvPr>
          <p:cNvPicPr preferRelativeResize="0"/>
          <p:nvPr/>
        </p:nvPicPr>
        <p:blipFill rotWithShape="1">
          <a:blip r:embed="rId3">
            <a:alphaModFix/>
          </a:blip>
          <a:srcRect/>
          <a:stretch/>
        </p:blipFill>
        <p:spPr>
          <a:xfrm>
            <a:off x="4879760" y="1464193"/>
            <a:ext cx="6973241" cy="3929613"/>
          </a:xfrm>
          <a:prstGeom prst="rect">
            <a:avLst/>
          </a:prstGeom>
          <a:noFill/>
          <a:ln>
            <a:noFill/>
          </a:ln>
        </p:spPr>
      </p:pic>
      <p:grpSp>
        <p:nvGrpSpPr>
          <p:cNvPr id="8" name="Google Shape;1827;g1276c94bb8a_0_128">
            <a:extLst>
              <a:ext uri="{FF2B5EF4-FFF2-40B4-BE49-F238E27FC236}">
                <a16:creationId xmlns:a16="http://schemas.microsoft.com/office/drawing/2014/main" id="{64310E11-D2B5-4BAA-892B-05B55B0B8809}"/>
              </a:ext>
            </a:extLst>
          </p:cNvPr>
          <p:cNvGrpSpPr/>
          <p:nvPr/>
        </p:nvGrpSpPr>
        <p:grpSpPr>
          <a:xfrm>
            <a:off x="-2133316" y="142568"/>
            <a:ext cx="453913" cy="453411"/>
            <a:chOff x="5823294" y="2309751"/>
            <a:chExt cx="315327" cy="314978"/>
          </a:xfrm>
        </p:grpSpPr>
        <p:sp>
          <p:nvSpPr>
            <p:cNvPr id="10" name="Google Shape;1828;g1276c94bb8a_0_128">
              <a:extLst>
                <a:ext uri="{FF2B5EF4-FFF2-40B4-BE49-F238E27FC236}">
                  <a16:creationId xmlns:a16="http://schemas.microsoft.com/office/drawing/2014/main" id="{37451BD4-9EC2-4562-8E1D-CCB10F7FA63A}"/>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29;g1276c94bb8a_0_128">
              <a:extLst>
                <a:ext uri="{FF2B5EF4-FFF2-40B4-BE49-F238E27FC236}">
                  <a16:creationId xmlns:a16="http://schemas.microsoft.com/office/drawing/2014/main" id="{54878897-DA8D-4EFA-AB57-E6EBCA830499}"/>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0;g1276c94bb8a_0_128">
              <a:extLst>
                <a:ext uri="{FF2B5EF4-FFF2-40B4-BE49-F238E27FC236}">
                  <a16:creationId xmlns:a16="http://schemas.microsoft.com/office/drawing/2014/main" id="{CAF49DA9-2CCD-43CB-955B-BFCD54C45241}"/>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1;g1276c94bb8a_0_128">
              <a:extLst>
                <a:ext uri="{FF2B5EF4-FFF2-40B4-BE49-F238E27FC236}">
                  <a16:creationId xmlns:a16="http://schemas.microsoft.com/office/drawing/2014/main" id="{2E1DD867-B583-40B0-A629-FECBB86F6656}"/>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2;g1276c94bb8a_0_128">
              <a:extLst>
                <a:ext uri="{FF2B5EF4-FFF2-40B4-BE49-F238E27FC236}">
                  <a16:creationId xmlns:a16="http://schemas.microsoft.com/office/drawing/2014/main" id="{A8433D59-CCB1-4D11-A676-EADC6E58192A}"/>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3;g1276c94bb8a_0_128">
              <a:extLst>
                <a:ext uri="{FF2B5EF4-FFF2-40B4-BE49-F238E27FC236}">
                  <a16:creationId xmlns:a16="http://schemas.microsoft.com/office/drawing/2014/main" id="{8FDC4AEC-0A64-4A22-A57E-04846A79D9C6}"/>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4;g1276c94bb8a_0_128">
              <a:extLst>
                <a:ext uri="{FF2B5EF4-FFF2-40B4-BE49-F238E27FC236}">
                  <a16:creationId xmlns:a16="http://schemas.microsoft.com/office/drawing/2014/main" id="{CDCC4BAC-1080-4FA0-8767-A6B496562FD8}"/>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5;g1276c94bb8a_0_128">
              <a:extLst>
                <a:ext uri="{FF2B5EF4-FFF2-40B4-BE49-F238E27FC236}">
                  <a16:creationId xmlns:a16="http://schemas.microsoft.com/office/drawing/2014/main" id="{E5EB2B86-298B-4AE5-8D8C-A85E6340FA37}"/>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6;g1276c94bb8a_0_128">
              <a:extLst>
                <a:ext uri="{FF2B5EF4-FFF2-40B4-BE49-F238E27FC236}">
                  <a16:creationId xmlns:a16="http://schemas.microsoft.com/office/drawing/2014/main" id="{AF999342-A6C9-4C18-BB62-5A02E11E1718}"/>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7;g1276c94bb8a_0_128">
              <a:extLst>
                <a:ext uri="{FF2B5EF4-FFF2-40B4-BE49-F238E27FC236}">
                  <a16:creationId xmlns:a16="http://schemas.microsoft.com/office/drawing/2014/main" id="{397A6D23-B0FD-43A5-93AE-F95D851608AE}"/>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8;g1276c94bb8a_0_128">
              <a:extLst>
                <a:ext uri="{FF2B5EF4-FFF2-40B4-BE49-F238E27FC236}">
                  <a16:creationId xmlns:a16="http://schemas.microsoft.com/office/drawing/2014/main" id="{383D2542-D183-47F2-9A40-5F58D18C7E1B}"/>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9;g1276c94bb8a_0_128">
              <a:extLst>
                <a:ext uri="{FF2B5EF4-FFF2-40B4-BE49-F238E27FC236}">
                  <a16:creationId xmlns:a16="http://schemas.microsoft.com/office/drawing/2014/main" id="{F9078481-8350-4BB7-9FE5-52A3BD96DA37}"/>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0;g1276c94bb8a_0_128">
              <a:extLst>
                <a:ext uri="{FF2B5EF4-FFF2-40B4-BE49-F238E27FC236}">
                  <a16:creationId xmlns:a16="http://schemas.microsoft.com/office/drawing/2014/main" id="{B948DBDE-72A4-4866-8EC3-C77341FD7649}"/>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1;g1276c94bb8a_0_128">
              <a:extLst>
                <a:ext uri="{FF2B5EF4-FFF2-40B4-BE49-F238E27FC236}">
                  <a16:creationId xmlns:a16="http://schemas.microsoft.com/office/drawing/2014/main" id="{6C91DE96-9D21-4679-BF0C-8698FB45A6C9}"/>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2;g1276c94bb8a_0_128">
              <a:extLst>
                <a:ext uri="{FF2B5EF4-FFF2-40B4-BE49-F238E27FC236}">
                  <a16:creationId xmlns:a16="http://schemas.microsoft.com/office/drawing/2014/main" id="{391195D1-387B-46E7-93A2-F78BBA0BDA88}"/>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3;g1276c94bb8a_0_128">
              <a:extLst>
                <a:ext uri="{FF2B5EF4-FFF2-40B4-BE49-F238E27FC236}">
                  <a16:creationId xmlns:a16="http://schemas.microsoft.com/office/drawing/2014/main" id="{48D8D19E-CCCD-47B3-9216-5C3D6FA5763F}"/>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4;g1276c94bb8a_0_128">
              <a:extLst>
                <a:ext uri="{FF2B5EF4-FFF2-40B4-BE49-F238E27FC236}">
                  <a16:creationId xmlns:a16="http://schemas.microsoft.com/office/drawing/2014/main" id="{3075B5A8-A0BA-4031-AF24-052EC28A7019}"/>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9" name="Google Shape;1845;g1276c94bb8a_0_128">
            <a:extLst>
              <a:ext uri="{FF2B5EF4-FFF2-40B4-BE49-F238E27FC236}">
                <a16:creationId xmlns:a16="http://schemas.microsoft.com/office/drawing/2014/main" id="{9C2CDF2B-B685-43C4-B1D4-7D19F6F5914B}"/>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2539151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36AEC9-0045-46D6-BCA0-AA7BFAA876BC}"/>
              </a:ext>
            </a:extLst>
          </p:cNvPr>
          <p:cNvSpPr/>
          <p:nvPr/>
        </p:nvSpPr>
        <p:spPr>
          <a:xfrm>
            <a:off x="-1" y="646545"/>
            <a:ext cx="4429957" cy="51383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174BF09-EA7D-44FB-9EC8-D216661F57C6}"/>
              </a:ext>
            </a:extLst>
          </p:cNvPr>
          <p:cNvSpPr>
            <a:spLocks noGrp="1"/>
          </p:cNvSpPr>
          <p:nvPr>
            <p:ph type="body" sz="quarter" idx="10"/>
          </p:nvPr>
        </p:nvSpPr>
        <p:spPr>
          <a:xfrm>
            <a:off x="551436" y="1073083"/>
            <a:ext cx="8314380" cy="577569"/>
          </a:xfrm>
        </p:spPr>
        <p:txBody>
          <a:bodyPr/>
          <a:lstStyle/>
          <a:p>
            <a:r>
              <a:rPr lang="fr-FR" b="0" err="1"/>
              <a:t>Household</a:t>
            </a:r>
            <a:r>
              <a:rPr lang="fr-FR" b="0"/>
              <a:t> </a:t>
            </a:r>
            <a:r>
              <a:rPr lang="fr-FR"/>
              <a:t>S</a:t>
            </a:r>
            <a:r>
              <a:rPr lang="fr-FR" b="0"/>
              <a:t>urvey </a:t>
            </a:r>
          </a:p>
          <a:p>
            <a:r>
              <a:rPr lang="fr-FR"/>
              <a:t>M</a:t>
            </a:r>
            <a:r>
              <a:rPr lang="fr-FR" b="0"/>
              <a:t>ethodology: </a:t>
            </a:r>
          </a:p>
        </p:txBody>
      </p:sp>
      <p:sp>
        <p:nvSpPr>
          <p:cNvPr id="3" name="Text Placeholder 2">
            <a:extLst>
              <a:ext uri="{FF2B5EF4-FFF2-40B4-BE49-F238E27FC236}">
                <a16:creationId xmlns:a16="http://schemas.microsoft.com/office/drawing/2014/main" id="{C93FFC70-3C95-434A-A2EA-7FFF893CD863}"/>
              </a:ext>
            </a:extLst>
          </p:cNvPr>
          <p:cNvSpPr>
            <a:spLocks noGrp="1"/>
          </p:cNvSpPr>
          <p:nvPr>
            <p:ph type="body" sz="quarter" idx="11"/>
          </p:nvPr>
        </p:nvSpPr>
        <p:spPr>
          <a:xfrm>
            <a:off x="551435" y="2575115"/>
            <a:ext cx="3776889" cy="577569"/>
          </a:xfrm>
        </p:spPr>
        <p:txBody>
          <a:bodyPr/>
          <a:lstStyle/>
          <a:p>
            <a:r>
              <a:rPr lang="fr-FR" b="1"/>
              <a:t>4. Opinion </a:t>
            </a:r>
            <a:r>
              <a:rPr lang="fr-FR" b="1" err="1"/>
              <a:t>Form</a:t>
            </a:r>
            <a:r>
              <a:rPr lang="fr-FR" b="1"/>
              <a:t>/</a:t>
            </a:r>
            <a:r>
              <a:rPr lang="fr-FR" b="1" err="1"/>
              <a:t>Miscellaneous</a:t>
            </a:r>
            <a:endParaRPr lang="fr-FR" b="1"/>
          </a:p>
          <a:p>
            <a:endParaRPr lang="en-US"/>
          </a:p>
        </p:txBody>
      </p:sp>
      <p:sp>
        <p:nvSpPr>
          <p:cNvPr id="6" name="Text Placeholder 5">
            <a:extLst>
              <a:ext uri="{FF2B5EF4-FFF2-40B4-BE49-F238E27FC236}">
                <a16:creationId xmlns:a16="http://schemas.microsoft.com/office/drawing/2014/main" id="{34CE21E5-352F-461F-A85E-FA768A108119}"/>
              </a:ext>
            </a:extLst>
          </p:cNvPr>
          <p:cNvSpPr>
            <a:spLocks noGrp="1"/>
          </p:cNvSpPr>
          <p:nvPr>
            <p:ph type="body" sz="quarter" idx="15"/>
          </p:nvPr>
        </p:nvSpPr>
        <p:spPr>
          <a:xfrm>
            <a:off x="551435" y="3406050"/>
            <a:ext cx="3776889" cy="577569"/>
          </a:xfrm>
        </p:spPr>
        <p:txBody>
          <a:bodyPr/>
          <a:lstStyle/>
          <a:p>
            <a:r>
              <a:rPr lang="en-US" sz="1400"/>
              <a:t>Mobility needs</a:t>
            </a:r>
          </a:p>
          <a:p>
            <a:r>
              <a:rPr lang="en-US" sz="1400"/>
              <a:t>Opinion about transport offer quality, safety, possible improvements … </a:t>
            </a:r>
          </a:p>
          <a:p>
            <a:pPr lvl="1">
              <a:buClr>
                <a:schemeClr val="accent1"/>
              </a:buClr>
              <a:buSzPts val="2500"/>
            </a:pPr>
            <a:r>
              <a:rPr lang="en-US" sz="1400">
                <a:latin typeface="Roboto" panose="02000000000000000000" pitchFamily="2" charset="0"/>
                <a:ea typeface="Roboto" panose="02000000000000000000" pitchFamily="2" charset="0"/>
              </a:rPr>
              <a:t>Analysis by gender</a:t>
            </a:r>
          </a:p>
          <a:p>
            <a:pPr lvl="1">
              <a:buClr>
                <a:schemeClr val="accent1"/>
              </a:buClr>
              <a:buSzPts val="2500"/>
            </a:pPr>
            <a:r>
              <a:rPr lang="en-US" sz="1400">
                <a:latin typeface="Roboto" panose="02000000000000000000" pitchFamily="2" charset="0"/>
                <a:ea typeface="Roboto" panose="02000000000000000000" pitchFamily="2" charset="0"/>
              </a:rPr>
              <a:t>Possibility to shift to stated preference survey</a:t>
            </a:r>
          </a:p>
          <a:p>
            <a:endParaRPr lang="en-US"/>
          </a:p>
        </p:txBody>
      </p:sp>
      <p:pic>
        <p:nvPicPr>
          <p:cNvPr id="7" name="Google Shape;1996;p40">
            <a:extLst>
              <a:ext uri="{FF2B5EF4-FFF2-40B4-BE49-F238E27FC236}">
                <a16:creationId xmlns:a16="http://schemas.microsoft.com/office/drawing/2014/main" id="{9BEAA14B-0E19-462E-817A-65F9F7161AAF}"/>
              </a:ext>
            </a:extLst>
          </p:cNvPr>
          <p:cNvPicPr preferRelativeResize="0"/>
          <p:nvPr/>
        </p:nvPicPr>
        <p:blipFill rotWithShape="1">
          <a:blip r:embed="rId3">
            <a:alphaModFix/>
          </a:blip>
          <a:srcRect/>
          <a:stretch/>
        </p:blipFill>
        <p:spPr>
          <a:xfrm>
            <a:off x="5300688" y="888222"/>
            <a:ext cx="6024856" cy="4655018"/>
          </a:xfrm>
          <a:prstGeom prst="rect">
            <a:avLst/>
          </a:prstGeom>
          <a:noFill/>
          <a:ln>
            <a:noFill/>
          </a:ln>
        </p:spPr>
      </p:pic>
      <p:sp>
        <p:nvSpPr>
          <p:cNvPr id="13" name="Text Placeholder 1">
            <a:extLst>
              <a:ext uri="{FF2B5EF4-FFF2-40B4-BE49-F238E27FC236}">
                <a16:creationId xmlns:a16="http://schemas.microsoft.com/office/drawing/2014/main" id="{3A844CBC-9602-442B-BC34-8588B34E100D}"/>
              </a:ext>
            </a:extLst>
          </p:cNvPr>
          <p:cNvSpPr txBox="1">
            <a:spLocks/>
          </p:cNvSpPr>
          <p:nvPr/>
        </p:nvSpPr>
        <p:spPr>
          <a:xfrm>
            <a:off x="551435" y="1042011"/>
            <a:ext cx="8314380" cy="577569"/>
          </a:xfrm>
          <a:prstGeom prst="rect">
            <a:avLst/>
          </a:prstGeom>
        </p:spPr>
        <p:txBody>
          <a:bodyPr/>
          <a:lstStyle>
            <a:lvl1pPr marL="9525" indent="-9525" algn="l" defTabSz="914400" rtl="0" eaLnBrk="1" latinLnBrk="0" hangingPunct="1">
              <a:lnSpc>
                <a:spcPct val="90000"/>
              </a:lnSpc>
              <a:spcBef>
                <a:spcPts val="1000"/>
              </a:spcBef>
              <a:buFont typeface="Arial"/>
              <a:buNone/>
              <a:tabLst/>
              <a:defRPr sz="3600" kern="1200">
                <a:solidFill>
                  <a:schemeClr val="accent1"/>
                </a:solidFill>
                <a:latin typeface="Gravur-CondensedBol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grpSp>
        <p:nvGrpSpPr>
          <p:cNvPr id="8" name="Google Shape;1827;g1276c94bb8a_0_128">
            <a:extLst>
              <a:ext uri="{FF2B5EF4-FFF2-40B4-BE49-F238E27FC236}">
                <a16:creationId xmlns:a16="http://schemas.microsoft.com/office/drawing/2014/main" id="{B8BB6F1F-623C-42A0-9BA6-ED9A45375F0B}"/>
              </a:ext>
            </a:extLst>
          </p:cNvPr>
          <p:cNvGrpSpPr/>
          <p:nvPr/>
        </p:nvGrpSpPr>
        <p:grpSpPr>
          <a:xfrm>
            <a:off x="-2133316" y="142568"/>
            <a:ext cx="453913" cy="453411"/>
            <a:chOff x="5823294" y="2309751"/>
            <a:chExt cx="315327" cy="314978"/>
          </a:xfrm>
        </p:grpSpPr>
        <p:sp>
          <p:nvSpPr>
            <p:cNvPr id="10" name="Google Shape;1828;g1276c94bb8a_0_128">
              <a:extLst>
                <a:ext uri="{FF2B5EF4-FFF2-40B4-BE49-F238E27FC236}">
                  <a16:creationId xmlns:a16="http://schemas.microsoft.com/office/drawing/2014/main" id="{10A05FA1-110C-444E-BABC-CD67390007A6}"/>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29;g1276c94bb8a_0_128">
              <a:extLst>
                <a:ext uri="{FF2B5EF4-FFF2-40B4-BE49-F238E27FC236}">
                  <a16:creationId xmlns:a16="http://schemas.microsoft.com/office/drawing/2014/main" id="{E236F580-67D8-49BC-B3AC-A266B5544710}"/>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0;g1276c94bb8a_0_128">
              <a:extLst>
                <a:ext uri="{FF2B5EF4-FFF2-40B4-BE49-F238E27FC236}">
                  <a16:creationId xmlns:a16="http://schemas.microsoft.com/office/drawing/2014/main" id="{85D92EAF-EED3-4FE6-8F0C-190617BF9744}"/>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1;g1276c94bb8a_0_128">
              <a:extLst>
                <a:ext uri="{FF2B5EF4-FFF2-40B4-BE49-F238E27FC236}">
                  <a16:creationId xmlns:a16="http://schemas.microsoft.com/office/drawing/2014/main" id="{22F8B091-4E49-4C95-B864-4A3CCF22E70C}"/>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2;g1276c94bb8a_0_128">
              <a:extLst>
                <a:ext uri="{FF2B5EF4-FFF2-40B4-BE49-F238E27FC236}">
                  <a16:creationId xmlns:a16="http://schemas.microsoft.com/office/drawing/2014/main" id="{42F1DD70-A2A5-4576-AA06-E21B1E9FD248}"/>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3;g1276c94bb8a_0_128">
              <a:extLst>
                <a:ext uri="{FF2B5EF4-FFF2-40B4-BE49-F238E27FC236}">
                  <a16:creationId xmlns:a16="http://schemas.microsoft.com/office/drawing/2014/main" id="{3EE95F8F-C200-4EE1-AB08-6F1F4461C3B4}"/>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4;g1276c94bb8a_0_128">
              <a:extLst>
                <a:ext uri="{FF2B5EF4-FFF2-40B4-BE49-F238E27FC236}">
                  <a16:creationId xmlns:a16="http://schemas.microsoft.com/office/drawing/2014/main" id="{F6BC075F-9401-48DC-9AF9-9F40AA26516D}"/>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5;g1276c94bb8a_0_128">
              <a:extLst>
                <a:ext uri="{FF2B5EF4-FFF2-40B4-BE49-F238E27FC236}">
                  <a16:creationId xmlns:a16="http://schemas.microsoft.com/office/drawing/2014/main" id="{4522ED05-3873-4CBE-BCE6-E56748D50F12}"/>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6;g1276c94bb8a_0_128">
              <a:extLst>
                <a:ext uri="{FF2B5EF4-FFF2-40B4-BE49-F238E27FC236}">
                  <a16:creationId xmlns:a16="http://schemas.microsoft.com/office/drawing/2014/main" id="{382058CA-B706-4216-BF18-FE707DC34212}"/>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7;g1276c94bb8a_0_128">
              <a:extLst>
                <a:ext uri="{FF2B5EF4-FFF2-40B4-BE49-F238E27FC236}">
                  <a16:creationId xmlns:a16="http://schemas.microsoft.com/office/drawing/2014/main" id="{E9089667-179E-4AB4-A2C7-A33E61827551}"/>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8;g1276c94bb8a_0_128">
              <a:extLst>
                <a:ext uri="{FF2B5EF4-FFF2-40B4-BE49-F238E27FC236}">
                  <a16:creationId xmlns:a16="http://schemas.microsoft.com/office/drawing/2014/main" id="{BA7FF897-E68F-4584-921B-75F214E5FDDC}"/>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9;g1276c94bb8a_0_128">
              <a:extLst>
                <a:ext uri="{FF2B5EF4-FFF2-40B4-BE49-F238E27FC236}">
                  <a16:creationId xmlns:a16="http://schemas.microsoft.com/office/drawing/2014/main" id="{AA4EF767-D8A1-4CD8-9F78-19ED581B2DB7}"/>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0;g1276c94bb8a_0_128">
              <a:extLst>
                <a:ext uri="{FF2B5EF4-FFF2-40B4-BE49-F238E27FC236}">
                  <a16:creationId xmlns:a16="http://schemas.microsoft.com/office/drawing/2014/main" id="{92C74BB8-058C-4434-8962-2646FA121838}"/>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1;g1276c94bb8a_0_128">
              <a:extLst>
                <a:ext uri="{FF2B5EF4-FFF2-40B4-BE49-F238E27FC236}">
                  <a16:creationId xmlns:a16="http://schemas.microsoft.com/office/drawing/2014/main" id="{F193ED3F-6FEE-4C8F-829C-101BE439B4B2}"/>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2;g1276c94bb8a_0_128">
              <a:extLst>
                <a:ext uri="{FF2B5EF4-FFF2-40B4-BE49-F238E27FC236}">
                  <a16:creationId xmlns:a16="http://schemas.microsoft.com/office/drawing/2014/main" id="{15CC2C49-1876-4EE5-B9E2-6CE2E8CDC066}"/>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3;g1276c94bb8a_0_128">
              <a:extLst>
                <a:ext uri="{FF2B5EF4-FFF2-40B4-BE49-F238E27FC236}">
                  <a16:creationId xmlns:a16="http://schemas.microsoft.com/office/drawing/2014/main" id="{01816236-318E-4518-8F1D-638F1E3B5376}"/>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4;g1276c94bb8a_0_128">
              <a:extLst>
                <a:ext uri="{FF2B5EF4-FFF2-40B4-BE49-F238E27FC236}">
                  <a16:creationId xmlns:a16="http://schemas.microsoft.com/office/drawing/2014/main" id="{9BDD8158-642A-4130-B25B-53C79CC60117}"/>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8" name="Google Shape;1845;g1276c94bb8a_0_128">
            <a:extLst>
              <a:ext uri="{FF2B5EF4-FFF2-40B4-BE49-F238E27FC236}">
                <a16:creationId xmlns:a16="http://schemas.microsoft.com/office/drawing/2014/main" id="{A489F2D6-208F-4141-B3DF-FBB620D10ACD}"/>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239402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5">
            <a:extLst>
              <a:ext uri="{FF2B5EF4-FFF2-40B4-BE49-F238E27FC236}">
                <a16:creationId xmlns:a16="http://schemas.microsoft.com/office/drawing/2014/main" id="{84227CAD-AA3E-42D8-94C1-48C31F95FCB6}"/>
              </a:ext>
            </a:extLst>
          </p:cNvPr>
          <p:cNvGraphicFramePr>
            <a:graphicFrameLocks noGrp="1"/>
          </p:cNvGraphicFramePr>
          <p:nvPr>
            <p:extLst>
              <p:ext uri="{D42A27DB-BD31-4B8C-83A1-F6EECF244321}">
                <p14:modId xmlns:p14="http://schemas.microsoft.com/office/powerpoint/2010/main" val="248700168"/>
              </p:ext>
            </p:extLst>
          </p:nvPr>
        </p:nvGraphicFramePr>
        <p:xfrm>
          <a:off x="203592" y="940424"/>
          <a:ext cx="11615352" cy="3789127"/>
        </p:xfrm>
        <a:graphic>
          <a:graphicData uri="http://schemas.openxmlformats.org/drawingml/2006/table">
            <a:tbl>
              <a:tblPr firstRow="1" bandRow="1">
                <a:tableStyleId>{2D5ABB26-0587-4C30-8999-92F81FD0307C}</a:tableStyleId>
              </a:tblPr>
              <a:tblGrid>
                <a:gridCol w="1779374">
                  <a:extLst>
                    <a:ext uri="{9D8B030D-6E8A-4147-A177-3AD203B41FA5}">
                      <a16:colId xmlns:a16="http://schemas.microsoft.com/office/drawing/2014/main" val="1476996700"/>
                    </a:ext>
                  </a:extLst>
                </a:gridCol>
                <a:gridCol w="1877807">
                  <a:extLst>
                    <a:ext uri="{9D8B030D-6E8A-4147-A177-3AD203B41FA5}">
                      <a16:colId xmlns:a16="http://schemas.microsoft.com/office/drawing/2014/main" val="4198425759"/>
                    </a:ext>
                  </a:extLst>
                </a:gridCol>
                <a:gridCol w="1635672">
                  <a:extLst>
                    <a:ext uri="{9D8B030D-6E8A-4147-A177-3AD203B41FA5}">
                      <a16:colId xmlns:a16="http://schemas.microsoft.com/office/drawing/2014/main" val="391949564"/>
                    </a:ext>
                  </a:extLst>
                </a:gridCol>
                <a:gridCol w="1808164">
                  <a:extLst>
                    <a:ext uri="{9D8B030D-6E8A-4147-A177-3AD203B41FA5}">
                      <a16:colId xmlns:a16="http://schemas.microsoft.com/office/drawing/2014/main" val="2972556354"/>
                    </a:ext>
                  </a:extLst>
                </a:gridCol>
                <a:gridCol w="1820562">
                  <a:extLst>
                    <a:ext uri="{9D8B030D-6E8A-4147-A177-3AD203B41FA5}">
                      <a16:colId xmlns:a16="http://schemas.microsoft.com/office/drawing/2014/main" val="78298964"/>
                    </a:ext>
                  </a:extLst>
                </a:gridCol>
                <a:gridCol w="1812325">
                  <a:extLst>
                    <a:ext uri="{9D8B030D-6E8A-4147-A177-3AD203B41FA5}">
                      <a16:colId xmlns:a16="http://schemas.microsoft.com/office/drawing/2014/main" val="968005156"/>
                    </a:ext>
                  </a:extLst>
                </a:gridCol>
                <a:gridCol w="881448">
                  <a:extLst>
                    <a:ext uri="{9D8B030D-6E8A-4147-A177-3AD203B41FA5}">
                      <a16:colId xmlns:a16="http://schemas.microsoft.com/office/drawing/2014/main" val="2669020918"/>
                    </a:ext>
                  </a:extLst>
                </a:gridCol>
              </a:tblGrid>
              <a:tr h="309658">
                <a:tc>
                  <a:txBody>
                    <a:bodyPr/>
                    <a:lstStyle/>
                    <a:p>
                      <a:pPr algn="ctr"/>
                      <a:r>
                        <a:rPr lang="fr-FR" sz="1200" b="1">
                          <a:solidFill>
                            <a:schemeClr val="tx2"/>
                          </a:solidFill>
                          <a:latin typeface="Roboto" panose="02000000000000000000" pitchFamily="2" charset="0"/>
                          <a:ea typeface="Roboto" panose="02000000000000000000" pitchFamily="2" charset="0"/>
                          <a:cs typeface="Calibri" panose="020F0502020204030204" pitchFamily="34" charset="0"/>
                        </a:rPr>
                        <a:t>Method</a:t>
                      </a:r>
                    </a:p>
                  </a:txBody>
                  <a:tcPr anchor="ctr">
                    <a:lnB w="12700" cap="flat" cmpd="sng" algn="ctr">
                      <a:solidFill>
                        <a:schemeClr val="tx1"/>
                      </a:solidFill>
                      <a:prstDash val="solid"/>
                      <a:round/>
                      <a:headEnd type="none" w="med" len="med"/>
                      <a:tailEnd type="none" w="med" len="med"/>
                    </a:lnB>
                  </a:tcPr>
                </a:tc>
                <a:tc>
                  <a:txBody>
                    <a:bodyPr/>
                    <a:lstStyle/>
                    <a:p>
                      <a:pPr algn="ctr"/>
                      <a:r>
                        <a:rPr lang="fr-FR" sz="1200" b="1" err="1">
                          <a:solidFill>
                            <a:schemeClr val="tx2"/>
                          </a:solidFill>
                          <a:latin typeface="Roboto" panose="02000000000000000000" pitchFamily="2" charset="0"/>
                          <a:ea typeface="Roboto" panose="02000000000000000000" pitchFamily="2" charset="0"/>
                          <a:cs typeface="Calibri" panose="020F0502020204030204" pitchFamily="34" charset="0"/>
                        </a:rPr>
                        <a:t>Vehicle</a:t>
                      </a:r>
                      <a:r>
                        <a:rPr lang="fr-FR" sz="1200" b="1">
                          <a:solidFill>
                            <a:schemeClr val="tx2"/>
                          </a:solidFill>
                          <a:latin typeface="Roboto" panose="02000000000000000000" pitchFamily="2" charset="0"/>
                          <a:ea typeface="Roboto" panose="02000000000000000000" pitchFamily="2" charset="0"/>
                          <a:cs typeface="Calibri" panose="020F0502020204030204" pitchFamily="34" charset="0"/>
                        </a:rPr>
                        <a:t> classification</a:t>
                      </a:r>
                    </a:p>
                  </a:txBody>
                  <a:tcPr anchor="ctr">
                    <a:lnB w="12700" cap="flat" cmpd="sng" algn="ctr">
                      <a:solidFill>
                        <a:schemeClr val="tx1"/>
                      </a:solidFill>
                      <a:prstDash val="solid"/>
                      <a:round/>
                      <a:headEnd type="none" w="med" len="med"/>
                      <a:tailEnd type="none" w="med" len="med"/>
                    </a:lnB>
                  </a:tcPr>
                </a:tc>
                <a:tc>
                  <a:txBody>
                    <a:bodyPr/>
                    <a:lstStyle/>
                    <a:p>
                      <a:pPr algn="ctr"/>
                      <a:r>
                        <a:rPr lang="fr-FR" sz="1200" b="1" err="1">
                          <a:solidFill>
                            <a:schemeClr val="tx2"/>
                          </a:solidFill>
                          <a:latin typeface="Roboto" panose="02000000000000000000" pitchFamily="2" charset="0"/>
                          <a:ea typeface="Roboto" panose="02000000000000000000" pitchFamily="2" charset="0"/>
                          <a:cs typeface="Calibri" panose="020F0502020204030204" pitchFamily="34" charset="0"/>
                        </a:rPr>
                        <a:t>Implementation</a:t>
                      </a:r>
                      <a:endParaRPr lang="fr-FR" sz="1200" b="1">
                        <a:solidFill>
                          <a:schemeClr val="tx2"/>
                        </a:solidFill>
                        <a:latin typeface="Roboto" panose="02000000000000000000" pitchFamily="2" charset="0"/>
                        <a:ea typeface="Roboto" panose="02000000000000000000" pitchFamily="2" charset="0"/>
                        <a:cs typeface="Calibri" panose="020F05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FR" sz="1200" b="1">
                          <a:solidFill>
                            <a:schemeClr val="tx2"/>
                          </a:solidFill>
                          <a:latin typeface="Roboto" panose="02000000000000000000" pitchFamily="2" charset="0"/>
                          <a:ea typeface="Roboto" panose="02000000000000000000" pitchFamily="2" charset="0"/>
                          <a:cs typeface="Calibri" panose="020F0502020204030204" pitchFamily="34" charset="0"/>
                        </a:rPr>
                        <a:t>Data management</a:t>
                      </a:r>
                    </a:p>
                  </a:txBody>
                  <a:tcPr anchor="ctr">
                    <a:lnB w="12700" cap="flat" cmpd="sng" algn="ctr">
                      <a:solidFill>
                        <a:schemeClr val="tx1"/>
                      </a:solidFill>
                      <a:prstDash val="solid"/>
                      <a:round/>
                      <a:headEnd type="none" w="med" len="med"/>
                      <a:tailEnd type="none" w="med" len="med"/>
                    </a:lnB>
                  </a:tcPr>
                </a:tc>
                <a:tc>
                  <a:txBody>
                    <a:bodyPr/>
                    <a:lstStyle/>
                    <a:p>
                      <a:pPr algn="ctr"/>
                      <a:r>
                        <a:rPr lang="fr-FR" sz="1200" b="1">
                          <a:solidFill>
                            <a:schemeClr val="tx2"/>
                          </a:solidFill>
                          <a:latin typeface="Roboto" panose="02000000000000000000" pitchFamily="2" charset="0"/>
                          <a:ea typeface="Roboto" panose="02000000000000000000" pitchFamily="2" charset="0"/>
                          <a:cs typeface="Calibri" panose="020F0502020204030204" pitchFamily="34" charset="0"/>
                        </a:rPr>
                        <a:t>Time </a:t>
                      </a:r>
                      <a:r>
                        <a:rPr lang="fr-FR" sz="1200" b="1" err="1">
                          <a:solidFill>
                            <a:schemeClr val="tx2"/>
                          </a:solidFill>
                          <a:latin typeface="Roboto" panose="02000000000000000000" pitchFamily="2" charset="0"/>
                          <a:ea typeface="Roboto" panose="02000000000000000000" pitchFamily="2" charset="0"/>
                          <a:cs typeface="Calibri" panose="020F0502020204030204" pitchFamily="34" charset="0"/>
                        </a:rPr>
                        <a:t>period</a:t>
                      </a:r>
                      <a:endParaRPr lang="fr-FR" sz="1200" b="1">
                        <a:solidFill>
                          <a:schemeClr val="tx2"/>
                        </a:solidFill>
                        <a:latin typeface="Roboto" panose="02000000000000000000" pitchFamily="2" charset="0"/>
                        <a:ea typeface="Roboto" panose="02000000000000000000" pitchFamily="2" charset="0"/>
                        <a:cs typeface="Calibri" panose="020F05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FR" sz="1200" b="1">
                          <a:solidFill>
                            <a:schemeClr val="tx2"/>
                          </a:solidFill>
                          <a:latin typeface="Roboto" panose="02000000000000000000" pitchFamily="2" charset="0"/>
                          <a:ea typeface="Roboto" panose="02000000000000000000" pitchFamily="2" charset="0"/>
                          <a:cs typeface="Calibri" panose="020F0502020204030204" pitchFamily="34" charset="0"/>
                        </a:rPr>
                        <a:t>Data </a:t>
                      </a:r>
                      <a:r>
                        <a:rPr lang="fr-FR" sz="1200" b="1" err="1">
                          <a:solidFill>
                            <a:schemeClr val="tx2"/>
                          </a:solidFill>
                          <a:latin typeface="Roboto" panose="02000000000000000000" pitchFamily="2" charset="0"/>
                          <a:ea typeface="Roboto" panose="02000000000000000000" pitchFamily="2" charset="0"/>
                          <a:cs typeface="Calibri" panose="020F0502020204030204" pitchFamily="34" charset="0"/>
                        </a:rPr>
                        <a:t>accuracy</a:t>
                      </a:r>
                      <a:endParaRPr lang="fr-FR" sz="1200" b="1">
                        <a:solidFill>
                          <a:schemeClr val="tx2"/>
                        </a:solidFill>
                        <a:latin typeface="Roboto" panose="02000000000000000000" pitchFamily="2" charset="0"/>
                        <a:ea typeface="Roboto" panose="02000000000000000000" pitchFamily="2" charset="0"/>
                        <a:cs typeface="Calibri" panose="020F05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fr-FR" sz="1200" b="1" err="1">
                          <a:solidFill>
                            <a:schemeClr val="tx2"/>
                          </a:solidFill>
                          <a:latin typeface="Roboto" panose="02000000000000000000" pitchFamily="2" charset="0"/>
                          <a:ea typeface="Roboto" panose="02000000000000000000" pitchFamily="2" charset="0"/>
                          <a:cs typeface="Calibri" panose="020F0502020204030204" pitchFamily="34" charset="0"/>
                        </a:rPr>
                        <a:t>Cost</a:t>
                      </a:r>
                      <a:endParaRPr lang="fr-FR" sz="1200" b="1">
                        <a:solidFill>
                          <a:schemeClr val="tx2"/>
                        </a:solidFill>
                        <a:latin typeface="Roboto" panose="02000000000000000000" pitchFamily="2" charset="0"/>
                        <a:ea typeface="Roboto" panose="02000000000000000000" pitchFamily="2" charset="0"/>
                        <a:cs typeface="Calibri" panose="020F050202020403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8696615"/>
                  </a:ext>
                </a:extLst>
              </a:tr>
              <a:tr h="651823">
                <a:tc>
                  <a:txBody>
                    <a:bodyPr/>
                    <a:lstStyle/>
                    <a:p>
                      <a:r>
                        <a:rPr lang="fr-FR" sz="1100" b="1" err="1">
                          <a:latin typeface="Roboto" panose="02000000000000000000" pitchFamily="2" charset="0"/>
                          <a:ea typeface="Roboto" panose="02000000000000000000" pitchFamily="2" charset="0"/>
                          <a:cs typeface="Calibri" panose="020F0502020204030204" pitchFamily="34" charset="0"/>
                        </a:rPr>
                        <a:t>Manually</a:t>
                      </a:r>
                      <a:endParaRPr lang="fr-FR" sz="1100" b="1">
                        <a:latin typeface="Roboto" panose="02000000000000000000" pitchFamily="2" charset="0"/>
                        <a:ea typeface="Roboto" panose="02000000000000000000" pitchFamily="2" charset="0"/>
                        <a:cs typeface="Calibri" panose="020F0502020204030204" pitchFamily="34" charset="0"/>
                      </a:endParaRPr>
                    </a:p>
                    <a:p>
                      <a:r>
                        <a:rPr lang="fr-FR" sz="1100" b="1">
                          <a:latin typeface="Roboto" panose="02000000000000000000" pitchFamily="2" charset="0"/>
                          <a:ea typeface="Roboto" panose="02000000000000000000" pitchFamily="2" charset="0"/>
                          <a:cs typeface="Calibri" panose="020F0502020204030204" pitchFamily="34" charset="0"/>
                        </a:rPr>
                        <a:t>(</a:t>
                      </a:r>
                      <a:r>
                        <a:rPr lang="fr-FR" sz="1100" b="1" err="1">
                          <a:latin typeface="Roboto" panose="02000000000000000000" pitchFamily="2" charset="0"/>
                          <a:ea typeface="Roboto" panose="02000000000000000000" pitchFamily="2" charset="0"/>
                          <a:cs typeface="Calibri" panose="020F0502020204030204" pitchFamily="34" charset="0"/>
                        </a:rPr>
                        <a:t>surveyors</a:t>
                      </a:r>
                      <a:r>
                        <a:rPr lang="fr-FR" sz="1100" b="1">
                          <a:latin typeface="Roboto" panose="02000000000000000000" pitchFamily="2" charset="0"/>
                          <a:ea typeface="Roboto" panose="02000000000000000000" pitchFamily="2" charset="0"/>
                          <a:cs typeface="Calibri" panose="020F0502020204030204" pitchFamily="34" charset="0"/>
                        </a:rPr>
                        <a:t>)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p>
                    <a:p>
                      <a:pPr algn="ctr"/>
                      <a:r>
                        <a:rPr lang="fr-FR" sz="1100">
                          <a:latin typeface="Roboto" panose="02000000000000000000" pitchFamily="2" charset="0"/>
                          <a:ea typeface="Roboto" panose="02000000000000000000" pitchFamily="2" charset="0"/>
                          <a:cs typeface="Calibri" panose="020F0502020204030204" pitchFamily="34" charset="0"/>
                        </a:rPr>
                        <a:t>All types possible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err="1">
                          <a:latin typeface="Roboto" panose="02000000000000000000" pitchFamily="2" charset="0"/>
                          <a:ea typeface="Roboto" panose="02000000000000000000" pitchFamily="2" charset="0"/>
                          <a:cs typeface="Calibri" panose="020F0502020204030204" pitchFamily="34" charset="0"/>
                        </a:rPr>
                        <a:t>Depend</a:t>
                      </a:r>
                      <a:r>
                        <a:rPr lang="fr-FR" sz="1100" baseline="0">
                          <a:latin typeface="Roboto" panose="02000000000000000000" pitchFamily="2" charset="0"/>
                          <a:ea typeface="Roboto" panose="02000000000000000000" pitchFamily="2" charset="0"/>
                          <a:cs typeface="Calibri" panose="020F0502020204030204" pitchFamily="34" charset="0"/>
                        </a:rPr>
                        <a:t> on the </a:t>
                      </a:r>
                      <a:r>
                        <a:rPr lang="fr-FR" sz="1100" baseline="0" err="1">
                          <a:latin typeface="Roboto" panose="02000000000000000000" pitchFamily="2" charset="0"/>
                          <a:ea typeface="Roboto" panose="02000000000000000000" pitchFamily="2" charset="0"/>
                          <a:cs typeface="Calibri" panose="020F0502020204030204" pitchFamily="34" charset="0"/>
                        </a:rPr>
                        <a:t>survey</a:t>
                      </a:r>
                      <a:r>
                        <a:rPr lang="fr-FR" sz="1100" baseline="0">
                          <a:latin typeface="Roboto" panose="02000000000000000000" pitchFamily="2" charset="0"/>
                          <a:ea typeface="Roboto" panose="02000000000000000000" pitchFamily="2" charset="0"/>
                          <a:cs typeface="Calibri" panose="020F0502020204030204" pitchFamily="34" charset="0"/>
                        </a:rPr>
                        <a:t> plan</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a:latin typeface="Roboto" panose="02000000000000000000" pitchFamily="2" charset="0"/>
                          <a:ea typeface="Roboto" panose="02000000000000000000" pitchFamily="2" charset="0"/>
                          <a:cs typeface="Calibri" panose="020F0502020204030204" pitchFamily="34" charset="0"/>
                        </a:rPr>
                        <a:t>Data</a:t>
                      </a:r>
                      <a:r>
                        <a:rPr lang="fr-FR" sz="1100" baseline="0">
                          <a:latin typeface="Roboto" panose="02000000000000000000" pitchFamily="2" charset="0"/>
                          <a:ea typeface="Roboto" panose="02000000000000000000" pitchFamily="2" charset="0"/>
                          <a:cs typeface="Calibri" panose="020F0502020204030204" pitchFamily="34" charset="0"/>
                        </a:rPr>
                        <a:t> entry, control, </a:t>
                      </a:r>
                      <a:r>
                        <a:rPr lang="fr-FR" sz="1100" baseline="0" err="1">
                          <a:latin typeface="Roboto" panose="02000000000000000000" pitchFamily="2" charset="0"/>
                          <a:ea typeface="Roboto" panose="02000000000000000000" pitchFamily="2" charset="0"/>
                          <a:cs typeface="Calibri" panose="020F0502020204030204" pitchFamily="34" charset="0"/>
                        </a:rPr>
                        <a:t>cleansing</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a:latin typeface="Roboto" panose="02000000000000000000" pitchFamily="2" charset="0"/>
                          <a:ea typeface="Roboto" panose="02000000000000000000" pitchFamily="2" charset="0"/>
                          <a:cs typeface="Calibri" panose="020F0502020204030204" pitchFamily="34" charset="0"/>
                        </a:rPr>
                        <a:t>Day time </a:t>
                      </a:r>
                      <a:r>
                        <a:rPr lang="fr-FR" sz="1100" err="1">
                          <a:latin typeface="Roboto" panose="02000000000000000000" pitchFamily="2" charset="0"/>
                          <a:ea typeface="Roboto" panose="02000000000000000000" pitchFamily="2" charset="0"/>
                          <a:cs typeface="Calibri" panose="020F0502020204030204" pitchFamily="34" charset="0"/>
                        </a:rPr>
                        <a:t>only</a:t>
                      </a:r>
                      <a:r>
                        <a:rPr lang="fr-FR" sz="1100">
                          <a:latin typeface="Roboto" panose="02000000000000000000" pitchFamily="2" charset="0"/>
                          <a:ea typeface="Roboto" panose="02000000000000000000" pitchFamily="2" charset="0"/>
                          <a:cs typeface="Calibri" panose="020F0502020204030204" pitchFamily="34" charset="0"/>
                        </a:rPr>
                        <a:t> on short time </a:t>
                      </a:r>
                      <a:r>
                        <a:rPr lang="fr-FR" sz="1100" err="1">
                          <a:latin typeface="Roboto" panose="02000000000000000000" pitchFamily="2" charset="0"/>
                          <a:ea typeface="Roboto" panose="02000000000000000000" pitchFamily="2" charset="0"/>
                          <a:cs typeface="Calibri" panose="020F0502020204030204" pitchFamily="34" charset="0"/>
                        </a:rPr>
                        <a:t>period</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err="1">
                          <a:latin typeface="Roboto" panose="02000000000000000000" pitchFamily="2" charset="0"/>
                          <a:ea typeface="Roboto" panose="02000000000000000000" pitchFamily="2" charset="0"/>
                          <a:cs typeface="Calibri" panose="020F0502020204030204" pitchFamily="34" charset="0"/>
                        </a:rPr>
                        <a:t>Higher</a:t>
                      </a:r>
                      <a:r>
                        <a:rPr lang="fr-FR" sz="1100" baseline="0">
                          <a:latin typeface="Roboto" panose="02000000000000000000" pitchFamily="2" charset="0"/>
                          <a:ea typeface="Roboto" panose="02000000000000000000" pitchFamily="2" charset="0"/>
                          <a:cs typeface="Calibri" panose="020F0502020204030204" pitchFamily="34" charset="0"/>
                        </a:rPr>
                        <a:t> </a:t>
                      </a:r>
                      <a:r>
                        <a:rPr lang="fr-FR" sz="1100" baseline="0" err="1">
                          <a:latin typeface="Roboto" panose="02000000000000000000" pitchFamily="2" charset="0"/>
                          <a:ea typeface="Roboto" panose="02000000000000000000" pitchFamily="2" charset="0"/>
                          <a:cs typeface="Calibri" panose="020F0502020204030204" pitchFamily="34" charset="0"/>
                        </a:rPr>
                        <a:t>details</a:t>
                      </a:r>
                      <a:r>
                        <a:rPr lang="fr-FR" sz="1100" baseline="0">
                          <a:latin typeface="Roboto" panose="02000000000000000000" pitchFamily="2" charset="0"/>
                          <a:ea typeface="Roboto" panose="02000000000000000000" pitchFamily="2" charset="0"/>
                          <a:cs typeface="Calibri" panose="020F0502020204030204" pitchFamily="34" charset="0"/>
                        </a:rPr>
                        <a:t> possible</a:t>
                      </a:r>
                    </a:p>
                    <a:p>
                      <a:pPr algn="ctr"/>
                      <a:r>
                        <a:rPr lang="fr-FR" sz="1100" baseline="0">
                          <a:latin typeface="Roboto" panose="02000000000000000000" pitchFamily="2" charset="0"/>
                          <a:ea typeface="Roboto" panose="02000000000000000000" pitchFamily="2" charset="0"/>
                          <a:cs typeface="Calibri" panose="020F0502020204030204" pitchFamily="34" charset="0"/>
                        </a:rPr>
                        <a:t>Possible humain </a:t>
                      </a:r>
                      <a:r>
                        <a:rPr lang="fr-FR" sz="1100" baseline="0" err="1">
                          <a:latin typeface="Roboto" panose="02000000000000000000" pitchFamily="2" charset="0"/>
                          <a:ea typeface="Roboto" panose="02000000000000000000" pitchFamily="2" charset="0"/>
                          <a:cs typeface="Calibri" panose="020F0502020204030204" pitchFamily="34" charset="0"/>
                        </a:rPr>
                        <a:t>error</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27880151"/>
                  </a:ext>
                </a:extLst>
              </a:tr>
              <a:tr h="651823">
                <a:tc>
                  <a:txBody>
                    <a:bodyPr/>
                    <a:lstStyle/>
                    <a:p>
                      <a:r>
                        <a:rPr lang="fr-FR" sz="1100" b="1" err="1">
                          <a:latin typeface="Roboto" panose="02000000000000000000" pitchFamily="2" charset="0"/>
                          <a:ea typeface="Roboto" panose="02000000000000000000" pitchFamily="2" charset="0"/>
                          <a:cs typeface="Calibri" panose="020F0502020204030204" pitchFamily="34" charset="0"/>
                        </a:rPr>
                        <a:t>Temporary</a:t>
                      </a:r>
                      <a:r>
                        <a:rPr lang="fr-FR" sz="1100" b="1">
                          <a:latin typeface="Roboto" panose="02000000000000000000" pitchFamily="2" charset="0"/>
                          <a:ea typeface="Roboto" panose="02000000000000000000" pitchFamily="2" charset="0"/>
                          <a:cs typeface="Calibri" panose="020F0502020204030204" pitchFamily="34" charset="0"/>
                        </a:rPr>
                        <a:t> </a:t>
                      </a:r>
                      <a:r>
                        <a:rPr lang="fr-FR" sz="1100" b="1" err="1">
                          <a:latin typeface="Roboto" panose="02000000000000000000" pitchFamily="2" charset="0"/>
                          <a:ea typeface="Roboto" panose="02000000000000000000" pitchFamily="2" charset="0"/>
                          <a:cs typeface="Calibri" panose="020F0502020204030204" pitchFamily="34" charset="0"/>
                        </a:rPr>
                        <a:t>pneumatic</a:t>
                      </a:r>
                      <a:r>
                        <a:rPr lang="fr-FR" sz="1100" b="1">
                          <a:latin typeface="Roboto" panose="02000000000000000000" pitchFamily="2" charset="0"/>
                          <a:ea typeface="Roboto" panose="02000000000000000000" pitchFamily="2" charset="0"/>
                          <a:cs typeface="Calibri" panose="020F0502020204030204" pitchFamily="34" charset="0"/>
                        </a:rPr>
                        <a:t> tubes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a:latin typeface="Roboto" panose="02000000000000000000" pitchFamily="2" charset="0"/>
                          <a:ea typeface="Roboto" panose="02000000000000000000" pitchFamily="2" charset="0"/>
                          <a:cs typeface="Calibri" panose="020F0502020204030204" pitchFamily="34" charset="0"/>
                        </a:rPr>
                        <a:t>Light</a:t>
                      </a:r>
                      <a:r>
                        <a:rPr lang="fr-FR" sz="1100" baseline="0">
                          <a:latin typeface="Roboto" panose="02000000000000000000" pitchFamily="2" charset="0"/>
                          <a:ea typeface="Roboto" panose="02000000000000000000" pitchFamily="2" charset="0"/>
                          <a:cs typeface="Calibri" panose="020F0502020204030204" pitchFamily="34" charset="0"/>
                        </a:rPr>
                        <a:t>/</a:t>
                      </a:r>
                      <a:r>
                        <a:rPr lang="fr-FR" sz="1100" baseline="0" err="1">
                          <a:latin typeface="Roboto" panose="02000000000000000000" pitchFamily="2" charset="0"/>
                          <a:ea typeface="Roboto" panose="02000000000000000000" pitchFamily="2" charset="0"/>
                          <a:cs typeface="Calibri" panose="020F0502020204030204" pitchFamily="34" charset="0"/>
                        </a:rPr>
                        <a:t>heavy</a:t>
                      </a:r>
                      <a:r>
                        <a:rPr lang="fr-FR" sz="1100" baseline="0">
                          <a:latin typeface="Roboto" panose="02000000000000000000" pitchFamily="2" charset="0"/>
                          <a:ea typeface="Roboto" panose="02000000000000000000" pitchFamily="2" charset="0"/>
                          <a:cs typeface="Calibri" panose="020F0502020204030204" pitchFamily="34" charset="0"/>
                        </a:rPr>
                        <a:t> </a:t>
                      </a:r>
                      <a:r>
                        <a:rPr lang="fr-FR" sz="1100" baseline="0" err="1">
                          <a:latin typeface="Roboto" panose="02000000000000000000" pitchFamily="2" charset="0"/>
                          <a:ea typeface="Roboto" panose="02000000000000000000" pitchFamily="2" charset="0"/>
                          <a:cs typeface="Calibri" panose="020F0502020204030204" pitchFamily="34" charset="0"/>
                        </a:rPr>
                        <a:t>vehicles</a:t>
                      </a:r>
                      <a:r>
                        <a:rPr lang="fr-FR" sz="1100" baseline="0">
                          <a:latin typeface="Roboto" panose="02000000000000000000" pitchFamily="2" charset="0"/>
                          <a:ea typeface="Roboto" panose="02000000000000000000" pitchFamily="2" charset="0"/>
                          <a:cs typeface="Calibri" panose="020F0502020204030204" pitchFamily="34" charset="0"/>
                        </a:rPr>
                        <a:t> </a:t>
                      </a:r>
                      <a:r>
                        <a:rPr lang="fr-FR" sz="1100" baseline="0" err="1">
                          <a:latin typeface="Roboto" panose="02000000000000000000" pitchFamily="2" charset="0"/>
                          <a:ea typeface="Roboto" panose="02000000000000000000" pitchFamily="2" charset="0"/>
                          <a:cs typeface="Calibri" panose="020F0502020204030204" pitchFamily="34" charset="0"/>
                        </a:rPr>
                        <a:t>only</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1100" err="1">
                          <a:latin typeface="Roboto" panose="02000000000000000000" pitchFamily="2" charset="0"/>
                          <a:ea typeface="Roboto" panose="02000000000000000000" pitchFamily="2" charset="0"/>
                          <a:cs typeface="Calibri" panose="020F0502020204030204" pitchFamily="34" charset="0"/>
                        </a:rPr>
                        <a:t>Depend</a:t>
                      </a:r>
                      <a:r>
                        <a:rPr lang="fr-FR" sz="1100" baseline="0">
                          <a:latin typeface="Roboto" panose="02000000000000000000" pitchFamily="2" charset="0"/>
                          <a:ea typeface="Roboto" panose="02000000000000000000" pitchFamily="2" charset="0"/>
                          <a:cs typeface="Calibri" panose="020F0502020204030204" pitchFamily="34" charset="0"/>
                        </a:rPr>
                        <a:t> on the </a:t>
                      </a:r>
                      <a:r>
                        <a:rPr lang="fr-FR" sz="1100" baseline="0" err="1">
                          <a:latin typeface="Roboto" panose="02000000000000000000" pitchFamily="2" charset="0"/>
                          <a:ea typeface="Roboto" panose="02000000000000000000" pitchFamily="2" charset="0"/>
                          <a:cs typeface="Calibri" panose="020F0502020204030204" pitchFamily="34" charset="0"/>
                        </a:rPr>
                        <a:t>survey</a:t>
                      </a:r>
                      <a:r>
                        <a:rPr lang="fr-FR" sz="1100" baseline="0">
                          <a:latin typeface="Roboto" panose="02000000000000000000" pitchFamily="2" charset="0"/>
                          <a:ea typeface="Roboto" panose="02000000000000000000" pitchFamily="2" charset="0"/>
                          <a:cs typeface="Calibri" panose="020F0502020204030204" pitchFamily="34" charset="0"/>
                        </a:rPr>
                        <a:t> plan</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err="1">
                          <a:latin typeface="Roboto" panose="02000000000000000000" pitchFamily="2" charset="0"/>
                          <a:ea typeface="Roboto" panose="02000000000000000000" pitchFamily="2" charset="0"/>
                          <a:cs typeface="Calibri" panose="020F0502020204030204" pitchFamily="34" charset="0"/>
                        </a:rPr>
                        <a:t>Automatic</a:t>
                      </a:r>
                      <a:r>
                        <a:rPr lang="fr-FR" sz="1100">
                          <a:latin typeface="Roboto" panose="02000000000000000000" pitchFamily="2" charset="0"/>
                          <a:ea typeface="Roboto" panose="02000000000000000000" pitchFamily="2" charset="0"/>
                          <a:cs typeface="Calibri" panose="020F0502020204030204" pitchFamily="34" charset="0"/>
                        </a:rPr>
                        <a:t> </a:t>
                      </a:r>
                      <a:r>
                        <a:rPr lang="fr-FR" sz="1100" err="1">
                          <a:latin typeface="Roboto" panose="02000000000000000000" pitchFamily="2" charset="0"/>
                          <a:ea typeface="Roboto" panose="02000000000000000000" pitchFamily="2" charset="0"/>
                          <a:cs typeface="Calibri" panose="020F0502020204030204" pitchFamily="34" charset="0"/>
                        </a:rPr>
                        <a:t>processing</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p>
                    <a:p>
                      <a:pPr algn="ctr"/>
                      <a:r>
                        <a:rPr lang="fr-FR" sz="1100">
                          <a:latin typeface="Roboto" panose="02000000000000000000" pitchFamily="2" charset="0"/>
                          <a:ea typeface="Roboto" panose="02000000000000000000" pitchFamily="2" charset="0"/>
                          <a:cs typeface="Calibri" panose="020F0502020204030204" pitchFamily="34" charset="0"/>
                        </a:rPr>
                        <a:t>Large time </a:t>
                      </a:r>
                      <a:r>
                        <a:rPr lang="fr-FR" sz="1100" err="1">
                          <a:latin typeface="Roboto" panose="02000000000000000000" pitchFamily="2" charset="0"/>
                          <a:ea typeface="Roboto" panose="02000000000000000000" pitchFamily="2" charset="0"/>
                          <a:cs typeface="Calibri" panose="020F0502020204030204" pitchFamily="34" charset="0"/>
                        </a:rPr>
                        <a:t>period</a:t>
                      </a:r>
                      <a:r>
                        <a:rPr lang="fr-FR" sz="1100">
                          <a:latin typeface="Roboto" panose="02000000000000000000" pitchFamily="2" charset="0"/>
                          <a:ea typeface="Roboto" panose="02000000000000000000" pitchFamily="2" charset="0"/>
                          <a:cs typeface="Calibri" panose="020F0502020204030204" pitchFamily="34" charset="0"/>
                        </a:rPr>
                        <a:t> possible Security issue at</a:t>
                      </a:r>
                      <a:r>
                        <a:rPr lang="fr-FR" sz="1100" baseline="0">
                          <a:latin typeface="Roboto" panose="02000000000000000000" pitchFamily="2" charset="0"/>
                          <a:ea typeface="Roboto" panose="02000000000000000000" pitchFamily="2" charset="0"/>
                          <a:cs typeface="Calibri" panose="020F0502020204030204" pitchFamily="34" charset="0"/>
                        </a:rPr>
                        <a:t> </a:t>
                      </a:r>
                      <a:r>
                        <a:rPr lang="fr-FR" sz="1100">
                          <a:latin typeface="Roboto" panose="02000000000000000000" pitchFamily="2" charset="0"/>
                          <a:ea typeface="Roboto" panose="02000000000000000000" pitchFamily="2" charset="0"/>
                          <a:cs typeface="Calibri" panose="020F0502020204030204" pitchFamily="34" charset="0"/>
                        </a:rPr>
                        <a:t>night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p>
                    <a:p>
                      <a:pPr algn="ctr"/>
                      <a:r>
                        <a:rPr lang="fr-FR" sz="1100" err="1">
                          <a:latin typeface="Roboto" panose="02000000000000000000" pitchFamily="2" charset="0"/>
                          <a:ea typeface="Roboto" panose="02000000000000000000" pitchFamily="2" charset="0"/>
                          <a:cs typeface="Calibri" panose="020F0502020204030204" pitchFamily="34" charset="0"/>
                        </a:rPr>
                        <a:t>Reliability</a:t>
                      </a:r>
                      <a:r>
                        <a:rPr lang="fr-FR" sz="1100" baseline="0">
                          <a:latin typeface="Roboto" panose="02000000000000000000" pitchFamily="2" charset="0"/>
                          <a:ea typeface="Roboto" panose="02000000000000000000" pitchFamily="2" charset="0"/>
                          <a:cs typeface="Calibri" panose="020F0502020204030204" pitchFamily="34" charset="0"/>
                        </a:rPr>
                        <a:t> of tubes </a:t>
                      </a:r>
                      <a:r>
                        <a:rPr lang="fr-FR" sz="1100" baseline="0" err="1">
                          <a:latin typeface="Roboto" panose="02000000000000000000" pitchFamily="2" charset="0"/>
                          <a:ea typeface="Roboto" panose="02000000000000000000" pitchFamily="2" charset="0"/>
                          <a:cs typeface="Calibri" panose="020F0502020204030204" pitchFamily="34" charset="0"/>
                        </a:rPr>
                        <a:t>can</a:t>
                      </a:r>
                      <a:r>
                        <a:rPr lang="fr-FR" sz="1100" baseline="0">
                          <a:latin typeface="Roboto" panose="02000000000000000000" pitchFamily="2" charset="0"/>
                          <a:ea typeface="Roboto" panose="02000000000000000000" pitchFamily="2" charset="0"/>
                          <a:cs typeface="Calibri" panose="020F0502020204030204" pitchFamily="34" charset="0"/>
                        </a:rPr>
                        <a:t> cause data </a:t>
                      </a:r>
                      <a:r>
                        <a:rPr lang="fr-FR" sz="1100" baseline="0" err="1">
                          <a:latin typeface="Roboto" panose="02000000000000000000" pitchFamily="2" charset="0"/>
                          <a:ea typeface="Roboto" panose="02000000000000000000" pitchFamily="2" charset="0"/>
                          <a:cs typeface="Calibri" panose="020F0502020204030204" pitchFamily="34" charset="0"/>
                        </a:rPr>
                        <a:t>loss</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08301220"/>
                  </a:ext>
                </a:extLst>
              </a:tr>
              <a:tr h="651823">
                <a:tc>
                  <a:txBody>
                    <a:bodyPr/>
                    <a:lstStyle/>
                    <a:p>
                      <a:r>
                        <a:rPr lang="fr-FR" sz="1100" b="1">
                          <a:latin typeface="Roboto" panose="02000000000000000000" pitchFamily="2" charset="0"/>
                          <a:ea typeface="Roboto" panose="02000000000000000000" pitchFamily="2" charset="0"/>
                          <a:cs typeface="Calibri" panose="020F0502020204030204" pitchFamily="34" charset="0"/>
                        </a:rPr>
                        <a:t>Cameras, drones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1100">
                          <a:latin typeface="Roboto" panose="02000000000000000000" pitchFamily="2" charset="0"/>
                          <a:ea typeface="Roboto" panose="02000000000000000000" pitchFamily="2" charset="0"/>
                          <a:cs typeface="Calibri" panose="020F0502020204030204" pitchFamily="34" charset="0"/>
                        </a:rPr>
                        <a:t>All types possible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err="1">
                          <a:latin typeface="Roboto" panose="02000000000000000000" pitchFamily="2" charset="0"/>
                          <a:ea typeface="Roboto" panose="02000000000000000000" pitchFamily="2" charset="0"/>
                          <a:cs typeface="Calibri" panose="020F0502020204030204" pitchFamily="34" charset="0"/>
                        </a:rPr>
                        <a:t>Subject</a:t>
                      </a:r>
                      <a:r>
                        <a:rPr lang="fr-FR" sz="1100">
                          <a:latin typeface="Roboto" panose="02000000000000000000" pitchFamily="2" charset="0"/>
                          <a:ea typeface="Roboto" panose="02000000000000000000" pitchFamily="2" charset="0"/>
                          <a:cs typeface="Calibri" panose="020F0502020204030204" pitchFamily="34" charset="0"/>
                        </a:rPr>
                        <a:t> to local </a:t>
                      </a:r>
                      <a:r>
                        <a:rPr lang="fr-FR" sz="1100" err="1">
                          <a:latin typeface="Roboto" panose="02000000000000000000" pitchFamily="2" charset="0"/>
                          <a:ea typeface="Roboto" panose="02000000000000000000" pitchFamily="2" charset="0"/>
                          <a:cs typeface="Calibri" panose="020F0502020204030204" pitchFamily="34" charset="0"/>
                        </a:rPr>
                        <a:t>regulation</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err="1">
                          <a:latin typeface="Roboto" panose="02000000000000000000" pitchFamily="2" charset="0"/>
                          <a:ea typeface="Roboto" panose="02000000000000000000" pitchFamily="2" charset="0"/>
                          <a:cs typeface="Calibri" panose="020F0502020204030204" pitchFamily="34" charset="0"/>
                        </a:rPr>
                        <a:t>Depends</a:t>
                      </a:r>
                      <a:r>
                        <a:rPr lang="fr-FR" sz="1100">
                          <a:latin typeface="Roboto" panose="02000000000000000000" pitchFamily="2" charset="0"/>
                          <a:ea typeface="Roboto" panose="02000000000000000000" pitchFamily="2" charset="0"/>
                          <a:cs typeface="Calibri" panose="020F0502020204030204" pitchFamily="34" charset="0"/>
                        </a:rPr>
                        <a:t> on </a:t>
                      </a:r>
                      <a:r>
                        <a:rPr lang="fr-FR" sz="1100" err="1">
                          <a:latin typeface="Roboto" panose="02000000000000000000" pitchFamily="2" charset="0"/>
                          <a:ea typeface="Roboto" panose="02000000000000000000" pitchFamily="2" charset="0"/>
                          <a:cs typeface="Calibri" panose="020F0502020204030204" pitchFamily="34" charset="0"/>
                        </a:rPr>
                        <a:t>video</a:t>
                      </a:r>
                      <a:r>
                        <a:rPr lang="fr-FR" sz="1100">
                          <a:latin typeface="Roboto" panose="02000000000000000000" pitchFamily="2" charset="0"/>
                          <a:ea typeface="Roboto" panose="02000000000000000000" pitchFamily="2" charset="0"/>
                          <a:cs typeface="Calibri" panose="020F0502020204030204" pitchFamily="34" charset="0"/>
                        </a:rPr>
                        <a:t> </a:t>
                      </a:r>
                      <a:r>
                        <a:rPr lang="fr-FR" sz="1100" err="1">
                          <a:latin typeface="Roboto" panose="02000000000000000000" pitchFamily="2" charset="0"/>
                          <a:ea typeface="Roboto" panose="02000000000000000000" pitchFamily="2" charset="0"/>
                          <a:cs typeface="Calibri" panose="020F0502020204030204" pitchFamily="34" charset="0"/>
                        </a:rPr>
                        <a:t>processing</a:t>
                      </a:r>
                      <a:r>
                        <a:rPr lang="fr-FR" sz="1100" baseline="0">
                          <a:latin typeface="Roboto" panose="02000000000000000000" pitchFamily="2" charset="0"/>
                          <a:ea typeface="Roboto" panose="02000000000000000000" pitchFamily="2" charset="0"/>
                          <a:cs typeface="Calibri" panose="020F0502020204030204" pitchFamily="34" charset="0"/>
                        </a:rPr>
                        <a:t> (</a:t>
                      </a:r>
                      <a:r>
                        <a:rPr lang="fr-FR" sz="1100" baseline="0" err="1">
                          <a:latin typeface="Roboto" panose="02000000000000000000" pitchFamily="2" charset="0"/>
                          <a:ea typeface="Roboto" panose="02000000000000000000" pitchFamily="2" charset="0"/>
                          <a:cs typeface="Calibri" panose="020F0502020204030204" pitchFamily="34" charset="0"/>
                        </a:rPr>
                        <a:t>manual</a:t>
                      </a:r>
                      <a:r>
                        <a:rPr lang="fr-FR" sz="1100" baseline="0">
                          <a:latin typeface="Roboto" panose="02000000000000000000" pitchFamily="2" charset="0"/>
                          <a:ea typeface="Roboto" panose="02000000000000000000" pitchFamily="2" charset="0"/>
                          <a:cs typeface="Calibri" panose="020F0502020204030204" pitchFamily="34" charset="0"/>
                        </a:rPr>
                        <a:t>/auto)</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1100">
                          <a:latin typeface="Roboto" panose="02000000000000000000" pitchFamily="2" charset="0"/>
                          <a:ea typeface="Roboto" panose="02000000000000000000" pitchFamily="2" charset="0"/>
                          <a:cs typeface="Calibri" panose="020F0502020204030204" pitchFamily="34" charset="0"/>
                        </a:rPr>
                        <a:t>Day time </a:t>
                      </a:r>
                      <a:r>
                        <a:rPr lang="fr-FR" sz="1100" err="1">
                          <a:latin typeface="Roboto" panose="02000000000000000000" pitchFamily="2" charset="0"/>
                          <a:ea typeface="Roboto" panose="02000000000000000000" pitchFamily="2" charset="0"/>
                          <a:cs typeface="Calibri" panose="020F0502020204030204" pitchFamily="34" charset="0"/>
                        </a:rPr>
                        <a:t>only</a:t>
                      </a:r>
                      <a:r>
                        <a:rPr lang="fr-FR" sz="1100">
                          <a:latin typeface="Roboto" panose="02000000000000000000" pitchFamily="2" charset="0"/>
                          <a:ea typeface="Roboto" panose="02000000000000000000" pitchFamily="2" charset="0"/>
                          <a:cs typeface="Calibri" panose="020F0502020204030204" pitchFamily="34" charset="0"/>
                        </a:rPr>
                        <a:t> on short time </a:t>
                      </a:r>
                      <a:r>
                        <a:rPr lang="fr-FR" sz="1100" err="1">
                          <a:latin typeface="Roboto" panose="02000000000000000000" pitchFamily="2" charset="0"/>
                          <a:ea typeface="Roboto" panose="02000000000000000000" pitchFamily="2" charset="0"/>
                          <a:cs typeface="Calibri" panose="020F0502020204030204" pitchFamily="34" charset="0"/>
                        </a:rPr>
                        <a:t>period</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a:latin typeface="Roboto" panose="02000000000000000000" pitchFamily="2" charset="0"/>
                          <a:ea typeface="Roboto" panose="02000000000000000000" pitchFamily="2" charset="0"/>
                          <a:cs typeface="Calibri" panose="020F0502020204030204" pitchFamily="34" charset="0"/>
                        </a:rPr>
                        <a:t>Good if </a:t>
                      </a:r>
                      <a:r>
                        <a:rPr lang="fr-FR" sz="1100" err="1">
                          <a:latin typeface="Roboto" panose="02000000000000000000" pitchFamily="2" charset="0"/>
                          <a:ea typeface="Roboto" panose="02000000000000000000" pitchFamily="2" charset="0"/>
                          <a:cs typeface="Calibri" panose="020F0502020204030204" pitchFamily="34" charset="0"/>
                        </a:rPr>
                        <a:t>automatic</a:t>
                      </a:r>
                      <a:r>
                        <a:rPr lang="fr-FR" sz="1100">
                          <a:latin typeface="Roboto" panose="02000000000000000000" pitchFamily="2" charset="0"/>
                          <a:ea typeface="Roboto" panose="02000000000000000000" pitchFamily="2" charset="0"/>
                          <a:cs typeface="Calibri" panose="020F0502020204030204" pitchFamily="34" charset="0"/>
                        </a:rPr>
                        <a:t> </a:t>
                      </a:r>
                      <a:r>
                        <a:rPr lang="fr-FR" sz="1100" err="1">
                          <a:latin typeface="Roboto" panose="02000000000000000000" pitchFamily="2" charset="0"/>
                          <a:ea typeface="Roboto" panose="02000000000000000000" pitchFamily="2" charset="0"/>
                          <a:cs typeface="Calibri" panose="020F0502020204030204" pitchFamily="34" charset="0"/>
                        </a:rPr>
                        <a:t>processing</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681664248"/>
                  </a:ext>
                </a:extLst>
              </a:tr>
              <a:tr h="651823">
                <a:tc>
                  <a:txBody>
                    <a:bodyPr/>
                    <a:lstStyle/>
                    <a:p>
                      <a:r>
                        <a:rPr lang="en-US" sz="1100" b="1">
                          <a:latin typeface="Roboto" panose="02000000000000000000" pitchFamily="2" charset="0"/>
                          <a:ea typeface="Roboto" panose="02000000000000000000" pitchFamily="2" charset="0"/>
                          <a:cs typeface="Calibri" panose="020F0502020204030204" pitchFamily="34" charset="0"/>
                        </a:rPr>
                        <a:t>Specific automatic devices for pedestrians and cycles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 ○○○</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err="1">
                          <a:latin typeface="Roboto" panose="02000000000000000000" pitchFamily="2" charset="0"/>
                          <a:ea typeface="Roboto" panose="02000000000000000000" pitchFamily="2" charset="0"/>
                          <a:cs typeface="Calibri" panose="020F0502020204030204" pitchFamily="34" charset="0"/>
                        </a:rPr>
                        <a:t>Specific</a:t>
                      </a:r>
                      <a:r>
                        <a:rPr lang="fr-FR" sz="1100">
                          <a:latin typeface="Roboto" panose="02000000000000000000" pitchFamily="2" charset="0"/>
                          <a:ea typeface="Roboto" panose="02000000000000000000" pitchFamily="2" charset="0"/>
                          <a:cs typeface="Calibri" panose="020F0502020204030204" pitchFamily="34" charset="0"/>
                        </a:rPr>
                        <a:t> to NMT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a:latin typeface="Roboto" panose="02000000000000000000" pitchFamily="2" charset="0"/>
                          <a:ea typeface="Roboto" panose="02000000000000000000" pitchFamily="2" charset="0"/>
                          <a:cs typeface="Calibri" panose="020F0502020204030204" pitchFamily="34" charset="0"/>
                        </a:rPr>
                        <a:t>Heavy (</a:t>
                      </a:r>
                      <a:r>
                        <a:rPr lang="fr-FR" sz="1100" err="1">
                          <a:latin typeface="Roboto" panose="02000000000000000000" pitchFamily="2" charset="0"/>
                          <a:ea typeface="Roboto" panose="02000000000000000000" pitchFamily="2" charset="0"/>
                          <a:cs typeface="Calibri" panose="020F0502020204030204" pitchFamily="34" charset="0"/>
                        </a:rPr>
                        <a:t>generally</a:t>
                      </a:r>
                      <a:r>
                        <a:rPr lang="fr-FR" sz="1100">
                          <a:latin typeface="Roboto" panose="02000000000000000000" pitchFamily="2" charset="0"/>
                          <a:ea typeface="Roboto" panose="02000000000000000000" pitchFamily="2" charset="0"/>
                          <a:cs typeface="Calibri" panose="020F0502020204030204" pitchFamily="34" charset="0"/>
                        </a:rPr>
                        <a:t> permanent + calibration)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1100" err="1">
                          <a:latin typeface="Roboto" panose="02000000000000000000" pitchFamily="2" charset="0"/>
                          <a:ea typeface="Roboto" panose="02000000000000000000" pitchFamily="2" charset="0"/>
                          <a:cs typeface="Calibri" panose="020F0502020204030204" pitchFamily="34" charset="0"/>
                        </a:rPr>
                        <a:t>Automatic</a:t>
                      </a:r>
                      <a:r>
                        <a:rPr lang="fr-FR" sz="1100">
                          <a:latin typeface="Roboto" panose="02000000000000000000" pitchFamily="2" charset="0"/>
                          <a:ea typeface="Roboto" panose="02000000000000000000" pitchFamily="2" charset="0"/>
                          <a:cs typeface="Calibri" panose="020F0502020204030204" pitchFamily="34" charset="0"/>
                        </a:rPr>
                        <a:t> </a:t>
                      </a:r>
                      <a:r>
                        <a:rPr lang="fr-FR" sz="1100" err="1">
                          <a:latin typeface="Roboto" panose="02000000000000000000" pitchFamily="2" charset="0"/>
                          <a:ea typeface="Roboto" panose="02000000000000000000" pitchFamily="2" charset="0"/>
                          <a:cs typeface="Calibri" panose="020F0502020204030204" pitchFamily="34" charset="0"/>
                        </a:rPr>
                        <a:t>processing</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1100">
                          <a:latin typeface="Roboto" panose="02000000000000000000" pitchFamily="2" charset="0"/>
                          <a:ea typeface="Roboto" panose="02000000000000000000" pitchFamily="2" charset="0"/>
                          <a:cs typeface="Calibri" panose="020F0502020204030204" pitchFamily="34" charset="0"/>
                        </a:rPr>
                        <a:t>Large time </a:t>
                      </a:r>
                      <a:r>
                        <a:rPr lang="fr-FR" sz="1100" err="1">
                          <a:latin typeface="Roboto" panose="02000000000000000000" pitchFamily="2" charset="0"/>
                          <a:ea typeface="Roboto" panose="02000000000000000000" pitchFamily="2" charset="0"/>
                          <a:cs typeface="Calibri" panose="020F0502020204030204" pitchFamily="34" charset="0"/>
                        </a:rPr>
                        <a:t>period</a:t>
                      </a:r>
                      <a:r>
                        <a:rPr lang="fr-FR" sz="1100">
                          <a:latin typeface="Roboto" panose="02000000000000000000" pitchFamily="2" charset="0"/>
                          <a:ea typeface="Roboto" panose="02000000000000000000" pitchFamily="2" charset="0"/>
                          <a:cs typeface="Calibri" panose="020F0502020204030204" pitchFamily="34" charset="0"/>
                        </a:rPr>
                        <a:t> possible Security issue at night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a:latin typeface="Roboto" panose="02000000000000000000" pitchFamily="2" charset="0"/>
                          <a:ea typeface="Roboto" panose="02000000000000000000" pitchFamily="2" charset="0"/>
                          <a:cs typeface="Calibri" panose="020F0502020204030204" pitchFamily="34" charset="0"/>
                        </a:rPr>
                        <a:t>Good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err="1">
                          <a:latin typeface="Roboto" panose="02000000000000000000" pitchFamily="2" charset="0"/>
                          <a:ea typeface="Roboto" panose="02000000000000000000" pitchFamily="2" charset="0"/>
                          <a:cs typeface="Calibri" panose="020F0502020204030204" pitchFamily="34" charset="0"/>
                        </a:rPr>
                        <a:t>Higher</a:t>
                      </a:r>
                      <a:r>
                        <a:rPr lang="fr-FR" sz="1100" baseline="0">
                          <a:latin typeface="Roboto" panose="02000000000000000000" pitchFamily="2" charset="0"/>
                          <a:ea typeface="Roboto" panose="02000000000000000000" pitchFamily="2" charset="0"/>
                          <a:cs typeface="Calibri" panose="020F0502020204030204" pitchFamily="34" charset="0"/>
                        </a:rPr>
                        <a:t> if permanent</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053170207"/>
                  </a:ext>
                </a:extLst>
              </a:tr>
              <a:tr h="651823">
                <a:tc>
                  <a:txBody>
                    <a:bodyPr/>
                    <a:lstStyle/>
                    <a:p>
                      <a:r>
                        <a:rPr lang="en-US" sz="1100" b="1">
                          <a:latin typeface="Roboto" panose="02000000000000000000" pitchFamily="2" charset="0"/>
                          <a:ea typeface="Roboto" panose="02000000000000000000" pitchFamily="2" charset="0"/>
                          <a:cs typeface="Calibri" panose="020F0502020204030204" pitchFamily="34" charset="0"/>
                        </a:rPr>
                        <a:t>Permanent counting stations </a:t>
                      </a:r>
                      <a:endParaRPr lang="fr-FR" sz="1100" b="1">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1100">
                          <a:latin typeface="Roboto" panose="02000000000000000000" pitchFamily="2" charset="0"/>
                          <a:ea typeface="Roboto" panose="02000000000000000000" pitchFamily="2" charset="0"/>
                          <a:cs typeface="Calibri" panose="020F0502020204030204" pitchFamily="34" charset="0"/>
                        </a:rPr>
                        <a:t>Light</a:t>
                      </a:r>
                      <a:r>
                        <a:rPr lang="fr-FR" sz="1100" baseline="0">
                          <a:latin typeface="Roboto" panose="02000000000000000000" pitchFamily="2" charset="0"/>
                          <a:ea typeface="Roboto" panose="02000000000000000000" pitchFamily="2" charset="0"/>
                          <a:cs typeface="Calibri" panose="020F0502020204030204" pitchFamily="34" charset="0"/>
                        </a:rPr>
                        <a:t>/</a:t>
                      </a:r>
                      <a:r>
                        <a:rPr lang="fr-FR" sz="1100" baseline="0" err="1">
                          <a:latin typeface="Roboto" panose="02000000000000000000" pitchFamily="2" charset="0"/>
                          <a:ea typeface="Roboto" panose="02000000000000000000" pitchFamily="2" charset="0"/>
                          <a:cs typeface="Calibri" panose="020F0502020204030204" pitchFamily="34" charset="0"/>
                        </a:rPr>
                        <a:t>heavy</a:t>
                      </a:r>
                      <a:r>
                        <a:rPr lang="fr-FR" sz="1100" baseline="0">
                          <a:latin typeface="Roboto" panose="02000000000000000000" pitchFamily="2" charset="0"/>
                          <a:ea typeface="Roboto" panose="02000000000000000000" pitchFamily="2" charset="0"/>
                          <a:cs typeface="Calibri" panose="020F0502020204030204" pitchFamily="34" charset="0"/>
                        </a:rPr>
                        <a:t> </a:t>
                      </a:r>
                      <a:r>
                        <a:rPr lang="fr-FR" sz="1100" baseline="0" err="1">
                          <a:latin typeface="Roboto" panose="02000000000000000000" pitchFamily="2" charset="0"/>
                          <a:ea typeface="Roboto" panose="02000000000000000000" pitchFamily="2" charset="0"/>
                          <a:cs typeface="Calibri" panose="020F0502020204030204" pitchFamily="34" charset="0"/>
                        </a:rPr>
                        <a:t>vehicles</a:t>
                      </a:r>
                      <a:r>
                        <a:rPr lang="fr-FR" sz="1100" baseline="0">
                          <a:latin typeface="Roboto" panose="02000000000000000000" pitchFamily="2" charset="0"/>
                          <a:ea typeface="Roboto" panose="02000000000000000000" pitchFamily="2" charset="0"/>
                          <a:cs typeface="Calibri" panose="020F0502020204030204" pitchFamily="34" charset="0"/>
                        </a:rPr>
                        <a:t> </a:t>
                      </a:r>
                      <a:r>
                        <a:rPr lang="fr-FR" sz="1100" baseline="0" err="1">
                          <a:latin typeface="Roboto" panose="02000000000000000000" pitchFamily="2" charset="0"/>
                          <a:ea typeface="Roboto" panose="02000000000000000000" pitchFamily="2" charset="0"/>
                          <a:cs typeface="Calibri" panose="020F0502020204030204" pitchFamily="34" charset="0"/>
                        </a:rPr>
                        <a:t>only</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a:latin typeface="Roboto" panose="02000000000000000000" pitchFamily="2" charset="0"/>
                          <a:ea typeface="Roboto" panose="02000000000000000000" pitchFamily="2" charset="0"/>
                          <a:cs typeface="Calibri" panose="020F0502020204030204" pitchFamily="34" charset="0"/>
                        </a:rPr>
                        <a:t>Heavy</a:t>
                      </a:r>
                    </a:p>
                  </a:txBody>
                  <a:tcPr>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lang="fr-FR" sz="1100" err="1">
                          <a:latin typeface="Roboto" panose="02000000000000000000" pitchFamily="2" charset="0"/>
                          <a:ea typeface="Roboto" panose="02000000000000000000" pitchFamily="2" charset="0"/>
                          <a:cs typeface="Calibri" panose="020F0502020204030204" pitchFamily="34" charset="0"/>
                        </a:rPr>
                        <a:t>Automatic</a:t>
                      </a:r>
                      <a:r>
                        <a:rPr lang="fr-FR" sz="1100">
                          <a:latin typeface="Roboto" panose="02000000000000000000" pitchFamily="2" charset="0"/>
                          <a:ea typeface="Roboto" panose="02000000000000000000" pitchFamily="2" charset="0"/>
                          <a:cs typeface="Calibri" panose="020F0502020204030204" pitchFamily="34" charset="0"/>
                        </a:rPr>
                        <a:t> </a:t>
                      </a:r>
                      <a:r>
                        <a:rPr lang="fr-FR" sz="1100" err="1">
                          <a:latin typeface="Roboto" panose="02000000000000000000" pitchFamily="2" charset="0"/>
                          <a:ea typeface="Roboto" panose="02000000000000000000" pitchFamily="2" charset="0"/>
                          <a:cs typeface="Calibri" panose="020F0502020204030204" pitchFamily="34" charset="0"/>
                        </a:rPr>
                        <a:t>processing</a:t>
                      </a:r>
                      <a:endParaRPr lang="fr-FR" sz="110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a:r>
                        <a:rPr lang="fr-FR" sz="1100" b="0">
                          <a:latin typeface="Roboto" panose="02000000000000000000" pitchFamily="2" charset="0"/>
                          <a:ea typeface="Roboto" panose="02000000000000000000" pitchFamily="2" charset="0"/>
                          <a:cs typeface="Calibri" panose="020F0502020204030204" pitchFamily="34" charset="0"/>
                        </a:rPr>
                        <a:t>●●●●●</a:t>
                      </a:r>
                    </a:p>
                    <a:p>
                      <a:pPr algn="ctr"/>
                      <a:r>
                        <a:rPr lang="fr-FR" sz="1100">
                          <a:latin typeface="Roboto" panose="02000000000000000000" pitchFamily="2" charset="0"/>
                          <a:ea typeface="Roboto" panose="02000000000000000000" pitchFamily="2" charset="0"/>
                          <a:cs typeface="Calibri" panose="020F0502020204030204" pitchFamily="34" charset="0"/>
                        </a:rPr>
                        <a:t>Permanent</a:t>
                      </a:r>
                    </a:p>
                  </a:txBody>
                  <a:tcP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endParaRPr lang="fr-FR" sz="1100">
                        <a:latin typeface="Roboto" panose="02000000000000000000" pitchFamily="2" charset="0"/>
                        <a:ea typeface="Roboto" panose="02000000000000000000" pitchFamily="2" charset="0"/>
                        <a:cs typeface="Calibri" panose="020F0502020204030204" pitchFamily="34" charset="0"/>
                      </a:endParaRPr>
                    </a:p>
                    <a:p>
                      <a:pPr algn="ctr"/>
                      <a:r>
                        <a:rPr lang="fr-FR" sz="1100">
                          <a:latin typeface="Roboto" panose="02000000000000000000" pitchFamily="2" charset="0"/>
                          <a:ea typeface="Roboto" panose="02000000000000000000" pitchFamily="2" charset="0"/>
                          <a:cs typeface="Calibri" panose="020F0502020204030204" pitchFamily="34" charset="0"/>
                        </a:rPr>
                        <a:t>Good</a:t>
                      </a:r>
                    </a:p>
                  </a:txBody>
                  <a:tcP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100" b="0">
                          <a:latin typeface="Roboto" panose="02000000000000000000" pitchFamily="2" charset="0"/>
                          <a:ea typeface="Roboto" panose="02000000000000000000" pitchFamily="2" charset="0"/>
                          <a:cs typeface="Calibri" panose="020F0502020204030204" pitchFamily="34" charset="0"/>
                        </a:rPr>
                        <a:t>●○○○○</a:t>
                      </a:r>
                    </a:p>
                    <a:p>
                      <a:pPr algn="ctr"/>
                      <a:endParaRPr lang="fr-FR" sz="1100" b="0">
                        <a:latin typeface="Roboto" panose="02000000000000000000" pitchFamily="2" charset="0"/>
                        <a:ea typeface="Roboto" panose="02000000000000000000" pitchFamily="2" charset="0"/>
                        <a:cs typeface="Calibri" panose="020F0502020204030204" pitchFamily="34" charset="0"/>
                      </a:endParaRPr>
                    </a:p>
                  </a:txBody>
                  <a:tcPr>
                    <a:lnT w="12700" cap="flat" cmpd="sng" algn="ctr">
                      <a:solidFill>
                        <a:schemeClr val="tx1"/>
                      </a:solidFill>
                      <a:prstDash val="solid"/>
                      <a:round/>
                      <a:headEnd type="none" w="med" len="med"/>
                      <a:tailEnd type="none" w="med" len="med"/>
                    </a:lnT>
                    <a:solidFill>
                      <a:schemeClr val="accent3">
                        <a:lumMod val="40000"/>
                        <a:lumOff val="60000"/>
                      </a:schemeClr>
                    </a:solidFill>
                  </a:tcPr>
                </a:tc>
                <a:extLst>
                  <a:ext uri="{0D108BD9-81ED-4DB2-BD59-A6C34878D82A}">
                    <a16:rowId xmlns:a16="http://schemas.microsoft.com/office/drawing/2014/main" val="10496664"/>
                  </a:ext>
                </a:extLst>
              </a:tr>
            </a:tbl>
          </a:graphicData>
        </a:graphic>
      </p:graphicFrame>
      <p:grpSp>
        <p:nvGrpSpPr>
          <p:cNvPr id="11" name="Group 10">
            <a:extLst>
              <a:ext uri="{FF2B5EF4-FFF2-40B4-BE49-F238E27FC236}">
                <a16:creationId xmlns:a16="http://schemas.microsoft.com/office/drawing/2014/main" id="{6186E637-E68A-437E-B98D-9970CBE17AE0}"/>
              </a:ext>
            </a:extLst>
          </p:cNvPr>
          <p:cNvGrpSpPr/>
          <p:nvPr/>
        </p:nvGrpSpPr>
        <p:grpSpPr>
          <a:xfrm>
            <a:off x="1973700" y="4545784"/>
            <a:ext cx="8244599" cy="1953925"/>
            <a:chOff x="1075548" y="4711982"/>
            <a:chExt cx="9184239" cy="2176614"/>
          </a:xfrm>
        </p:grpSpPr>
        <p:pic>
          <p:nvPicPr>
            <p:cNvPr id="12" name="Google Shape;2015;p42">
              <a:extLst>
                <a:ext uri="{FF2B5EF4-FFF2-40B4-BE49-F238E27FC236}">
                  <a16:creationId xmlns:a16="http://schemas.microsoft.com/office/drawing/2014/main" id="{23A283D1-A38F-4344-807D-006D04A25B3B}"/>
                </a:ext>
              </a:extLst>
            </p:cNvPr>
            <p:cNvPicPr preferRelativeResize="0"/>
            <p:nvPr/>
          </p:nvPicPr>
          <p:blipFill rotWithShape="1">
            <a:blip r:embed="rId3">
              <a:alphaModFix/>
              <a:grayscl/>
            </a:blip>
            <a:srcRect/>
            <a:stretch/>
          </p:blipFill>
          <p:spPr>
            <a:xfrm>
              <a:off x="2196459" y="4726271"/>
              <a:ext cx="2295758" cy="1719478"/>
            </a:xfrm>
            <a:prstGeom prst="rect">
              <a:avLst/>
            </a:prstGeom>
            <a:noFill/>
            <a:ln>
              <a:noFill/>
            </a:ln>
          </p:spPr>
        </p:pic>
        <p:sp>
          <p:nvSpPr>
            <p:cNvPr id="13" name="Google Shape;2017;p42">
              <a:extLst>
                <a:ext uri="{FF2B5EF4-FFF2-40B4-BE49-F238E27FC236}">
                  <a16:creationId xmlns:a16="http://schemas.microsoft.com/office/drawing/2014/main" id="{89F9A958-6F0B-40E9-BC21-438CA2034FE7}"/>
                </a:ext>
              </a:extLst>
            </p:cNvPr>
            <p:cNvSpPr txBox="1"/>
            <p:nvPr/>
          </p:nvSpPr>
          <p:spPr>
            <a:xfrm>
              <a:off x="1846200" y="6451329"/>
              <a:ext cx="1972319" cy="2775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i="1" err="1">
                  <a:solidFill>
                    <a:schemeClr val="dk1"/>
                  </a:solidFill>
                  <a:latin typeface="Roboto" panose="02000000000000000000" pitchFamily="2" charset="0"/>
                  <a:ea typeface="Roboto" panose="02000000000000000000" pitchFamily="2" charset="0"/>
                  <a:cs typeface="Arial"/>
                  <a:sym typeface="Arial"/>
                </a:rPr>
                <a:t>Pneumatic</a:t>
              </a:r>
              <a:r>
                <a:rPr lang="fr-FR" sz="1100" b="1" i="1">
                  <a:solidFill>
                    <a:schemeClr val="dk1"/>
                  </a:solidFill>
                  <a:latin typeface="Roboto" panose="02000000000000000000" pitchFamily="2" charset="0"/>
                  <a:ea typeface="Roboto" panose="02000000000000000000" pitchFamily="2" charset="0"/>
                  <a:cs typeface="Arial"/>
                  <a:sym typeface="Arial"/>
                </a:rPr>
                <a:t> tubes</a:t>
              </a:r>
              <a:endParaRPr sz="1100" b="1" i="1">
                <a:solidFill>
                  <a:schemeClr val="dk1"/>
                </a:solidFill>
                <a:latin typeface="Roboto" panose="02000000000000000000" pitchFamily="2" charset="0"/>
                <a:ea typeface="Roboto" panose="02000000000000000000" pitchFamily="2" charset="0"/>
                <a:cs typeface="Arial"/>
                <a:sym typeface="Arial"/>
              </a:endParaRPr>
            </a:p>
          </p:txBody>
        </p:sp>
        <p:pic>
          <p:nvPicPr>
            <p:cNvPr id="14" name="Google Shape;2020;p42">
              <a:extLst>
                <a:ext uri="{FF2B5EF4-FFF2-40B4-BE49-F238E27FC236}">
                  <a16:creationId xmlns:a16="http://schemas.microsoft.com/office/drawing/2014/main" id="{CBAB01E3-E289-4EA8-8610-326B6DECE5D2}"/>
                </a:ext>
              </a:extLst>
            </p:cNvPr>
            <p:cNvPicPr preferRelativeResize="0"/>
            <p:nvPr/>
          </p:nvPicPr>
          <p:blipFill rotWithShape="1">
            <a:blip r:embed="rId4">
              <a:alphaModFix/>
              <a:grayscl/>
            </a:blip>
            <a:srcRect/>
            <a:stretch/>
          </p:blipFill>
          <p:spPr>
            <a:xfrm>
              <a:off x="1075548" y="4711984"/>
              <a:ext cx="1036637" cy="1743876"/>
            </a:xfrm>
            <a:prstGeom prst="rect">
              <a:avLst/>
            </a:prstGeom>
            <a:noFill/>
            <a:ln>
              <a:noFill/>
            </a:ln>
          </p:spPr>
        </p:pic>
        <p:pic>
          <p:nvPicPr>
            <p:cNvPr id="15" name="Google Shape;2014;p42">
              <a:extLst>
                <a:ext uri="{FF2B5EF4-FFF2-40B4-BE49-F238E27FC236}">
                  <a16:creationId xmlns:a16="http://schemas.microsoft.com/office/drawing/2014/main" id="{4620FD1F-90B3-409B-9089-C6AD2F4DBA62}"/>
                </a:ext>
              </a:extLst>
            </p:cNvPr>
            <p:cNvPicPr preferRelativeResize="0"/>
            <p:nvPr/>
          </p:nvPicPr>
          <p:blipFill rotWithShape="1">
            <a:blip r:embed="rId5">
              <a:alphaModFix/>
              <a:grayscl/>
            </a:blip>
            <a:srcRect/>
            <a:stretch/>
          </p:blipFill>
          <p:spPr>
            <a:xfrm>
              <a:off x="4878255" y="4726271"/>
              <a:ext cx="1638909" cy="1920615"/>
            </a:xfrm>
            <a:prstGeom prst="rect">
              <a:avLst/>
            </a:prstGeom>
            <a:noFill/>
            <a:ln>
              <a:noFill/>
            </a:ln>
          </p:spPr>
        </p:pic>
        <p:sp>
          <p:nvSpPr>
            <p:cNvPr id="16" name="Google Shape;2016;p42">
              <a:extLst>
                <a:ext uri="{FF2B5EF4-FFF2-40B4-BE49-F238E27FC236}">
                  <a16:creationId xmlns:a16="http://schemas.microsoft.com/office/drawing/2014/main" id="{7F0F733E-B9FE-48E5-8AEC-CD622D1285E2}"/>
                </a:ext>
              </a:extLst>
            </p:cNvPr>
            <p:cNvSpPr txBox="1"/>
            <p:nvPr/>
          </p:nvSpPr>
          <p:spPr>
            <a:xfrm>
              <a:off x="5025408" y="6518393"/>
              <a:ext cx="1416758" cy="2775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i="1">
                  <a:solidFill>
                    <a:schemeClr val="dk1"/>
                  </a:solidFill>
                  <a:latin typeface="Roboto" panose="02000000000000000000" pitchFamily="2" charset="0"/>
                  <a:ea typeface="Roboto" panose="02000000000000000000" pitchFamily="2" charset="0"/>
                  <a:cs typeface="Arial"/>
                  <a:sym typeface="Arial"/>
                </a:rPr>
                <a:t>Magnetic </a:t>
              </a:r>
              <a:r>
                <a:rPr lang="fr-FR" sz="1100" b="1" i="1" err="1">
                  <a:solidFill>
                    <a:schemeClr val="dk1"/>
                  </a:solidFill>
                  <a:latin typeface="Roboto" panose="02000000000000000000" pitchFamily="2" charset="0"/>
                  <a:ea typeface="Roboto" panose="02000000000000000000" pitchFamily="2" charset="0"/>
                  <a:cs typeface="Arial"/>
                  <a:sym typeface="Arial"/>
                </a:rPr>
                <a:t>loop</a:t>
              </a:r>
              <a:endParaRPr sz="1100" b="1" i="1">
                <a:solidFill>
                  <a:schemeClr val="dk1"/>
                </a:solidFill>
                <a:latin typeface="Roboto" panose="02000000000000000000" pitchFamily="2" charset="0"/>
                <a:ea typeface="Roboto" panose="02000000000000000000" pitchFamily="2" charset="0"/>
                <a:cs typeface="Arial"/>
                <a:sym typeface="Arial"/>
              </a:endParaRPr>
            </a:p>
          </p:txBody>
        </p:sp>
        <p:pic>
          <p:nvPicPr>
            <p:cNvPr id="17" name="Google Shape;2012;p42">
              <a:extLst>
                <a:ext uri="{FF2B5EF4-FFF2-40B4-BE49-F238E27FC236}">
                  <a16:creationId xmlns:a16="http://schemas.microsoft.com/office/drawing/2014/main" id="{F12328A6-8556-4EE1-92AA-03559704AB30}"/>
                </a:ext>
              </a:extLst>
            </p:cNvPr>
            <p:cNvPicPr preferRelativeResize="0"/>
            <p:nvPr/>
          </p:nvPicPr>
          <p:blipFill rotWithShape="1">
            <a:blip r:embed="rId6">
              <a:alphaModFix/>
              <a:grayscl/>
            </a:blip>
            <a:srcRect/>
            <a:stretch/>
          </p:blipFill>
          <p:spPr>
            <a:xfrm>
              <a:off x="6664316" y="4711983"/>
              <a:ext cx="1780823" cy="1818221"/>
            </a:xfrm>
            <a:prstGeom prst="rect">
              <a:avLst/>
            </a:prstGeom>
            <a:noFill/>
            <a:ln>
              <a:noFill/>
            </a:ln>
          </p:spPr>
        </p:pic>
        <p:sp>
          <p:nvSpPr>
            <p:cNvPr id="18" name="Google Shape;2019;p42">
              <a:extLst>
                <a:ext uri="{FF2B5EF4-FFF2-40B4-BE49-F238E27FC236}">
                  <a16:creationId xmlns:a16="http://schemas.microsoft.com/office/drawing/2014/main" id="{FD7D75CF-5A78-41C8-AE91-D06AFD784124}"/>
                </a:ext>
              </a:extLst>
            </p:cNvPr>
            <p:cNvSpPr txBox="1"/>
            <p:nvPr/>
          </p:nvSpPr>
          <p:spPr>
            <a:xfrm>
              <a:off x="6991109" y="6431463"/>
              <a:ext cx="1515666" cy="4571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i="1">
                  <a:solidFill>
                    <a:schemeClr val="dk1"/>
                  </a:solidFill>
                  <a:latin typeface="Roboto" panose="02000000000000000000" pitchFamily="2" charset="0"/>
                  <a:ea typeface="Roboto" panose="02000000000000000000" pitchFamily="2" charset="0"/>
                  <a:cs typeface="Arial"/>
                  <a:sym typeface="Arial"/>
                </a:rPr>
                <a:t>Permanent </a:t>
              </a:r>
              <a:r>
                <a:rPr lang="fr-FR" sz="1100" b="1" i="1" err="1">
                  <a:solidFill>
                    <a:schemeClr val="dk1"/>
                  </a:solidFill>
                  <a:latin typeface="Roboto" panose="02000000000000000000" pitchFamily="2" charset="0"/>
                  <a:ea typeface="Roboto" panose="02000000000000000000" pitchFamily="2" charset="0"/>
                  <a:cs typeface="Arial"/>
                  <a:sym typeface="Arial"/>
                </a:rPr>
                <a:t>counting</a:t>
              </a:r>
              <a:r>
                <a:rPr lang="fr-FR" sz="1100" b="1" i="1">
                  <a:solidFill>
                    <a:schemeClr val="dk1"/>
                  </a:solidFill>
                  <a:latin typeface="Roboto" panose="02000000000000000000" pitchFamily="2" charset="0"/>
                  <a:ea typeface="Roboto" panose="02000000000000000000" pitchFamily="2" charset="0"/>
                  <a:cs typeface="Arial"/>
                  <a:sym typeface="Arial"/>
                </a:rPr>
                <a:t> station</a:t>
              </a:r>
              <a:endParaRPr sz="1100" b="1" i="1">
                <a:solidFill>
                  <a:schemeClr val="dk1"/>
                </a:solidFill>
                <a:latin typeface="Roboto" panose="02000000000000000000" pitchFamily="2" charset="0"/>
                <a:ea typeface="Roboto" panose="02000000000000000000" pitchFamily="2" charset="0"/>
                <a:cs typeface="Arial"/>
                <a:sym typeface="Arial"/>
              </a:endParaRPr>
            </a:p>
          </p:txBody>
        </p:sp>
        <p:pic>
          <p:nvPicPr>
            <p:cNvPr id="19" name="Google Shape;2013;p42">
              <a:extLst>
                <a:ext uri="{FF2B5EF4-FFF2-40B4-BE49-F238E27FC236}">
                  <a16:creationId xmlns:a16="http://schemas.microsoft.com/office/drawing/2014/main" id="{5794D12C-80F9-4D91-A839-5FA205EDCF58}"/>
                </a:ext>
              </a:extLst>
            </p:cNvPr>
            <p:cNvPicPr preferRelativeResize="0"/>
            <p:nvPr/>
          </p:nvPicPr>
          <p:blipFill rotWithShape="1">
            <a:blip r:embed="rId7">
              <a:alphaModFix/>
              <a:grayscl/>
            </a:blip>
            <a:srcRect/>
            <a:stretch/>
          </p:blipFill>
          <p:spPr>
            <a:xfrm>
              <a:off x="8620607" y="4711982"/>
              <a:ext cx="1138794" cy="1719479"/>
            </a:xfrm>
            <a:prstGeom prst="rect">
              <a:avLst/>
            </a:prstGeom>
            <a:noFill/>
            <a:ln>
              <a:noFill/>
            </a:ln>
          </p:spPr>
        </p:pic>
        <p:sp>
          <p:nvSpPr>
            <p:cNvPr id="20" name="Google Shape;2018;p42">
              <a:extLst>
                <a:ext uri="{FF2B5EF4-FFF2-40B4-BE49-F238E27FC236}">
                  <a16:creationId xmlns:a16="http://schemas.microsoft.com/office/drawing/2014/main" id="{38A3AAD3-2667-4E89-BB46-6F0FD603FDDE}"/>
                </a:ext>
              </a:extLst>
            </p:cNvPr>
            <p:cNvSpPr txBox="1"/>
            <p:nvPr/>
          </p:nvSpPr>
          <p:spPr>
            <a:xfrm>
              <a:off x="8546661" y="6501629"/>
              <a:ext cx="1713126" cy="2775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i="1">
                  <a:solidFill>
                    <a:schemeClr val="dk1"/>
                  </a:solidFill>
                  <a:latin typeface="Roboto" panose="02000000000000000000" pitchFamily="2" charset="0"/>
                  <a:ea typeface="Roboto" panose="02000000000000000000" pitchFamily="2" charset="0"/>
                  <a:cs typeface="Arial"/>
                  <a:sym typeface="Arial"/>
                </a:rPr>
                <a:t>Cycle </a:t>
              </a:r>
              <a:r>
                <a:rPr lang="fr-FR" sz="1100" b="1" i="1" err="1">
                  <a:solidFill>
                    <a:schemeClr val="dk1"/>
                  </a:solidFill>
                  <a:latin typeface="Roboto" panose="02000000000000000000" pitchFamily="2" charset="0"/>
                  <a:ea typeface="Roboto" panose="02000000000000000000" pitchFamily="2" charset="0"/>
                  <a:cs typeface="Arial"/>
                  <a:sym typeface="Arial"/>
                </a:rPr>
                <a:t>counting</a:t>
              </a:r>
              <a:r>
                <a:rPr lang="fr-FR" sz="1100" b="1" i="1">
                  <a:solidFill>
                    <a:schemeClr val="dk1"/>
                  </a:solidFill>
                  <a:latin typeface="Roboto" panose="02000000000000000000" pitchFamily="2" charset="0"/>
                  <a:ea typeface="Roboto" panose="02000000000000000000" pitchFamily="2" charset="0"/>
                  <a:cs typeface="Arial"/>
                  <a:sym typeface="Arial"/>
                </a:rPr>
                <a:t> station</a:t>
              </a:r>
              <a:endParaRPr sz="1100" b="1" i="1">
                <a:solidFill>
                  <a:schemeClr val="dk1"/>
                </a:solidFill>
                <a:latin typeface="Roboto" panose="02000000000000000000" pitchFamily="2" charset="0"/>
                <a:ea typeface="Roboto" panose="02000000000000000000" pitchFamily="2" charset="0"/>
                <a:cs typeface="Arial"/>
                <a:sym typeface="Arial"/>
              </a:endParaRPr>
            </a:p>
          </p:txBody>
        </p:sp>
      </p:grpSp>
      <p:sp>
        <p:nvSpPr>
          <p:cNvPr id="2" name="Text Placeholder 1">
            <a:extLst>
              <a:ext uri="{FF2B5EF4-FFF2-40B4-BE49-F238E27FC236}">
                <a16:creationId xmlns:a16="http://schemas.microsoft.com/office/drawing/2014/main" id="{9174BF09-EA7D-44FB-9EC8-D216661F57C6}"/>
              </a:ext>
            </a:extLst>
          </p:cNvPr>
          <p:cNvSpPr>
            <a:spLocks noGrp="1"/>
          </p:cNvSpPr>
          <p:nvPr>
            <p:ph type="body" sz="quarter" idx="10"/>
          </p:nvPr>
        </p:nvSpPr>
        <p:spPr>
          <a:xfrm>
            <a:off x="0" y="313007"/>
            <a:ext cx="12192000" cy="577569"/>
          </a:xfrm>
        </p:spPr>
        <p:txBody>
          <a:bodyPr/>
          <a:lstStyle/>
          <a:p>
            <a:pPr algn="ctr"/>
            <a:r>
              <a:rPr lang="fr-FR" b="0" err="1"/>
              <a:t>Different</a:t>
            </a:r>
            <a:r>
              <a:rPr lang="fr-FR" b="0"/>
              <a:t> Methods for Link Section </a:t>
            </a:r>
            <a:r>
              <a:rPr lang="fr-FR" b="0" err="1"/>
              <a:t>Counts</a:t>
            </a:r>
            <a:endParaRPr lang="en-US"/>
          </a:p>
        </p:txBody>
      </p:sp>
      <p:grpSp>
        <p:nvGrpSpPr>
          <p:cNvPr id="21" name="Google Shape;1827;g1276c94bb8a_0_128">
            <a:extLst>
              <a:ext uri="{FF2B5EF4-FFF2-40B4-BE49-F238E27FC236}">
                <a16:creationId xmlns:a16="http://schemas.microsoft.com/office/drawing/2014/main" id="{974C3770-0DAF-436A-BA0F-7F289119F071}"/>
              </a:ext>
            </a:extLst>
          </p:cNvPr>
          <p:cNvGrpSpPr/>
          <p:nvPr/>
        </p:nvGrpSpPr>
        <p:grpSpPr>
          <a:xfrm>
            <a:off x="-2133316" y="142568"/>
            <a:ext cx="453913" cy="453411"/>
            <a:chOff x="5823294" y="2309751"/>
            <a:chExt cx="315327" cy="314978"/>
          </a:xfrm>
        </p:grpSpPr>
        <p:sp>
          <p:nvSpPr>
            <p:cNvPr id="22" name="Google Shape;1828;g1276c94bb8a_0_128">
              <a:extLst>
                <a:ext uri="{FF2B5EF4-FFF2-40B4-BE49-F238E27FC236}">
                  <a16:creationId xmlns:a16="http://schemas.microsoft.com/office/drawing/2014/main" id="{DB90629C-7960-4F4F-90BC-19FC732EBEC9}"/>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29;g1276c94bb8a_0_128">
              <a:extLst>
                <a:ext uri="{FF2B5EF4-FFF2-40B4-BE49-F238E27FC236}">
                  <a16:creationId xmlns:a16="http://schemas.microsoft.com/office/drawing/2014/main" id="{5B4FCE2A-1558-48ED-8FD9-EF7C677BE769}"/>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0;g1276c94bb8a_0_128">
              <a:extLst>
                <a:ext uri="{FF2B5EF4-FFF2-40B4-BE49-F238E27FC236}">
                  <a16:creationId xmlns:a16="http://schemas.microsoft.com/office/drawing/2014/main" id="{7F1F3B6C-777D-4248-A143-DAC3FA5E6C7B}"/>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1;g1276c94bb8a_0_128">
              <a:extLst>
                <a:ext uri="{FF2B5EF4-FFF2-40B4-BE49-F238E27FC236}">
                  <a16:creationId xmlns:a16="http://schemas.microsoft.com/office/drawing/2014/main" id="{6C3E6B31-FE96-4110-BBDA-0B3ED3866C83}"/>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32;g1276c94bb8a_0_128">
              <a:extLst>
                <a:ext uri="{FF2B5EF4-FFF2-40B4-BE49-F238E27FC236}">
                  <a16:creationId xmlns:a16="http://schemas.microsoft.com/office/drawing/2014/main" id="{F61A2675-5751-4704-99D3-FBFB5421389B}"/>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33;g1276c94bb8a_0_128">
              <a:extLst>
                <a:ext uri="{FF2B5EF4-FFF2-40B4-BE49-F238E27FC236}">
                  <a16:creationId xmlns:a16="http://schemas.microsoft.com/office/drawing/2014/main" id="{D8196C22-1543-4B46-9C5A-4B73E8C8B63B}"/>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34;g1276c94bb8a_0_128">
              <a:extLst>
                <a:ext uri="{FF2B5EF4-FFF2-40B4-BE49-F238E27FC236}">
                  <a16:creationId xmlns:a16="http://schemas.microsoft.com/office/drawing/2014/main" id="{E40398BD-A6F2-4779-BF04-A6937E1A3337}"/>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35;g1276c94bb8a_0_128">
              <a:extLst>
                <a:ext uri="{FF2B5EF4-FFF2-40B4-BE49-F238E27FC236}">
                  <a16:creationId xmlns:a16="http://schemas.microsoft.com/office/drawing/2014/main" id="{655AC132-822D-4697-813C-CC078FBA4E58}"/>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36;g1276c94bb8a_0_128">
              <a:extLst>
                <a:ext uri="{FF2B5EF4-FFF2-40B4-BE49-F238E27FC236}">
                  <a16:creationId xmlns:a16="http://schemas.microsoft.com/office/drawing/2014/main" id="{009D47A1-4E22-4D4A-BBFD-E4651026AF74}"/>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37;g1276c94bb8a_0_128">
              <a:extLst>
                <a:ext uri="{FF2B5EF4-FFF2-40B4-BE49-F238E27FC236}">
                  <a16:creationId xmlns:a16="http://schemas.microsoft.com/office/drawing/2014/main" id="{14323797-158A-45BC-8A44-FE0EC46145BC}"/>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38;g1276c94bb8a_0_128">
              <a:extLst>
                <a:ext uri="{FF2B5EF4-FFF2-40B4-BE49-F238E27FC236}">
                  <a16:creationId xmlns:a16="http://schemas.microsoft.com/office/drawing/2014/main" id="{A54B7E44-9A1B-424D-82E1-5AF90E5D4C6C}"/>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 name="Google Shape;1839;g1276c94bb8a_0_128">
              <a:extLst>
                <a:ext uri="{FF2B5EF4-FFF2-40B4-BE49-F238E27FC236}">
                  <a16:creationId xmlns:a16="http://schemas.microsoft.com/office/drawing/2014/main" id="{C336B7B2-DA44-4DA2-8063-BC50F63302AD}"/>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 name="Google Shape;1840;g1276c94bb8a_0_128">
              <a:extLst>
                <a:ext uri="{FF2B5EF4-FFF2-40B4-BE49-F238E27FC236}">
                  <a16:creationId xmlns:a16="http://schemas.microsoft.com/office/drawing/2014/main" id="{F893351E-6070-4F9E-BE5B-04C5D934A0E0}"/>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 name="Google Shape;1841;g1276c94bb8a_0_128">
              <a:extLst>
                <a:ext uri="{FF2B5EF4-FFF2-40B4-BE49-F238E27FC236}">
                  <a16:creationId xmlns:a16="http://schemas.microsoft.com/office/drawing/2014/main" id="{A169326D-2788-4D30-932D-ABBB803A2BE5}"/>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 name="Google Shape;1842;g1276c94bb8a_0_128">
              <a:extLst>
                <a:ext uri="{FF2B5EF4-FFF2-40B4-BE49-F238E27FC236}">
                  <a16:creationId xmlns:a16="http://schemas.microsoft.com/office/drawing/2014/main" id="{648BA64A-A125-4B43-A7DB-6F5E3657F60A}"/>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 name="Google Shape;1843;g1276c94bb8a_0_128">
              <a:extLst>
                <a:ext uri="{FF2B5EF4-FFF2-40B4-BE49-F238E27FC236}">
                  <a16:creationId xmlns:a16="http://schemas.microsoft.com/office/drawing/2014/main" id="{37C3316E-8C33-4790-9DE5-3699EFCB9D4B}"/>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 name="Google Shape;1844;g1276c94bb8a_0_128">
              <a:extLst>
                <a:ext uri="{FF2B5EF4-FFF2-40B4-BE49-F238E27FC236}">
                  <a16:creationId xmlns:a16="http://schemas.microsoft.com/office/drawing/2014/main" id="{2CE840E9-67A6-4C20-8046-FBC275D9F5DD}"/>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9" name="Google Shape;1845;g1276c94bb8a_0_128">
            <a:extLst>
              <a:ext uri="{FF2B5EF4-FFF2-40B4-BE49-F238E27FC236}">
                <a16:creationId xmlns:a16="http://schemas.microsoft.com/office/drawing/2014/main" id="{72DE2D4C-D1A8-4C1D-85F9-C7C9769835F1}"/>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2712246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E6AC62-80B6-4BDA-8006-F447FA4CF70F}"/>
              </a:ext>
            </a:extLst>
          </p:cNvPr>
          <p:cNvSpPr>
            <a:spLocks noGrp="1"/>
          </p:cNvSpPr>
          <p:nvPr>
            <p:ph type="body" sz="quarter" idx="10"/>
          </p:nvPr>
        </p:nvSpPr>
        <p:spPr>
          <a:xfrm>
            <a:off x="1544617" y="1048410"/>
            <a:ext cx="8626021" cy="577569"/>
          </a:xfrm>
        </p:spPr>
        <p:txBody>
          <a:bodyPr/>
          <a:lstStyle/>
          <a:p>
            <a:r>
              <a:rPr lang="fr-FR" b="0" err="1"/>
              <a:t>Different</a:t>
            </a:r>
            <a:r>
              <a:rPr lang="fr-FR" b="0"/>
              <a:t> </a:t>
            </a:r>
            <a:r>
              <a:rPr lang="fr-FR" b="0" err="1"/>
              <a:t>methods</a:t>
            </a:r>
            <a:r>
              <a:rPr lang="fr-FR" b="0"/>
              <a:t> for </a:t>
            </a:r>
            <a:r>
              <a:rPr lang="fr-FR" err="1"/>
              <a:t>junctions</a:t>
            </a:r>
            <a:r>
              <a:rPr lang="fr-FR"/>
              <a:t> </a:t>
            </a:r>
            <a:r>
              <a:rPr lang="fr-FR" err="1"/>
              <a:t>counts</a:t>
            </a:r>
            <a:endParaRPr lang="en-US"/>
          </a:p>
        </p:txBody>
      </p:sp>
      <p:sp>
        <p:nvSpPr>
          <p:cNvPr id="3" name="Text Placeholder 2">
            <a:extLst>
              <a:ext uri="{FF2B5EF4-FFF2-40B4-BE49-F238E27FC236}">
                <a16:creationId xmlns:a16="http://schemas.microsoft.com/office/drawing/2014/main" id="{0D5C418F-A7CE-46B4-A7B8-1B06C8231C2D}"/>
              </a:ext>
            </a:extLst>
          </p:cNvPr>
          <p:cNvSpPr>
            <a:spLocks noGrp="1"/>
          </p:cNvSpPr>
          <p:nvPr>
            <p:ph type="body" sz="quarter" idx="11"/>
          </p:nvPr>
        </p:nvSpPr>
        <p:spPr>
          <a:xfrm>
            <a:off x="1560946" y="1911589"/>
            <a:ext cx="3776889" cy="577569"/>
          </a:xfrm>
        </p:spPr>
        <p:txBody>
          <a:bodyPr/>
          <a:lstStyle/>
          <a:p>
            <a:r>
              <a:rPr lang="fr-FR" b="1" err="1"/>
              <a:t>Manually</a:t>
            </a:r>
            <a:r>
              <a:rPr lang="fr-FR" b="1"/>
              <a:t> (</a:t>
            </a:r>
            <a:r>
              <a:rPr lang="fr-FR" b="1" err="1"/>
              <a:t>surveyors</a:t>
            </a:r>
            <a:r>
              <a:rPr lang="fr-FR" b="1"/>
              <a:t>)</a:t>
            </a:r>
          </a:p>
          <a:p>
            <a:endParaRPr lang="en-US"/>
          </a:p>
        </p:txBody>
      </p:sp>
      <p:sp>
        <p:nvSpPr>
          <p:cNvPr id="4" name="Text Placeholder 3">
            <a:extLst>
              <a:ext uri="{FF2B5EF4-FFF2-40B4-BE49-F238E27FC236}">
                <a16:creationId xmlns:a16="http://schemas.microsoft.com/office/drawing/2014/main" id="{2E4C00E9-B04B-4139-A530-4C8D1BDE14B6}"/>
              </a:ext>
            </a:extLst>
          </p:cNvPr>
          <p:cNvSpPr>
            <a:spLocks noGrp="1"/>
          </p:cNvSpPr>
          <p:nvPr>
            <p:ph type="body" sz="quarter" idx="13"/>
          </p:nvPr>
        </p:nvSpPr>
        <p:spPr>
          <a:xfrm>
            <a:off x="6393749" y="1911589"/>
            <a:ext cx="3776889" cy="577569"/>
          </a:xfrm>
        </p:spPr>
        <p:txBody>
          <a:bodyPr/>
          <a:lstStyle/>
          <a:p>
            <a:r>
              <a:rPr lang="fr-FR" b="1" err="1"/>
              <a:t>Automatic</a:t>
            </a:r>
            <a:r>
              <a:rPr lang="fr-FR" b="1"/>
              <a:t> </a:t>
            </a:r>
            <a:r>
              <a:rPr lang="fr-FR" b="1" err="1"/>
              <a:t>counts</a:t>
            </a:r>
            <a:endParaRPr lang="fr-FR" b="1"/>
          </a:p>
          <a:p>
            <a:endParaRPr lang="en-US"/>
          </a:p>
        </p:txBody>
      </p:sp>
      <p:sp>
        <p:nvSpPr>
          <p:cNvPr id="6" name="Text Placeholder 5">
            <a:extLst>
              <a:ext uri="{FF2B5EF4-FFF2-40B4-BE49-F238E27FC236}">
                <a16:creationId xmlns:a16="http://schemas.microsoft.com/office/drawing/2014/main" id="{0C9D19DC-5B1C-47B5-8539-C611C8D304F3}"/>
              </a:ext>
            </a:extLst>
          </p:cNvPr>
          <p:cNvSpPr>
            <a:spLocks noGrp="1"/>
          </p:cNvSpPr>
          <p:nvPr>
            <p:ph type="body" sz="quarter" idx="15"/>
          </p:nvPr>
        </p:nvSpPr>
        <p:spPr>
          <a:xfrm>
            <a:off x="1544617" y="2616507"/>
            <a:ext cx="3776889" cy="577569"/>
          </a:xfrm>
        </p:spPr>
        <p:txBody>
          <a:bodyPr/>
          <a:lstStyle/>
          <a:p>
            <a:r>
              <a:rPr lang="fr-FR" sz="1400" dirty="0"/>
              <a:t>Direct count of </a:t>
            </a:r>
            <a:r>
              <a:rPr lang="fr-FR" sz="1400" dirty="0" err="1"/>
              <a:t>movement</a:t>
            </a:r>
            <a:endParaRPr lang="fr-FR" sz="1400" dirty="0"/>
          </a:p>
          <a:p>
            <a:r>
              <a:rPr lang="fr-FR" sz="1400" dirty="0" err="1"/>
              <a:t>Recording</a:t>
            </a:r>
            <a:r>
              <a:rPr lang="fr-FR" sz="1400" dirty="0"/>
              <a:t> of plates (tape recorder or </a:t>
            </a:r>
            <a:r>
              <a:rPr lang="fr-FR" sz="1400" dirty="0" err="1"/>
              <a:t>video</a:t>
            </a:r>
            <a:r>
              <a:rPr lang="fr-FR" sz="1400" dirty="0"/>
              <a:t>)  and </a:t>
            </a:r>
            <a:r>
              <a:rPr lang="fr-FR" sz="1400" dirty="0" err="1"/>
              <a:t>processing</a:t>
            </a:r>
            <a:r>
              <a:rPr lang="fr-FR" sz="1400" dirty="0"/>
              <a:t> of the data</a:t>
            </a:r>
          </a:p>
          <a:p>
            <a:endParaRPr lang="en-US" sz="1400" dirty="0"/>
          </a:p>
        </p:txBody>
      </p:sp>
      <p:sp>
        <p:nvSpPr>
          <p:cNvPr id="7" name="Text Placeholder 6">
            <a:extLst>
              <a:ext uri="{FF2B5EF4-FFF2-40B4-BE49-F238E27FC236}">
                <a16:creationId xmlns:a16="http://schemas.microsoft.com/office/drawing/2014/main" id="{5034AD8E-3965-417B-A9D8-D47613116393}"/>
              </a:ext>
            </a:extLst>
          </p:cNvPr>
          <p:cNvSpPr>
            <a:spLocks noGrp="1"/>
          </p:cNvSpPr>
          <p:nvPr>
            <p:ph type="body" sz="quarter" idx="16"/>
          </p:nvPr>
        </p:nvSpPr>
        <p:spPr>
          <a:xfrm>
            <a:off x="6377420" y="2583431"/>
            <a:ext cx="3793219" cy="577569"/>
          </a:xfrm>
        </p:spPr>
        <p:txBody>
          <a:bodyPr/>
          <a:lstStyle/>
          <a:p>
            <a:pPr marL="228600" lvl="1">
              <a:spcBef>
                <a:spcPts val="1000"/>
              </a:spcBef>
              <a:buClr>
                <a:srgbClr val="9E2986"/>
              </a:buClr>
              <a:buSzPct val="90000"/>
              <a:buFont typeface="Zapf Dingbats"/>
              <a:buChar char="➜"/>
            </a:pPr>
            <a:r>
              <a:rPr lang="en-US" sz="1400">
                <a:solidFill>
                  <a:schemeClr val="tx2"/>
                </a:solidFill>
                <a:latin typeface="Roboto" panose="02000000000000000000" pitchFamily="2" charset="0"/>
                <a:ea typeface="Roboto" panose="02000000000000000000" pitchFamily="2" charset="0"/>
              </a:rPr>
              <a:t>Video cameras with a software enable to read plates</a:t>
            </a:r>
          </a:p>
          <a:p>
            <a:pPr marL="228600" lvl="1">
              <a:spcBef>
                <a:spcPts val="1000"/>
              </a:spcBef>
              <a:buClr>
                <a:srgbClr val="9E2986"/>
              </a:buClr>
              <a:buSzPct val="90000"/>
              <a:buFont typeface="Zapf Dingbats"/>
              <a:buChar char="➜"/>
            </a:pPr>
            <a:r>
              <a:rPr lang="en-US" sz="1400">
                <a:solidFill>
                  <a:schemeClr val="tx2"/>
                </a:solidFill>
                <a:latin typeface="Roboto" panose="02000000000000000000" pitchFamily="2" charset="0"/>
                <a:ea typeface="Roboto" panose="02000000000000000000" pitchFamily="2" charset="0"/>
              </a:rPr>
              <a:t>Drones with software following vehicles in the junction</a:t>
            </a:r>
          </a:p>
          <a:p>
            <a:endParaRPr lang="en-US" sz="1400"/>
          </a:p>
        </p:txBody>
      </p:sp>
      <p:pic>
        <p:nvPicPr>
          <p:cNvPr id="8" name="Google Shape;2028;p43">
            <a:extLst>
              <a:ext uri="{FF2B5EF4-FFF2-40B4-BE49-F238E27FC236}">
                <a16:creationId xmlns:a16="http://schemas.microsoft.com/office/drawing/2014/main" id="{27940DFF-34EA-428D-9558-24EBDC6DBAD1}"/>
              </a:ext>
            </a:extLst>
          </p:cNvPr>
          <p:cNvPicPr preferRelativeResize="0"/>
          <p:nvPr/>
        </p:nvPicPr>
        <p:blipFill rotWithShape="1">
          <a:blip r:embed="rId2">
            <a:alphaModFix/>
            <a:grayscl/>
          </a:blip>
          <a:srcRect/>
          <a:stretch/>
        </p:blipFill>
        <p:spPr>
          <a:xfrm>
            <a:off x="7408738" y="4079272"/>
            <a:ext cx="2678370" cy="2005901"/>
          </a:xfrm>
          <a:prstGeom prst="rect">
            <a:avLst/>
          </a:prstGeom>
          <a:noFill/>
          <a:ln>
            <a:noFill/>
          </a:ln>
        </p:spPr>
      </p:pic>
      <p:pic>
        <p:nvPicPr>
          <p:cNvPr id="9" name="Google Shape;2029;p43">
            <a:extLst>
              <a:ext uri="{FF2B5EF4-FFF2-40B4-BE49-F238E27FC236}">
                <a16:creationId xmlns:a16="http://schemas.microsoft.com/office/drawing/2014/main" id="{9FE42E08-EC68-45F2-9D70-2621DB21250C}"/>
              </a:ext>
            </a:extLst>
          </p:cNvPr>
          <p:cNvPicPr preferRelativeResize="0"/>
          <p:nvPr/>
        </p:nvPicPr>
        <p:blipFill rotWithShape="1">
          <a:blip r:embed="rId3">
            <a:alphaModFix/>
            <a:grayscl/>
          </a:blip>
          <a:srcRect l="37321" t="29861" r="32879" b="31105"/>
          <a:stretch/>
        </p:blipFill>
        <p:spPr>
          <a:xfrm>
            <a:off x="1648783" y="4079272"/>
            <a:ext cx="2560637" cy="2005012"/>
          </a:xfrm>
          <a:prstGeom prst="rect">
            <a:avLst/>
          </a:prstGeom>
          <a:noFill/>
          <a:ln>
            <a:noFill/>
          </a:ln>
        </p:spPr>
      </p:pic>
      <p:sp>
        <p:nvSpPr>
          <p:cNvPr id="10" name="Google Shape;2030;p43">
            <a:extLst>
              <a:ext uri="{FF2B5EF4-FFF2-40B4-BE49-F238E27FC236}">
                <a16:creationId xmlns:a16="http://schemas.microsoft.com/office/drawing/2014/main" id="{4BBF0782-5DAA-41A1-8BE0-CD79B29E9FE5}"/>
              </a:ext>
            </a:extLst>
          </p:cNvPr>
          <p:cNvSpPr txBox="1"/>
          <p:nvPr/>
        </p:nvSpPr>
        <p:spPr>
          <a:xfrm>
            <a:off x="2929101" y="6085174"/>
            <a:ext cx="2560638" cy="2619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i="1">
                <a:solidFill>
                  <a:schemeClr val="dk1"/>
                </a:solidFill>
                <a:latin typeface="Roboto" panose="02000000000000000000" pitchFamily="2" charset="0"/>
                <a:ea typeface="Roboto" panose="02000000000000000000" pitchFamily="2" charset="0"/>
                <a:cs typeface="Arial"/>
                <a:sym typeface="Arial"/>
              </a:rPr>
              <a:t>Scout camera</a:t>
            </a:r>
            <a:endParaRPr sz="1100" b="1" i="1">
              <a:solidFill>
                <a:schemeClr val="dk1"/>
              </a:solidFill>
              <a:latin typeface="Roboto" panose="02000000000000000000" pitchFamily="2" charset="0"/>
              <a:ea typeface="Roboto" panose="02000000000000000000" pitchFamily="2" charset="0"/>
              <a:cs typeface="Arial"/>
              <a:sym typeface="Arial"/>
            </a:endParaRPr>
          </a:p>
        </p:txBody>
      </p:sp>
      <p:sp>
        <p:nvSpPr>
          <p:cNvPr id="11" name="Google Shape;2031;p43">
            <a:extLst>
              <a:ext uri="{FF2B5EF4-FFF2-40B4-BE49-F238E27FC236}">
                <a16:creationId xmlns:a16="http://schemas.microsoft.com/office/drawing/2014/main" id="{43109D19-585E-4DBF-AA1B-69F5E68BD692}"/>
              </a:ext>
            </a:extLst>
          </p:cNvPr>
          <p:cNvSpPr txBox="1"/>
          <p:nvPr/>
        </p:nvSpPr>
        <p:spPr>
          <a:xfrm>
            <a:off x="7304572" y="6085176"/>
            <a:ext cx="2560637" cy="2619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1" i="1">
                <a:solidFill>
                  <a:schemeClr val="dk1"/>
                </a:solidFill>
                <a:latin typeface="Roboto" panose="02000000000000000000" pitchFamily="2" charset="0"/>
                <a:ea typeface="Roboto" panose="02000000000000000000" pitchFamily="2" charset="0"/>
                <a:cs typeface="Arial"/>
                <a:sym typeface="Arial"/>
              </a:rPr>
              <a:t>Drones</a:t>
            </a:r>
            <a:endParaRPr b="1">
              <a:latin typeface="Roboto" panose="02000000000000000000" pitchFamily="2" charset="0"/>
              <a:ea typeface="Roboto" panose="02000000000000000000" pitchFamily="2" charset="0"/>
            </a:endParaRPr>
          </a:p>
        </p:txBody>
      </p:sp>
      <p:pic>
        <p:nvPicPr>
          <p:cNvPr id="12" name="Google Shape;2032;p43">
            <a:extLst>
              <a:ext uri="{FF2B5EF4-FFF2-40B4-BE49-F238E27FC236}">
                <a16:creationId xmlns:a16="http://schemas.microsoft.com/office/drawing/2014/main" id="{ECF298AE-4256-4CEE-9163-25D68226CA3D}"/>
              </a:ext>
            </a:extLst>
          </p:cNvPr>
          <p:cNvPicPr preferRelativeResize="0"/>
          <p:nvPr/>
        </p:nvPicPr>
        <p:blipFill rotWithShape="1">
          <a:blip r:embed="rId4">
            <a:alphaModFix/>
            <a:grayscl/>
          </a:blip>
          <a:srcRect/>
          <a:stretch/>
        </p:blipFill>
        <p:spPr>
          <a:xfrm>
            <a:off x="4481645" y="4079272"/>
            <a:ext cx="2654868" cy="2005900"/>
          </a:xfrm>
          <a:prstGeom prst="rect">
            <a:avLst/>
          </a:prstGeom>
          <a:noFill/>
          <a:ln>
            <a:noFill/>
          </a:ln>
        </p:spPr>
      </p:pic>
      <p:grpSp>
        <p:nvGrpSpPr>
          <p:cNvPr id="13" name="Google Shape;1827;g1276c94bb8a_0_128">
            <a:extLst>
              <a:ext uri="{FF2B5EF4-FFF2-40B4-BE49-F238E27FC236}">
                <a16:creationId xmlns:a16="http://schemas.microsoft.com/office/drawing/2014/main" id="{35727541-751B-4D49-995F-1D80468CBE20}"/>
              </a:ext>
            </a:extLst>
          </p:cNvPr>
          <p:cNvGrpSpPr/>
          <p:nvPr/>
        </p:nvGrpSpPr>
        <p:grpSpPr>
          <a:xfrm>
            <a:off x="-2133316" y="142568"/>
            <a:ext cx="453913" cy="453411"/>
            <a:chOff x="5823294" y="2309751"/>
            <a:chExt cx="315327" cy="314978"/>
          </a:xfrm>
        </p:grpSpPr>
        <p:sp>
          <p:nvSpPr>
            <p:cNvPr id="14" name="Google Shape;1828;g1276c94bb8a_0_128">
              <a:extLst>
                <a:ext uri="{FF2B5EF4-FFF2-40B4-BE49-F238E27FC236}">
                  <a16:creationId xmlns:a16="http://schemas.microsoft.com/office/drawing/2014/main" id="{AECB6DC3-E50B-4CDF-A92B-EFD14E4710DA}"/>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29;g1276c94bb8a_0_128">
              <a:extLst>
                <a:ext uri="{FF2B5EF4-FFF2-40B4-BE49-F238E27FC236}">
                  <a16:creationId xmlns:a16="http://schemas.microsoft.com/office/drawing/2014/main" id="{64278EEA-A583-4046-B515-A9637D7494CA}"/>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0;g1276c94bb8a_0_128">
              <a:extLst>
                <a:ext uri="{FF2B5EF4-FFF2-40B4-BE49-F238E27FC236}">
                  <a16:creationId xmlns:a16="http://schemas.microsoft.com/office/drawing/2014/main" id="{EF540F7A-D9BD-46AC-BA01-736BE6B4058D}"/>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1;g1276c94bb8a_0_128">
              <a:extLst>
                <a:ext uri="{FF2B5EF4-FFF2-40B4-BE49-F238E27FC236}">
                  <a16:creationId xmlns:a16="http://schemas.microsoft.com/office/drawing/2014/main" id="{FFB3B372-606B-4F5A-9191-BD57FCFFD1A7}"/>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2;g1276c94bb8a_0_128">
              <a:extLst>
                <a:ext uri="{FF2B5EF4-FFF2-40B4-BE49-F238E27FC236}">
                  <a16:creationId xmlns:a16="http://schemas.microsoft.com/office/drawing/2014/main" id="{FF59D27B-6C58-42A8-8D83-3D23F5B39CE7}"/>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3;g1276c94bb8a_0_128">
              <a:extLst>
                <a:ext uri="{FF2B5EF4-FFF2-40B4-BE49-F238E27FC236}">
                  <a16:creationId xmlns:a16="http://schemas.microsoft.com/office/drawing/2014/main" id="{A1860C59-6F5C-4472-8F39-D99E7ABB65E0}"/>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4;g1276c94bb8a_0_128">
              <a:extLst>
                <a:ext uri="{FF2B5EF4-FFF2-40B4-BE49-F238E27FC236}">
                  <a16:creationId xmlns:a16="http://schemas.microsoft.com/office/drawing/2014/main" id="{33BCEC28-350E-43AA-92D5-7D1657FA5CC2}"/>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5;g1276c94bb8a_0_128">
              <a:extLst>
                <a:ext uri="{FF2B5EF4-FFF2-40B4-BE49-F238E27FC236}">
                  <a16:creationId xmlns:a16="http://schemas.microsoft.com/office/drawing/2014/main" id="{173B6B2B-0B6A-447A-9B4D-C67C5A00C506}"/>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6;g1276c94bb8a_0_128">
              <a:extLst>
                <a:ext uri="{FF2B5EF4-FFF2-40B4-BE49-F238E27FC236}">
                  <a16:creationId xmlns:a16="http://schemas.microsoft.com/office/drawing/2014/main" id="{AF14A2D9-711C-4C28-9C42-B2FB24D103CC}"/>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7;g1276c94bb8a_0_128">
              <a:extLst>
                <a:ext uri="{FF2B5EF4-FFF2-40B4-BE49-F238E27FC236}">
                  <a16:creationId xmlns:a16="http://schemas.microsoft.com/office/drawing/2014/main" id="{89BC98D5-D867-42E0-90C9-7693B7FDFADF}"/>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8;g1276c94bb8a_0_128">
              <a:extLst>
                <a:ext uri="{FF2B5EF4-FFF2-40B4-BE49-F238E27FC236}">
                  <a16:creationId xmlns:a16="http://schemas.microsoft.com/office/drawing/2014/main" id="{CF289458-DAF4-46BC-9954-F49760426FD1}"/>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9;g1276c94bb8a_0_128">
              <a:extLst>
                <a:ext uri="{FF2B5EF4-FFF2-40B4-BE49-F238E27FC236}">
                  <a16:creationId xmlns:a16="http://schemas.microsoft.com/office/drawing/2014/main" id="{988FFD19-7E54-4F7F-9570-53F95C6DE5AB}"/>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0;g1276c94bb8a_0_128">
              <a:extLst>
                <a:ext uri="{FF2B5EF4-FFF2-40B4-BE49-F238E27FC236}">
                  <a16:creationId xmlns:a16="http://schemas.microsoft.com/office/drawing/2014/main" id="{CC5846E1-3094-483F-B200-52BBD7CAF910}"/>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1;g1276c94bb8a_0_128">
              <a:extLst>
                <a:ext uri="{FF2B5EF4-FFF2-40B4-BE49-F238E27FC236}">
                  <a16:creationId xmlns:a16="http://schemas.microsoft.com/office/drawing/2014/main" id="{1591C339-FCB0-41AC-8D34-1899D9022733}"/>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2;g1276c94bb8a_0_128">
              <a:extLst>
                <a:ext uri="{FF2B5EF4-FFF2-40B4-BE49-F238E27FC236}">
                  <a16:creationId xmlns:a16="http://schemas.microsoft.com/office/drawing/2014/main" id="{23D396E8-3EB0-4F9B-B686-4900972BF58D}"/>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43;g1276c94bb8a_0_128">
              <a:extLst>
                <a:ext uri="{FF2B5EF4-FFF2-40B4-BE49-F238E27FC236}">
                  <a16:creationId xmlns:a16="http://schemas.microsoft.com/office/drawing/2014/main" id="{499612E6-4164-4F9B-BB53-75387B1DE25C}"/>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44;g1276c94bb8a_0_128">
              <a:extLst>
                <a:ext uri="{FF2B5EF4-FFF2-40B4-BE49-F238E27FC236}">
                  <a16:creationId xmlns:a16="http://schemas.microsoft.com/office/drawing/2014/main" id="{FE470253-6D10-4430-A856-26181E7A2A39}"/>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1" name="Google Shape;1845;g1276c94bb8a_0_128">
            <a:extLst>
              <a:ext uri="{FF2B5EF4-FFF2-40B4-BE49-F238E27FC236}">
                <a16:creationId xmlns:a16="http://schemas.microsoft.com/office/drawing/2014/main" id="{40C777C5-2FDD-4876-94F6-2A00BBE44267}"/>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482459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3FFC70-3C95-434A-A2EA-7FFF893CD863}"/>
              </a:ext>
            </a:extLst>
          </p:cNvPr>
          <p:cNvSpPr>
            <a:spLocks noGrp="1"/>
          </p:cNvSpPr>
          <p:nvPr>
            <p:ph type="body" sz="quarter" idx="11"/>
          </p:nvPr>
        </p:nvSpPr>
        <p:spPr>
          <a:xfrm>
            <a:off x="1486353" y="1958999"/>
            <a:ext cx="3776889" cy="577569"/>
          </a:xfrm>
        </p:spPr>
        <p:txBody>
          <a:bodyPr/>
          <a:lstStyle/>
          <a:p>
            <a:pPr marL="0" indent="0">
              <a:buNone/>
            </a:pPr>
            <a:r>
              <a:rPr lang="en-US" b="1"/>
              <a:t>Different methods for private vehicles OD surveys</a:t>
            </a:r>
          </a:p>
          <a:p>
            <a:endParaRPr lang="en-US"/>
          </a:p>
        </p:txBody>
      </p:sp>
      <p:sp>
        <p:nvSpPr>
          <p:cNvPr id="6" name="Text Placeholder 5">
            <a:extLst>
              <a:ext uri="{FF2B5EF4-FFF2-40B4-BE49-F238E27FC236}">
                <a16:creationId xmlns:a16="http://schemas.microsoft.com/office/drawing/2014/main" id="{34CE21E5-352F-461F-A85E-FA768A108119}"/>
              </a:ext>
            </a:extLst>
          </p:cNvPr>
          <p:cNvSpPr>
            <a:spLocks noGrp="1"/>
          </p:cNvSpPr>
          <p:nvPr>
            <p:ph type="body" sz="quarter" idx="15"/>
          </p:nvPr>
        </p:nvSpPr>
        <p:spPr>
          <a:xfrm>
            <a:off x="1486353" y="2789934"/>
            <a:ext cx="3776889" cy="577569"/>
          </a:xfrm>
        </p:spPr>
        <p:txBody>
          <a:bodyPr/>
          <a:lstStyle/>
          <a:p>
            <a:r>
              <a:rPr lang="en-US" sz="1400"/>
              <a:t>Driver interview</a:t>
            </a:r>
          </a:p>
          <a:p>
            <a:r>
              <a:rPr lang="en-US" sz="1400"/>
              <a:t>Plate reading (only possible for screen line OD)</a:t>
            </a:r>
          </a:p>
          <a:p>
            <a:r>
              <a:rPr lang="en-US" sz="1400"/>
              <a:t>Flyers (only possible for screen line OD): a flyer is distributed at each entry of the perimeter with a color code and collected at the exit</a:t>
            </a:r>
          </a:p>
          <a:p>
            <a:r>
              <a:rPr lang="en-US" sz="1400"/>
              <a:t>GPS / phone data</a:t>
            </a:r>
          </a:p>
          <a:p>
            <a:endParaRPr lang="en-US"/>
          </a:p>
        </p:txBody>
      </p:sp>
      <p:sp>
        <p:nvSpPr>
          <p:cNvPr id="10" name="Text Placeholder 2">
            <a:extLst>
              <a:ext uri="{FF2B5EF4-FFF2-40B4-BE49-F238E27FC236}">
                <a16:creationId xmlns:a16="http://schemas.microsoft.com/office/drawing/2014/main" id="{6AD47D76-142A-4E09-8496-85456935C7F8}"/>
              </a:ext>
            </a:extLst>
          </p:cNvPr>
          <p:cNvSpPr txBox="1">
            <a:spLocks/>
          </p:cNvSpPr>
          <p:nvPr/>
        </p:nvSpPr>
        <p:spPr>
          <a:xfrm>
            <a:off x="6672572" y="1958999"/>
            <a:ext cx="3776889" cy="577569"/>
          </a:xfrm>
          <a:prstGeom prst="rect">
            <a:avLst/>
          </a:prstGeom>
        </p:spPr>
        <p:txBody>
          <a:bodyPr/>
          <a:lstStyle>
            <a:lvl1pPr marL="9525" indent="-9525" algn="l" defTabSz="914400" rtl="0" eaLnBrk="1" latinLnBrk="0" hangingPunct="1">
              <a:lnSpc>
                <a:spcPct val="90000"/>
              </a:lnSpc>
              <a:spcBef>
                <a:spcPts val="1000"/>
              </a:spcBef>
              <a:buFont typeface="Arial"/>
              <a:buNone/>
              <a:tabLst/>
              <a:defRPr sz="1600" b="0" i="0"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lnSpc>
                <a:spcPct val="105000"/>
              </a:lnSpc>
              <a:buClr>
                <a:schemeClr val="dk2"/>
              </a:buClr>
              <a:buSzPts val="2500"/>
            </a:pPr>
            <a:r>
              <a:rPr lang="en-US" sz="1600" b="1">
                <a:cs typeface="Calibri"/>
                <a:sym typeface="Calibri"/>
              </a:rPr>
              <a:t>Methods for Public Transport</a:t>
            </a:r>
            <a:br>
              <a:rPr lang="en-US" sz="1600" b="1">
                <a:cs typeface="Calibri"/>
                <a:sym typeface="Calibri"/>
              </a:rPr>
            </a:br>
            <a:r>
              <a:rPr lang="en-US" sz="1600" b="1">
                <a:cs typeface="Calibri"/>
                <a:sym typeface="Calibri"/>
              </a:rPr>
              <a:t>surveys</a:t>
            </a:r>
          </a:p>
          <a:p>
            <a:endParaRPr lang="en-US"/>
          </a:p>
        </p:txBody>
      </p:sp>
      <p:sp>
        <p:nvSpPr>
          <p:cNvPr id="11" name="Text Placeholder 5">
            <a:extLst>
              <a:ext uri="{FF2B5EF4-FFF2-40B4-BE49-F238E27FC236}">
                <a16:creationId xmlns:a16="http://schemas.microsoft.com/office/drawing/2014/main" id="{E2F91898-858B-4DB7-9FAC-EE6D25822213}"/>
              </a:ext>
            </a:extLst>
          </p:cNvPr>
          <p:cNvSpPr txBox="1">
            <a:spLocks/>
          </p:cNvSpPr>
          <p:nvPr/>
        </p:nvSpPr>
        <p:spPr>
          <a:xfrm>
            <a:off x="6672571" y="2851431"/>
            <a:ext cx="3776889" cy="577569"/>
          </a:xfrm>
          <a:prstGeom prst="rect">
            <a:avLst/>
          </a:prstGeom>
        </p:spPr>
        <p:txBody>
          <a:bodyPr/>
          <a:lstStyle>
            <a:lvl1pPr marL="228600" indent="-228600" algn="l" defTabSz="914400" rtl="0" eaLnBrk="1" latinLnBrk="0" hangingPunct="1">
              <a:lnSpc>
                <a:spcPct val="90000"/>
              </a:lnSpc>
              <a:spcBef>
                <a:spcPts val="1000"/>
              </a:spcBef>
              <a:buClr>
                <a:srgbClr val="9E2986"/>
              </a:buClr>
              <a:buSzPct val="90000"/>
              <a:buFont typeface="Zapf Dingbats"/>
              <a:buChar char="➜"/>
              <a:defRPr sz="1600" b="0" i="0"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a:spcAft>
                <a:spcPts val="0"/>
              </a:spcAft>
            </a:pPr>
            <a:r>
              <a:rPr lang="en-US" sz="1400">
                <a:sym typeface="Calibri"/>
              </a:rPr>
              <a:t>Interviews at stations</a:t>
            </a:r>
            <a:endParaRPr lang="en-US" sz="1400"/>
          </a:p>
          <a:p>
            <a:pPr marR="0" lvl="0">
              <a:spcAft>
                <a:spcPts val="0"/>
              </a:spcAft>
            </a:pPr>
            <a:r>
              <a:rPr lang="en-US" sz="1400">
                <a:sym typeface="Calibri"/>
              </a:rPr>
              <a:t>Interviews on-board</a:t>
            </a:r>
          </a:p>
          <a:p>
            <a:pPr marR="0" lvl="0">
              <a:spcAft>
                <a:spcPts val="0"/>
              </a:spcAft>
            </a:pPr>
            <a:r>
              <a:rPr lang="en-US" sz="1400">
                <a:sym typeface="Calibri"/>
              </a:rPr>
              <a:t>Online surveys</a:t>
            </a:r>
          </a:p>
          <a:p>
            <a:pPr marR="0" lvl="0">
              <a:spcAft>
                <a:spcPts val="0"/>
              </a:spcAft>
            </a:pPr>
            <a:r>
              <a:rPr lang="en-US" sz="1400">
                <a:sym typeface="Calibri"/>
              </a:rPr>
              <a:t>GPS / phone data</a:t>
            </a:r>
          </a:p>
          <a:p>
            <a:endParaRPr lang="en-US"/>
          </a:p>
        </p:txBody>
      </p:sp>
      <p:sp>
        <p:nvSpPr>
          <p:cNvPr id="12" name="Text Placeholder 1">
            <a:extLst>
              <a:ext uri="{FF2B5EF4-FFF2-40B4-BE49-F238E27FC236}">
                <a16:creationId xmlns:a16="http://schemas.microsoft.com/office/drawing/2014/main" id="{214E6A9B-4DDB-4BF2-8F3F-64A7995A9306}"/>
              </a:ext>
            </a:extLst>
          </p:cNvPr>
          <p:cNvSpPr txBox="1">
            <a:spLocks/>
          </p:cNvSpPr>
          <p:nvPr/>
        </p:nvSpPr>
        <p:spPr>
          <a:xfrm>
            <a:off x="1560945" y="1037867"/>
            <a:ext cx="7732490" cy="577569"/>
          </a:xfrm>
          <a:prstGeom prst="rect">
            <a:avLst/>
          </a:prstGeom>
        </p:spPr>
        <p:txBody>
          <a:bodyPr/>
          <a:lstStyle>
            <a:lvl1pPr marL="9525" indent="-9525" algn="l" defTabSz="914400" rtl="0" eaLnBrk="1" latinLnBrk="0" hangingPunct="1">
              <a:lnSpc>
                <a:spcPct val="90000"/>
              </a:lnSpc>
              <a:spcBef>
                <a:spcPts val="1000"/>
              </a:spcBef>
              <a:buFont typeface="Arial"/>
              <a:buNone/>
              <a:tabLst/>
              <a:defRPr sz="3600" kern="1200">
                <a:solidFill>
                  <a:schemeClr val="accent1"/>
                </a:solidFill>
                <a:latin typeface="Gravur-CondensedBol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a:t>O-D Interviews Methodology</a:t>
            </a:r>
            <a:endParaRPr lang="en-US"/>
          </a:p>
        </p:txBody>
      </p:sp>
      <p:grpSp>
        <p:nvGrpSpPr>
          <p:cNvPr id="7" name="Google Shape;1827;g1276c94bb8a_0_128">
            <a:extLst>
              <a:ext uri="{FF2B5EF4-FFF2-40B4-BE49-F238E27FC236}">
                <a16:creationId xmlns:a16="http://schemas.microsoft.com/office/drawing/2014/main" id="{C1F6AD8D-ADA0-4C20-8073-FF9F7312098C}"/>
              </a:ext>
            </a:extLst>
          </p:cNvPr>
          <p:cNvGrpSpPr/>
          <p:nvPr/>
        </p:nvGrpSpPr>
        <p:grpSpPr>
          <a:xfrm>
            <a:off x="-2133316" y="142568"/>
            <a:ext cx="453913" cy="453411"/>
            <a:chOff x="5823294" y="2309751"/>
            <a:chExt cx="315327" cy="314978"/>
          </a:xfrm>
        </p:grpSpPr>
        <p:sp>
          <p:nvSpPr>
            <p:cNvPr id="8" name="Google Shape;1828;g1276c94bb8a_0_128">
              <a:extLst>
                <a:ext uri="{FF2B5EF4-FFF2-40B4-BE49-F238E27FC236}">
                  <a16:creationId xmlns:a16="http://schemas.microsoft.com/office/drawing/2014/main" id="{C8C7C1D4-7E37-4E94-B6C9-0A342B322811}"/>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 name="Google Shape;1829;g1276c94bb8a_0_128">
              <a:extLst>
                <a:ext uri="{FF2B5EF4-FFF2-40B4-BE49-F238E27FC236}">
                  <a16:creationId xmlns:a16="http://schemas.microsoft.com/office/drawing/2014/main" id="{894AFE7B-63B7-4720-96D1-6A3A8144D2B8}"/>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0;g1276c94bb8a_0_128">
              <a:extLst>
                <a:ext uri="{FF2B5EF4-FFF2-40B4-BE49-F238E27FC236}">
                  <a16:creationId xmlns:a16="http://schemas.microsoft.com/office/drawing/2014/main" id="{3425A231-55B2-4831-94BD-44183D8B6E6D}"/>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1;g1276c94bb8a_0_128">
              <a:extLst>
                <a:ext uri="{FF2B5EF4-FFF2-40B4-BE49-F238E27FC236}">
                  <a16:creationId xmlns:a16="http://schemas.microsoft.com/office/drawing/2014/main" id="{319413B4-D507-4BC3-BF03-5379A25D3423}"/>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2;g1276c94bb8a_0_128">
              <a:extLst>
                <a:ext uri="{FF2B5EF4-FFF2-40B4-BE49-F238E27FC236}">
                  <a16:creationId xmlns:a16="http://schemas.microsoft.com/office/drawing/2014/main" id="{A6357AEC-0F65-4D13-8BC0-5B59F629A51A}"/>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3;g1276c94bb8a_0_128">
              <a:extLst>
                <a:ext uri="{FF2B5EF4-FFF2-40B4-BE49-F238E27FC236}">
                  <a16:creationId xmlns:a16="http://schemas.microsoft.com/office/drawing/2014/main" id="{1098846E-42AA-4CA7-8009-89660056D54A}"/>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4;g1276c94bb8a_0_128">
              <a:extLst>
                <a:ext uri="{FF2B5EF4-FFF2-40B4-BE49-F238E27FC236}">
                  <a16:creationId xmlns:a16="http://schemas.microsoft.com/office/drawing/2014/main" id="{745854D8-682D-4303-97DD-D2A58176CFA7}"/>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5;g1276c94bb8a_0_128">
              <a:extLst>
                <a:ext uri="{FF2B5EF4-FFF2-40B4-BE49-F238E27FC236}">
                  <a16:creationId xmlns:a16="http://schemas.microsoft.com/office/drawing/2014/main" id="{FB0DDA78-AC03-49CB-BF38-101D3CCACF65}"/>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6;g1276c94bb8a_0_128">
              <a:extLst>
                <a:ext uri="{FF2B5EF4-FFF2-40B4-BE49-F238E27FC236}">
                  <a16:creationId xmlns:a16="http://schemas.microsoft.com/office/drawing/2014/main" id="{EA2767F2-06F2-4F4B-BC5F-8FF2D9B52970}"/>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7;g1276c94bb8a_0_128">
              <a:extLst>
                <a:ext uri="{FF2B5EF4-FFF2-40B4-BE49-F238E27FC236}">
                  <a16:creationId xmlns:a16="http://schemas.microsoft.com/office/drawing/2014/main" id="{92C0FD9F-AA74-4484-8C69-D45EC1316A3A}"/>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8;g1276c94bb8a_0_128">
              <a:extLst>
                <a:ext uri="{FF2B5EF4-FFF2-40B4-BE49-F238E27FC236}">
                  <a16:creationId xmlns:a16="http://schemas.microsoft.com/office/drawing/2014/main" id="{8791A796-DA94-439A-840E-6A993E0E1B03}"/>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9;g1276c94bb8a_0_128">
              <a:extLst>
                <a:ext uri="{FF2B5EF4-FFF2-40B4-BE49-F238E27FC236}">
                  <a16:creationId xmlns:a16="http://schemas.microsoft.com/office/drawing/2014/main" id="{DF1C038E-EE07-4B6A-9CC3-BEF5CBFC3D92}"/>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0;g1276c94bb8a_0_128">
              <a:extLst>
                <a:ext uri="{FF2B5EF4-FFF2-40B4-BE49-F238E27FC236}">
                  <a16:creationId xmlns:a16="http://schemas.microsoft.com/office/drawing/2014/main" id="{3ACA0D94-D803-4C4B-921A-B40F4282B566}"/>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1;g1276c94bb8a_0_128">
              <a:extLst>
                <a:ext uri="{FF2B5EF4-FFF2-40B4-BE49-F238E27FC236}">
                  <a16:creationId xmlns:a16="http://schemas.microsoft.com/office/drawing/2014/main" id="{224015C1-E944-4963-827C-2FFCD0D748AA}"/>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2;g1276c94bb8a_0_128">
              <a:extLst>
                <a:ext uri="{FF2B5EF4-FFF2-40B4-BE49-F238E27FC236}">
                  <a16:creationId xmlns:a16="http://schemas.microsoft.com/office/drawing/2014/main" id="{7BEE0811-3F9A-4A09-B39E-7EE67D2BE2FD}"/>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3;g1276c94bb8a_0_128">
              <a:extLst>
                <a:ext uri="{FF2B5EF4-FFF2-40B4-BE49-F238E27FC236}">
                  <a16:creationId xmlns:a16="http://schemas.microsoft.com/office/drawing/2014/main" id="{C0FF2DDE-0F46-40BF-9336-D630D1376FF8}"/>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44;g1276c94bb8a_0_128">
              <a:extLst>
                <a:ext uri="{FF2B5EF4-FFF2-40B4-BE49-F238E27FC236}">
                  <a16:creationId xmlns:a16="http://schemas.microsoft.com/office/drawing/2014/main" id="{9FE84F20-6778-4519-90FD-128C1E103AFF}"/>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8" name="Google Shape;1845;g1276c94bb8a_0_128">
            <a:extLst>
              <a:ext uri="{FF2B5EF4-FFF2-40B4-BE49-F238E27FC236}">
                <a16:creationId xmlns:a16="http://schemas.microsoft.com/office/drawing/2014/main" id="{2D8824BF-5827-4AF3-AEF1-20236F479F13}"/>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79636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74BF09-EA7D-44FB-9EC8-D216661F57C6}"/>
              </a:ext>
            </a:extLst>
          </p:cNvPr>
          <p:cNvSpPr>
            <a:spLocks noGrp="1"/>
          </p:cNvSpPr>
          <p:nvPr>
            <p:ph type="body" sz="quarter" idx="10"/>
          </p:nvPr>
        </p:nvSpPr>
        <p:spPr>
          <a:xfrm>
            <a:off x="551435" y="1042011"/>
            <a:ext cx="8314380" cy="577569"/>
          </a:xfrm>
        </p:spPr>
        <p:txBody>
          <a:bodyPr/>
          <a:lstStyle/>
          <a:p>
            <a:r>
              <a:rPr lang="fr-FR"/>
              <a:t>O-D Interviews </a:t>
            </a:r>
          </a:p>
          <a:p>
            <a:r>
              <a:rPr lang="fr-FR"/>
              <a:t>Methodology</a:t>
            </a:r>
            <a:endParaRPr lang="en-US"/>
          </a:p>
        </p:txBody>
      </p:sp>
      <p:sp>
        <p:nvSpPr>
          <p:cNvPr id="3" name="Text Placeholder 2">
            <a:extLst>
              <a:ext uri="{FF2B5EF4-FFF2-40B4-BE49-F238E27FC236}">
                <a16:creationId xmlns:a16="http://schemas.microsoft.com/office/drawing/2014/main" id="{C93FFC70-3C95-434A-A2EA-7FFF893CD863}"/>
              </a:ext>
            </a:extLst>
          </p:cNvPr>
          <p:cNvSpPr>
            <a:spLocks noGrp="1"/>
          </p:cNvSpPr>
          <p:nvPr>
            <p:ph type="body" sz="quarter" idx="11"/>
          </p:nvPr>
        </p:nvSpPr>
        <p:spPr>
          <a:xfrm>
            <a:off x="477685" y="2420516"/>
            <a:ext cx="3776889" cy="577569"/>
          </a:xfrm>
        </p:spPr>
        <p:txBody>
          <a:bodyPr/>
          <a:lstStyle/>
          <a:p>
            <a:pPr marL="0" indent="0">
              <a:buNone/>
            </a:pPr>
            <a:r>
              <a:rPr lang="en-US" b="1"/>
              <a:t>Interview Forms</a:t>
            </a:r>
          </a:p>
          <a:p>
            <a:endParaRPr lang="en-US"/>
          </a:p>
        </p:txBody>
      </p:sp>
      <p:sp>
        <p:nvSpPr>
          <p:cNvPr id="6" name="Text Placeholder 5">
            <a:extLst>
              <a:ext uri="{FF2B5EF4-FFF2-40B4-BE49-F238E27FC236}">
                <a16:creationId xmlns:a16="http://schemas.microsoft.com/office/drawing/2014/main" id="{34CE21E5-352F-461F-A85E-FA768A108119}"/>
              </a:ext>
            </a:extLst>
          </p:cNvPr>
          <p:cNvSpPr>
            <a:spLocks noGrp="1"/>
          </p:cNvSpPr>
          <p:nvPr>
            <p:ph type="body" sz="quarter" idx="15"/>
          </p:nvPr>
        </p:nvSpPr>
        <p:spPr>
          <a:xfrm>
            <a:off x="444172" y="2955198"/>
            <a:ext cx="3776889" cy="577569"/>
          </a:xfrm>
        </p:spPr>
        <p:txBody>
          <a:bodyPr/>
          <a:lstStyle/>
          <a:p>
            <a:r>
              <a:rPr lang="en-US" sz="1400"/>
              <a:t>Necessary to be quick (especially for RSI and onboard PT surveys)</a:t>
            </a:r>
          </a:p>
          <a:p>
            <a:r>
              <a:rPr lang="en-US" sz="1400"/>
              <a:t>Trip </a:t>
            </a:r>
            <a:r>
              <a:rPr lang="en-US" sz="1400" err="1"/>
              <a:t>informations</a:t>
            </a:r>
            <a:r>
              <a:rPr lang="en-US" sz="1400"/>
              <a:t> : origin, destination, purpose, frequency</a:t>
            </a:r>
          </a:p>
          <a:p>
            <a:r>
              <a:rPr lang="en-US" sz="1400"/>
              <a:t>For road interviews : vehicle type and occupancy</a:t>
            </a:r>
          </a:p>
          <a:p>
            <a:r>
              <a:rPr lang="en-US" sz="1400"/>
              <a:t>For public transport : route identification, access/egress mode, cost</a:t>
            </a:r>
          </a:p>
          <a:p>
            <a:endParaRPr lang="en-US"/>
          </a:p>
        </p:txBody>
      </p:sp>
      <p:sp>
        <p:nvSpPr>
          <p:cNvPr id="11" name="Text Placeholder 5">
            <a:extLst>
              <a:ext uri="{FF2B5EF4-FFF2-40B4-BE49-F238E27FC236}">
                <a16:creationId xmlns:a16="http://schemas.microsoft.com/office/drawing/2014/main" id="{E2F91898-858B-4DB7-9FAC-EE6D25822213}"/>
              </a:ext>
            </a:extLst>
          </p:cNvPr>
          <p:cNvSpPr txBox="1">
            <a:spLocks/>
          </p:cNvSpPr>
          <p:nvPr/>
        </p:nvSpPr>
        <p:spPr>
          <a:xfrm>
            <a:off x="6977371" y="3201712"/>
            <a:ext cx="3776889" cy="577569"/>
          </a:xfrm>
          <a:prstGeom prst="rect">
            <a:avLst/>
          </a:prstGeom>
        </p:spPr>
        <p:txBody>
          <a:bodyPr/>
          <a:lstStyle>
            <a:lvl1pPr marL="228600" indent="-228600" algn="l" defTabSz="914400" rtl="0" eaLnBrk="1" latinLnBrk="0" hangingPunct="1">
              <a:lnSpc>
                <a:spcPct val="90000"/>
              </a:lnSpc>
              <a:spcBef>
                <a:spcPts val="1000"/>
              </a:spcBef>
              <a:buClr>
                <a:srgbClr val="9E2986"/>
              </a:buClr>
              <a:buSzPct val="90000"/>
              <a:buFont typeface="Zapf Dingbats"/>
              <a:buChar char="➜"/>
              <a:defRPr sz="1600" b="0" i="0"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pic>
        <p:nvPicPr>
          <p:cNvPr id="2050" name="Picture 2">
            <a:extLst>
              <a:ext uri="{FF2B5EF4-FFF2-40B4-BE49-F238E27FC236}">
                <a16:creationId xmlns:a16="http://schemas.microsoft.com/office/drawing/2014/main" id="{4B2AA462-E314-47F5-83B4-52FFBA28F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169" y="1096686"/>
            <a:ext cx="6153150" cy="21050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53750B77-FAD8-47A9-BD6E-114890A5E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169" y="3351333"/>
            <a:ext cx="6153150" cy="21336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oogle Shape;1827;g1276c94bb8a_0_128">
            <a:extLst>
              <a:ext uri="{FF2B5EF4-FFF2-40B4-BE49-F238E27FC236}">
                <a16:creationId xmlns:a16="http://schemas.microsoft.com/office/drawing/2014/main" id="{B2CD06BB-F2D4-4B15-8EEC-19F96A6E422B}"/>
              </a:ext>
            </a:extLst>
          </p:cNvPr>
          <p:cNvGrpSpPr/>
          <p:nvPr/>
        </p:nvGrpSpPr>
        <p:grpSpPr>
          <a:xfrm>
            <a:off x="-2133316" y="142568"/>
            <a:ext cx="453913" cy="453411"/>
            <a:chOff x="5823294" y="2309751"/>
            <a:chExt cx="315327" cy="314978"/>
          </a:xfrm>
        </p:grpSpPr>
        <p:sp>
          <p:nvSpPr>
            <p:cNvPr id="9" name="Google Shape;1828;g1276c94bb8a_0_128">
              <a:extLst>
                <a:ext uri="{FF2B5EF4-FFF2-40B4-BE49-F238E27FC236}">
                  <a16:creationId xmlns:a16="http://schemas.microsoft.com/office/drawing/2014/main" id="{80D875F5-539B-4578-99C0-A0CE680C66E0}"/>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 name="Google Shape;1829;g1276c94bb8a_0_128">
              <a:extLst>
                <a:ext uri="{FF2B5EF4-FFF2-40B4-BE49-F238E27FC236}">
                  <a16:creationId xmlns:a16="http://schemas.microsoft.com/office/drawing/2014/main" id="{40E060AD-3C2B-4778-B626-BF42ED1AE138}"/>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0;g1276c94bb8a_0_128">
              <a:extLst>
                <a:ext uri="{FF2B5EF4-FFF2-40B4-BE49-F238E27FC236}">
                  <a16:creationId xmlns:a16="http://schemas.microsoft.com/office/drawing/2014/main" id="{3E1F365B-BD12-40F5-9F76-FB3F81523AB7}"/>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1;g1276c94bb8a_0_128">
              <a:extLst>
                <a:ext uri="{FF2B5EF4-FFF2-40B4-BE49-F238E27FC236}">
                  <a16:creationId xmlns:a16="http://schemas.microsoft.com/office/drawing/2014/main" id="{CDB72BCC-D59F-4B0D-9567-D54038D87BD2}"/>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2;g1276c94bb8a_0_128">
              <a:extLst>
                <a:ext uri="{FF2B5EF4-FFF2-40B4-BE49-F238E27FC236}">
                  <a16:creationId xmlns:a16="http://schemas.microsoft.com/office/drawing/2014/main" id="{9EFDF837-B5D6-4025-91A9-DC6BF8D94368}"/>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3;g1276c94bb8a_0_128">
              <a:extLst>
                <a:ext uri="{FF2B5EF4-FFF2-40B4-BE49-F238E27FC236}">
                  <a16:creationId xmlns:a16="http://schemas.microsoft.com/office/drawing/2014/main" id="{6EE22386-023A-47FA-B4D5-74E86FE521E0}"/>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4;g1276c94bb8a_0_128">
              <a:extLst>
                <a:ext uri="{FF2B5EF4-FFF2-40B4-BE49-F238E27FC236}">
                  <a16:creationId xmlns:a16="http://schemas.microsoft.com/office/drawing/2014/main" id="{A5D45956-C12D-4EE9-BE87-0316CBA28A65}"/>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5;g1276c94bb8a_0_128">
              <a:extLst>
                <a:ext uri="{FF2B5EF4-FFF2-40B4-BE49-F238E27FC236}">
                  <a16:creationId xmlns:a16="http://schemas.microsoft.com/office/drawing/2014/main" id="{36B44ED9-CD02-47D8-B446-88EEC41AD890}"/>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6;g1276c94bb8a_0_128">
              <a:extLst>
                <a:ext uri="{FF2B5EF4-FFF2-40B4-BE49-F238E27FC236}">
                  <a16:creationId xmlns:a16="http://schemas.microsoft.com/office/drawing/2014/main" id="{AC49FC83-32F1-4A6E-8161-29A97E3B57CF}"/>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7;g1276c94bb8a_0_128">
              <a:extLst>
                <a:ext uri="{FF2B5EF4-FFF2-40B4-BE49-F238E27FC236}">
                  <a16:creationId xmlns:a16="http://schemas.microsoft.com/office/drawing/2014/main" id="{58054EE8-0F77-43BE-87A2-E09FA523AC8B}"/>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8;g1276c94bb8a_0_128">
              <a:extLst>
                <a:ext uri="{FF2B5EF4-FFF2-40B4-BE49-F238E27FC236}">
                  <a16:creationId xmlns:a16="http://schemas.microsoft.com/office/drawing/2014/main" id="{58148BBD-2739-42A7-BEAE-EAEAC451528B}"/>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9;g1276c94bb8a_0_128">
              <a:extLst>
                <a:ext uri="{FF2B5EF4-FFF2-40B4-BE49-F238E27FC236}">
                  <a16:creationId xmlns:a16="http://schemas.microsoft.com/office/drawing/2014/main" id="{57563FC7-AAF3-4175-B3E8-B7536F3590A8}"/>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40;g1276c94bb8a_0_128">
              <a:extLst>
                <a:ext uri="{FF2B5EF4-FFF2-40B4-BE49-F238E27FC236}">
                  <a16:creationId xmlns:a16="http://schemas.microsoft.com/office/drawing/2014/main" id="{F787736A-7FCF-4F1B-8C58-CFC2974B02D3}"/>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1;g1276c94bb8a_0_128">
              <a:extLst>
                <a:ext uri="{FF2B5EF4-FFF2-40B4-BE49-F238E27FC236}">
                  <a16:creationId xmlns:a16="http://schemas.microsoft.com/office/drawing/2014/main" id="{860D5C18-0590-46A4-BFA0-81BAB9D224FC}"/>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2;g1276c94bb8a_0_128">
              <a:extLst>
                <a:ext uri="{FF2B5EF4-FFF2-40B4-BE49-F238E27FC236}">
                  <a16:creationId xmlns:a16="http://schemas.microsoft.com/office/drawing/2014/main" id="{57492DD8-D880-47EE-81C9-C41F4E5CE828}"/>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3;g1276c94bb8a_0_128">
              <a:extLst>
                <a:ext uri="{FF2B5EF4-FFF2-40B4-BE49-F238E27FC236}">
                  <a16:creationId xmlns:a16="http://schemas.microsoft.com/office/drawing/2014/main" id="{2A82A13B-E59E-4434-B7F9-6D0297D7294C}"/>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44;g1276c94bb8a_0_128">
              <a:extLst>
                <a:ext uri="{FF2B5EF4-FFF2-40B4-BE49-F238E27FC236}">
                  <a16:creationId xmlns:a16="http://schemas.microsoft.com/office/drawing/2014/main" id="{5AC6D60A-D3C6-4D58-B5AD-FE400CEBCC50}"/>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7" name="Google Shape;1845;g1276c94bb8a_0_128">
            <a:extLst>
              <a:ext uri="{FF2B5EF4-FFF2-40B4-BE49-F238E27FC236}">
                <a16:creationId xmlns:a16="http://schemas.microsoft.com/office/drawing/2014/main" id="{03F0DAC8-5719-4E7A-81E7-700949ED50B2}"/>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93275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74BF09-EA7D-44FB-9EC8-D216661F57C6}"/>
              </a:ext>
            </a:extLst>
          </p:cNvPr>
          <p:cNvSpPr>
            <a:spLocks noGrp="1"/>
          </p:cNvSpPr>
          <p:nvPr>
            <p:ph type="body" sz="quarter" idx="10"/>
          </p:nvPr>
        </p:nvSpPr>
        <p:spPr>
          <a:xfrm>
            <a:off x="1560945" y="1037867"/>
            <a:ext cx="7732490" cy="577569"/>
          </a:xfrm>
        </p:spPr>
        <p:txBody>
          <a:bodyPr/>
          <a:lstStyle/>
          <a:p>
            <a:r>
              <a:rPr lang="fr-FR"/>
              <a:t>O-D Interviews Methodology</a:t>
            </a:r>
            <a:endParaRPr lang="en-US"/>
          </a:p>
        </p:txBody>
      </p:sp>
      <p:sp>
        <p:nvSpPr>
          <p:cNvPr id="3" name="Text Placeholder 2">
            <a:extLst>
              <a:ext uri="{FF2B5EF4-FFF2-40B4-BE49-F238E27FC236}">
                <a16:creationId xmlns:a16="http://schemas.microsoft.com/office/drawing/2014/main" id="{C93FFC70-3C95-434A-A2EA-7FFF893CD863}"/>
              </a:ext>
            </a:extLst>
          </p:cNvPr>
          <p:cNvSpPr>
            <a:spLocks noGrp="1"/>
          </p:cNvSpPr>
          <p:nvPr>
            <p:ph type="body" sz="quarter" idx="11"/>
          </p:nvPr>
        </p:nvSpPr>
        <p:spPr>
          <a:xfrm>
            <a:off x="1560945" y="1930299"/>
            <a:ext cx="8045575" cy="577569"/>
          </a:xfrm>
        </p:spPr>
        <p:txBody>
          <a:bodyPr/>
          <a:lstStyle/>
          <a:p>
            <a:pPr marL="0" lvl="0" indent="0" algn="l" rtl="0">
              <a:lnSpc>
                <a:spcPct val="95000"/>
              </a:lnSpc>
              <a:spcBef>
                <a:spcPts val="0"/>
              </a:spcBef>
              <a:spcAft>
                <a:spcPts val="0"/>
              </a:spcAft>
              <a:buSzPts val="2500"/>
              <a:buNone/>
            </a:pPr>
            <a:r>
              <a:rPr lang="fr-FR" b="1">
                <a:solidFill>
                  <a:schemeClr val="tx1"/>
                </a:solidFill>
              </a:rPr>
              <a:t>All interview </a:t>
            </a:r>
            <a:r>
              <a:rPr lang="fr-FR" b="1" err="1">
                <a:solidFill>
                  <a:schemeClr val="tx1"/>
                </a:solidFill>
              </a:rPr>
              <a:t>survey</a:t>
            </a:r>
            <a:r>
              <a:rPr lang="fr-FR" b="1">
                <a:solidFill>
                  <a:schemeClr val="tx1"/>
                </a:solidFill>
              </a:rPr>
              <a:t> data </a:t>
            </a:r>
            <a:r>
              <a:rPr lang="fr-FR" b="1" err="1">
                <a:solidFill>
                  <a:schemeClr val="tx1"/>
                </a:solidFill>
              </a:rPr>
              <a:t>need</a:t>
            </a:r>
            <a:r>
              <a:rPr lang="fr-FR" b="1">
                <a:solidFill>
                  <a:schemeClr val="tx1"/>
                </a:solidFill>
              </a:rPr>
              <a:t> to </a:t>
            </a:r>
            <a:r>
              <a:rPr lang="fr-FR" b="1" err="1">
                <a:solidFill>
                  <a:schemeClr val="tx1"/>
                </a:solidFill>
              </a:rPr>
              <a:t>be</a:t>
            </a:r>
            <a:r>
              <a:rPr lang="fr-FR" b="1">
                <a:solidFill>
                  <a:schemeClr val="tx1"/>
                </a:solidFill>
              </a:rPr>
              <a:t> </a:t>
            </a:r>
            <a:r>
              <a:rPr lang="fr-FR" b="1" err="1">
                <a:solidFill>
                  <a:schemeClr val="tx1"/>
                </a:solidFill>
              </a:rPr>
              <a:t>redressed</a:t>
            </a:r>
            <a:r>
              <a:rPr lang="fr-FR" b="1">
                <a:solidFill>
                  <a:schemeClr val="tx1"/>
                </a:solidFill>
              </a:rPr>
              <a:t> on the total </a:t>
            </a:r>
            <a:r>
              <a:rPr lang="fr-FR" b="1" err="1">
                <a:solidFill>
                  <a:schemeClr val="tx1"/>
                </a:solidFill>
              </a:rPr>
              <a:t>traffic</a:t>
            </a:r>
            <a:endParaRPr lang="fr-FR" b="1">
              <a:solidFill>
                <a:schemeClr val="tx1"/>
              </a:solidFill>
            </a:endParaRPr>
          </a:p>
          <a:p>
            <a:endParaRPr lang="en-US"/>
          </a:p>
        </p:txBody>
      </p:sp>
      <p:sp>
        <p:nvSpPr>
          <p:cNvPr id="6" name="Text Placeholder 5">
            <a:extLst>
              <a:ext uri="{FF2B5EF4-FFF2-40B4-BE49-F238E27FC236}">
                <a16:creationId xmlns:a16="http://schemas.microsoft.com/office/drawing/2014/main" id="{34CE21E5-352F-461F-A85E-FA768A108119}"/>
              </a:ext>
            </a:extLst>
          </p:cNvPr>
          <p:cNvSpPr>
            <a:spLocks noGrp="1"/>
          </p:cNvSpPr>
          <p:nvPr>
            <p:ph type="body" sz="quarter" idx="15"/>
          </p:nvPr>
        </p:nvSpPr>
        <p:spPr>
          <a:xfrm>
            <a:off x="1437739" y="2851431"/>
            <a:ext cx="9904515" cy="577569"/>
          </a:xfrm>
        </p:spPr>
        <p:txBody>
          <a:bodyPr/>
          <a:lstStyle/>
          <a:p>
            <a:r>
              <a:rPr lang="en-US" sz="1400"/>
              <a:t>Necessary to be quick (especially for RSI and onboard PT surveys)</a:t>
            </a:r>
          </a:p>
          <a:p>
            <a:r>
              <a:rPr lang="en-US" sz="1400">
                <a:sym typeface="Wingdings" panose="05000000000000000000" pitchFamily="2" charset="2"/>
              </a:rPr>
              <a:t>T</a:t>
            </a:r>
            <a:r>
              <a:rPr lang="en-US" sz="1400"/>
              <a:t>he OD matrix from the interviews is expanded to fit the traffic counted</a:t>
            </a:r>
          </a:p>
          <a:p>
            <a:r>
              <a:rPr lang="en-US" sz="1400"/>
              <a:t>Generally, </a:t>
            </a:r>
            <a:r>
              <a:rPr lang="en-US" sz="1400" err="1"/>
              <a:t>redressment</a:t>
            </a:r>
            <a:r>
              <a:rPr lang="en-US" sz="1400"/>
              <a:t> per vehicle type and time period. </a:t>
            </a:r>
          </a:p>
          <a:p>
            <a:pPr lvl="1">
              <a:buClr>
                <a:schemeClr val="accent1"/>
              </a:buClr>
            </a:pPr>
            <a:r>
              <a:rPr lang="en-US" sz="1400">
                <a:latin typeface="Roboto" panose="02000000000000000000" pitchFamily="2" charset="0"/>
                <a:ea typeface="Roboto" panose="02000000000000000000" pitchFamily="2" charset="0"/>
              </a:rPr>
              <a:t>Need to redress together only vehicles with similar patterns (for instance, impossible to redress light and heavy vehicles together)</a:t>
            </a:r>
          </a:p>
          <a:p>
            <a:r>
              <a:rPr lang="en-US" sz="1400">
                <a:sym typeface="Wingdings" panose="05000000000000000000" pitchFamily="2" charset="2"/>
              </a:rPr>
              <a:t> </a:t>
            </a:r>
            <a:r>
              <a:rPr lang="en-US" sz="1400"/>
              <a:t>Necessitates traffic counts per vehicle types accordingly</a:t>
            </a:r>
          </a:p>
          <a:p>
            <a:r>
              <a:rPr lang="en-US" sz="1400"/>
              <a:t>Need to have minimal number of surveys per group to redress (30 surveys per group minimum, 50 surveys preferably) to ensure statistical significance</a:t>
            </a:r>
          </a:p>
          <a:p>
            <a:pPr lvl="1">
              <a:buClr>
                <a:schemeClr val="accent1"/>
              </a:buClr>
            </a:pPr>
            <a:r>
              <a:rPr lang="en-US" sz="1400">
                <a:latin typeface="Roboto" panose="02000000000000000000" pitchFamily="2" charset="0"/>
                <a:ea typeface="Roboto" panose="02000000000000000000" pitchFamily="2" charset="0"/>
              </a:rPr>
              <a:t>Better to have larger time periods to allow for bigger survey groups. The objective is to have </a:t>
            </a:r>
            <a:r>
              <a:rPr lang="en-US" sz="1400" err="1">
                <a:latin typeface="Roboto" panose="02000000000000000000" pitchFamily="2" charset="0"/>
                <a:ea typeface="Roboto" panose="02000000000000000000" pitchFamily="2" charset="0"/>
              </a:rPr>
              <a:t>redressment</a:t>
            </a:r>
            <a:r>
              <a:rPr lang="en-US" sz="1400">
                <a:latin typeface="Roboto" panose="02000000000000000000" pitchFamily="2" charset="0"/>
                <a:ea typeface="Roboto" panose="02000000000000000000" pitchFamily="2" charset="0"/>
              </a:rPr>
              <a:t> coefficients close one to another</a:t>
            </a:r>
          </a:p>
          <a:p>
            <a:r>
              <a:rPr lang="en-US" sz="1400"/>
              <a:t>Estimation of AADT shall take into account traffic seasonality </a:t>
            </a:r>
          </a:p>
          <a:p>
            <a:pPr marL="0" indent="0">
              <a:buNone/>
            </a:pPr>
            <a:endParaRPr lang="en-US"/>
          </a:p>
        </p:txBody>
      </p:sp>
      <p:sp>
        <p:nvSpPr>
          <p:cNvPr id="11" name="Text Placeholder 5">
            <a:extLst>
              <a:ext uri="{FF2B5EF4-FFF2-40B4-BE49-F238E27FC236}">
                <a16:creationId xmlns:a16="http://schemas.microsoft.com/office/drawing/2014/main" id="{E2F91898-858B-4DB7-9FAC-EE6D25822213}"/>
              </a:ext>
            </a:extLst>
          </p:cNvPr>
          <p:cNvSpPr txBox="1">
            <a:spLocks/>
          </p:cNvSpPr>
          <p:nvPr/>
        </p:nvSpPr>
        <p:spPr>
          <a:xfrm>
            <a:off x="6977371" y="3201712"/>
            <a:ext cx="3776889" cy="577569"/>
          </a:xfrm>
          <a:prstGeom prst="rect">
            <a:avLst/>
          </a:prstGeom>
        </p:spPr>
        <p:txBody>
          <a:bodyPr/>
          <a:lstStyle>
            <a:lvl1pPr marL="228600" indent="-228600" algn="l" defTabSz="914400" rtl="0" eaLnBrk="1" latinLnBrk="0" hangingPunct="1">
              <a:lnSpc>
                <a:spcPct val="90000"/>
              </a:lnSpc>
              <a:spcBef>
                <a:spcPts val="1000"/>
              </a:spcBef>
              <a:buClr>
                <a:srgbClr val="9E2986"/>
              </a:buClr>
              <a:buSzPct val="90000"/>
              <a:buFont typeface="Zapf Dingbats"/>
              <a:buChar char="➜"/>
              <a:defRPr sz="1600" b="0" i="0"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grpSp>
        <p:nvGrpSpPr>
          <p:cNvPr id="7" name="Google Shape;1827;g1276c94bb8a_0_128">
            <a:extLst>
              <a:ext uri="{FF2B5EF4-FFF2-40B4-BE49-F238E27FC236}">
                <a16:creationId xmlns:a16="http://schemas.microsoft.com/office/drawing/2014/main" id="{2D944419-633D-4174-ABC8-7F4B681E9025}"/>
              </a:ext>
            </a:extLst>
          </p:cNvPr>
          <p:cNvGrpSpPr/>
          <p:nvPr/>
        </p:nvGrpSpPr>
        <p:grpSpPr>
          <a:xfrm>
            <a:off x="-2133316" y="142568"/>
            <a:ext cx="453913" cy="453411"/>
            <a:chOff x="5823294" y="2309751"/>
            <a:chExt cx="315327" cy="314978"/>
          </a:xfrm>
        </p:grpSpPr>
        <p:sp>
          <p:nvSpPr>
            <p:cNvPr id="8" name="Google Shape;1828;g1276c94bb8a_0_128">
              <a:extLst>
                <a:ext uri="{FF2B5EF4-FFF2-40B4-BE49-F238E27FC236}">
                  <a16:creationId xmlns:a16="http://schemas.microsoft.com/office/drawing/2014/main" id="{02BACFB7-5F96-49DE-BFA7-50AE48D0D781}"/>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 name="Google Shape;1829;g1276c94bb8a_0_128">
              <a:extLst>
                <a:ext uri="{FF2B5EF4-FFF2-40B4-BE49-F238E27FC236}">
                  <a16:creationId xmlns:a16="http://schemas.microsoft.com/office/drawing/2014/main" id="{AE4CACB2-E12B-4970-8EDB-D2B7F3661441}"/>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 name="Google Shape;1830;g1276c94bb8a_0_128">
              <a:extLst>
                <a:ext uri="{FF2B5EF4-FFF2-40B4-BE49-F238E27FC236}">
                  <a16:creationId xmlns:a16="http://schemas.microsoft.com/office/drawing/2014/main" id="{DD48BCB6-26A0-4E1A-BD1C-B4EDA8A65786}"/>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1;g1276c94bb8a_0_128">
              <a:extLst>
                <a:ext uri="{FF2B5EF4-FFF2-40B4-BE49-F238E27FC236}">
                  <a16:creationId xmlns:a16="http://schemas.microsoft.com/office/drawing/2014/main" id="{AB46CA77-2F27-40E1-B279-222492FF0F27}"/>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832;g1276c94bb8a_0_128">
              <a:extLst>
                <a:ext uri="{FF2B5EF4-FFF2-40B4-BE49-F238E27FC236}">
                  <a16:creationId xmlns:a16="http://schemas.microsoft.com/office/drawing/2014/main" id="{D9FD4AD5-19ED-4A01-93EF-917959AB6EEA}"/>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3;g1276c94bb8a_0_128">
              <a:extLst>
                <a:ext uri="{FF2B5EF4-FFF2-40B4-BE49-F238E27FC236}">
                  <a16:creationId xmlns:a16="http://schemas.microsoft.com/office/drawing/2014/main" id="{9AFBA3CB-323C-41BE-82EA-F382A5907FF3}"/>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4;g1276c94bb8a_0_128">
              <a:extLst>
                <a:ext uri="{FF2B5EF4-FFF2-40B4-BE49-F238E27FC236}">
                  <a16:creationId xmlns:a16="http://schemas.microsoft.com/office/drawing/2014/main" id="{0602C4DF-701E-4C05-9946-FFCEC1AFE82D}"/>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 name="Google Shape;1835;g1276c94bb8a_0_128">
              <a:extLst>
                <a:ext uri="{FF2B5EF4-FFF2-40B4-BE49-F238E27FC236}">
                  <a16:creationId xmlns:a16="http://schemas.microsoft.com/office/drawing/2014/main" id="{CD7391CF-6D2F-4780-ABD3-77551917946A}"/>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6;g1276c94bb8a_0_128">
              <a:extLst>
                <a:ext uri="{FF2B5EF4-FFF2-40B4-BE49-F238E27FC236}">
                  <a16:creationId xmlns:a16="http://schemas.microsoft.com/office/drawing/2014/main" id="{B857A25C-617D-44B5-AB90-C28FE56C7F3C}"/>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7;g1276c94bb8a_0_128">
              <a:extLst>
                <a:ext uri="{FF2B5EF4-FFF2-40B4-BE49-F238E27FC236}">
                  <a16:creationId xmlns:a16="http://schemas.microsoft.com/office/drawing/2014/main" id="{D668C1D5-CC3B-456D-89D0-2FC6AA1F5B11}"/>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8;g1276c94bb8a_0_128">
              <a:extLst>
                <a:ext uri="{FF2B5EF4-FFF2-40B4-BE49-F238E27FC236}">
                  <a16:creationId xmlns:a16="http://schemas.microsoft.com/office/drawing/2014/main" id="{25F81164-D96D-44A0-9067-3896B49843C2}"/>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9;g1276c94bb8a_0_128">
              <a:extLst>
                <a:ext uri="{FF2B5EF4-FFF2-40B4-BE49-F238E27FC236}">
                  <a16:creationId xmlns:a16="http://schemas.microsoft.com/office/drawing/2014/main" id="{BEADC29A-E057-4BE9-8090-F6E1ED88F4CF}"/>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40;g1276c94bb8a_0_128">
              <a:extLst>
                <a:ext uri="{FF2B5EF4-FFF2-40B4-BE49-F238E27FC236}">
                  <a16:creationId xmlns:a16="http://schemas.microsoft.com/office/drawing/2014/main" id="{165237AD-71F4-4179-8DAA-028610585484}"/>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41;g1276c94bb8a_0_128">
              <a:extLst>
                <a:ext uri="{FF2B5EF4-FFF2-40B4-BE49-F238E27FC236}">
                  <a16:creationId xmlns:a16="http://schemas.microsoft.com/office/drawing/2014/main" id="{B490F0AD-12B6-4767-B83D-05849A358264}"/>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2;g1276c94bb8a_0_128">
              <a:extLst>
                <a:ext uri="{FF2B5EF4-FFF2-40B4-BE49-F238E27FC236}">
                  <a16:creationId xmlns:a16="http://schemas.microsoft.com/office/drawing/2014/main" id="{D8A0F24E-5301-4239-BC7F-C6DFDF527C52}"/>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43;g1276c94bb8a_0_128">
              <a:extLst>
                <a:ext uri="{FF2B5EF4-FFF2-40B4-BE49-F238E27FC236}">
                  <a16:creationId xmlns:a16="http://schemas.microsoft.com/office/drawing/2014/main" id="{0D1541A1-0FB4-44CA-BC62-C0BB992F665E}"/>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44;g1276c94bb8a_0_128">
              <a:extLst>
                <a:ext uri="{FF2B5EF4-FFF2-40B4-BE49-F238E27FC236}">
                  <a16:creationId xmlns:a16="http://schemas.microsoft.com/office/drawing/2014/main" id="{E4CBB934-0A54-4669-8BDB-A386F03F3CBE}"/>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6" name="Google Shape;1845;g1276c94bb8a_0_128">
            <a:extLst>
              <a:ext uri="{FF2B5EF4-FFF2-40B4-BE49-F238E27FC236}">
                <a16:creationId xmlns:a16="http://schemas.microsoft.com/office/drawing/2014/main" id="{5FBF04E2-3816-4A3E-B73A-63DD547D5C4A}"/>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2109038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74BF09-EA7D-44FB-9EC8-D216661F57C6}"/>
              </a:ext>
            </a:extLst>
          </p:cNvPr>
          <p:cNvSpPr>
            <a:spLocks noGrp="1"/>
          </p:cNvSpPr>
          <p:nvPr>
            <p:ph type="body" sz="quarter" idx="10"/>
          </p:nvPr>
        </p:nvSpPr>
        <p:spPr>
          <a:xfrm>
            <a:off x="444173" y="1037867"/>
            <a:ext cx="8314380" cy="577569"/>
          </a:xfrm>
        </p:spPr>
        <p:txBody>
          <a:bodyPr/>
          <a:lstStyle/>
          <a:p>
            <a:r>
              <a:rPr lang="fr-FR"/>
              <a:t>Data Entry: </a:t>
            </a:r>
          </a:p>
          <a:p>
            <a:r>
              <a:rPr lang="fr-FR"/>
              <a:t>Open Data Kit</a:t>
            </a:r>
            <a:endParaRPr lang="en-US"/>
          </a:p>
        </p:txBody>
      </p:sp>
      <p:sp>
        <p:nvSpPr>
          <p:cNvPr id="3" name="Text Placeholder 2">
            <a:extLst>
              <a:ext uri="{FF2B5EF4-FFF2-40B4-BE49-F238E27FC236}">
                <a16:creationId xmlns:a16="http://schemas.microsoft.com/office/drawing/2014/main" id="{C93FFC70-3C95-434A-A2EA-7FFF893CD863}"/>
              </a:ext>
            </a:extLst>
          </p:cNvPr>
          <p:cNvSpPr>
            <a:spLocks noGrp="1"/>
          </p:cNvSpPr>
          <p:nvPr>
            <p:ph type="body" sz="quarter" idx="11"/>
          </p:nvPr>
        </p:nvSpPr>
        <p:spPr>
          <a:xfrm>
            <a:off x="474150" y="2309280"/>
            <a:ext cx="3314529" cy="577569"/>
          </a:xfrm>
        </p:spPr>
        <p:txBody>
          <a:bodyPr/>
          <a:lstStyle/>
          <a:p>
            <a:pPr marL="0" lvl="0" indent="0" algn="l" rtl="0">
              <a:lnSpc>
                <a:spcPct val="95000"/>
              </a:lnSpc>
              <a:spcBef>
                <a:spcPts val="0"/>
              </a:spcBef>
              <a:spcAft>
                <a:spcPts val="0"/>
              </a:spcAft>
              <a:buSzPts val="2500"/>
              <a:buNone/>
            </a:pPr>
            <a:r>
              <a:rPr lang="fr-FR" b="1">
                <a:solidFill>
                  <a:schemeClr val="accent1"/>
                </a:solidFill>
              </a:rPr>
              <a:t>All interview </a:t>
            </a:r>
            <a:r>
              <a:rPr lang="fr-FR" b="1" err="1">
                <a:solidFill>
                  <a:schemeClr val="accent1"/>
                </a:solidFill>
              </a:rPr>
              <a:t>survey</a:t>
            </a:r>
            <a:r>
              <a:rPr lang="fr-FR" b="1">
                <a:solidFill>
                  <a:schemeClr val="accent1"/>
                </a:solidFill>
              </a:rPr>
              <a:t> data </a:t>
            </a:r>
            <a:r>
              <a:rPr lang="fr-FR" b="1" err="1">
                <a:solidFill>
                  <a:schemeClr val="accent1"/>
                </a:solidFill>
              </a:rPr>
              <a:t>need</a:t>
            </a:r>
            <a:r>
              <a:rPr lang="fr-FR" b="1">
                <a:solidFill>
                  <a:schemeClr val="accent1"/>
                </a:solidFill>
              </a:rPr>
              <a:t> to </a:t>
            </a:r>
            <a:r>
              <a:rPr lang="fr-FR" b="1" err="1">
                <a:solidFill>
                  <a:schemeClr val="accent1"/>
                </a:solidFill>
              </a:rPr>
              <a:t>be</a:t>
            </a:r>
            <a:r>
              <a:rPr lang="fr-FR" b="1">
                <a:solidFill>
                  <a:schemeClr val="accent1"/>
                </a:solidFill>
              </a:rPr>
              <a:t> </a:t>
            </a:r>
            <a:r>
              <a:rPr lang="fr-FR" b="1" err="1">
                <a:solidFill>
                  <a:schemeClr val="accent1"/>
                </a:solidFill>
              </a:rPr>
              <a:t>redressed</a:t>
            </a:r>
            <a:r>
              <a:rPr lang="fr-FR" b="1">
                <a:solidFill>
                  <a:schemeClr val="accent1"/>
                </a:solidFill>
              </a:rPr>
              <a:t> on the total </a:t>
            </a:r>
            <a:r>
              <a:rPr lang="fr-FR" b="1" err="1">
                <a:solidFill>
                  <a:schemeClr val="accent1"/>
                </a:solidFill>
              </a:rPr>
              <a:t>traffic</a:t>
            </a:r>
            <a:endParaRPr lang="fr-FR" b="1">
              <a:solidFill>
                <a:schemeClr val="accent1"/>
              </a:solidFill>
            </a:endParaRPr>
          </a:p>
          <a:p>
            <a:endParaRPr lang="en-US"/>
          </a:p>
        </p:txBody>
      </p:sp>
      <p:sp>
        <p:nvSpPr>
          <p:cNvPr id="11" name="Text Placeholder 5">
            <a:extLst>
              <a:ext uri="{FF2B5EF4-FFF2-40B4-BE49-F238E27FC236}">
                <a16:creationId xmlns:a16="http://schemas.microsoft.com/office/drawing/2014/main" id="{E2F91898-858B-4DB7-9FAC-EE6D25822213}"/>
              </a:ext>
            </a:extLst>
          </p:cNvPr>
          <p:cNvSpPr txBox="1">
            <a:spLocks/>
          </p:cNvSpPr>
          <p:nvPr/>
        </p:nvSpPr>
        <p:spPr>
          <a:xfrm>
            <a:off x="6977371" y="3201712"/>
            <a:ext cx="3776889" cy="577569"/>
          </a:xfrm>
          <a:prstGeom prst="rect">
            <a:avLst/>
          </a:prstGeom>
        </p:spPr>
        <p:txBody>
          <a:bodyPr/>
          <a:lstStyle>
            <a:lvl1pPr marL="228600" indent="-228600" algn="l" defTabSz="914400" rtl="0" eaLnBrk="1" latinLnBrk="0" hangingPunct="1">
              <a:lnSpc>
                <a:spcPct val="90000"/>
              </a:lnSpc>
              <a:spcBef>
                <a:spcPts val="1000"/>
              </a:spcBef>
              <a:buClr>
                <a:srgbClr val="9E2986"/>
              </a:buClr>
              <a:buSzPct val="90000"/>
              <a:buFont typeface="Zapf Dingbats"/>
              <a:buChar char="➜"/>
              <a:defRPr sz="1600" b="0" i="0"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7" name="Google Shape;2120;p53">
            <a:extLst>
              <a:ext uri="{FF2B5EF4-FFF2-40B4-BE49-F238E27FC236}">
                <a16:creationId xmlns:a16="http://schemas.microsoft.com/office/drawing/2014/main" id="{0EA693F4-F548-41B1-AA38-CE4F966FC0F2}"/>
              </a:ext>
            </a:extLst>
          </p:cNvPr>
          <p:cNvSpPr txBox="1"/>
          <p:nvPr/>
        </p:nvSpPr>
        <p:spPr>
          <a:xfrm>
            <a:off x="4930255" y="2459674"/>
            <a:ext cx="2237510" cy="33369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a:solidFill>
                <a:srgbClr val="6C6C6C"/>
              </a:solidFill>
              <a:latin typeface="Calibri"/>
              <a:ea typeface="Calibri"/>
              <a:cs typeface="Calibri"/>
              <a:sym typeface="Calibri"/>
            </a:endParaRPr>
          </a:p>
        </p:txBody>
      </p:sp>
      <p:sp>
        <p:nvSpPr>
          <p:cNvPr id="8" name="Google Shape;2121;p53">
            <a:extLst>
              <a:ext uri="{FF2B5EF4-FFF2-40B4-BE49-F238E27FC236}">
                <a16:creationId xmlns:a16="http://schemas.microsoft.com/office/drawing/2014/main" id="{ABD02083-AB06-4522-A298-29F6FD6BF4C9}"/>
              </a:ext>
            </a:extLst>
          </p:cNvPr>
          <p:cNvSpPr txBox="1"/>
          <p:nvPr/>
        </p:nvSpPr>
        <p:spPr>
          <a:xfrm>
            <a:off x="8595617" y="2453237"/>
            <a:ext cx="2237510" cy="3608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a:solidFill>
                <a:srgbClr val="6C6C6C"/>
              </a:solidFill>
              <a:latin typeface="Roboto" panose="02000000000000000000" pitchFamily="2" charset="0"/>
              <a:ea typeface="Roboto" panose="02000000000000000000" pitchFamily="2" charset="0"/>
              <a:cs typeface="Calibri"/>
              <a:sym typeface="Calibri"/>
            </a:endParaRPr>
          </a:p>
        </p:txBody>
      </p:sp>
      <p:sp>
        <p:nvSpPr>
          <p:cNvPr id="9" name="Google Shape;2122;p53">
            <a:extLst>
              <a:ext uri="{FF2B5EF4-FFF2-40B4-BE49-F238E27FC236}">
                <a16:creationId xmlns:a16="http://schemas.microsoft.com/office/drawing/2014/main" id="{EFEF4E2D-D150-4E6A-A867-7C0CA6FF3808}"/>
              </a:ext>
            </a:extLst>
          </p:cNvPr>
          <p:cNvSpPr txBox="1"/>
          <p:nvPr/>
        </p:nvSpPr>
        <p:spPr>
          <a:xfrm>
            <a:off x="4631340" y="4984542"/>
            <a:ext cx="2908065" cy="39862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a:solidFill>
                <a:srgbClr val="6C6C6C"/>
              </a:solidFill>
              <a:latin typeface="Calibri"/>
              <a:ea typeface="Calibri"/>
              <a:cs typeface="Calibri"/>
              <a:sym typeface="Calibri"/>
            </a:endParaRPr>
          </a:p>
        </p:txBody>
      </p:sp>
      <p:sp>
        <p:nvSpPr>
          <p:cNvPr id="10" name="Google Shape;2123;p53">
            <a:extLst>
              <a:ext uri="{FF2B5EF4-FFF2-40B4-BE49-F238E27FC236}">
                <a16:creationId xmlns:a16="http://schemas.microsoft.com/office/drawing/2014/main" id="{C893FA1D-7B72-4BD0-839B-AE568C7D5BF9}"/>
              </a:ext>
            </a:extLst>
          </p:cNvPr>
          <p:cNvSpPr/>
          <p:nvPr/>
        </p:nvSpPr>
        <p:spPr>
          <a:xfrm>
            <a:off x="4863708" y="1113747"/>
            <a:ext cx="244332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accent2"/>
                </a:solidFill>
                <a:latin typeface="Roboto" panose="02000000000000000000" pitchFamily="2" charset="0"/>
                <a:ea typeface="Roboto" panose="02000000000000000000" pitchFamily="2" charset="0"/>
                <a:cs typeface="Calibri"/>
                <a:sym typeface="Calibri"/>
              </a:rPr>
              <a:t>EASY TO MONITOR</a:t>
            </a:r>
            <a:endParaRPr sz="1200">
              <a:solidFill>
                <a:schemeClr val="accent2"/>
              </a:solidFill>
              <a:latin typeface="Roboto" panose="02000000000000000000" pitchFamily="2" charset="0"/>
              <a:ea typeface="Roboto" panose="02000000000000000000" pitchFamily="2" charset="0"/>
            </a:endParaRPr>
          </a:p>
          <a:p>
            <a:pPr marL="0" marR="0" lvl="0" indent="0" algn="l" rtl="0">
              <a:spcBef>
                <a:spcPts val="0"/>
              </a:spcBef>
              <a:spcAft>
                <a:spcPts val="0"/>
              </a:spcAft>
              <a:buNone/>
            </a:pPr>
            <a:r>
              <a:rPr lang="fr-FR" sz="1200" err="1">
                <a:latin typeface="Roboto" panose="02000000000000000000" pitchFamily="2" charset="0"/>
                <a:ea typeface="Roboto" panose="02000000000000000000" pitchFamily="2" charset="0"/>
                <a:cs typeface="Calibri"/>
                <a:sym typeface="Calibri"/>
              </a:rPr>
              <a:t>Number</a:t>
            </a:r>
            <a:r>
              <a:rPr lang="fr-FR" sz="1200">
                <a:latin typeface="Roboto" panose="02000000000000000000" pitchFamily="2" charset="0"/>
                <a:ea typeface="Roboto" panose="02000000000000000000" pitchFamily="2" charset="0"/>
                <a:cs typeface="Calibri"/>
                <a:sym typeface="Calibri"/>
              </a:rPr>
              <a:t> of </a:t>
            </a:r>
            <a:r>
              <a:rPr lang="fr-FR" sz="1200" err="1">
                <a:latin typeface="Roboto" panose="02000000000000000000" pitchFamily="2" charset="0"/>
                <a:ea typeface="Roboto" panose="02000000000000000000" pitchFamily="2" charset="0"/>
                <a:cs typeface="Calibri"/>
                <a:sym typeface="Calibri"/>
              </a:rPr>
              <a:t>surveys</a:t>
            </a:r>
            <a:r>
              <a:rPr lang="fr-FR" sz="1200">
                <a:latin typeface="Roboto" panose="02000000000000000000" pitchFamily="2" charset="0"/>
                <a:ea typeface="Roboto" panose="02000000000000000000" pitchFamily="2" charset="0"/>
                <a:cs typeface="Calibri"/>
                <a:sym typeface="Calibri"/>
              </a:rPr>
              <a:t>  (total, per </a:t>
            </a:r>
            <a:r>
              <a:rPr lang="fr-FR" sz="1200" err="1">
                <a:latin typeface="Roboto" panose="02000000000000000000" pitchFamily="2" charset="0"/>
                <a:ea typeface="Roboto" panose="02000000000000000000" pitchFamily="2" charset="0"/>
                <a:cs typeface="Calibri"/>
                <a:sym typeface="Calibri"/>
              </a:rPr>
              <a:t>surveyor</a:t>
            </a:r>
            <a:r>
              <a:rPr lang="fr-FR" sz="1200">
                <a:latin typeface="Roboto" panose="02000000000000000000" pitchFamily="2" charset="0"/>
                <a:ea typeface="Roboto" panose="02000000000000000000" pitchFamily="2" charset="0"/>
                <a:cs typeface="Calibri"/>
                <a:sym typeface="Calibri"/>
              </a:rPr>
              <a:t>, per </a:t>
            </a:r>
            <a:r>
              <a:rPr lang="fr-FR" sz="1200" err="1">
                <a:latin typeface="Roboto" panose="02000000000000000000" pitchFamily="2" charset="0"/>
                <a:ea typeface="Roboto" panose="02000000000000000000" pitchFamily="2" charset="0"/>
                <a:cs typeface="Calibri"/>
                <a:sym typeface="Calibri"/>
              </a:rPr>
              <a:t>day</a:t>
            </a:r>
            <a:r>
              <a:rPr lang="fr-FR" sz="1200">
                <a:latin typeface="Roboto" panose="02000000000000000000" pitchFamily="2" charset="0"/>
                <a:ea typeface="Roboto" panose="02000000000000000000" pitchFamily="2" charset="0"/>
                <a:cs typeface="Calibri"/>
                <a:sym typeface="Calibri"/>
              </a:rPr>
              <a:t> &amp; time)</a:t>
            </a:r>
            <a:endParaRPr sz="1200">
              <a:latin typeface="Roboto" panose="02000000000000000000" pitchFamily="2" charset="0"/>
              <a:ea typeface="Roboto" panose="02000000000000000000" pitchFamily="2" charset="0"/>
            </a:endParaRPr>
          </a:p>
        </p:txBody>
      </p:sp>
      <p:sp>
        <p:nvSpPr>
          <p:cNvPr id="12" name="Google Shape;2124;p53">
            <a:extLst>
              <a:ext uri="{FF2B5EF4-FFF2-40B4-BE49-F238E27FC236}">
                <a16:creationId xmlns:a16="http://schemas.microsoft.com/office/drawing/2014/main" id="{38140EDA-742C-43B2-BC41-736B927DE6E7}"/>
              </a:ext>
            </a:extLst>
          </p:cNvPr>
          <p:cNvSpPr/>
          <p:nvPr/>
        </p:nvSpPr>
        <p:spPr>
          <a:xfrm>
            <a:off x="4863708" y="2867943"/>
            <a:ext cx="285990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accent2"/>
                </a:solidFill>
                <a:latin typeface="Roboto" panose="02000000000000000000" pitchFamily="2" charset="0"/>
                <a:ea typeface="Roboto" panose="02000000000000000000" pitchFamily="2" charset="0"/>
                <a:cs typeface="Calibri"/>
                <a:sym typeface="Calibri"/>
              </a:rPr>
              <a:t>REAL-TIME RESULT</a:t>
            </a:r>
            <a:endParaRPr sz="1200">
              <a:solidFill>
                <a:schemeClr val="accent2"/>
              </a:solidFill>
              <a:latin typeface="Roboto" panose="02000000000000000000" pitchFamily="2" charset="0"/>
              <a:ea typeface="Roboto" panose="02000000000000000000" pitchFamily="2" charset="0"/>
            </a:endParaRPr>
          </a:p>
          <a:p>
            <a:pPr marL="0" marR="0" lvl="0" indent="0" algn="l" rtl="0">
              <a:spcBef>
                <a:spcPts val="0"/>
              </a:spcBef>
              <a:spcAft>
                <a:spcPts val="0"/>
              </a:spcAft>
              <a:buNone/>
            </a:pPr>
            <a:r>
              <a:rPr lang="fr-FR" sz="1200" err="1">
                <a:latin typeface="Roboto" panose="02000000000000000000" pitchFamily="2" charset="0"/>
                <a:ea typeface="Roboto" panose="02000000000000000000" pitchFamily="2" charset="0"/>
                <a:cs typeface="Calibri"/>
                <a:sym typeface="Calibri"/>
              </a:rPr>
              <a:t>Customizable</a:t>
            </a:r>
            <a:r>
              <a:rPr lang="fr-FR" sz="1200">
                <a:latin typeface="Roboto" panose="02000000000000000000" pitchFamily="2" charset="0"/>
                <a:ea typeface="Roboto" panose="02000000000000000000" pitchFamily="2" charset="0"/>
                <a:cs typeface="Calibri"/>
                <a:sym typeface="Calibri"/>
              </a:rPr>
              <a:t> data </a:t>
            </a:r>
            <a:r>
              <a:rPr lang="fr-FR" sz="1200" err="1">
                <a:latin typeface="Roboto" panose="02000000000000000000" pitchFamily="2" charset="0"/>
                <a:ea typeface="Roboto" panose="02000000000000000000" pitchFamily="2" charset="0"/>
                <a:cs typeface="Calibri"/>
                <a:sym typeface="Calibri"/>
              </a:rPr>
              <a:t>visualization</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tools</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charts</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word</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clouds</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numbers</a:t>
            </a:r>
            <a:r>
              <a:rPr lang="fr-FR" sz="1200">
                <a:latin typeface="Roboto" panose="02000000000000000000" pitchFamily="2" charset="0"/>
                <a:ea typeface="Roboto" panose="02000000000000000000" pitchFamily="2" charset="0"/>
                <a:cs typeface="Calibri"/>
                <a:sym typeface="Calibri"/>
              </a:rPr>
              <a:t>)</a:t>
            </a:r>
            <a:endParaRPr sz="1200">
              <a:latin typeface="Roboto" panose="02000000000000000000" pitchFamily="2" charset="0"/>
              <a:ea typeface="Roboto" panose="02000000000000000000" pitchFamily="2" charset="0"/>
            </a:endParaRPr>
          </a:p>
        </p:txBody>
      </p:sp>
      <p:sp>
        <p:nvSpPr>
          <p:cNvPr id="13" name="Google Shape;2125;p53">
            <a:extLst>
              <a:ext uri="{FF2B5EF4-FFF2-40B4-BE49-F238E27FC236}">
                <a16:creationId xmlns:a16="http://schemas.microsoft.com/office/drawing/2014/main" id="{CB821626-791E-4C24-846A-61B2ECC91A8A}"/>
              </a:ext>
            </a:extLst>
          </p:cNvPr>
          <p:cNvSpPr/>
          <p:nvPr/>
        </p:nvSpPr>
        <p:spPr>
          <a:xfrm>
            <a:off x="4853471" y="4681189"/>
            <a:ext cx="250075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accent2"/>
                </a:solidFill>
                <a:latin typeface="Roboto" panose="02000000000000000000" pitchFamily="2" charset="0"/>
                <a:ea typeface="Roboto" panose="02000000000000000000" pitchFamily="2" charset="0"/>
                <a:cs typeface="Calibri"/>
                <a:sym typeface="Calibri"/>
              </a:rPr>
              <a:t>MAP VISUALIZATION</a:t>
            </a:r>
            <a:endParaRPr sz="1200">
              <a:solidFill>
                <a:schemeClr val="accent2"/>
              </a:solidFill>
              <a:latin typeface="Roboto" panose="02000000000000000000" pitchFamily="2" charset="0"/>
              <a:ea typeface="Roboto" panose="02000000000000000000" pitchFamily="2" charset="0"/>
            </a:endParaRPr>
          </a:p>
          <a:p>
            <a:pPr marL="0" marR="0" lvl="0" indent="0" algn="l" rtl="0">
              <a:spcBef>
                <a:spcPts val="0"/>
              </a:spcBef>
              <a:spcAft>
                <a:spcPts val="0"/>
              </a:spcAft>
              <a:buNone/>
            </a:pPr>
            <a:r>
              <a:rPr lang="fr-FR" sz="1200" err="1">
                <a:latin typeface="Roboto" panose="02000000000000000000" pitchFamily="2" charset="0"/>
                <a:ea typeface="Roboto" panose="02000000000000000000" pitchFamily="2" charset="0"/>
                <a:cs typeface="Calibri"/>
                <a:sym typeface="Calibri"/>
              </a:rPr>
              <a:t>Geolocated</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surveys</a:t>
            </a:r>
            <a:r>
              <a:rPr lang="fr-FR" sz="1200">
                <a:latin typeface="Roboto" panose="02000000000000000000" pitchFamily="2" charset="0"/>
                <a:ea typeface="Roboto" panose="02000000000000000000" pitchFamily="2" charset="0"/>
                <a:cs typeface="Calibri"/>
                <a:sym typeface="Calibri"/>
              </a:rPr>
              <a:t> or  </a:t>
            </a:r>
            <a:r>
              <a:rPr lang="fr-FR" sz="1200" err="1">
                <a:latin typeface="Roboto" panose="02000000000000000000" pitchFamily="2" charset="0"/>
                <a:ea typeface="Roboto" panose="02000000000000000000" pitchFamily="2" charset="0"/>
                <a:cs typeface="Calibri"/>
                <a:sym typeface="Calibri"/>
              </a:rPr>
              <a:t>tracking</a:t>
            </a:r>
            <a:r>
              <a:rPr lang="fr-FR" sz="1200">
                <a:latin typeface="Roboto" panose="02000000000000000000" pitchFamily="2" charset="0"/>
                <a:ea typeface="Roboto" panose="02000000000000000000" pitchFamily="2" charset="0"/>
                <a:cs typeface="Calibri"/>
                <a:sym typeface="Calibri"/>
              </a:rPr>
              <a:t> routes</a:t>
            </a:r>
            <a:endParaRPr sz="1200">
              <a:latin typeface="Roboto" panose="02000000000000000000" pitchFamily="2" charset="0"/>
              <a:ea typeface="Roboto" panose="02000000000000000000" pitchFamily="2" charset="0"/>
            </a:endParaRPr>
          </a:p>
        </p:txBody>
      </p:sp>
      <p:sp>
        <p:nvSpPr>
          <p:cNvPr id="14" name="Google Shape;2126;p53">
            <a:extLst>
              <a:ext uri="{FF2B5EF4-FFF2-40B4-BE49-F238E27FC236}">
                <a16:creationId xmlns:a16="http://schemas.microsoft.com/office/drawing/2014/main" id="{01930376-26BD-4865-8E14-C7D91852D506}"/>
              </a:ext>
            </a:extLst>
          </p:cNvPr>
          <p:cNvSpPr/>
          <p:nvPr/>
        </p:nvSpPr>
        <p:spPr>
          <a:xfrm>
            <a:off x="4867903" y="2048341"/>
            <a:ext cx="290806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accent2"/>
                </a:solidFill>
                <a:latin typeface="Roboto" panose="02000000000000000000" pitchFamily="2" charset="0"/>
                <a:ea typeface="Roboto" panose="02000000000000000000" pitchFamily="2" charset="0"/>
                <a:cs typeface="Calibri"/>
                <a:sym typeface="Calibri"/>
              </a:rPr>
              <a:t>STANDARDIZED DATA</a:t>
            </a:r>
            <a:endParaRPr sz="1200">
              <a:solidFill>
                <a:schemeClr val="accent2"/>
              </a:solidFill>
              <a:latin typeface="Roboto" panose="02000000000000000000" pitchFamily="2" charset="0"/>
              <a:ea typeface="Roboto" panose="02000000000000000000" pitchFamily="2" charset="0"/>
            </a:endParaRPr>
          </a:p>
          <a:p>
            <a:pPr marL="0" marR="0" lvl="0" indent="0" algn="l" rtl="0">
              <a:spcBef>
                <a:spcPts val="0"/>
              </a:spcBef>
              <a:spcAft>
                <a:spcPts val="0"/>
              </a:spcAft>
              <a:buNone/>
            </a:pPr>
            <a:r>
              <a:rPr lang="fr-FR" sz="1200" err="1">
                <a:latin typeface="Roboto" panose="02000000000000000000" pitchFamily="2" charset="0"/>
                <a:ea typeface="Roboto" panose="02000000000000000000" pitchFamily="2" charset="0"/>
                <a:cs typeface="Calibri"/>
                <a:sym typeface="Calibri"/>
              </a:rPr>
              <a:t>Standardized</a:t>
            </a:r>
            <a:r>
              <a:rPr lang="fr-FR" sz="1200">
                <a:latin typeface="Roboto" panose="02000000000000000000" pitchFamily="2" charset="0"/>
                <a:ea typeface="Roboto" panose="02000000000000000000" pitchFamily="2" charset="0"/>
                <a:cs typeface="Calibri"/>
                <a:sym typeface="Calibri"/>
              </a:rPr>
              <a:t> data, exportable to csv and </a:t>
            </a:r>
            <a:r>
              <a:rPr lang="fr-FR" sz="1200" err="1">
                <a:latin typeface="Roboto" panose="02000000000000000000" pitchFamily="2" charset="0"/>
                <a:ea typeface="Roboto" panose="02000000000000000000" pitchFamily="2" charset="0"/>
                <a:cs typeface="Calibri"/>
                <a:sym typeface="Calibri"/>
              </a:rPr>
              <a:t>kml</a:t>
            </a:r>
            <a:endParaRPr sz="1200">
              <a:latin typeface="Roboto" panose="02000000000000000000" pitchFamily="2" charset="0"/>
              <a:ea typeface="Roboto" panose="02000000000000000000" pitchFamily="2" charset="0"/>
              <a:cs typeface="Calibri"/>
              <a:sym typeface="Calibri"/>
            </a:endParaRPr>
          </a:p>
        </p:txBody>
      </p:sp>
      <p:pic>
        <p:nvPicPr>
          <p:cNvPr id="15" name="Google Shape;2127;p53">
            <a:extLst>
              <a:ext uri="{FF2B5EF4-FFF2-40B4-BE49-F238E27FC236}">
                <a16:creationId xmlns:a16="http://schemas.microsoft.com/office/drawing/2014/main" id="{A8D212EB-E679-4791-BF2F-8793D2178503}"/>
              </a:ext>
            </a:extLst>
          </p:cNvPr>
          <p:cNvPicPr preferRelativeResize="0"/>
          <p:nvPr/>
        </p:nvPicPr>
        <p:blipFill rotWithShape="1">
          <a:blip r:embed="rId2">
            <a:alphaModFix/>
            <a:duotone>
              <a:schemeClr val="accent1">
                <a:shade val="45000"/>
                <a:satMod val="135000"/>
              </a:schemeClr>
              <a:prstClr val="white"/>
            </a:duotone>
          </a:blip>
          <a:srcRect/>
          <a:stretch/>
        </p:blipFill>
        <p:spPr>
          <a:xfrm>
            <a:off x="4157101" y="2840898"/>
            <a:ext cx="620443" cy="620443"/>
          </a:xfrm>
          <a:prstGeom prst="rect">
            <a:avLst/>
          </a:prstGeom>
          <a:noFill/>
          <a:ln>
            <a:noFill/>
          </a:ln>
        </p:spPr>
      </p:pic>
      <p:pic>
        <p:nvPicPr>
          <p:cNvPr id="16" name="Google Shape;2128;p53">
            <a:extLst>
              <a:ext uri="{FF2B5EF4-FFF2-40B4-BE49-F238E27FC236}">
                <a16:creationId xmlns:a16="http://schemas.microsoft.com/office/drawing/2014/main" id="{1C87CECA-F749-482D-8C26-0F9110E6521C}"/>
              </a:ext>
            </a:extLst>
          </p:cNvPr>
          <p:cNvPicPr preferRelativeResize="0"/>
          <p:nvPr/>
        </p:nvPicPr>
        <p:blipFill rotWithShape="1">
          <a:blip r:embed="rId3">
            <a:alphaModFix/>
            <a:duotone>
              <a:schemeClr val="accent1">
                <a:shade val="45000"/>
                <a:satMod val="135000"/>
              </a:schemeClr>
              <a:prstClr val="white"/>
            </a:duotone>
          </a:blip>
          <a:srcRect/>
          <a:stretch/>
        </p:blipFill>
        <p:spPr>
          <a:xfrm>
            <a:off x="4112418" y="1059859"/>
            <a:ext cx="716061" cy="716061"/>
          </a:xfrm>
          <a:prstGeom prst="rect">
            <a:avLst/>
          </a:prstGeom>
          <a:noFill/>
          <a:ln>
            <a:noFill/>
          </a:ln>
        </p:spPr>
      </p:pic>
      <p:pic>
        <p:nvPicPr>
          <p:cNvPr id="17" name="Google Shape;2129;p53">
            <a:extLst>
              <a:ext uri="{FF2B5EF4-FFF2-40B4-BE49-F238E27FC236}">
                <a16:creationId xmlns:a16="http://schemas.microsoft.com/office/drawing/2014/main" id="{5A1A4A26-E5B9-4D9B-B900-BD398C9E029C}"/>
              </a:ext>
            </a:extLst>
          </p:cNvPr>
          <p:cNvPicPr preferRelativeResize="0"/>
          <p:nvPr/>
        </p:nvPicPr>
        <p:blipFill rotWithShape="1">
          <a:blip r:embed="rId4">
            <a:alphaModFix/>
            <a:duotone>
              <a:schemeClr val="accent1">
                <a:shade val="45000"/>
                <a:satMod val="135000"/>
              </a:schemeClr>
              <a:prstClr val="white"/>
            </a:duotone>
          </a:blip>
          <a:srcRect/>
          <a:stretch/>
        </p:blipFill>
        <p:spPr>
          <a:xfrm>
            <a:off x="4170503" y="2063841"/>
            <a:ext cx="599889" cy="599889"/>
          </a:xfrm>
          <a:prstGeom prst="rect">
            <a:avLst/>
          </a:prstGeom>
          <a:noFill/>
          <a:ln>
            <a:noFill/>
          </a:ln>
        </p:spPr>
      </p:pic>
      <p:pic>
        <p:nvPicPr>
          <p:cNvPr id="18" name="Google Shape;2130;p53">
            <a:extLst>
              <a:ext uri="{FF2B5EF4-FFF2-40B4-BE49-F238E27FC236}">
                <a16:creationId xmlns:a16="http://schemas.microsoft.com/office/drawing/2014/main" id="{FEC7F603-85D0-4175-ACC2-B1A44FF26AD9}"/>
              </a:ext>
            </a:extLst>
          </p:cNvPr>
          <p:cNvPicPr preferRelativeResize="0"/>
          <p:nvPr/>
        </p:nvPicPr>
        <p:blipFill rotWithShape="1">
          <a:blip r:embed="rId5">
            <a:alphaModFix/>
            <a:duotone>
              <a:schemeClr val="accent1">
                <a:shade val="45000"/>
                <a:satMod val="135000"/>
              </a:schemeClr>
              <a:prstClr val="white"/>
            </a:duotone>
          </a:blip>
          <a:srcRect/>
          <a:stretch/>
        </p:blipFill>
        <p:spPr>
          <a:xfrm>
            <a:off x="4117872" y="4576172"/>
            <a:ext cx="702367" cy="702367"/>
          </a:xfrm>
          <a:prstGeom prst="rect">
            <a:avLst/>
          </a:prstGeom>
          <a:noFill/>
          <a:ln>
            <a:noFill/>
          </a:ln>
        </p:spPr>
      </p:pic>
      <p:pic>
        <p:nvPicPr>
          <p:cNvPr id="19" name="Google Shape;2131;p53">
            <a:extLst>
              <a:ext uri="{FF2B5EF4-FFF2-40B4-BE49-F238E27FC236}">
                <a16:creationId xmlns:a16="http://schemas.microsoft.com/office/drawing/2014/main" id="{A57F2868-ACD5-48F8-8C5F-F26D54A30B83}"/>
              </a:ext>
            </a:extLst>
          </p:cNvPr>
          <p:cNvPicPr preferRelativeResize="0"/>
          <p:nvPr/>
        </p:nvPicPr>
        <p:blipFill rotWithShape="1">
          <a:blip r:embed="rId6">
            <a:alphaModFix/>
            <a:duotone>
              <a:schemeClr val="accent1">
                <a:shade val="45000"/>
                <a:satMod val="135000"/>
              </a:schemeClr>
              <a:prstClr val="white"/>
            </a:duotone>
          </a:blip>
          <a:srcRect/>
          <a:stretch/>
        </p:blipFill>
        <p:spPr>
          <a:xfrm>
            <a:off x="4081172" y="3706105"/>
            <a:ext cx="772299" cy="772299"/>
          </a:xfrm>
          <a:prstGeom prst="rect">
            <a:avLst/>
          </a:prstGeom>
          <a:noFill/>
          <a:ln>
            <a:noFill/>
          </a:ln>
        </p:spPr>
      </p:pic>
      <p:pic>
        <p:nvPicPr>
          <p:cNvPr id="20" name="Google Shape;2132;p53">
            <a:extLst>
              <a:ext uri="{FF2B5EF4-FFF2-40B4-BE49-F238E27FC236}">
                <a16:creationId xmlns:a16="http://schemas.microsoft.com/office/drawing/2014/main" id="{8978F35E-FF6F-4B6F-A430-79939D728B83}"/>
              </a:ext>
            </a:extLst>
          </p:cNvPr>
          <p:cNvPicPr preferRelativeResize="0"/>
          <p:nvPr/>
        </p:nvPicPr>
        <p:blipFill rotWithShape="1">
          <a:blip r:embed="rId7">
            <a:alphaModFix/>
            <a:duotone>
              <a:schemeClr val="accent1">
                <a:shade val="45000"/>
                <a:satMod val="135000"/>
              </a:schemeClr>
              <a:prstClr val="white"/>
            </a:duotone>
          </a:blip>
          <a:srcRect/>
          <a:stretch/>
        </p:blipFill>
        <p:spPr>
          <a:xfrm>
            <a:off x="4112418" y="5521933"/>
            <a:ext cx="654553" cy="654553"/>
          </a:xfrm>
          <a:prstGeom prst="rect">
            <a:avLst/>
          </a:prstGeom>
          <a:noFill/>
          <a:ln>
            <a:noFill/>
          </a:ln>
        </p:spPr>
      </p:pic>
      <p:sp>
        <p:nvSpPr>
          <p:cNvPr id="21" name="Google Shape;2133;p53">
            <a:extLst>
              <a:ext uri="{FF2B5EF4-FFF2-40B4-BE49-F238E27FC236}">
                <a16:creationId xmlns:a16="http://schemas.microsoft.com/office/drawing/2014/main" id="{6F684860-FDD2-4B4D-81E9-C407812B10D4}"/>
              </a:ext>
            </a:extLst>
          </p:cNvPr>
          <p:cNvSpPr txBox="1"/>
          <p:nvPr/>
        </p:nvSpPr>
        <p:spPr>
          <a:xfrm>
            <a:off x="8463996" y="4921041"/>
            <a:ext cx="2784750" cy="4621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a:solidFill>
                <a:srgbClr val="6C6C6C"/>
              </a:solidFill>
              <a:latin typeface="Roboto" panose="02000000000000000000" pitchFamily="2" charset="0"/>
              <a:ea typeface="Roboto" panose="02000000000000000000" pitchFamily="2" charset="0"/>
              <a:cs typeface="Calibri"/>
              <a:sym typeface="Calibri"/>
            </a:endParaRPr>
          </a:p>
        </p:txBody>
      </p:sp>
      <p:sp>
        <p:nvSpPr>
          <p:cNvPr id="22" name="Google Shape;2134;p53">
            <a:extLst>
              <a:ext uri="{FF2B5EF4-FFF2-40B4-BE49-F238E27FC236}">
                <a16:creationId xmlns:a16="http://schemas.microsoft.com/office/drawing/2014/main" id="{C85B5A5B-AE24-4FFB-8371-80FB357FD93D}"/>
              </a:ext>
            </a:extLst>
          </p:cNvPr>
          <p:cNvSpPr/>
          <p:nvPr/>
        </p:nvSpPr>
        <p:spPr>
          <a:xfrm>
            <a:off x="4863708" y="3687545"/>
            <a:ext cx="351905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accent2"/>
                </a:solidFill>
                <a:latin typeface="Roboto" panose="02000000000000000000" pitchFamily="2" charset="0"/>
                <a:ea typeface="Roboto" panose="02000000000000000000" pitchFamily="2" charset="0"/>
                <a:cs typeface="Calibri"/>
                <a:sym typeface="Calibri"/>
              </a:rPr>
              <a:t>TIME SAVING</a:t>
            </a:r>
            <a:endParaRPr sz="1200">
              <a:solidFill>
                <a:schemeClr val="accent2"/>
              </a:solidFill>
              <a:latin typeface="Roboto" panose="02000000000000000000" pitchFamily="2" charset="0"/>
              <a:ea typeface="Roboto" panose="02000000000000000000" pitchFamily="2" charset="0"/>
            </a:endParaRPr>
          </a:p>
          <a:p>
            <a:pPr marL="0" marR="0" lvl="0" indent="0" algn="l" rtl="0">
              <a:spcBef>
                <a:spcPts val="0"/>
              </a:spcBef>
              <a:spcAft>
                <a:spcPts val="0"/>
              </a:spcAft>
              <a:buNone/>
            </a:pPr>
            <a:r>
              <a:rPr lang="fr-FR" sz="1200" err="1">
                <a:latin typeface="Roboto" panose="02000000000000000000" pitchFamily="2" charset="0"/>
                <a:ea typeface="Roboto" panose="02000000000000000000" pitchFamily="2" charset="0"/>
                <a:cs typeface="Calibri"/>
                <a:sym typeface="Calibri"/>
              </a:rPr>
              <a:t>Minimize</a:t>
            </a:r>
            <a:r>
              <a:rPr lang="fr-FR" sz="1200">
                <a:latin typeface="Roboto" panose="02000000000000000000" pitchFamily="2" charset="0"/>
                <a:ea typeface="Roboto" panose="02000000000000000000" pitchFamily="2" charset="0"/>
                <a:cs typeface="Calibri"/>
                <a:sym typeface="Calibri"/>
              </a:rPr>
              <a:t> time for data </a:t>
            </a:r>
            <a:r>
              <a:rPr lang="fr-FR" sz="1200" err="1">
                <a:latin typeface="Roboto" panose="02000000000000000000" pitchFamily="2" charset="0"/>
                <a:ea typeface="Roboto" panose="02000000000000000000" pitchFamily="2" charset="0"/>
                <a:cs typeface="Calibri"/>
                <a:sym typeface="Calibri"/>
              </a:rPr>
              <a:t>recapitulation</a:t>
            </a:r>
            <a:r>
              <a:rPr lang="fr-FR" sz="1200">
                <a:latin typeface="Roboto" panose="02000000000000000000" pitchFamily="2" charset="0"/>
                <a:ea typeface="Roboto" panose="02000000000000000000" pitchFamily="2" charset="0"/>
                <a:cs typeface="Calibri"/>
                <a:sym typeface="Calibri"/>
              </a:rPr>
              <a:t> and </a:t>
            </a:r>
            <a:r>
              <a:rPr lang="fr-FR" sz="1200" err="1">
                <a:latin typeface="Roboto" panose="02000000000000000000" pitchFamily="2" charset="0"/>
                <a:ea typeface="Roboto" panose="02000000000000000000" pitchFamily="2" charset="0"/>
                <a:cs typeface="Calibri"/>
                <a:sym typeface="Calibri"/>
              </a:rPr>
              <a:t>cleaning</a:t>
            </a:r>
            <a:r>
              <a:rPr lang="fr-FR" sz="1200">
                <a:latin typeface="Roboto" panose="02000000000000000000" pitchFamily="2" charset="0"/>
                <a:ea typeface="Roboto" panose="02000000000000000000" pitchFamily="2" charset="0"/>
                <a:cs typeface="Calibri"/>
                <a:sym typeface="Calibri"/>
              </a:rPr>
              <a:t> as the </a:t>
            </a:r>
            <a:r>
              <a:rPr lang="fr-FR" sz="1200" err="1">
                <a:latin typeface="Roboto" panose="02000000000000000000" pitchFamily="2" charset="0"/>
                <a:ea typeface="Roboto" panose="02000000000000000000" pitchFamily="2" charset="0"/>
                <a:cs typeface="Calibri"/>
                <a:sym typeface="Calibri"/>
              </a:rPr>
              <a:t>result</a:t>
            </a:r>
            <a:r>
              <a:rPr lang="fr-FR" sz="1200">
                <a:latin typeface="Roboto" panose="02000000000000000000" pitchFamily="2" charset="0"/>
                <a:ea typeface="Roboto" panose="02000000000000000000" pitchFamily="2" charset="0"/>
                <a:cs typeface="Calibri"/>
                <a:sym typeface="Calibri"/>
              </a:rPr>
              <a:t> of the </a:t>
            </a:r>
            <a:r>
              <a:rPr lang="fr-FR" sz="1200" err="1">
                <a:latin typeface="Roboto" panose="02000000000000000000" pitchFamily="2" charset="0"/>
                <a:ea typeface="Roboto" panose="02000000000000000000" pitchFamily="2" charset="0"/>
                <a:cs typeface="Calibri"/>
                <a:sym typeface="Calibri"/>
              </a:rPr>
              <a:t>survey</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is</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automatically</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digitized</a:t>
            </a:r>
            <a:r>
              <a:rPr lang="fr-FR" sz="1200">
                <a:latin typeface="Roboto" panose="02000000000000000000" pitchFamily="2" charset="0"/>
                <a:ea typeface="Roboto" panose="02000000000000000000" pitchFamily="2" charset="0"/>
                <a:cs typeface="Calibri"/>
                <a:sym typeface="Calibri"/>
              </a:rPr>
              <a:t> </a:t>
            </a:r>
            <a:endParaRPr sz="1200">
              <a:latin typeface="Roboto" panose="02000000000000000000" pitchFamily="2" charset="0"/>
              <a:ea typeface="Roboto" panose="02000000000000000000" pitchFamily="2" charset="0"/>
            </a:endParaRPr>
          </a:p>
        </p:txBody>
      </p:sp>
      <p:sp>
        <p:nvSpPr>
          <p:cNvPr id="23" name="Google Shape;2135;p53">
            <a:extLst>
              <a:ext uri="{FF2B5EF4-FFF2-40B4-BE49-F238E27FC236}">
                <a16:creationId xmlns:a16="http://schemas.microsoft.com/office/drawing/2014/main" id="{EDD70425-AA45-46B8-AA7E-EEFB06368327}"/>
              </a:ext>
            </a:extLst>
          </p:cNvPr>
          <p:cNvSpPr/>
          <p:nvPr/>
        </p:nvSpPr>
        <p:spPr>
          <a:xfrm>
            <a:off x="4820239" y="5474996"/>
            <a:ext cx="373320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accent2"/>
                </a:solidFill>
                <a:latin typeface="Roboto" panose="02000000000000000000" pitchFamily="2" charset="0"/>
                <a:ea typeface="Roboto" panose="02000000000000000000" pitchFamily="2" charset="0"/>
                <a:cs typeface="Calibri"/>
                <a:sym typeface="Calibri"/>
              </a:rPr>
              <a:t>COST EFFECTIVE</a:t>
            </a:r>
            <a:endParaRPr sz="1200">
              <a:solidFill>
                <a:schemeClr val="accent2"/>
              </a:solidFill>
              <a:latin typeface="Roboto" panose="02000000000000000000" pitchFamily="2" charset="0"/>
              <a:ea typeface="Roboto" panose="02000000000000000000" pitchFamily="2" charset="0"/>
            </a:endParaRPr>
          </a:p>
          <a:p>
            <a:pPr marL="0" marR="0" lvl="0" indent="0" algn="l" rtl="0">
              <a:spcBef>
                <a:spcPts val="0"/>
              </a:spcBef>
              <a:spcAft>
                <a:spcPts val="0"/>
              </a:spcAft>
              <a:buNone/>
            </a:pPr>
            <a:r>
              <a:rPr lang="fr-FR" sz="1200" err="1">
                <a:latin typeface="Roboto" panose="02000000000000000000" pitchFamily="2" charset="0"/>
                <a:ea typeface="Roboto" panose="02000000000000000000" pitchFamily="2" charset="0"/>
                <a:cs typeface="Calibri"/>
                <a:sym typeface="Calibri"/>
              </a:rPr>
              <a:t>Minimizing</a:t>
            </a:r>
            <a:r>
              <a:rPr lang="fr-FR" sz="1200">
                <a:latin typeface="Roboto" panose="02000000000000000000" pitchFamily="2" charset="0"/>
                <a:ea typeface="Roboto" panose="02000000000000000000" pitchFamily="2" charset="0"/>
                <a:cs typeface="Calibri"/>
                <a:sym typeface="Calibri"/>
              </a:rPr>
              <a:t> budget for the </a:t>
            </a:r>
            <a:r>
              <a:rPr lang="fr-FR" sz="1200" err="1">
                <a:latin typeface="Roboto" panose="02000000000000000000" pitchFamily="2" charset="0"/>
                <a:ea typeface="Roboto" panose="02000000000000000000" pitchFamily="2" charset="0"/>
                <a:cs typeface="Calibri"/>
                <a:sym typeface="Calibri"/>
              </a:rPr>
              <a:t>overall</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survey</a:t>
            </a:r>
            <a:r>
              <a:rPr lang="fr-FR" sz="1200">
                <a:latin typeface="Roboto" panose="02000000000000000000" pitchFamily="2" charset="0"/>
                <a:ea typeface="Roboto" panose="02000000000000000000" pitchFamily="2" charset="0"/>
                <a:cs typeface="Calibri"/>
                <a:sym typeface="Calibri"/>
              </a:rPr>
              <a:t> as </a:t>
            </a:r>
          </a:p>
          <a:p>
            <a:pPr marL="0" marR="0" lvl="0" indent="0" algn="l" rtl="0">
              <a:spcBef>
                <a:spcPts val="0"/>
              </a:spcBef>
              <a:spcAft>
                <a:spcPts val="0"/>
              </a:spcAft>
              <a:buNone/>
            </a:pPr>
            <a:r>
              <a:rPr lang="fr-FR" sz="1200" err="1">
                <a:latin typeface="Roboto" panose="02000000000000000000" pitchFamily="2" charset="0"/>
                <a:ea typeface="Roboto" panose="02000000000000000000" pitchFamily="2" charset="0"/>
                <a:cs typeface="Calibri"/>
                <a:sym typeface="Calibri"/>
              </a:rPr>
              <a:t>reduce</a:t>
            </a:r>
            <a:r>
              <a:rPr lang="fr-FR" sz="1200">
                <a:latin typeface="Roboto" panose="02000000000000000000" pitchFamily="2" charset="0"/>
                <a:ea typeface="Roboto" panose="02000000000000000000" pitchFamily="2" charset="0"/>
                <a:cs typeface="Calibri"/>
                <a:sym typeface="Calibri"/>
              </a:rPr>
              <a:t> the time for data </a:t>
            </a:r>
            <a:r>
              <a:rPr lang="fr-FR" sz="1200" err="1">
                <a:latin typeface="Roboto" panose="02000000000000000000" pitchFamily="2" charset="0"/>
                <a:ea typeface="Roboto" panose="02000000000000000000" pitchFamily="2" charset="0"/>
                <a:cs typeface="Calibri"/>
                <a:sym typeface="Calibri"/>
              </a:rPr>
              <a:t>recapitulation</a:t>
            </a:r>
            <a:r>
              <a:rPr lang="fr-FR" sz="1200">
                <a:latin typeface="Roboto" panose="02000000000000000000" pitchFamily="2" charset="0"/>
                <a:ea typeface="Roboto" panose="02000000000000000000" pitchFamily="2" charset="0"/>
                <a:cs typeface="Calibri"/>
                <a:sym typeface="Calibri"/>
              </a:rPr>
              <a:t>. </a:t>
            </a:r>
            <a:endParaRPr sz="1200">
              <a:latin typeface="Roboto" panose="02000000000000000000" pitchFamily="2" charset="0"/>
              <a:ea typeface="Roboto" panose="02000000000000000000" pitchFamily="2" charset="0"/>
            </a:endParaRPr>
          </a:p>
        </p:txBody>
      </p:sp>
      <p:sp>
        <p:nvSpPr>
          <p:cNvPr id="24" name="Google Shape;2137;p53">
            <a:extLst>
              <a:ext uri="{FF2B5EF4-FFF2-40B4-BE49-F238E27FC236}">
                <a16:creationId xmlns:a16="http://schemas.microsoft.com/office/drawing/2014/main" id="{B8F45E72-3C9B-4E1C-B734-2A4C912CB397}"/>
              </a:ext>
            </a:extLst>
          </p:cNvPr>
          <p:cNvSpPr txBox="1"/>
          <p:nvPr/>
        </p:nvSpPr>
        <p:spPr>
          <a:xfrm>
            <a:off x="8403322" y="1436892"/>
            <a:ext cx="3242578" cy="1292840"/>
          </a:xfrm>
          <a:prstGeom prst="rect">
            <a:avLst/>
          </a:prstGeom>
          <a:noFill/>
          <a:ln>
            <a:noFill/>
          </a:ln>
        </p:spPr>
        <p:txBody>
          <a:bodyPr spcFirstLastPara="1" wrap="square" lIns="91425" tIns="45700" rIns="91425" bIns="45700" anchor="t" anchorCtr="0">
            <a:noAutofit/>
          </a:bodyPr>
          <a:lstStyle/>
          <a:p>
            <a:pPr marL="228600" marR="0" lvl="0" indent="-228600">
              <a:lnSpc>
                <a:spcPct val="90000"/>
              </a:lnSpc>
              <a:spcBef>
                <a:spcPts val="1000"/>
              </a:spcBef>
              <a:spcAft>
                <a:spcPts val="0"/>
              </a:spcAft>
              <a:buClr>
                <a:srgbClr val="9E2986"/>
              </a:buClr>
              <a:buSzPct val="90000"/>
              <a:buFont typeface="Zapf Dingbats"/>
              <a:buChar char="➜"/>
            </a:pPr>
            <a:r>
              <a:rPr lang="fr-FR" sz="1200" err="1">
                <a:solidFill>
                  <a:schemeClr val="tx2"/>
                </a:solidFill>
                <a:latin typeface="Roboto" panose="02000000000000000000" pitchFamily="2" charset="0"/>
                <a:ea typeface="Roboto" panose="02000000000000000000" pitchFamily="2" charset="0"/>
                <a:sym typeface="Calibri"/>
              </a:rPr>
              <a:t>Eliminate</a:t>
            </a:r>
            <a:r>
              <a:rPr lang="fr-FR" sz="1200">
                <a:solidFill>
                  <a:schemeClr val="tx2"/>
                </a:solidFill>
                <a:latin typeface="Roboto" panose="02000000000000000000" pitchFamily="2" charset="0"/>
                <a:ea typeface="Roboto" panose="02000000000000000000" pitchFamily="2" charset="0"/>
                <a:sym typeface="Calibri"/>
              </a:rPr>
              <a:t> hand </a:t>
            </a:r>
            <a:r>
              <a:rPr lang="fr-FR" sz="1200" err="1">
                <a:solidFill>
                  <a:schemeClr val="tx2"/>
                </a:solidFill>
                <a:latin typeface="Roboto" panose="02000000000000000000" pitchFamily="2" charset="0"/>
                <a:ea typeface="Roboto" panose="02000000000000000000" pitchFamily="2" charset="0"/>
                <a:sym typeface="Calibri"/>
              </a:rPr>
              <a:t>writing</a:t>
            </a:r>
            <a:r>
              <a:rPr lang="fr-FR" sz="1200">
                <a:solidFill>
                  <a:schemeClr val="tx2"/>
                </a:solidFill>
                <a:latin typeface="Roboto" panose="02000000000000000000" pitchFamily="2" charset="0"/>
                <a:ea typeface="Roboto" panose="02000000000000000000" pitchFamily="2" charset="0"/>
                <a:sym typeface="Calibri"/>
              </a:rPr>
              <a:t> process;</a:t>
            </a:r>
            <a:endParaRPr sz="1200">
              <a:solidFill>
                <a:schemeClr val="tx2"/>
              </a:solidFill>
              <a:latin typeface="Roboto" panose="02000000000000000000" pitchFamily="2" charset="0"/>
              <a:ea typeface="Roboto" panose="02000000000000000000" pitchFamily="2" charset="0"/>
            </a:endParaRPr>
          </a:p>
          <a:p>
            <a:pPr marL="228600" marR="0" lvl="0" indent="-228600">
              <a:lnSpc>
                <a:spcPct val="90000"/>
              </a:lnSpc>
              <a:spcBef>
                <a:spcPts val="1000"/>
              </a:spcBef>
              <a:spcAft>
                <a:spcPts val="0"/>
              </a:spcAft>
              <a:buClr>
                <a:srgbClr val="9E2986"/>
              </a:buClr>
              <a:buSzPct val="90000"/>
              <a:buFont typeface="Zapf Dingbats"/>
              <a:buChar char="➜"/>
            </a:pPr>
            <a:r>
              <a:rPr lang="fr-FR" sz="1200" err="1">
                <a:solidFill>
                  <a:schemeClr val="tx2"/>
                </a:solidFill>
                <a:latin typeface="Roboto" panose="02000000000000000000" pitchFamily="2" charset="0"/>
                <a:ea typeface="Roboto" panose="02000000000000000000" pitchFamily="2" charset="0"/>
                <a:sym typeface="Calibri"/>
              </a:rPr>
              <a:t>Eliminate</a:t>
            </a:r>
            <a:r>
              <a:rPr lang="fr-FR" sz="1200">
                <a:solidFill>
                  <a:schemeClr val="tx2"/>
                </a:solidFill>
                <a:latin typeface="Roboto" panose="02000000000000000000" pitchFamily="2" charset="0"/>
                <a:ea typeface="Roboto" panose="02000000000000000000" pitchFamily="2" charset="0"/>
                <a:sym typeface="Calibri"/>
              </a:rPr>
              <a:t> </a:t>
            </a:r>
            <a:r>
              <a:rPr lang="fr-FR" sz="1200" err="1">
                <a:solidFill>
                  <a:schemeClr val="tx2"/>
                </a:solidFill>
                <a:latin typeface="Roboto" panose="02000000000000000000" pitchFamily="2" charset="0"/>
                <a:ea typeface="Roboto" panose="02000000000000000000" pitchFamily="2" charset="0"/>
                <a:sym typeface="Calibri"/>
              </a:rPr>
              <a:t>printed</a:t>
            </a:r>
            <a:r>
              <a:rPr lang="fr-FR" sz="1200">
                <a:solidFill>
                  <a:schemeClr val="tx2"/>
                </a:solidFill>
                <a:latin typeface="Roboto" panose="02000000000000000000" pitchFamily="2" charset="0"/>
                <a:ea typeface="Roboto" panose="02000000000000000000" pitchFamily="2" charset="0"/>
                <a:sym typeface="Calibri"/>
              </a:rPr>
              <a:t> </a:t>
            </a:r>
            <a:r>
              <a:rPr lang="fr-FR" sz="1200" err="1">
                <a:solidFill>
                  <a:schemeClr val="tx2"/>
                </a:solidFill>
                <a:latin typeface="Roboto" panose="02000000000000000000" pitchFamily="2" charset="0"/>
                <a:ea typeface="Roboto" panose="02000000000000000000" pitchFamily="2" charset="0"/>
                <a:sym typeface="Calibri"/>
              </a:rPr>
              <a:t>material</a:t>
            </a:r>
            <a:r>
              <a:rPr lang="fr-FR" sz="1200">
                <a:solidFill>
                  <a:schemeClr val="tx2"/>
                </a:solidFill>
                <a:latin typeface="Roboto" panose="02000000000000000000" pitchFamily="2" charset="0"/>
                <a:ea typeface="Roboto" panose="02000000000000000000" pitchFamily="2" charset="0"/>
                <a:sym typeface="Calibri"/>
              </a:rPr>
              <a:t> &amp; printing </a:t>
            </a:r>
            <a:r>
              <a:rPr lang="fr-FR" sz="1200" err="1">
                <a:solidFill>
                  <a:schemeClr val="tx2"/>
                </a:solidFill>
                <a:latin typeface="Roboto" panose="02000000000000000000" pitchFamily="2" charset="0"/>
                <a:ea typeface="Roboto" panose="02000000000000000000" pitchFamily="2" charset="0"/>
                <a:sym typeface="Calibri"/>
              </a:rPr>
              <a:t>cost</a:t>
            </a:r>
            <a:r>
              <a:rPr lang="fr-FR" sz="1200">
                <a:solidFill>
                  <a:schemeClr val="tx2"/>
                </a:solidFill>
                <a:latin typeface="Roboto" panose="02000000000000000000" pitchFamily="2" charset="0"/>
                <a:ea typeface="Roboto" panose="02000000000000000000" pitchFamily="2" charset="0"/>
                <a:sym typeface="Calibri"/>
              </a:rPr>
              <a:t>;</a:t>
            </a:r>
            <a:endParaRPr sz="1200">
              <a:solidFill>
                <a:schemeClr val="tx2"/>
              </a:solidFill>
              <a:latin typeface="Roboto" panose="02000000000000000000" pitchFamily="2" charset="0"/>
              <a:ea typeface="Roboto" panose="02000000000000000000" pitchFamily="2" charset="0"/>
            </a:endParaRPr>
          </a:p>
          <a:p>
            <a:pPr marL="228600" marR="0" lvl="0" indent="-228600">
              <a:lnSpc>
                <a:spcPct val="90000"/>
              </a:lnSpc>
              <a:spcBef>
                <a:spcPts val="1000"/>
              </a:spcBef>
              <a:spcAft>
                <a:spcPts val="0"/>
              </a:spcAft>
              <a:buClr>
                <a:srgbClr val="9E2986"/>
              </a:buClr>
              <a:buSzPct val="90000"/>
              <a:buFont typeface="Zapf Dingbats"/>
              <a:buChar char="➜"/>
            </a:pPr>
            <a:r>
              <a:rPr lang="fr-FR" sz="1200" err="1">
                <a:solidFill>
                  <a:schemeClr val="tx2"/>
                </a:solidFill>
                <a:latin typeface="Roboto" panose="02000000000000000000" pitchFamily="2" charset="0"/>
                <a:ea typeface="Roboto" panose="02000000000000000000" pitchFamily="2" charset="0"/>
                <a:sym typeface="Calibri"/>
              </a:rPr>
              <a:t>Minimizing</a:t>
            </a:r>
            <a:r>
              <a:rPr lang="fr-FR" sz="1200">
                <a:solidFill>
                  <a:schemeClr val="tx2"/>
                </a:solidFill>
                <a:latin typeface="Roboto" panose="02000000000000000000" pitchFamily="2" charset="0"/>
                <a:ea typeface="Roboto" panose="02000000000000000000" pitchFamily="2" charset="0"/>
                <a:sym typeface="Calibri"/>
              </a:rPr>
              <a:t> planning variation </a:t>
            </a:r>
            <a:r>
              <a:rPr lang="fr-FR" sz="1200" err="1">
                <a:solidFill>
                  <a:schemeClr val="tx2"/>
                </a:solidFill>
                <a:latin typeface="Roboto" panose="02000000000000000000" pitchFamily="2" charset="0"/>
                <a:ea typeface="Roboto" panose="02000000000000000000" pitchFamily="2" charset="0"/>
                <a:sym typeface="Calibri"/>
              </a:rPr>
              <a:t>risk</a:t>
            </a:r>
            <a:r>
              <a:rPr lang="fr-FR" sz="1200">
                <a:solidFill>
                  <a:schemeClr val="tx2"/>
                </a:solidFill>
                <a:latin typeface="Roboto" panose="02000000000000000000" pitchFamily="2" charset="0"/>
                <a:ea typeface="Roboto" panose="02000000000000000000" pitchFamily="2" charset="0"/>
                <a:sym typeface="Calibri"/>
              </a:rPr>
              <a:t>;</a:t>
            </a:r>
            <a:endParaRPr sz="1200">
              <a:solidFill>
                <a:schemeClr val="tx2"/>
              </a:solidFill>
              <a:latin typeface="Roboto" panose="02000000000000000000" pitchFamily="2" charset="0"/>
              <a:ea typeface="Roboto" panose="02000000000000000000" pitchFamily="2" charset="0"/>
            </a:endParaRPr>
          </a:p>
          <a:p>
            <a:pPr marL="228600" marR="0" lvl="0" indent="-228600">
              <a:lnSpc>
                <a:spcPct val="90000"/>
              </a:lnSpc>
              <a:spcBef>
                <a:spcPts val="1000"/>
              </a:spcBef>
              <a:spcAft>
                <a:spcPts val="0"/>
              </a:spcAft>
              <a:buClr>
                <a:srgbClr val="9E2986"/>
              </a:buClr>
              <a:buSzPct val="90000"/>
              <a:buFont typeface="Zapf Dingbats"/>
              <a:buChar char="➜"/>
            </a:pPr>
            <a:r>
              <a:rPr lang="fr-FR" sz="1200" err="1">
                <a:solidFill>
                  <a:schemeClr val="tx2"/>
                </a:solidFill>
                <a:latin typeface="Roboto" panose="02000000000000000000" pitchFamily="2" charset="0"/>
                <a:ea typeface="Roboto" panose="02000000000000000000" pitchFamily="2" charset="0"/>
                <a:sym typeface="Calibri"/>
              </a:rPr>
              <a:t>Eliminate</a:t>
            </a:r>
            <a:r>
              <a:rPr lang="fr-FR" sz="1200">
                <a:solidFill>
                  <a:schemeClr val="tx2"/>
                </a:solidFill>
                <a:latin typeface="Roboto" panose="02000000000000000000" pitchFamily="2" charset="0"/>
                <a:ea typeface="Roboto" panose="02000000000000000000" pitchFamily="2" charset="0"/>
                <a:sym typeface="Calibri"/>
              </a:rPr>
              <a:t> mixed – up document </a:t>
            </a:r>
            <a:r>
              <a:rPr lang="fr-FR" sz="1200" err="1">
                <a:solidFill>
                  <a:schemeClr val="tx2"/>
                </a:solidFill>
                <a:latin typeface="Roboto" panose="02000000000000000000" pitchFamily="2" charset="0"/>
                <a:ea typeface="Roboto" panose="02000000000000000000" pitchFamily="2" charset="0"/>
                <a:sym typeface="Calibri"/>
              </a:rPr>
              <a:t>risk</a:t>
            </a:r>
            <a:r>
              <a:rPr lang="fr-FR" sz="1200">
                <a:solidFill>
                  <a:schemeClr val="tx2"/>
                </a:solidFill>
                <a:latin typeface="Roboto" panose="02000000000000000000" pitchFamily="2" charset="0"/>
                <a:ea typeface="Roboto" panose="02000000000000000000" pitchFamily="2" charset="0"/>
                <a:sym typeface="Calibri"/>
              </a:rPr>
              <a:t>.</a:t>
            </a:r>
            <a:endParaRPr sz="1200">
              <a:solidFill>
                <a:schemeClr val="tx2"/>
              </a:solidFill>
              <a:latin typeface="Roboto" panose="02000000000000000000" pitchFamily="2" charset="0"/>
              <a:ea typeface="Roboto" panose="02000000000000000000" pitchFamily="2" charset="0"/>
            </a:endParaRPr>
          </a:p>
          <a:p>
            <a:pPr marL="228600" marR="0" lvl="0" indent="-228600">
              <a:lnSpc>
                <a:spcPct val="90000"/>
              </a:lnSpc>
              <a:spcBef>
                <a:spcPts val="1000"/>
              </a:spcBef>
              <a:spcAft>
                <a:spcPts val="0"/>
              </a:spcAft>
              <a:buClr>
                <a:srgbClr val="9E2986"/>
              </a:buClr>
              <a:buSzPct val="90000"/>
              <a:buFont typeface="Zapf Dingbats"/>
              <a:buChar char="➜"/>
            </a:pPr>
            <a:r>
              <a:rPr lang="fr-FR" sz="1200" err="1">
                <a:solidFill>
                  <a:schemeClr val="tx2"/>
                </a:solidFill>
                <a:latin typeface="Roboto" panose="02000000000000000000" pitchFamily="2" charset="0"/>
                <a:ea typeface="Roboto" panose="02000000000000000000" pitchFamily="2" charset="0"/>
                <a:sym typeface="Calibri"/>
              </a:rPr>
              <a:t>Decrease</a:t>
            </a:r>
            <a:r>
              <a:rPr lang="fr-FR" sz="1200">
                <a:solidFill>
                  <a:schemeClr val="tx2"/>
                </a:solidFill>
                <a:latin typeface="Roboto" panose="02000000000000000000" pitchFamily="2" charset="0"/>
                <a:ea typeface="Roboto" panose="02000000000000000000" pitchFamily="2" charset="0"/>
                <a:sym typeface="Calibri"/>
              </a:rPr>
              <a:t> chances of </a:t>
            </a:r>
            <a:r>
              <a:rPr lang="fr-FR" sz="1200" err="1">
                <a:solidFill>
                  <a:schemeClr val="tx2"/>
                </a:solidFill>
                <a:latin typeface="Roboto" panose="02000000000000000000" pitchFamily="2" charset="0"/>
                <a:ea typeface="Roboto" panose="02000000000000000000" pitchFamily="2" charset="0"/>
                <a:sym typeface="Calibri"/>
              </a:rPr>
              <a:t>fraud</a:t>
            </a:r>
            <a:r>
              <a:rPr lang="fr-FR" sz="1200">
                <a:solidFill>
                  <a:schemeClr val="tx2"/>
                </a:solidFill>
                <a:latin typeface="Roboto" panose="02000000000000000000" pitchFamily="2" charset="0"/>
                <a:ea typeface="Roboto" panose="02000000000000000000" pitchFamily="2" charset="0"/>
                <a:sym typeface="Calibri"/>
              </a:rPr>
              <a:t> (</a:t>
            </a:r>
            <a:r>
              <a:rPr lang="fr-FR" sz="1200" err="1">
                <a:solidFill>
                  <a:schemeClr val="tx2"/>
                </a:solidFill>
                <a:latin typeface="Roboto" panose="02000000000000000000" pitchFamily="2" charset="0"/>
                <a:ea typeface="Roboto" panose="02000000000000000000" pitchFamily="2" charset="0"/>
                <a:sym typeface="Calibri"/>
              </a:rPr>
              <a:t>geolocalization</a:t>
            </a:r>
            <a:r>
              <a:rPr lang="fr-FR" sz="1200">
                <a:solidFill>
                  <a:schemeClr val="tx2"/>
                </a:solidFill>
                <a:latin typeface="Roboto" panose="02000000000000000000" pitchFamily="2" charset="0"/>
                <a:ea typeface="Roboto" panose="02000000000000000000" pitchFamily="2" charset="0"/>
                <a:sym typeface="Calibri"/>
              </a:rPr>
              <a:t> of </a:t>
            </a:r>
            <a:r>
              <a:rPr lang="fr-FR" sz="1200" err="1">
                <a:solidFill>
                  <a:schemeClr val="tx2"/>
                </a:solidFill>
                <a:latin typeface="Roboto" panose="02000000000000000000" pitchFamily="2" charset="0"/>
                <a:ea typeface="Roboto" panose="02000000000000000000" pitchFamily="2" charset="0"/>
                <a:sym typeface="Calibri"/>
              </a:rPr>
              <a:t>sample</a:t>
            </a:r>
            <a:r>
              <a:rPr lang="fr-FR" sz="1200">
                <a:solidFill>
                  <a:schemeClr val="tx2"/>
                </a:solidFill>
                <a:latin typeface="Roboto" panose="02000000000000000000" pitchFamily="2" charset="0"/>
                <a:ea typeface="Roboto" panose="02000000000000000000" pitchFamily="2" charset="0"/>
                <a:sym typeface="Calibri"/>
              </a:rPr>
              <a:t>).</a:t>
            </a:r>
            <a:endParaRPr sz="1200">
              <a:solidFill>
                <a:schemeClr val="tx2"/>
              </a:solidFill>
              <a:latin typeface="Roboto" panose="02000000000000000000" pitchFamily="2" charset="0"/>
              <a:ea typeface="Roboto" panose="02000000000000000000" pitchFamily="2" charset="0"/>
            </a:endParaRPr>
          </a:p>
          <a:p>
            <a:pPr marL="228600" marR="0" lvl="0" indent="-139700" algn="l" rtl="0">
              <a:lnSpc>
                <a:spcPct val="90000"/>
              </a:lnSpc>
              <a:spcBef>
                <a:spcPts val="600"/>
              </a:spcBef>
              <a:spcAft>
                <a:spcPts val="0"/>
              </a:spcAft>
              <a:buClr>
                <a:schemeClr val="dk1"/>
              </a:buClr>
              <a:buSzPts val="1400"/>
              <a:buFont typeface="Calibri"/>
              <a:buNone/>
            </a:pPr>
            <a:endParaRPr sz="1400" b="0">
              <a:solidFill>
                <a:schemeClr val="dk1"/>
              </a:solidFill>
              <a:latin typeface="Roboto" panose="02000000000000000000" pitchFamily="2" charset="0"/>
              <a:ea typeface="Roboto" panose="02000000000000000000" pitchFamily="2" charset="0"/>
              <a:cs typeface="Calibri"/>
              <a:sym typeface="Calibri"/>
            </a:endParaRPr>
          </a:p>
        </p:txBody>
      </p:sp>
      <p:sp>
        <p:nvSpPr>
          <p:cNvPr id="25" name="Google Shape;2138;p53">
            <a:extLst>
              <a:ext uri="{FF2B5EF4-FFF2-40B4-BE49-F238E27FC236}">
                <a16:creationId xmlns:a16="http://schemas.microsoft.com/office/drawing/2014/main" id="{B79445CD-9B2E-48B0-9D40-458F9B654AA8}"/>
              </a:ext>
            </a:extLst>
          </p:cNvPr>
          <p:cNvSpPr/>
          <p:nvPr/>
        </p:nvSpPr>
        <p:spPr>
          <a:xfrm>
            <a:off x="8402368" y="1099161"/>
            <a:ext cx="3242578" cy="32748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1400" b="1" err="1">
                <a:solidFill>
                  <a:schemeClr val="tx2"/>
                </a:solidFill>
                <a:latin typeface="Roboto" panose="02000000000000000000" pitchFamily="2" charset="0"/>
                <a:ea typeface="Roboto" panose="02000000000000000000" pitchFamily="2" charset="0"/>
                <a:cs typeface="Calibri"/>
                <a:sym typeface="Calibri"/>
              </a:rPr>
              <a:t>Benefits</a:t>
            </a:r>
            <a:r>
              <a:rPr lang="fr-FR" sz="1400" b="1">
                <a:solidFill>
                  <a:schemeClr val="tx2"/>
                </a:solidFill>
                <a:latin typeface="Roboto" panose="02000000000000000000" pitchFamily="2" charset="0"/>
                <a:ea typeface="Roboto" panose="02000000000000000000" pitchFamily="2" charset="0"/>
                <a:cs typeface="Calibri"/>
                <a:sym typeface="Calibri"/>
              </a:rPr>
              <a:t> on data collection</a:t>
            </a:r>
            <a:endParaRPr sz="1400" b="1">
              <a:solidFill>
                <a:schemeClr val="tx2"/>
              </a:solidFill>
              <a:latin typeface="Roboto" panose="02000000000000000000" pitchFamily="2" charset="0"/>
              <a:ea typeface="Roboto" panose="02000000000000000000" pitchFamily="2" charset="0"/>
              <a:cs typeface="Calibri"/>
              <a:sym typeface="Calibri"/>
            </a:endParaRPr>
          </a:p>
        </p:txBody>
      </p:sp>
      <p:grpSp>
        <p:nvGrpSpPr>
          <p:cNvPr id="26" name="Google Shape;2139;p53">
            <a:extLst>
              <a:ext uri="{FF2B5EF4-FFF2-40B4-BE49-F238E27FC236}">
                <a16:creationId xmlns:a16="http://schemas.microsoft.com/office/drawing/2014/main" id="{ED1CFF1E-A2D4-4EE3-9B37-5B97636FDD6C}"/>
              </a:ext>
            </a:extLst>
          </p:cNvPr>
          <p:cNvGrpSpPr/>
          <p:nvPr/>
        </p:nvGrpSpPr>
        <p:grpSpPr>
          <a:xfrm>
            <a:off x="8379315" y="3552718"/>
            <a:ext cx="3243532" cy="3115830"/>
            <a:chOff x="8367488" y="1400307"/>
            <a:chExt cx="3243532" cy="3115830"/>
          </a:xfrm>
        </p:grpSpPr>
        <p:sp>
          <p:nvSpPr>
            <p:cNvPr id="27" name="Google Shape;2140;p53">
              <a:extLst>
                <a:ext uri="{FF2B5EF4-FFF2-40B4-BE49-F238E27FC236}">
                  <a16:creationId xmlns:a16="http://schemas.microsoft.com/office/drawing/2014/main" id="{584BDF45-B68F-4323-A005-9900FF51FA89}"/>
                </a:ext>
              </a:extLst>
            </p:cNvPr>
            <p:cNvSpPr txBox="1"/>
            <p:nvPr/>
          </p:nvSpPr>
          <p:spPr>
            <a:xfrm>
              <a:off x="8367488" y="1908369"/>
              <a:ext cx="3243532" cy="2607768"/>
            </a:xfrm>
            <a:prstGeom prst="rect">
              <a:avLst/>
            </a:prstGeom>
            <a:noFill/>
            <a:ln>
              <a:noFill/>
            </a:ln>
          </p:spPr>
          <p:txBody>
            <a:bodyPr spcFirstLastPara="1" wrap="square" lIns="91425" tIns="45700" rIns="91425" bIns="45700" anchor="t" anchorCtr="0">
              <a:noAutofit/>
            </a:bodyPr>
            <a:lstStyle/>
            <a:p>
              <a:pPr marL="228600" indent="-228600">
                <a:lnSpc>
                  <a:spcPct val="90000"/>
                </a:lnSpc>
                <a:spcBef>
                  <a:spcPts val="1000"/>
                </a:spcBef>
                <a:buClr>
                  <a:srgbClr val="9E2986"/>
                </a:buClr>
                <a:buSzPct val="90000"/>
                <a:buFont typeface="Zapf Dingbats"/>
                <a:buChar char="➜"/>
              </a:pPr>
              <a:r>
                <a:rPr lang="fr-FR" sz="1200" err="1">
                  <a:solidFill>
                    <a:schemeClr val="tx2"/>
                  </a:solidFill>
                  <a:latin typeface="Roboto" panose="02000000000000000000" pitchFamily="2" charset="0"/>
                  <a:ea typeface="Roboto" panose="02000000000000000000" pitchFamily="2" charset="0"/>
                  <a:sym typeface="Calibri"/>
                </a:rPr>
                <a:t>Eliminate</a:t>
              </a:r>
              <a:r>
                <a:rPr lang="fr-FR" sz="1200">
                  <a:solidFill>
                    <a:schemeClr val="tx2"/>
                  </a:solidFill>
                  <a:latin typeface="Roboto" panose="02000000000000000000" pitchFamily="2" charset="0"/>
                  <a:ea typeface="Roboto" panose="02000000000000000000" pitchFamily="2" charset="0"/>
                  <a:sym typeface="Calibri"/>
                </a:rPr>
                <a:t> data input process, </a:t>
              </a:r>
              <a:r>
                <a:rPr lang="fr-FR" sz="1200" err="1">
                  <a:solidFill>
                    <a:schemeClr val="tx2"/>
                  </a:solidFill>
                  <a:latin typeface="Roboto" panose="02000000000000000000" pitchFamily="2" charset="0"/>
                  <a:ea typeface="Roboto" panose="02000000000000000000" pitchFamily="2" charset="0"/>
                  <a:sym typeface="Calibri"/>
                </a:rPr>
                <a:t>that</a:t>
              </a:r>
              <a:r>
                <a:rPr lang="fr-FR" sz="1200">
                  <a:solidFill>
                    <a:schemeClr val="tx2"/>
                  </a:solidFill>
                  <a:latin typeface="Roboto" panose="02000000000000000000" pitchFamily="2" charset="0"/>
                  <a:ea typeface="Roboto" panose="02000000000000000000" pitchFamily="2" charset="0"/>
                  <a:sym typeface="Calibri"/>
                </a:rPr>
                <a:t> can </a:t>
              </a:r>
              <a:r>
                <a:rPr lang="fr-FR" sz="1200" err="1">
                  <a:solidFill>
                    <a:schemeClr val="tx2"/>
                  </a:solidFill>
                  <a:latin typeface="Roboto" panose="02000000000000000000" pitchFamily="2" charset="0"/>
                  <a:ea typeface="Roboto" panose="02000000000000000000" pitchFamily="2" charset="0"/>
                  <a:sym typeface="Calibri"/>
                </a:rPr>
                <a:t>save</a:t>
              </a:r>
              <a:r>
                <a:rPr lang="fr-FR" sz="1200">
                  <a:solidFill>
                    <a:schemeClr val="tx2"/>
                  </a:solidFill>
                  <a:latin typeface="Roboto" panose="02000000000000000000" pitchFamily="2" charset="0"/>
                  <a:ea typeface="Roboto" panose="02000000000000000000" pitchFamily="2" charset="0"/>
                  <a:sym typeface="Calibri"/>
                </a:rPr>
                <a:t> 3.000 – 6.000 </a:t>
              </a:r>
              <a:r>
                <a:rPr lang="fr-FR" sz="1200" err="1">
                  <a:solidFill>
                    <a:schemeClr val="tx2"/>
                  </a:solidFill>
                  <a:latin typeface="Roboto" panose="02000000000000000000" pitchFamily="2" charset="0"/>
                  <a:ea typeface="Roboto" panose="02000000000000000000" pitchFamily="2" charset="0"/>
                  <a:sym typeface="Calibri"/>
                </a:rPr>
                <a:t>working</a:t>
              </a:r>
              <a:r>
                <a:rPr lang="fr-FR" sz="1200">
                  <a:solidFill>
                    <a:schemeClr val="tx2"/>
                  </a:solidFill>
                  <a:latin typeface="Roboto" panose="02000000000000000000" pitchFamily="2" charset="0"/>
                  <a:ea typeface="Roboto" panose="02000000000000000000" pitchFamily="2" charset="0"/>
                  <a:sym typeface="Calibri"/>
                </a:rPr>
                <a:t> </a:t>
              </a:r>
              <a:r>
                <a:rPr lang="fr-FR" sz="1200" err="1">
                  <a:solidFill>
                    <a:schemeClr val="tx2"/>
                  </a:solidFill>
                  <a:latin typeface="Roboto" panose="02000000000000000000" pitchFamily="2" charset="0"/>
                  <a:ea typeface="Roboto" panose="02000000000000000000" pitchFamily="2" charset="0"/>
                  <a:sym typeface="Calibri"/>
                </a:rPr>
                <a:t>hours</a:t>
              </a:r>
              <a:r>
                <a:rPr lang="fr-FR" sz="1200">
                  <a:solidFill>
                    <a:schemeClr val="tx2"/>
                  </a:solidFill>
                  <a:latin typeface="Roboto" panose="02000000000000000000" pitchFamily="2" charset="0"/>
                  <a:ea typeface="Roboto" panose="02000000000000000000" pitchFamily="2" charset="0"/>
                  <a:sym typeface="Calibri"/>
                </a:rPr>
                <a:t> (373 – 745 </a:t>
              </a:r>
              <a:r>
                <a:rPr lang="fr-FR" sz="1200" err="1">
                  <a:solidFill>
                    <a:schemeClr val="tx2"/>
                  </a:solidFill>
                  <a:latin typeface="Roboto" panose="02000000000000000000" pitchFamily="2" charset="0"/>
                  <a:ea typeface="Roboto" panose="02000000000000000000" pitchFamily="2" charset="0"/>
                  <a:sym typeface="Calibri"/>
                </a:rPr>
                <a:t>working</a:t>
              </a:r>
              <a:r>
                <a:rPr lang="fr-FR" sz="1200">
                  <a:solidFill>
                    <a:schemeClr val="tx2"/>
                  </a:solidFill>
                  <a:latin typeface="Roboto" panose="02000000000000000000" pitchFamily="2" charset="0"/>
                  <a:ea typeface="Roboto" panose="02000000000000000000" pitchFamily="2" charset="0"/>
                  <a:sym typeface="Calibri"/>
                </a:rPr>
                <a:t> </a:t>
              </a:r>
              <a:r>
                <a:rPr lang="fr-FR" sz="1200" err="1">
                  <a:solidFill>
                    <a:schemeClr val="tx2"/>
                  </a:solidFill>
                  <a:latin typeface="Roboto" panose="02000000000000000000" pitchFamily="2" charset="0"/>
                  <a:ea typeface="Roboto" panose="02000000000000000000" pitchFamily="2" charset="0"/>
                  <a:sym typeface="Calibri"/>
                </a:rPr>
                <a:t>days</a:t>
              </a:r>
              <a:r>
                <a:rPr lang="fr-FR" sz="1200">
                  <a:solidFill>
                    <a:schemeClr val="tx2"/>
                  </a:solidFill>
                  <a:latin typeface="Roboto" panose="02000000000000000000" pitchFamily="2" charset="0"/>
                  <a:ea typeface="Roboto" panose="02000000000000000000" pitchFamily="2" charset="0"/>
                  <a:sym typeface="Calibri"/>
                </a:rPr>
                <a:t>) *normal </a:t>
              </a:r>
              <a:r>
                <a:rPr lang="fr-FR" sz="1200" err="1">
                  <a:solidFill>
                    <a:schemeClr val="tx2"/>
                  </a:solidFill>
                  <a:latin typeface="Roboto" panose="02000000000000000000" pitchFamily="2" charset="0"/>
                  <a:ea typeface="Roboto" panose="02000000000000000000" pitchFamily="2" charset="0"/>
                  <a:sym typeface="Calibri"/>
                </a:rPr>
                <a:t>working</a:t>
              </a:r>
              <a:r>
                <a:rPr lang="fr-FR" sz="1200">
                  <a:solidFill>
                    <a:schemeClr val="tx2"/>
                  </a:solidFill>
                  <a:latin typeface="Roboto" panose="02000000000000000000" pitchFamily="2" charset="0"/>
                  <a:ea typeface="Roboto" panose="02000000000000000000" pitchFamily="2" charset="0"/>
                  <a:sym typeface="Calibri"/>
                </a:rPr>
                <a:t> </a:t>
              </a:r>
              <a:r>
                <a:rPr lang="fr-FR" sz="1200" err="1">
                  <a:solidFill>
                    <a:schemeClr val="tx2"/>
                  </a:solidFill>
                  <a:latin typeface="Roboto" panose="02000000000000000000" pitchFamily="2" charset="0"/>
                  <a:ea typeface="Roboto" panose="02000000000000000000" pitchFamily="2" charset="0"/>
                  <a:sym typeface="Calibri"/>
                </a:rPr>
                <a:t>hour</a:t>
              </a:r>
              <a:r>
                <a:rPr lang="fr-FR" sz="1200">
                  <a:solidFill>
                    <a:schemeClr val="tx2"/>
                  </a:solidFill>
                  <a:latin typeface="Roboto" panose="02000000000000000000" pitchFamily="2" charset="0"/>
                  <a:ea typeface="Roboto" panose="02000000000000000000" pitchFamily="2" charset="0"/>
                  <a:sym typeface="Calibri"/>
                </a:rPr>
                <a:t> </a:t>
              </a:r>
              <a:r>
                <a:rPr lang="fr-FR" sz="1200" err="1">
                  <a:solidFill>
                    <a:schemeClr val="tx2"/>
                  </a:solidFill>
                  <a:latin typeface="Roboto" panose="02000000000000000000" pitchFamily="2" charset="0"/>
                  <a:ea typeface="Roboto" panose="02000000000000000000" pitchFamily="2" charset="0"/>
                  <a:sym typeface="Calibri"/>
                </a:rPr>
                <a:t>is</a:t>
              </a:r>
              <a:r>
                <a:rPr lang="fr-FR" sz="1200">
                  <a:solidFill>
                    <a:schemeClr val="tx2"/>
                  </a:solidFill>
                  <a:latin typeface="Roboto" panose="02000000000000000000" pitchFamily="2" charset="0"/>
                  <a:ea typeface="Roboto" panose="02000000000000000000" pitchFamily="2" charset="0"/>
                  <a:sym typeface="Calibri"/>
                </a:rPr>
                <a:t> 8 </a:t>
              </a:r>
              <a:r>
                <a:rPr lang="fr-FR" sz="1200" err="1">
                  <a:solidFill>
                    <a:schemeClr val="tx2"/>
                  </a:solidFill>
                  <a:latin typeface="Roboto" panose="02000000000000000000" pitchFamily="2" charset="0"/>
                  <a:ea typeface="Roboto" panose="02000000000000000000" pitchFamily="2" charset="0"/>
                  <a:sym typeface="Calibri"/>
                </a:rPr>
                <a:t>hour</a:t>
              </a:r>
              <a:r>
                <a:rPr lang="fr-FR" sz="1200">
                  <a:solidFill>
                    <a:schemeClr val="tx2"/>
                  </a:solidFill>
                  <a:latin typeface="Roboto" panose="02000000000000000000" pitchFamily="2" charset="0"/>
                  <a:ea typeface="Roboto" panose="02000000000000000000" pitchFamily="2" charset="0"/>
                  <a:sym typeface="Calibri"/>
                </a:rPr>
                <a:t>/</a:t>
              </a:r>
              <a:r>
                <a:rPr lang="fr-FR" sz="1200" err="1">
                  <a:solidFill>
                    <a:schemeClr val="tx2"/>
                  </a:solidFill>
                  <a:latin typeface="Roboto" panose="02000000000000000000" pitchFamily="2" charset="0"/>
                  <a:ea typeface="Roboto" panose="02000000000000000000" pitchFamily="2" charset="0"/>
                  <a:sym typeface="Calibri"/>
                </a:rPr>
                <a:t>day</a:t>
              </a:r>
              <a:endParaRPr lang="fr-FR" sz="1200">
                <a:solidFill>
                  <a:schemeClr val="tx2"/>
                </a:solidFill>
                <a:latin typeface="Roboto" panose="02000000000000000000" pitchFamily="2" charset="0"/>
                <a:ea typeface="Roboto" panose="02000000000000000000" pitchFamily="2" charset="0"/>
                <a:sym typeface="Calibri"/>
              </a:endParaRPr>
            </a:p>
            <a:p>
              <a:pPr marL="228600" indent="-228600">
                <a:lnSpc>
                  <a:spcPct val="90000"/>
                </a:lnSpc>
                <a:spcBef>
                  <a:spcPts val="1000"/>
                </a:spcBef>
                <a:buClr>
                  <a:srgbClr val="9E2986"/>
                </a:buClr>
                <a:buSzPct val="90000"/>
                <a:buFont typeface="Zapf Dingbats"/>
                <a:buChar char="➜"/>
              </a:pPr>
              <a:r>
                <a:rPr lang="fr-FR" sz="1200" err="1">
                  <a:solidFill>
                    <a:schemeClr val="tx2"/>
                  </a:solidFill>
                  <a:latin typeface="Roboto" panose="02000000000000000000" pitchFamily="2" charset="0"/>
                  <a:ea typeface="Roboto" panose="02000000000000000000" pitchFamily="2" charset="0"/>
                  <a:sym typeface="Calibri"/>
                </a:rPr>
                <a:t>Increased</a:t>
              </a:r>
              <a:r>
                <a:rPr lang="fr-FR" sz="1200">
                  <a:solidFill>
                    <a:schemeClr val="tx2"/>
                  </a:solidFill>
                  <a:latin typeface="Roboto" panose="02000000000000000000" pitchFamily="2" charset="0"/>
                  <a:ea typeface="Roboto" panose="02000000000000000000" pitchFamily="2" charset="0"/>
                  <a:sym typeface="Calibri"/>
                </a:rPr>
                <a:t> performance monitoring </a:t>
              </a:r>
              <a:r>
                <a:rPr lang="fr-FR" sz="1200" err="1">
                  <a:solidFill>
                    <a:schemeClr val="tx2"/>
                  </a:solidFill>
                  <a:latin typeface="Roboto" panose="02000000000000000000" pitchFamily="2" charset="0"/>
                  <a:ea typeface="Roboto" panose="02000000000000000000" pitchFamily="2" charset="0"/>
                  <a:sym typeface="Calibri"/>
                </a:rPr>
                <a:t>with</a:t>
              </a:r>
              <a:r>
                <a:rPr lang="fr-FR" sz="1200">
                  <a:solidFill>
                    <a:schemeClr val="tx2"/>
                  </a:solidFill>
                  <a:latin typeface="Roboto" panose="02000000000000000000" pitchFamily="2" charset="0"/>
                  <a:ea typeface="Roboto" panose="02000000000000000000" pitchFamily="2" charset="0"/>
                  <a:sym typeface="Calibri"/>
                </a:rPr>
                <a:t> standby </a:t>
              </a:r>
              <a:r>
                <a:rPr lang="fr-FR" sz="1200" err="1">
                  <a:solidFill>
                    <a:schemeClr val="tx2"/>
                  </a:solidFill>
                  <a:latin typeface="Roboto" panose="02000000000000000000" pitchFamily="2" charset="0"/>
                  <a:ea typeface="Roboto" panose="02000000000000000000" pitchFamily="2" charset="0"/>
                  <a:sym typeface="Calibri"/>
                </a:rPr>
                <a:t>operator</a:t>
              </a:r>
              <a:r>
                <a:rPr lang="fr-FR" sz="1200">
                  <a:solidFill>
                    <a:schemeClr val="tx2"/>
                  </a:solidFill>
                  <a:latin typeface="Roboto" panose="02000000000000000000" pitchFamily="2" charset="0"/>
                  <a:ea typeface="Roboto" panose="02000000000000000000" pitchFamily="2" charset="0"/>
                  <a:sym typeface="Calibri"/>
                </a:rPr>
                <a:t> on </a:t>
              </a:r>
              <a:r>
                <a:rPr lang="fr-FR" sz="1200" err="1">
                  <a:solidFill>
                    <a:schemeClr val="tx2"/>
                  </a:solidFill>
                  <a:latin typeface="Roboto" panose="02000000000000000000" pitchFamily="2" charset="0"/>
                  <a:ea typeface="Roboto" panose="02000000000000000000" pitchFamily="2" charset="0"/>
                  <a:sym typeface="Calibri"/>
                </a:rPr>
                <a:t>dashboard</a:t>
              </a:r>
              <a:r>
                <a:rPr lang="fr-FR" sz="1200">
                  <a:solidFill>
                    <a:schemeClr val="tx2"/>
                  </a:solidFill>
                  <a:latin typeface="Roboto" panose="02000000000000000000" pitchFamily="2" charset="0"/>
                  <a:ea typeface="Roboto" panose="02000000000000000000" pitchFamily="2" charset="0"/>
                  <a:sym typeface="Calibri"/>
                </a:rPr>
                <a:t>.</a:t>
              </a:r>
            </a:p>
            <a:p>
              <a:pPr marL="228600" indent="-228600">
                <a:lnSpc>
                  <a:spcPct val="90000"/>
                </a:lnSpc>
                <a:spcBef>
                  <a:spcPts val="1000"/>
                </a:spcBef>
                <a:buClr>
                  <a:srgbClr val="9E2986"/>
                </a:buClr>
                <a:buSzPct val="90000"/>
                <a:buFont typeface="Zapf Dingbats"/>
                <a:buChar char="➜"/>
              </a:pPr>
              <a:r>
                <a:rPr lang="fr-FR" sz="1200" err="1">
                  <a:solidFill>
                    <a:schemeClr val="tx2"/>
                  </a:solidFill>
                  <a:latin typeface="Roboto" panose="02000000000000000000" pitchFamily="2" charset="0"/>
                  <a:ea typeface="Roboto" panose="02000000000000000000" pitchFamily="2" charset="0"/>
                  <a:sym typeface="Calibri"/>
                </a:rPr>
                <a:t>Decrease</a:t>
              </a:r>
              <a:r>
                <a:rPr lang="fr-FR" sz="1200">
                  <a:solidFill>
                    <a:schemeClr val="tx2"/>
                  </a:solidFill>
                  <a:latin typeface="Roboto" panose="02000000000000000000" pitchFamily="2" charset="0"/>
                  <a:ea typeface="Roboto" panose="02000000000000000000" pitchFamily="2" charset="0"/>
                  <a:sym typeface="Calibri"/>
                </a:rPr>
                <a:t> chances of </a:t>
              </a:r>
              <a:r>
                <a:rPr lang="fr-FR" sz="1200" err="1">
                  <a:solidFill>
                    <a:schemeClr val="tx2"/>
                  </a:solidFill>
                  <a:latin typeface="Roboto" panose="02000000000000000000" pitchFamily="2" charset="0"/>
                  <a:ea typeface="Roboto" panose="02000000000000000000" pitchFamily="2" charset="0"/>
                  <a:sym typeface="Calibri"/>
                </a:rPr>
                <a:t>fraud</a:t>
              </a:r>
              <a:r>
                <a:rPr lang="fr-FR" sz="1200">
                  <a:solidFill>
                    <a:schemeClr val="tx2"/>
                  </a:solidFill>
                  <a:latin typeface="Roboto" panose="02000000000000000000" pitchFamily="2" charset="0"/>
                  <a:ea typeface="Roboto" panose="02000000000000000000" pitchFamily="2" charset="0"/>
                  <a:sym typeface="Calibri"/>
                </a:rPr>
                <a:t> (</a:t>
              </a:r>
              <a:r>
                <a:rPr lang="fr-FR" sz="1200" err="1">
                  <a:solidFill>
                    <a:schemeClr val="tx2"/>
                  </a:solidFill>
                  <a:latin typeface="Roboto" panose="02000000000000000000" pitchFamily="2" charset="0"/>
                  <a:ea typeface="Roboto" panose="02000000000000000000" pitchFamily="2" charset="0"/>
                  <a:sym typeface="Calibri"/>
                </a:rPr>
                <a:t>geolocalization</a:t>
              </a:r>
              <a:r>
                <a:rPr lang="fr-FR" sz="1200">
                  <a:solidFill>
                    <a:schemeClr val="tx2"/>
                  </a:solidFill>
                  <a:latin typeface="Roboto" panose="02000000000000000000" pitchFamily="2" charset="0"/>
                  <a:ea typeface="Roboto" panose="02000000000000000000" pitchFamily="2" charset="0"/>
                  <a:sym typeface="Calibri"/>
                </a:rPr>
                <a:t> of </a:t>
              </a:r>
              <a:r>
                <a:rPr lang="fr-FR" sz="1200" err="1">
                  <a:solidFill>
                    <a:schemeClr val="tx2"/>
                  </a:solidFill>
                  <a:latin typeface="Roboto" panose="02000000000000000000" pitchFamily="2" charset="0"/>
                  <a:ea typeface="Roboto" panose="02000000000000000000" pitchFamily="2" charset="0"/>
                  <a:sym typeface="Calibri"/>
                </a:rPr>
                <a:t>sample</a:t>
              </a:r>
              <a:r>
                <a:rPr lang="fr-FR" sz="1200">
                  <a:solidFill>
                    <a:schemeClr val="tx2"/>
                  </a:solidFill>
                  <a:latin typeface="Roboto" panose="02000000000000000000" pitchFamily="2" charset="0"/>
                  <a:ea typeface="Roboto" panose="02000000000000000000" pitchFamily="2" charset="0"/>
                  <a:sym typeface="Calibri"/>
                </a:rPr>
                <a:t>).</a:t>
              </a:r>
            </a:p>
            <a:p>
              <a:pPr marL="228600" indent="-228600">
                <a:lnSpc>
                  <a:spcPct val="90000"/>
                </a:lnSpc>
                <a:spcBef>
                  <a:spcPts val="1000"/>
                </a:spcBef>
                <a:buClr>
                  <a:srgbClr val="9E2986"/>
                </a:buClr>
                <a:buSzPct val="90000"/>
                <a:buFont typeface="Zapf Dingbats"/>
                <a:buChar char="➜"/>
              </a:pPr>
              <a:r>
                <a:rPr lang="fr-FR" sz="1200" err="1">
                  <a:solidFill>
                    <a:schemeClr val="tx2"/>
                  </a:solidFill>
                  <a:latin typeface="Roboto" panose="02000000000000000000" pitchFamily="2" charset="0"/>
                  <a:ea typeface="Roboto" panose="02000000000000000000" pitchFamily="2" charset="0"/>
                  <a:sym typeface="Calibri"/>
                </a:rPr>
                <a:t>Increase</a:t>
              </a:r>
              <a:r>
                <a:rPr lang="fr-FR" sz="1200">
                  <a:solidFill>
                    <a:schemeClr val="tx2"/>
                  </a:solidFill>
                  <a:latin typeface="Roboto" panose="02000000000000000000" pitchFamily="2" charset="0"/>
                  <a:ea typeface="Roboto" panose="02000000000000000000" pitchFamily="2" charset="0"/>
                  <a:sym typeface="Calibri"/>
                </a:rPr>
                <a:t> </a:t>
              </a:r>
              <a:r>
                <a:rPr lang="fr-FR" sz="1200" err="1">
                  <a:solidFill>
                    <a:schemeClr val="tx2"/>
                  </a:solidFill>
                  <a:latin typeface="Roboto" panose="02000000000000000000" pitchFamily="2" charset="0"/>
                  <a:ea typeface="Roboto" panose="02000000000000000000" pitchFamily="2" charset="0"/>
                  <a:sym typeface="Calibri"/>
                </a:rPr>
                <a:t>quality</a:t>
              </a:r>
              <a:r>
                <a:rPr lang="fr-FR" sz="1200">
                  <a:solidFill>
                    <a:schemeClr val="tx2"/>
                  </a:solidFill>
                  <a:latin typeface="Roboto" panose="02000000000000000000" pitchFamily="2" charset="0"/>
                  <a:ea typeface="Roboto" panose="02000000000000000000" pitchFamily="2" charset="0"/>
                  <a:sym typeface="Calibri"/>
                </a:rPr>
                <a:t> of data (</a:t>
              </a:r>
              <a:r>
                <a:rPr lang="fr-FR" sz="1200" err="1">
                  <a:solidFill>
                    <a:schemeClr val="tx2"/>
                  </a:solidFill>
                  <a:latin typeface="Roboto" panose="02000000000000000000" pitchFamily="2" charset="0"/>
                  <a:ea typeface="Roboto" panose="02000000000000000000" pitchFamily="2" charset="0"/>
                  <a:sym typeface="Calibri"/>
                </a:rPr>
                <a:t>readability</a:t>
              </a:r>
              <a:r>
                <a:rPr lang="fr-FR" sz="1200">
                  <a:solidFill>
                    <a:schemeClr val="tx2"/>
                  </a:solidFill>
                  <a:latin typeface="Roboto" panose="02000000000000000000" pitchFamily="2" charset="0"/>
                  <a:ea typeface="Roboto" panose="02000000000000000000" pitchFamily="2" charset="0"/>
                  <a:sym typeface="Calibri"/>
                </a:rPr>
                <a:t>, etc.)</a:t>
              </a:r>
              <a:endParaRPr sz="1200">
                <a:solidFill>
                  <a:schemeClr val="tx2"/>
                </a:solidFill>
                <a:latin typeface="Roboto" panose="02000000000000000000" pitchFamily="2" charset="0"/>
                <a:ea typeface="Roboto" panose="02000000000000000000" pitchFamily="2" charset="0"/>
                <a:sym typeface="Calibri"/>
              </a:endParaRPr>
            </a:p>
          </p:txBody>
        </p:sp>
        <p:sp>
          <p:nvSpPr>
            <p:cNvPr id="28" name="Google Shape;2141;p53">
              <a:extLst>
                <a:ext uri="{FF2B5EF4-FFF2-40B4-BE49-F238E27FC236}">
                  <a16:creationId xmlns:a16="http://schemas.microsoft.com/office/drawing/2014/main" id="{C65453B8-A9C2-4399-A7BF-E008AC8D347C}"/>
                </a:ext>
              </a:extLst>
            </p:cNvPr>
            <p:cNvSpPr/>
            <p:nvPr/>
          </p:nvSpPr>
          <p:spPr>
            <a:xfrm>
              <a:off x="8390541" y="1400307"/>
              <a:ext cx="3220479" cy="36437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1400" b="1" err="1">
                  <a:solidFill>
                    <a:schemeClr val="tx2"/>
                  </a:solidFill>
                  <a:latin typeface="Roboto" panose="02000000000000000000" pitchFamily="2" charset="0"/>
                  <a:ea typeface="Roboto" panose="02000000000000000000" pitchFamily="2" charset="0"/>
                  <a:cs typeface="Calibri"/>
                  <a:sym typeface="Calibri"/>
                </a:rPr>
                <a:t>Benefits</a:t>
              </a:r>
              <a:r>
                <a:rPr lang="fr-FR" sz="1400" b="1">
                  <a:solidFill>
                    <a:schemeClr val="tx2"/>
                  </a:solidFill>
                  <a:latin typeface="Roboto" panose="02000000000000000000" pitchFamily="2" charset="0"/>
                  <a:ea typeface="Roboto" panose="02000000000000000000" pitchFamily="2" charset="0"/>
                  <a:cs typeface="Calibri"/>
                  <a:sym typeface="Calibri"/>
                </a:rPr>
                <a:t> on data entry</a:t>
              </a:r>
              <a:endParaRPr sz="1400" b="1">
                <a:solidFill>
                  <a:schemeClr val="tx2"/>
                </a:solidFill>
                <a:latin typeface="Roboto" panose="02000000000000000000" pitchFamily="2" charset="0"/>
                <a:ea typeface="Roboto" panose="02000000000000000000" pitchFamily="2" charset="0"/>
                <a:cs typeface="Calibri"/>
                <a:sym typeface="Calibri"/>
              </a:endParaRPr>
            </a:p>
          </p:txBody>
        </p:sp>
      </p:grpSp>
      <p:pic>
        <p:nvPicPr>
          <p:cNvPr id="29" name="Google Shape;2142;p53">
            <a:extLst>
              <a:ext uri="{FF2B5EF4-FFF2-40B4-BE49-F238E27FC236}">
                <a16:creationId xmlns:a16="http://schemas.microsoft.com/office/drawing/2014/main" id="{F305B941-D6C0-4107-8086-F14EAFB0C355}"/>
              </a:ext>
            </a:extLst>
          </p:cNvPr>
          <p:cNvPicPr preferRelativeResize="0"/>
          <p:nvPr/>
        </p:nvPicPr>
        <p:blipFill rotWithShape="1">
          <a:blip r:embed="rId8">
            <a:alphaModFix/>
            <a:duotone>
              <a:schemeClr val="accent1">
                <a:shade val="45000"/>
                <a:satMod val="135000"/>
              </a:schemeClr>
              <a:prstClr val="white"/>
            </a:duotone>
          </a:blip>
          <a:srcRect/>
          <a:stretch/>
        </p:blipFill>
        <p:spPr>
          <a:xfrm>
            <a:off x="569153" y="3003213"/>
            <a:ext cx="3058005" cy="3305223"/>
          </a:xfrm>
          <a:prstGeom prst="rect">
            <a:avLst/>
          </a:prstGeom>
          <a:noFill/>
          <a:ln>
            <a:noFill/>
          </a:ln>
        </p:spPr>
      </p:pic>
      <p:grpSp>
        <p:nvGrpSpPr>
          <p:cNvPr id="30" name="Google Shape;1827;g1276c94bb8a_0_128">
            <a:extLst>
              <a:ext uri="{FF2B5EF4-FFF2-40B4-BE49-F238E27FC236}">
                <a16:creationId xmlns:a16="http://schemas.microsoft.com/office/drawing/2014/main" id="{E7C9B2BC-2BB0-415A-8D68-65F2C621F01E}"/>
              </a:ext>
            </a:extLst>
          </p:cNvPr>
          <p:cNvGrpSpPr/>
          <p:nvPr/>
        </p:nvGrpSpPr>
        <p:grpSpPr>
          <a:xfrm>
            <a:off x="-2133316" y="142568"/>
            <a:ext cx="453913" cy="453411"/>
            <a:chOff x="5823294" y="2309751"/>
            <a:chExt cx="315327" cy="314978"/>
          </a:xfrm>
        </p:grpSpPr>
        <p:sp>
          <p:nvSpPr>
            <p:cNvPr id="31" name="Google Shape;1828;g1276c94bb8a_0_128">
              <a:extLst>
                <a:ext uri="{FF2B5EF4-FFF2-40B4-BE49-F238E27FC236}">
                  <a16:creationId xmlns:a16="http://schemas.microsoft.com/office/drawing/2014/main" id="{0E4E69F0-0D6F-4671-9B51-3C8E7C581C6B}"/>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29;g1276c94bb8a_0_128">
              <a:extLst>
                <a:ext uri="{FF2B5EF4-FFF2-40B4-BE49-F238E27FC236}">
                  <a16:creationId xmlns:a16="http://schemas.microsoft.com/office/drawing/2014/main" id="{DC5AAA17-DF0D-4BFE-9C02-7203EDB60656}"/>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 name="Google Shape;1830;g1276c94bb8a_0_128">
              <a:extLst>
                <a:ext uri="{FF2B5EF4-FFF2-40B4-BE49-F238E27FC236}">
                  <a16:creationId xmlns:a16="http://schemas.microsoft.com/office/drawing/2014/main" id="{9B479B58-E371-4656-93F0-0279B4FDD7B3}"/>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 name="Google Shape;1831;g1276c94bb8a_0_128">
              <a:extLst>
                <a:ext uri="{FF2B5EF4-FFF2-40B4-BE49-F238E27FC236}">
                  <a16:creationId xmlns:a16="http://schemas.microsoft.com/office/drawing/2014/main" id="{E3975C69-646E-4A99-8D32-5B7334F2F7E3}"/>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 name="Google Shape;1832;g1276c94bb8a_0_128">
              <a:extLst>
                <a:ext uri="{FF2B5EF4-FFF2-40B4-BE49-F238E27FC236}">
                  <a16:creationId xmlns:a16="http://schemas.microsoft.com/office/drawing/2014/main" id="{3196A511-1D75-4F5B-8C44-39B4B77CE081}"/>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 name="Google Shape;1833;g1276c94bb8a_0_128">
              <a:extLst>
                <a:ext uri="{FF2B5EF4-FFF2-40B4-BE49-F238E27FC236}">
                  <a16:creationId xmlns:a16="http://schemas.microsoft.com/office/drawing/2014/main" id="{4426A93A-14B7-4E7D-860E-1E2353C2E784}"/>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 name="Google Shape;1834;g1276c94bb8a_0_128">
              <a:extLst>
                <a:ext uri="{FF2B5EF4-FFF2-40B4-BE49-F238E27FC236}">
                  <a16:creationId xmlns:a16="http://schemas.microsoft.com/office/drawing/2014/main" id="{918E3DE4-FC04-4712-BE25-6ECBA36559AE}"/>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 name="Google Shape;1835;g1276c94bb8a_0_128">
              <a:extLst>
                <a:ext uri="{FF2B5EF4-FFF2-40B4-BE49-F238E27FC236}">
                  <a16:creationId xmlns:a16="http://schemas.microsoft.com/office/drawing/2014/main" id="{093A804F-B8FC-4FDC-A59A-0D0B19412DF2}"/>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 name="Google Shape;1836;g1276c94bb8a_0_128">
              <a:extLst>
                <a:ext uri="{FF2B5EF4-FFF2-40B4-BE49-F238E27FC236}">
                  <a16:creationId xmlns:a16="http://schemas.microsoft.com/office/drawing/2014/main" id="{CCA7EE03-940D-4BE2-B66F-FBD64E623407}"/>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0" name="Google Shape;1837;g1276c94bb8a_0_128">
              <a:extLst>
                <a:ext uri="{FF2B5EF4-FFF2-40B4-BE49-F238E27FC236}">
                  <a16:creationId xmlns:a16="http://schemas.microsoft.com/office/drawing/2014/main" id="{05BD1AE4-7A35-47ED-818C-3AC27CD67152}"/>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1" name="Google Shape;1838;g1276c94bb8a_0_128">
              <a:extLst>
                <a:ext uri="{FF2B5EF4-FFF2-40B4-BE49-F238E27FC236}">
                  <a16:creationId xmlns:a16="http://schemas.microsoft.com/office/drawing/2014/main" id="{68A885E5-E821-4276-BF16-77E79D74F1F4}"/>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 name="Google Shape;1839;g1276c94bb8a_0_128">
              <a:extLst>
                <a:ext uri="{FF2B5EF4-FFF2-40B4-BE49-F238E27FC236}">
                  <a16:creationId xmlns:a16="http://schemas.microsoft.com/office/drawing/2014/main" id="{AC2656F1-5575-4443-AFCE-8D3818046C2C}"/>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 name="Google Shape;1840;g1276c94bb8a_0_128">
              <a:extLst>
                <a:ext uri="{FF2B5EF4-FFF2-40B4-BE49-F238E27FC236}">
                  <a16:creationId xmlns:a16="http://schemas.microsoft.com/office/drawing/2014/main" id="{9C240530-7187-4F2A-A2EC-3808D3302A99}"/>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4" name="Google Shape;1841;g1276c94bb8a_0_128">
              <a:extLst>
                <a:ext uri="{FF2B5EF4-FFF2-40B4-BE49-F238E27FC236}">
                  <a16:creationId xmlns:a16="http://schemas.microsoft.com/office/drawing/2014/main" id="{DE578479-B7F1-40AA-814F-EB97A2B55996}"/>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 name="Google Shape;1842;g1276c94bb8a_0_128">
              <a:extLst>
                <a:ext uri="{FF2B5EF4-FFF2-40B4-BE49-F238E27FC236}">
                  <a16:creationId xmlns:a16="http://schemas.microsoft.com/office/drawing/2014/main" id="{AA5DC2DE-466B-429C-9499-E8DF1ADFD11E}"/>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6" name="Google Shape;1843;g1276c94bb8a_0_128">
              <a:extLst>
                <a:ext uri="{FF2B5EF4-FFF2-40B4-BE49-F238E27FC236}">
                  <a16:creationId xmlns:a16="http://schemas.microsoft.com/office/drawing/2014/main" id="{D30AA34C-C6AE-4830-987C-FA2B582FCAFB}"/>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 name="Google Shape;1844;g1276c94bb8a_0_128">
              <a:extLst>
                <a:ext uri="{FF2B5EF4-FFF2-40B4-BE49-F238E27FC236}">
                  <a16:creationId xmlns:a16="http://schemas.microsoft.com/office/drawing/2014/main" id="{717812DE-6BA0-486B-8D71-2EA7A9EBCD81}"/>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8" name="Google Shape;1845;g1276c94bb8a_0_128">
            <a:extLst>
              <a:ext uri="{FF2B5EF4-FFF2-40B4-BE49-F238E27FC236}">
                <a16:creationId xmlns:a16="http://schemas.microsoft.com/office/drawing/2014/main" id="{88BB708E-1535-4282-9E08-647ADE2CDDA7}"/>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1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448338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74BF09-EA7D-44FB-9EC8-D216661F57C6}"/>
              </a:ext>
            </a:extLst>
          </p:cNvPr>
          <p:cNvSpPr>
            <a:spLocks noGrp="1"/>
          </p:cNvSpPr>
          <p:nvPr>
            <p:ph type="body" sz="quarter" idx="10"/>
          </p:nvPr>
        </p:nvSpPr>
        <p:spPr>
          <a:xfrm>
            <a:off x="8426161" y="934718"/>
            <a:ext cx="3469211" cy="577569"/>
          </a:xfrm>
        </p:spPr>
        <p:txBody>
          <a:bodyPr/>
          <a:lstStyle/>
          <a:p>
            <a:r>
              <a:rPr lang="fr-FR"/>
              <a:t>Data Collection Guidelines </a:t>
            </a:r>
            <a:r>
              <a:rPr lang="fr-FR" b="0"/>
              <a:t>PM 96/2015</a:t>
            </a:r>
            <a:endParaRPr lang="en-US"/>
          </a:p>
        </p:txBody>
      </p:sp>
      <p:sp>
        <p:nvSpPr>
          <p:cNvPr id="11" name="Text Placeholder 5">
            <a:extLst>
              <a:ext uri="{FF2B5EF4-FFF2-40B4-BE49-F238E27FC236}">
                <a16:creationId xmlns:a16="http://schemas.microsoft.com/office/drawing/2014/main" id="{E2F91898-858B-4DB7-9FAC-EE6D25822213}"/>
              </a:ext>
            </a:extLst>
          </p:cNvPr>
          <p:cNvSpPr txBox="1">
            <a:spLocks/>
          </p:cNvSpPr>
          <p:nvPr/>
        </p:nvSpPr>
        <p:spPr>
          <a:xfrm>
            <a:off x="6977371" y="3201712"/>
            <a:ext cx="3776889" cy="577569"/>
          </a:xfrm>
          <a:prstGeom prst="rect">
            <a:avLst/>
          </a:prstGeom>
        </p:spPr>
        <p:txBody>
          <a:bodyPr/>
          <a:lstStyle>
            <a:lvl1pPr marL="228600" indent="-228600" algn="l" defTabSz="914400" rtl="0" eaLnBrk="1" latinLnBrk="0" hangingPunct="1">
              <a:lnSpc>
                <a:spcPct val="90000"/>
              </a:lnSpc>
              <a:spcBef>
                <a:spcPts val="1000"/>
              </a:spcBef>
              <a:buClr>
                <a:srgbClr val="9E2986"/>
              </a:buClr>
              <a:buSzPct val="90000"/>
              <a:buFont typeface="Zapf Dingbats"/>
              <a:buChar char="➜"/>
              <a:defRPr sz="1600" b="0" i="0"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10" name="Rectangle 9">
            <a:extLst>
              <a:ext uri="{FF2B5EF4-FFF2-40B4-BE49-F238E27FC236}">
                <a16:creationId xmlns:a16="http://schemas.microsoft.com/office/drawing/2014/main" id="{94612584-FD5E-4BB6-8AA4-C27C916D293E}"/>
              </a:ext>
            </a:extLst>
          </p:cNvPr>
          <p:cNvSpPr/>
          <p:nvPr/>
        </p:nvSpPr>
        <p:spPr>
          <a:xfrm>
            <a:off x="8426161" y="3009049"/>
            <a:ext cx="3202421" cy="3323987"/>
          </a:xfrm>
          <a:prstGeom prst="rect">
            <a:avLst/>
          </a:prstGeom>
        </p:spPr>
        <p:txBody>
          <a:bodyPr wrap="square">
            <a:spAutoFit/>
          </a:bodyPr>
          <a:lstStyle/>
          <a:p>
            <a:pPr algn="just"/>
            <a:r>
              <a:rPr lang="en-US" sz="1400">
                <a:latin typeface="Roboto" panose="02000000000000000000" pitchFamily="2" charset="0"/>
                <a:ea typeface="Roboto" panose="02000000000000000000" pitchFamily="2" charset="0"/>
                <a:cs typeface="Calibri" panose="020F0502020204030204" pitchFamily="34" charset="0"/>
              </a:rPr>
              <a:t>Data collection requirement in order to plan, manage and optimize the safety, mobility, and effectivity of traffic according to Ministry of Transportation guidelines for Traffic measures.</a:t>
            </a:r>
          </a:p>
          <a:p>
            <a:pPr algn="just"/>
            <a:endParaRPr lang="en-US" sz="1400">
              <a:solidFill>
                <a:schemeClr val="tx1"/>
              </a:solidFill>
              <a:latin typeface="Roboto" panose="02000000000000000000" pitchFamily="2" charset="0"/>
              <a:ea typeface="Roboto" panose="02000000000000000000" pitchFamily="2" charset="0"/>
              <a:cs typeface="Calibri" panose="020F0502020204030204" pitchFamily="34" charset="0"/>
            </a:endParaRPr>
          </a:p>
          <a:p>
            <a:pPr algn="just"/>
            <a:endParaRPr lang="en-US" sz="1400" b="1">
              <a:solidFill>
                <a:schemeClr val="accent1"/>
              </a:solidFill>
              <a:latin typeface="Roboto" panose="02000000000000000000" pitchFamily="2" charset="0"/>
              <a:ea typeface="Roboto" panose="02000000000000000000" pitchFamily="2" charset="0"/>
              <a:cs typeface="Calibri" panose="020F0502020204030204" pitchFamily="34" charset="0"/>
            </a:endParaRPr>
          </a:p>
          <a:p>
            <a:pPr marL="285750" indent="-285750" algn="just">
              <a:buClr>
                <a:schemeClr val="accent1"/>
              </a:buClr>
              <a:buFont typeface="Wingdings" panose="05000000000000000000" pitchFamily="2" charset="2"/>
              <a:buChar char="à"/>
            </a:pPr>
            <a:r>
              <a:rPr lang="en-US" sz="1400" b="1">
                <a:solidFill>
                  <a:schemeClr val="accent1"/>
                </a:solidFill>
                <a:latin typeface="Roboto" panose="02000000000000000000" pitchFamily="2" charset="0"/>
                <a:ea typeface="Roboto" panose="02000000000000000000" pitchFamily="2" charset="0"/>
                <a:cs typeface="Calibri" panose="020F0502020204030204" pitchFamily="34" charset="0"/>
                <a:sym typeface="Wingdings" panose="05000000000000000000" pitchFamily="2" charset="2"/>
              </a:rPr>
              <a:t>Need to be standardized and adopted nationally</a:t>
            </a:r>
          </a:p>
          <a:p>
            <a:pPr marL="285750" indent="-285750" algn="just">
              <a:buClr>
                <a:schemeClr val="accent1"/>
              </a:buClr>
              <a:buFont typeface="Wingdings" panose="05000000000000000000" pitchFamily="2" charset="2"/>
              <a:buChar char="à"/>
            </a:pPr>
            <a:r>
              <a:rPr lang="en-US" sz="1400" b="1">
                <a:solidFill>
                  <a:schemeClr val="accent1"/>
                </a:solidFill>
                <a:latin typeface="Roboto" panose="02000000000000000000" pitchFamily="2" charset="0"/>
                <a:ea typeface="Roboto" panose="02000000000000000000" pitchFamily="2" charset="0"/>
                <a:cs typeface="Calibri" panose="020F0502020204030204" pitchFamily="34" charset="0"/>
                <a:sym typeface="Wingdings" panose="05000000000000000000" pitchFamily="2" charset="2"/>
              </a:rPr>
              <a:t>Related infrastructure, budgets, training to be dispatched</a:t>
            </a:r>
          </a:p>
          <a:p>
            <a:pPr marL="285750" indent="-285750" algn="just">
              <a:buClr>
                <a:schemeClr val="accent1"/>
              </a:buClr>
              <a:buFont typeface="Wingdings" panose="05000000000000000000" pitchFamily="2" charset="2"/>
              <a:buChar char="à"/>
            </a:pPr>
            <a:r>
              <a:rPr lang="en-US" sz="1400" b="1">
                <a:solidFill>
                  <a:schemeClr val="accent1"/>
                </a:solidFill>
                <a:latin typeface="Roboto" panose="02000000000000000000" pitchFamily="2" charset="0"/>
                <a:ea typeface="Roboto" panose="02000000000000000000" pitchFamily="2" charset="0"/>
                <a:cs typeface="Calibri" panose="020F0502020204030204" pitchFamily="34" charset="0"/>
                <a:sym typeface="Wingdings" panose="05000000000000000000" pitchFamily="2" charset="2"/>
              </a:rPr>
              <a:t>Direct influence on projects and </a:t>
            </a:r>
            <a:r>
              <a:rPr lang="en-US" sz="1400" b="1" err="1">
                <a:solidFill>
                  <a:schemeClr val="accent1"/>
                </a:solidFill>
                <a:latin typeface="Roboto" panose="02000000000000000000" pitchFamily="2" charset="0"/>
                <a:ea typeface="Roboto" panose="02000000000000000000" pitchFamily="2" charset="0"/>
                <a:cs typeface="Calibri" panose="020F0502020204030204" pitchFamily="34" charset="0"/>
                <a:sym typeface="Wingdings" panose="05000000000000000000" pitchFamily="2" charset="2"/>
              </a:rPr>
              <a:t>plannings</a:t>
            </a:r>
            <a:r>
              <a:rPr lang="en-US" sz="1400" b="1">
                <a:solidFill>
                  <a:schemeClr val="accent1"/>
                </a:solidFill>
                <a:latin typeface="Roboto" panose="02000000000000000000" pitchFamily="2" charset="0"/>
                <a:ea typeface="Roboto" panose="02000000000000000000" pitchFamily="2" charset="0"/>
                <a:cs typeface="Calibri" panose="020F0502020204030204" pitchFamily="34" charset="0"/>
                <a:sym typeface="Wingdings" panose="05000000000000000000" pitchFamily="2" charset="2"/>
              </a:rPr>
              <a:t> weighted for optimized guidelines</a:t>
            </a:r>
          </a:p>
        </p:txBody>
      </p:sp>
      <p:grpSp>
        <p:nvGrpSpPr>
          <p:cNvPr id="12" name="Group 11">
            <a:extLst>
              <a:ext uri="{FF2B5EF4-FFF2-40B4-BE49-F238E27FC236}">
                <a16:creationId xmlns:a16="http://schemas.microsoft.com/office/drawing/2014/main" id="{4CB0F3A5-E850-43F6-8741-99199DA21C42}"/>
              </a:ext>
            </a:extLst>
          </p:cNvPr>
          <p:cNvGrpSpPr/>
          <p:nvPr/>
        </p:nvGrpSpPr>
        <p:grpSpPr>
          <a:xfrm>
            <a:off x="419302" y="1057214"/>
            <a:ext cx="2437388" cy="2451660"/>
            <a:chOff x="4736236" y="3280714"/>
            <a:chExt cx="2142058" cy="2451660"/>
          </a:xfrm>
        </p:grpSpPr>
        <p:sp>
          <p:nvSpPr>
            <p:cNvPr id="13" name="Google Shape;2042;p44">
              <a:extLst>
                <a:ext uri="{FF2B5EF4-FFF2-40B4-BE49-F238E27FC236}">
                  <a16:creationId xmlns:a16="http://schemas.microsoft.com/office/drawing/2014/main" id="{CB7E22D0-9DB8-4CF6-90E9-56C11F681BD9}"/>
                </a:ext>
              </a:extLst>
            </p:cNvPr>
            <p:cNvSpPr/>
            <p:nvPr/>
          </p:nvSpPr>
          <p:spPr>
            <a:xfrm>
              <a:off x="4736236" y="3742379"/>
              <a:ext cx="2125881" cy="1989995"/>
            </a:xfrm>
            <a:prstGeom prst="rect">
              <a:avLst/>
            </a:prstGeom>
            <a:solidFill>
              <a:schemeClr val="bg1">
                <a:lumMod val="95000"/>
              </a:schemeClr>
            </a:solidFill>
            <a:ln w="25400" cap="flat" cmpd="sng">
              <a:noFill/>
              <a:prstDash val="solid"/>
              <a:round/>
              <a:headEnd type="none" w="sm" len="sm"/>
              <a:tailEnd type="none" w="sm" len="sm"/>
            </a:ln>
          </p:spPr>
          <p:txBody>
            <a:bodyPr spcFirstLastPara="1" wrap="square" lIns="252000" tIns="180000" rIns="252000" bIns="180000" anchor="t" anchorCtr="0">
              <a:noAutofit/>
            </a:bodyPr>
            <a:lstStyle/>
            <a:p>
              <a:pPr marL="171450" marR="0" lvl="0" indent="-171450" rtl="0">
                <a:spcBef>
                  <a:spcPts val="0"/>
                </a:spcBef>
                <a:spcAft>
                  <a:spcPts val="0"/>
                </a:spcAft>
                <a:buClr>
                  <a:schemeClr val="dk1"/>
                </a:buClr>
                <a:buSzPts val="1800"/>
                <a:buFontTx/>
                <a:buChar char="-"/>
              </a:pPr>
              <a:r>
                <a:rPr lang="fr-FR" sz="1200">
                  <a:latin typeface="Roboto" panose="02000000000000000000" pitchFamily="2" charset="0"/>
                  <a:ea typeface="Roboto" panose="02000000000000000000" pitchFamily="2" charset="0"/>
                  <a:cs typeface="Calibri"/>
                  <a:sym typeface="Calibri"/>
                </a:rPr>
                <a:t>AADT: </a:t>
              </a:r>
              <a:r>
                <a:rPr lang="fr-FR" sz="1200" err="1">
                  <a:latin typeface="Roboto" panose="02000000000000000000" pitchFamily="2" charset="0"/>
                  <a:ea typeface="Roboto" panose="02000000000000000000" pitchFamily="2" charset="0"/>
                  <a:cs typeface="Calibri"/>
                  <a:sym typeface="Calibri"/>
                </a:rPr>
                <a:t>Annual</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Average</a:t>
              </a:r>
              <a:r>
                <a:rPr lang="fr-FR" sz="1200">
                  <a:latin typeface="Roboto" panose="02000000000000000000" pitchFamily="2" charset="0"/>
                  <a:ea typeface="Roboto" panose="02000000000000000000" pitchFamily="2" charset="0"/>
                  <a:cs typeface="Calibri"/>
                  <a:sym typeface="Calibri"/>
                </a:rPr>
                <a:t> Daily Traffic</a:t>
              </a:r>
            </a:p>
            <a:p>
              <a:pPr marL="171450" marR="0" lvl="0" indent="-171450" rtl="0">
                <a:spcBef>
                  <a:spcPts val="0"/>
                </a:spcBef>
                <a:spcAft>
                  <a:spcPts val="0"/>
                </a:spcAft>
                <a:buClr>
                  <a:schemeClr val="dk1"/>
                </a:buClr>
                <a:buSzPts val="1800"/>
                <a:buFontTx/>
                <a:buChar char="-"/>
              </a:pPr>
              <a:r>
                <a:rPr lang="fr-FR" sz="1200" err="1">
                  <a:latin typeface="Roboto" panose="02000000000000000000" pitchFamily="2" charset="0"/>
                  <a:ea typeface="Roboto" panose="02000000000000000000" pitchFamily="2" charset="0"/>
                  <a:cs typeface="Calibri"/>
                  <a:sym typeface="Calibri"/>
                </a:rPr>
                <a:t>Collected</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every</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month</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preferable</a:t>
              </a:r>
              <a:r>
                <a:rPr lang="fr-FR" sz="1200">
                  <a:latin typeface="Roboto" panose="02000000000000000000" pitchFamily="2" charset="0"/>
                  <a:ea typeface="Roboto" panose="02000000000000000000" pitchFamily="2" charset="0"/>
                  <a:cs typeface="Calibri"/>
                  <a:sym typeface="Calibri"/>
                </a:rPr>
                <a:t>), or at least </a:t>
              </a:r>
              <a:r>
                <a:rPr lang="fr-FR" sz="1200" err="1">
                  <a:latin typeface="Roboto" panose="02000000000000000000" pitchFamily="2" charset="0"/>
                  <a:ea typeface="Roboto" panose="02000000000000000000" pitchFamily="2" charset="0"/>
                  <a:cs typeface="Calibri"/>
                  <a:sym typeface="Calibri"/>
                </a:rPr>
                <a:t>collected</a:t>
              </a:r>
              <a:r>
                <a:rPr lang="fr-FR" sz="1200">
                  <a:latin typeface="Roboto" panose="02000000000000000000" pitchFamily="2" charset="0"/>
                  <a:ea typeface="Roboto" panose="02000000000000000000" pitchFamily="2" charset="0"/>
                  <a:cs typeface="Calibri"/>
                  <a:sym typeface="Calibri"/>
                </a:rPr>
                <a:t> 4 times in a </a:t>
              </a:r>
              <a:r>
                <a:rPr lang="fr-FR" sz="1200" err="1">
                  <a:latin typeface="Roboto" panose="02000000000000000000" pitchFamily="2" charset="0"/>
                  <a:ea typeface="Roboto" panose="02000000000000000000" pitchFamily="2" charset="0"/>
                  <a:cs typeface="Calibri"/>
                  <a:sym typeface="Calibri"/>
                </a:rPr>
                <a:t>year</a:t>
              </a:r>
              <a:r>
                <a:rPr lang="fr-FR" sz="1200">
                  <a:latin typeface="Roboto" panose="02000000000000000000" pitchFamily="2" charset="0"/>
                  <a:ea typeface="Roboto" panose="02000000000000000000" pitchFamily="2" charset="0"/>
                  <a:cs typeface="Calibri"/>
                  <a:sym typeface="Calibri"/>
                </a:rPr>
                <a:t>.</a:t>
              </a:r>
              <a:endParaRPr lang="fr-FR" sz="1200">
                <a:latin typeface="Roboto" panose="02000000000000000000" pitchFamily="2" charset="0"/>
                <a:ea typeface="Roboto" panose="02000000000000000000" pitchFamily="2" charset="0"/>
              </a:endParaRPr>
            </a:p>
            <a:p>
              <a:pPr marL="171450" marR="0" lvl="0" indent="-171450" rtl="0">
                <a:spcBef>
                  <a:spcPts val="0"/>
                </a:spcBef>
                <a:spcAft>
                  <a:spcPts val="0"/>
                </a:spcAft>
                <a:buClr>
                  <a:schemeClr val="dk1"/>
                </a:buClr>
                <a:buSzPts val="1800"/>
                <a:buFontTx/>
                <a:buChar char="-"/>
              </a:pPr>
              <a:r>
                <a:rPr lang="fr-FR" sz="1200">
                  <a:latin typeface="Roboto" panose="02000000000000000000" pitchFamily="2" charset="0"/>
                  <a:ea typeface="Roboto" panose="02000000000000000000" pitchFamily="2" charset="0"/>
                  <a:cs typeface="Calibri"/>
                  <a:sym typeface="Calibri"/>
                </a:rPr>
                <a:t>Survey duration </a:t>
              </a:r>
              <a:r>
                <a:rPr lang="fr-FR" sz="1200" err="1">
                  <a:latin typeface="Roboto" panose="02000000000000000000" pitchFamily="2" charset="0"/>
                  <a:ea typeface="Roboto" panose="02000000000000000000" pitchFamily="2" charset="0"/>
                  <a:cs typeface="Calibri"/>
                  <a:sym typeface="Calibri"/>
                </a:rPr>
                <a:t>is</a:t>
              </a:r>
              <a:r>
                <a:rPr lang="fr-FR" sz="1200">
                  <a:latin typeface="Roboto" panose="02000000000000000000" pitchFamily="2" charset="0"/>
                  <a:ea typeface="Roboto" panose="02000000000000000000" pitchFamily="2" charset="0"/>
                  <a:cs typeface="Calibri"/>
                  <a:sym typeface="Calibri"/>
                </a:rPr>
                <a:t> 1-full-week (</a:t>
              </a:r>
              <a:r>
                <a:rPr lang="fr-FR" sz="1200" err="1">
                  <a:latin typeface="Roboto" panose="02000000000000000000" pitchFamily="2" charset="0"/>
                  <a:ea typeface="Roboto" panose="02000000000000000000" pitchFamily="2" charset="0"/>
                  <a:cs typeface="Calibri"/>
                  <a:sym typeface="Calibri"/>
                </a:rPr>
                <a:t>preferable</a:t>
              </a:r>
              <a:r>
                <a:rPr lang="fr-FR" sz="1200">
                  <a:latin typeface="Roboto" panose="02000000000000000000" pitchFamily="2" charset="0"/>
                  <a:ea typeface="Roboto" panose="02000000000000000000" pitchFamily="2" charset="0"/>
                  <a:cs typeface="Calibri"/>
                  <a:sym typeface="Calibri"/>
                </a:rPr>
                <a:t>), or at least 2 </a:t>
              </a:r>
              <a:r>
                <a:rPr lang="fr-FR" sz="1200" err="1">
                  <a:latin typeface="Roboto" panose="02000000000000000000" pitchFamily="2" charset="0"/>
                  <a:ea typeface="Roboto" panose="02000000000000000000" pitchFamily="2" charset="0"/>
                  <a:cs typeface="Calibri"/>
                  <a:sym typeface="Calibri"/>
                </a:rPr>
                <a:t>days</a:t>
              </a:r>
              <a:r>
                <a:rPr lang="fr-FR" sz="1200">
                  <a:latin typeface="Roboto" panose="02000000000000000000" pitchFamily="2" charset="0"/>
                  <a:ea typeface="Roboto" panose="02000000000000000000" pitchFamily="2" charset="0"/>
                  <a:cs typeface="Calibri"/>
                  <a:sym typeface="Calibri"/>
                </a:rPr>
                <a:t> (minimum)</a:t>
              </a:r>
              <a:endParaRPr lang="fr-FR" sz="1200">
                <a:latin typeface="Roboto" panose="02000000000000000000" pitchFamily="2" charset="0"/>
                <a:ea typeface="Roboto" panose="02000000000000000000" pitchFamily="2" charset="0"/>
              </a:endParaRPr>
            </a:p>
            <a:p>
              <a:pPr marL="171450" marR="0" lvl="0" indent="-171450" rtl="0">
                <a:spcBef>
                  <a:spcPts val="0"/>
                </a:spcBef>
                <a:spcAft>
                  <a:spcPts val="0"/>
                </a:spcAft>
                <a:buClr>
                  <a:schemeClr val="dk1"/>
                </a:buClr>
                <a:buSzPts val="1800"/>
                <a:buFontTx/>
                <a:buChar char="-"/>
              </a:pPr>
              <a:r>
                <a:rPr lang="fr-FR" sz="1200">
                  <a:latin typeface="Roboto" panose="02000000000000000000" pitchFamily="2" charset="0"/>
                  <a:ea typeface="Roboto" panose="02000000000000000000" pitchFamily="2" charset="0"/>
                  <a:cs typeface="Calibri"/>
                  <a:sym typeface="Calibri"/>
                </a:rPr>
                <a:t>15-minute </a:t>
              </a:r>
              <a:r>
                <a:rPr lang="fr-FR" sz="1200" err="1">
                  <a:latin typeface="Roboto" panose="02000000000000000000" pitchFamily="2" charset="0"/>
                  <a:ea typeface="Roboto" panose="02000000000000000000" pitchFamily="2" charset="0"/>
                  <a:cs typeface="Calibri"/>
                  <a:sym typeface="Calibri"/>
                </a:rPr>
                <a:t>survey</a:t>
              </a:r>
              <a:r>
                <a:rPr lang="fr-FR" sz="1200">
                  <a:latin typeface="Roboto" panose="02000000000000000000" pitchFamily="2" charset="0"/>
                  <a:ea typeface="Roboto" panose="02000000000000000000" pitchFamily="2" charset="0"/>
                  <a:cs typeface="Calibri"/>
                  <a:sym typeface="Calibri"/>
                </a:rPr>
                <a:t> </a:t>
              </a:r>
              <a:r>
                <a:rPr lang="fr-FR" sz="1200" err="1">
                  <a:latin typeface="Roboto" panose="02000000000000000000" pitchFamily="2" charset="0"/>
                  <a:ea typeface="Roboto" panose="02000000000000000000" pitchFamily="2" charset="0"/>
                  <a:cs typeface="Calibri"/>
                  <a:sym typeface="Calibri"/>
                </a:rPr>
                <a:t>interval</a:t>
              </a:r>
              <a:endParaRPr sz="1200">
                <a:latin typeface="Roboto" panose="02000000000000000000" pitchFamily="2" charset="0"/>
                <a:ea typeface="Roboto" panose="02000000000000000000" pitchFamily="2" charset="0"/>
                <a:cs typeface="Calibri"/>
                <a:sym typeface="Calibri"/>
              </a:endParaRPr>
            </a:p>
          </p:txBody>
        </p:sp>
        <p:sp>
          <p:nvSpPr>
            <p:cNvPr id="14" name="Rectangle 13">
              <a:extLst>
                <a:ext uri="{FF2B5EF4-FFF2-40B4-BE49-F238E27FC236}">
                  <a16:creationId xmlns:a16="http://schemas.microsoft.com/office/drawing/2014/main" id="{6DE62AD1-E3AE-4140-A93F-F29C39A0E0FF}"/>
                </a:ext>
              </a:extLst>
            </p:cNvPr>
            <p:cNvSpPr/>
            <p:nvPr/>
          </p:nvSpPr>
          <p:spPr>
            <a:xfrm>
              <a:off x="4752410" y="3280714"/>
              <a:ext cx="2125884" cy="461665"/>
            </a:xfrm>
            <a:prstGeom prst="rect">
              <a:avLst/>
            </a:prstGeom>
            <a:solidFill>
              <a:schemeClr val="accent3"/>
            </a:solidFill>
          </p:spPr>
          <p:txBody>
            <a:bodyPr wrap="square">
              <a:spAutoFit/>
            </a:bodyPr>
            <a:lstStyle/>
            <a:p>
              <a:pPr algn="ctr">
                <a:buClr>
                  <a:schemeClr val="bg1"/>
                </a:buClr>
              </a:pPr>
              <a:r>
                <a:rPr lang="fr-FR" sz="1200">
                  <a:latin typeface="Roboto" panose="02000000000000000000" pitchFamily="2" charset="0"/>
                  <a:ea typeface="Roboto" panose="02000000000000000000" pitchFamily="2" charset="0"/>
                  <a:cs typeface="Calibri" panose="020F0502020204030204" pitchFamily="34" charset="0"/>
                </a:rPr>
                <a:t>1. TRAFFIC VOLUME</a:t>
              </a:r>
            </a:p>
            <a:p>
              <a:pPr algn="ctr"/>
              <a:endParaRPr lang="fr-FR" sz="1200">
                <a:latin typeface="Roboto" panose="02000000000000000000" pitchFamily="2" charset="0"/>
                <a:ea typeface="Roboto" panose="02000000000000000000" pitchFamily="2" charset="0"/>
                <a:cs typeface="Calibri" panose="020F0502020204030204" pitchFamily="34" charset="0"/>
              </a:endParaRPr>
            </a:p>
          </p:txBody>
        </p:sp>
      </p:grpSp>
      <p:grpSp>
        <p:nvGrpSpPr>
          <p:cNvPr id="15" name="Group 14">
            <a:extLst>
              <a:ext uri="{FF2B5EF4-FFF2-40B4-BE49-F238E27FC236}">
                <a16:creationId xmlns:a16="http://schemas.microsoft.com/office/drawing/2014/main" id="{EF85F260-3A05-45B4-A0AE-682EB828BE33}"/>
              </a:ext>
            </a:extLst>
          </p:cNvPr>
          <p:cNvGrpSpPr/>
          <p:nvPr/>
        </p:nvGrpSpPr>
        <p:grpSpPr>
          <a:xfrm>
            <a:off x="3014622" y="1057214"/>
            <a:ext cx="2418985" cy="2451659"/>
            <a:chOff x="2731666" y="1683290"/>
            <a:chExt cx="2125884" cy="2451659"/>
          </a:xfrm>
        </p:grpSpPr>
        <p:sp>
          <p:nvSpPr>
            <p:cNvPr id="16" name="Google Shape;2042;p44">
              <a:extLst>
                <a:ext uri="{FF2B5EF4-FFF2-40B4-BE49-F238E27FC236}">
                  <a16:creationId xmlns:a16="http://schemas.microsoft.com/office/drawing/2014/main" id="{0BA882C3-59A0-4651-96FC-449C5F102799}"/>
                </a:ext>
              </a:extLst>
            </p:cNvPr>
            <p:cNvSpPr/>
            <p:nvPr/>
          </p:nvSpPr>
          <p:spPr>
            <a:xfrm>
              <a:off x="2731666" y="2144954"/>
              <a:ext cx="2125884" cy="1989995"/>
            </a:xfrm>
            <a:prstGeom prst="rect">
              <a:avLst/>
            </a:prstGeom>
            <a:solidFill>
              <a:schemeClr val="bg1">
                <a:lumMod val="95000"/>
              </a:schemeClr>
            </a:solidFill>
            <a:ln w="25400" cap="flat" cmpd="sng">
              <a:noFill/>
              <a:prstDash val="solid"/>
              <a:round/>
              <a:headEnd type="none" w="sm" len="sm"/>
              <a:tailEnd type="none" w="sm" len="sm"/>
            </a:ln>
          </p:spPr>
          <p:txBody>
            <a:bodyPr spcFirstLastPara="1" wrap="square" lIns="252000" tIns="180000" rIns="252000" bIns="180000" anchor="t" anchorCtr="0">
              <a:noAutofit/>
            </a:bodyPr>
            <a:lstStyle/>
            <a:p>
              <a:pPr marL="171450" lvl="0" indent="-171450">
                <a:buClr>
                  <a:schemeClr val="dk1"/>
                </a:buClr>
                <a:buSzPts val="1800"/>
                <a:buFontTx/>
                <a:buChar char="-"/>
              </a:pPr>
              <a:r>
                <a:rPr lang="en-US" sz="1200">
                  <a:solidFill>
                    <a:schemeClr val="dk1"/>
                  </a:solidFill>
                  <a:latin typeface="Roboto" panose="02000000000000000000" pitchFamily="2" charset="0"/>
                  <a:ea typeface="Roboto" panose="02000000000000000000" pitchFamily="2" charset="0"/>
                  <a:cs typeface="Calibri"/>
                  <a:sym typeface="Calibri"/>
                </a:rPr>
                <a:t>Traffic categorized by its axle type and its weight for pavement analysis and evaluation.  </a:t>
              </a:r>
            </a:p>
            <a:p>
              <a:pPr marL="171450" lvl="0" indent="-171450">
                <a:buClr>
                  <a:schemeClr val="dk1"/>
                </a:buClr>
                <a:buSzPts val="1800"/>
                <a:buFontTx/>
                <a:buChar char="-"/>
              </a:pPr>
              <a:r>
                <a:rPr lang="en-US" sz="1200">
                  <a:solidFill>
                    <a:schemeClr val="dk1"/>
                  </a:solidFill>
                  <a:latin typeface="Roboto" panose="02000000000000000000" pitchFamily="2" charset="0"/>
                  <a:ea typeface="Roboto" panose="02000000000000000000" pitchFamily="2" charset="0"/>
                  <a:cs typeface="Calibri"/>
                  <a:sym typeface="Calibri"/>
                </a:rPr>
                <a:t>Traffic categorized as Motorcycle, Light Vehicle, Heavy Vehicle, and NMT for road capacity analysis &amp; evaluation.</a:t>
              </a:r>
            </a:p>
          </p:txBody>
        </p:sp>
        <p:sp>
          <p:nvSpPr>
            <p:cNvPr id="17" name="Rectangle 16">
              <a:extLst>
                <a:ext uri="{FF2B5EF4-FFF2-40B4-BE49-F238E27FC236}">
                  <a16:creationId xmlns:a16="http://schemas.microsoft.com/office/drawing/2014/main" id="{3FFCA357-65A9-4673-B1FE-C443617FE196}"/>
                </a:ext>
              </a:extLst>
            </p:cNvPr>
            <p:cNvSpPr/>
            <p:nvPr/>
          </p:nvSpPr>
          <p:spPr>
            <a:xfrm>
              <a:off x="2731666" y="1683290"/>
              <a:ext cx="2125884" cy="461665"/>
            </a:xfrm>
            <a:prstGeom prst="rect">
              <a:avLst/>
            </a:prstGeom>
            <a:solidFill>
              <a:schemeClr val="accent1"/>
            </a:solidFill>
          </p:spPr>
          <p:txBody>
            <a:bodyPr wrap="square">
              <a:spAutoFit/>
            </a:bodyPr>
            <a:lstStyle/>
            <a:p>
              <a:pPr algn="ctr"/>
              <a:r>
                <a:rPr lang="fr-FR" sz="1200">
                  <a:solidFill>
                    <a:schemeClr val="bg1"/>
                  </a:solidFill>
                  <a:latin typeface="Roboto" panose="02000000000000000000" pitchFamily="2" charset="0"/>
                  <a:ea typeface="Roboto" panose="02000000000000000000" pitchFamily="2" charset="0"/>
                  <a:cs typeface="Calibri" panose="020F0502020204030204" pitchFamily="34" charset="0"/>
                </a:rPr>
                <a:t>2. TRAFFIC COMPOSITION</a:t>
              </a:r>
            </a:p>
            <a:p>
              <a:pPr algn="ctr"/>
              <a:endParaRPr lang="fr-FR" sz="1200">
                <a:solidFill>
                  <a:schemeClr val="bg1"/>
                </a:solidFill>
                <a:latin typeface="Roboto" panose="02000000000000000000" pitchFamily="2" charset="0"/>
                <a:ea typeface="Roboto" panose="02000000000000000000" pitchFamily="2" charset="0"/>
                <a:cs typeface="Calibri" panose="020F0502020204030204" pitchFamily="34" charset="0"/>
              </a:endParaRPr>
            </a:p>
          </p:txBody>
        </p:sp>
      </p:grpSp>
      <p:grpSp>
        <p:nvGrpSpPr>
          <p:cNvPr id="18" name="Group 17">
            <a:extLst>
              <a:ext uri="{FF2B5EF4-FFF2-40B4-BE49-F238E27FC236}">
                <a16:creationId xmlns:a16="http://schemas.microsoft.com/office/drawing/2014/main" id="{56AFC58A-54B3-4E68-A870-D24E3572EF73}"/>
              </a:ext>
            </a:extLst>
          </p:cNvPr>
          <p:cNvGrpSpPr/>
          <p:nvPr/>
        </p:nvGrpSpPr>
        <p:grpSpPr>
          <a:xfrm>
            <a:off x="5591539" y="1050623"/>
            <a:ext cx="2418986" cy="2458249"/>
            <a:chOff x="6599598" y="4080929"/>
            <a:chExt cx="2125885" cy="2458249"/>
          </a:xfrm>
        </p:grpSpPr>
        <p:sp>
          <p:nvSpPr>
            <p:cNvPr id="19" name="Google Shape;2042;p44">
              <a:extLst>
                <a:ext uri="{FF2B5EF4-FFF2-40B4-BE49-F238E27FC236}">
                  <a16:creationId xmlns:a16="http://schemas.microsoft.com/office/drawing/2014/main" id="{44AF05E3-2852-49A2-AB42-A350E719A815}"/>
                </a:ext>
              </a:extLst>
            </p:cNvPr>
            <p:cNvSpPr/>
            <p:nvPr/>
          </p:nvSpPr>
          <p:spPr>
            <a:xfrm>
              <a:off x="6599598" y="4542593"/>
              <a:ext cx="2125884" cy="1996585"/>
            </a:xfrm>
            <a:prstGeom prst="rect">
              <a:avLst/>
            </a:prstGeom>
            <a:solidFill>
              <a:schemeClr val="bg1">
                <a:lumMod val="95000"/>
              </a:schemeClr>
            </a:solidFill>
            <a:ln w="25400" cap="flat" cmpd="sng">
              <a:noFill/>
              <a:prstDash val="solid"/>
              <a:round/>
              <a:headEnd type="none" w="sm" len="sm"/>
              <a:tailEnd type="none" w="sm" len="sm"/>
            </a:ln>
          </p:spPr>
          <p:txBody>
            <a:bodyPr spcFirstLastPara="1" wrap="square" lIns="252000" tIns="180000" rIns="252000" bIns="180000" anchor="t" anchorCtr="0">
              <a:noAutofit/>
            </a:bodyPr>
            <a:lstStyle/>
            <a:p>
              <a:pPr lvl="0">
                <a:buClr>
                  <a:schemeClr val="dk1"/>
                </a:buClr>
                <a:buSzPts val="1800"/>
              </a:pPr>
              <a:r>
                <a:rPr lang="en-US" sz="1200">
                  <a:latin typeface="Roboto" panose="02000000000000000000" pitchFamily="2" charset="0"/>
                  <a:ea typeface="Roboto" panose="02000000000000000000" pitchFamily="2" charset="0"/>
                  <a:cs typeface="Calibri"/>
                  <a:sym typeface="Calibri"/>
                </a:rPr>
                <a:t>Understanding volume variation:</a:t>
              </a:r>
            </a:p>
            <a:p>
              <a:pPr marL="171450" lvl="0" indent="-171450">
                <a:buClr>
                  <a:schemeClr val="dk1"/>
                </a:buClr>
                <a:buSzPts val="1800"/>
                <a:buFontTx/>
                <a:buChar char="-"/>
              </a:pPr>
              <a:r>
                <a:rPr lang="en-US" sz="1200">
                  <a:latin typeface="Roboto" panose="02000000000000000000" pitchFamily="2" charset="0"/>
                  <a:ea typeface="Roboto" panose="02000000000000000000" pitchFamily="2" charset="0"/>
                  <a:cs typeface="Calibri"/>
                  <a:sym typeface="Calibri"/>
                </a:rPr>
                <a:t>within a day (AM &amp; PM peaks, off-peak)</a:t>
              </a:r>
            </a:p>
            <a:p>
              <a:pPr marL="171450" lvl="0" indent="-171450">
                <a:buClr>
                  <a:schemeClr val="dk1"/>
                </a:buClr>
                <a:buSzPts val="1800"/>
                <a:buFontTx/>
                <a:buChar char="-"/>
              </a:pPr>
              <a:r>
                <a:rPr lang="en-US" sz="1200">
                  <a:latin typeface="Roboto" panose="02000000000000000000" pitchFamily="2" charset="0"/>
                  <a:ea typeface="Roboto" panose="02000000000000000000" pitchFamily="2" charset="0"/>
                  <a:cs typeface="Calibri"/>
                  <a:sym typeface="Calibri"/>
                </a:rPr>
                <a:t>within a week (weekday and weekend pattern)</a:t>
              </a:r>
            </a:p>
            <a:p>
              <a:pPr marL="171450" lvl="0" indent="-171450">
                <a:buClr>
                  <a:schemeClr val="dk1"/>
                </a:buClr>
                <a:buSzPts val="1800"/>
                <a:buFontTx/>
                <a:buChar char="-"/>
              </a:pPr>
              <a:r>
                <a:rPr lang="en-US" sz="1200">
                  <a:latin typeface="Roboto" panose="02000000000000000000" pitchFamily="2" charset="0"/>
                  <a:ea typeface="Roboto" panose="02000000000000000000" pitchFamily="2" charset="0"/>
                  <a:cs typeface="Calibri"/>
                  <a:sym typeface="Calibri"/>
                </a:rPr>
                <a:t>within a month</a:t>
              </a:r>
            </a:p>
            <a:p>
              <a:pPr marL="171450" lvl="0" indent="-171450">
                <a:buClr>
                  <a:schemeClr val="dk1"/>
                </a:buClr>
                <a:buSzPts val="1800"/>
                <a:buFontTx/>
                <a:buChar char="-"/>
              </a:pPr>
              <a:r>
                <a:rPr lang="en-US" sz="1200">
                  <a:latin typeface="Roboto" panose="02000000000000000000" pitchFamily="2" charset="0"/>
                  <a:ea typeface="Roboto" panose="02000000000000000000" pitchFamily="2" charset="0"/>
                  <a:cs typeface="Calibri"/>
                  <a:sym typeface="Calibri"/>
                </a:rPr>
                <a:t>within a year (seasonal traffic pattern)</a:t>
              </a:r>
            </a:p>
          </p:txBody>
        </p:sp>
        <p:sp>
          <p:nvSpPr>
            <p:cNvPr id="20" name="Rectangle 19">
              <a:extLst>
                <a:ext uri="{FF2B5EF4-FFF2-40B4-BE49-F238E27FC236}">
                  <a16:creationId xmlns:a16="http://schemas.microsoft.com/office/drawing/2014/main" id="{534C7B51-BE77-4B55-BDE5-E5881768D808}"/>
                </a:ext>
              </a:extLst>
            </p:cNvPr>
            <p:cNvSpPr/>
            <p:nvPr/>
          </p:nvSpPr>
          <p:spPr>
            <a:xfrm>
              <a:off x="6599598" y="4080929"/>
              <a:ext cx="2125885" cy="461665"/>
            </a:xfrm>
            <a:prstGeom prst="rect">
              <a:avLst/>
            </a:prstGeom>
            <a:solidFill>
              <a:schemeClr val="accent3"/>
            </a:solidFill>
          </p:spPr>
          <p:txBody>
            <a:bodyPr wrap="square">
              <a:spAutoFit/>
            </a:bodyPr>
            <a:lstStyle/>
            <a:p>
              <a:pPr algn="ctr"/>
              <a:r>
                <a:rPr lang="fr-FR" sz="1200">
                  <a:latin typeface="Roboto" panose="02000000000000000000" pitchFamily="2" charset="0"/>
                  <a:ea typeface="Roboto" panose="02000000000000000000" pitchFamily="2" charset="0"/>
                  <a:cs typeface="Calibri" panose="020F0502020204030204" pitchFamily="34" charset="0"/>
                </a:rPr>
                <a:t>3. TRAFFIC VOLUME VARIATION</a:t>
              </a:r>
            </a:p>
            <a:p>
              <a:pPr algn="ctr"/>
              <a:endParaRPr lang="fr-FR" sz="1200">
                <a:latin typeface="Roboto" panose="02000000000000000000" pitchFamily="2" charset="0"/>
                <a:ea typeface="Roboto" panose="02000000000000000000" pitchFamily="2" charset="0"/>
                <a:cs typeface="Calibri" panose="020F0502020204030204" pitchFamily="34" charset="0"/>
              </a:endParaRPr>
            </a:p>
          </p:txBody>
        </p:sp>
      </p:grpSp>
      <p:grpSp>
        <p:nvGrpSpPr>
          <p:cNvPr id="21" name="Group 20">
            <a:extLst>
              <a:ext uri="{FF2B5EF4-FFF2-40B4-BE49-F238E27FC236}">
                <a16:creationId xmlns:a16="http://schemas.microsoft.com/office/drawing/2014/main" id="{2AA4480D-F4B0-4B5F-A87D-7387B94453E0}"/>
              </a:ext>
            </a:extLst>
          </p:cNvPr>
          <p:cNvGrpSpPr/>
          <p:nvPr/>
        </p:nvGrpSpPr>
        <p:grpSpPr>
          <a:xfrm>
            <a:off x="419298" y="3616913"/>
            <a:ext cx="2418986" cy="2783105"/>
            <a:chOff x="2281358" y="3224681"/>
            <a:chExt cx="2125885" cy="2783105"/>
          </a:xfrm>
        </p:grpSpPr>
        <p:sp>
          <p:nvSpPr>
            <p:cNvPr id="22" name="Google Shape;2042;p44">
              <a:extLst>
                <a:ext uri="{FF2B5EF4-FFF2-40B4-BE49-F238E27FC236}">
                  <a16:creationId xmlns:a16="http://schemas.microsoft.com/office/drawing/2014/main" id="{A4E60C8A-01C2-4A99-92AD-801E1A5CC5D1}"/>
                </a:ext>
              </a:extLst>
            </p:cNvPr>
            <p:cNvSpPr/>
            <p:nvPr/>
          </p:nvSpPr>
          <p:spPr>
            <a:xfrm>
              <a:off x="2281359" y="3686346"/>
              <a:ext cx="2125884" cy="2321440"/>
            </a:xfrm>
            <a:prstGeom prst="rect">
              <a:avLst/>
            </a:prstGeom>
            <a:solidFill>
              <a:schemeClr val="bg1">
                <a:lumMod val="95000"/>
              </a:schemeClr>
            </a:solidFill>
            <a:ln w="12700" cap="flat" cmpd="sng">
              <a:noFill/>
              <a:prstDash val="solid"/>
              <a:round/>
              <a:headEnd type="none" w="sm" len="sm"/>
              <a:tailEnd type="none" w="sm" len="sm"/>
            </a:ln>
          </p:spPr>
          <p:txBody>
            <a:bodyPr spcFirstLastPara="1" wrap="square" lIns="252000" tIns="180000" rIns="252000" bIns="180000" anchor="t" anchorCtr="0">
              <a:noAutofit/>
            </a:bodyPr>
            <a:lstStyle/>
            <a:p>
              <a:pPr marL="171450" lvl="0" indent="-171450">
                <a:buClr>
                  <a:schemeClr val="dk1"/>
                </a:buClr>
                <a:buSzPts val="1800"/>
                <a:buFontTx/>
                <a:buChar char="-"/>
              </a:pPr>
              <a:r>
                <a:rPr lang="en-US" sz="1200">
                  <a:solidFill>
                    <a:schemeClr val="dk1"/>
                  </a:solidFill>
                  <a:latin typeface="Roboto" panose="02000000000000000000" pitchFamily="2" charset="0"/>
                  <a:ea typeface="Roboto" panose="02000000000000000000" pitchFamily="2" charset="0"/>
                  <a:cs typeface="Calibri"/>
                  <a:sym typeface="Calibri"/>
                </a:rPr>
                <a:t>Balanced and unbalanced directional traffic on road segments</a:t>
              </a:r>
            </a:p>
            <a:p>
              <a:pPr marL="171450" lvl="0" indent="-171450">
                <a:buClr>
                  <a:schemeClr val="dk1"/>
                </a:buClr>
                <a:buSzPts val="1800"/>
                <a:buFontTx/>
                <a:buChar char="-"/>
              </a:pPr>
              <a:r>
                <a:rPr lang="en-US" sz="1200">
                  <a:solidFill>
                    <a:schemeClr val="dk1"/>
                  </a:solidFill>
                  <a:latin typeface="Roboto" panose="02000000000000000000" pitchFamily="2" charset="0"/>
                  <a:ea typeface="Roboto" panose="02000000000000000000" pitchFamily="2" charset="0"/>
                  <a:cs typeface="Calibri"/>
                  <a:sym typeface="Calibri"/>
                </a:rPr>
                <a:t>Directional traffic proportion on junctions</a:t>
              </a:r>
            </a:p>
            <a:p>
              <a:pPr marL="171450" lvl="0" indent="-171450">
                <a:buClr>
                  <a:schemeClr val="dk1"/>
                </a:buClr>
                <a:buSzPts val="1800"/>
                <a:buFontTx/>
                <a:buChar char="-"/>
              </a:pPr>
              <a:r>
                <a:rPr lang="en-US" sz="1200">
                  <a:solidFill>
                    <a:schemeClr val="dk1"/>
                  </a:solidFill>
                  <a:latin typeface="Roboto" panose="02000000000000000000" pitchFamily="2" charset="0"/>
                  <a:ea typeface="Roboto" panose="02000000000000000000" pitchFamily="2" charset="0"/>
                  <a:cs typeface="Calibri"/>
                  <a:sym typeface="Calibri"/>
                </a:rPr>
                <a:t>CTMC (Classified Turning Movement Counting)</a:t>
              </a:r>
            </a:p>
          </p:txBody>
        </p:sp>
        <p:sp>
          <p:nvSpPr>
            <p:cNvPr id="23" name="Rectangle 22">
              <a:extLst>
                <a:ext uri="{FF2B5EF4-FFF2-40B4-BE49-F238E27FC236}">
                  <a16:creationId xmlns:a16="http://schemas.microsoft.com/office/drawing/2014/main" id="{5D8BCAAC-9351-4CED-B067-B3EF83414745}"/>
                </a:ext>
              </a:extLst>
            </p:cNvPr>
            <p:cNvSpPr/>
            <p:nvPr/>
          </p:nvSpPr>
          <p:spPr>
            <a:xfrm>
              <a:off x="2281358" y="3224681"/>
              <a:ext cx="2125884" cy="461665"/>
            </a:xfrm>
            <a:prstGeom prst="rect">
              <a:avLst/>
            </a:prstGeom>
            <a:solidFill>
              <a:schemeClr val="accent1"/>
            </a:solidFill>
          </p:spPr>
          <p:txBody>
            <a:bodyPr wrap="square">
              <a:spAutoFit/>
            </a:bodyPr>
            <a:lstStyle/>
            <a:p>
              <a:pPr algn="ctr"/>
              <a:r>
                <a:rPr lang="fr-FR" sz="1200">
                  <a:solidFill>
                    <a:schemeClr val="bg1"/>
                  </a:solidFill>
                  <a:latin typeface="Roboto" panose="02000000000000000000" pitchFamily="2" charset="0"/>
                  <a:ea typeface="Roboto" panose="02000000000000000000" pitchFamily="2" charset="0"/>
                  <a:cs typeface="Calibri" panose="020F0502020204030204" pitchFamily="34" charset="0"/>
                </a:rPr>
                <a:t>4. DIRECTIONAL TRAFFIC PROPORTION </a:t>
              </a:r>
            </a:p>
          </p:txBody>
        </p:sp>
      </p:grpSp>
      <p:grpSp>
        <p:nvGrpSpPr>
          <p:cNvPr id="24" name="Group 23">
            <a:extLst>
              <a:ext uri="{FF2B5EF4-FFF2-40B4-BE49-F238E27FC236}">
                <a16:creationId xmlns:a16="http://schemas.microsoft.com/office/drawing/2014/main" id="{151124C9-A2FC-4AD5-91F2-0CEC0A81B74E}"/>
              </a:ext>
            </a:extLst>
          </p:cNvPr>
          <p:cNvGrpSpPr/>
          <p:nvPr/>
        </p:nvGrpSpPr>
        <p:grpSpPr>
          <a:xfrm>
            <a:off x="3014622" y="3616913"/>
            <a:ext cx="2418986" cy="2783105"/>
            <a:chOff x="6453825" y="647831"/>
            <a:chExt cx="2125885" cy="2783105"/>
          </a:xfrm>
        </p:grpSpPr>
        <p:sp>
          <p:nvSpPr>
            <p:cNvPr id="25" name="Google Shape;2042;p44">
              <a:extLst>
                <a:ext uri="{FF2B5EF4-FFF2-40B4-BE49-F238E27FC236}">
                  <a16:creationId xmlns:a16="http://schemas.microsoft.com/office/drawing/2014/main" id="{D1D27C3E-0B66-4740-BA69-7A64FAE71ADA}"/>
                </a:ext>
              </a:extLst>
            </p:cNvPr>
            <p:cNvSpPr/>
            <p:nvPr/>
          </p:nvSpPr>
          <p:spPr>
            <a:xfrm>
              <a:off x="6453825" y="1109496"/>
              <a:ext cx="2125884" cy="2321440"/>
            </a:xfrm>
            <a:prstGeom prst="rect">
              <a:avLst/>
            </a:prstGeom>
            <a:solidFill>
              <a:schemeClr val="bg1">
                <a:lumMod val="95000"/>
              </a:schemeClr>
            </a:solidFill>
            <a:ln w="25400" cap="flat" cmpd="sng">
              <a:noFill/>
              <a:prstDash val="solid"/>
              <a:round/>
              <a:headEnd type="none" w="sm" len="sm"/>
              <a:tailEnd type="none" w="sm" len="sm"/>
            </a:ln>
          </p:spPr>
          <p:txBody>
            <a:bodyPr spcFirstLastPara="1" wrap="square" lIns="252000" tIns="180000" rIns="252000" bIns="180000" anchor="t" anchorCtr="0">
              <a:noAutofit/>
            </a:bodyPr>
            <a:lstStyle/>
            <a:p>
              <a:pPr marL="171450" lvl="0" indent="-171450">
                <a:buClr>
                  <a:schemeClr val="dk1"/>
                </a:buClr>
                <a:buSzPts val="1800"/>
                <a:buFontTx/>
                <a:buChar char="-"/>
              </a:pPr>
              <a:r>
                <a:rPr lang="en-US" sz="1200">
                  <a:latin typeface="Roboto" panose="02000000000000000000" pitchFamily="2" charset="0"/>
                  <a:ea typeface="Roboto" panose="02000000000000000000" pitchFamily="2" charset="0"/>
                  <a:cs typeface="Calibri"/>
                  <a:sym typeface="Calibri"/>
                </a:rPr>
                <a:t>Spot Speed: Time mean speed, space mean speed</a:t>
              </a:r>
            </a:p>
            <a:p>
              <a:pPr marL="171450" lvl="0" indent="-171450">
                <a:buClr>
                  <a:schemeClr val="dk1"/>
                </a:buClr>
                <a:buSzPts val="1800"/>
                <a:buFontTx/>
                <a:buChar char="-"/>
              </a:pPr>
              <a:r>
                <a:rPr lang="en-US" sz="1200">
                  <a:latin typeface="Roboto" panose="02000000000000000000" pitchFamily="2" charset="0"/>
                  <a:ea typeface="Roboto" panose="02000000000000000000" pitchFamily="2" charset="0"/>
                  <a:cs typeface="Calibri"/>
                  <a:sym typeface="Calibri"/>
                </a:rPr>
                <a:t>Travel Speed</a:t>
              </a:r>
            </a:p>
            <a:p>
              <a:pPr marL="171450" lvl="0" indent="-171450">
                <a:buClr>
                  <a:schemeClr val="dk1"/>
                </a:buClr>
                <a:buSzPts val="1800"/>
                <a:buFontTx/>
                <a:buChar char="-"/>
              </a:pPr>
              <a:r>
                <a:rPr lang="en-US" sz="1200">
                  <a:latin typeface="Roboto" panose="02000000000000000000" pitchFamily="2" charset="0"/>
                  <a:ea typeface="Roboto" panose="02000000000000000000" pitchFamily="2" charset="0"/>
                  <a:cs typeface="Calibri"/>
                  <a:sym typeface="Calibri"/>
                </a:rPr>
                <a:t>Free Flow Speed</a:t>
              </a:r>
            </a:p>
            <a:p>
              <a:pPr marL="171450" lvl="0" indent="-171450">
                <a:buClr>
                  <a:schemeClr val="dk1"/>
                </a:buClr>
                <a:buSzPts val="1800"/>
                <a:buFontTx/>
                <a:buChar char="-"/>
              </a:pPr>
              <a:r>
                <a:rPr lang="en-US" sz="1200">
                  <a:latin typeface="Roboto" panose="02000000000000000000" pitchFamily="2" charset="0"/>
                  <a:ea typeface="Roboto" panose="02000000000000000000" pitchFamily="2" charset="0"/>
                  <a:cs typeface="Calibri"/>
                  <a:sym typeface="Calibri"/>
                </a:rPr>
                <a:t>Traffic delay, geometric delay</a:t>
              </a:r>
            </a:p>
          </p:txBody>
        </p:sp>
        <p:sp>
          <p:nvSpPr>
            <p:cNvPr id="26" name="Rectangle 25">
              <a:extLst>
                <a:ext uri="{FF2B5EF4-FFF2-40B4-BE49-F238E27FC236}">
                  <a16:creationId xmlns:a16="http://schemas.microsoft.com/office/drawing/2014/main" id="{AACB9FD8-2DF0-4C59-8091-78A9C34EBDF5}"/>
                </a:ext>
              </a:extLst>
            </p:cNvPr>
            <p:cNvSpPr/>
            <p:nvPr/>
          </p:nvSpPr>
          <p:spPr>
            <a:xfrm>
              <a:off x="6453825" y="647831"/>
              <a:ext cx="2125885" cy="461665"/>
            </a:xfrm>
            <a:prstGeom prst="rect">
              <a:avLst/>
            </a:prstGeom>
            <a:solidFill>
              <a:schemeClr val="accent3"/>
            </a:solidFill>
          </p:spPr>
          <p:txBody>
            <a:bodyPr wrap="square">
              <a:spAutoFit/>
            </a:bodyPr>
            <a:lstStyle/>
            <a:p>
              <a:pPr algn="ctr"/>
              <a:r>
                <a:rPr lang="fr-FR" sz="1200">
                  <a:latin typeface="Roboto" panose="02000000000000000000" pitchFamily="2" charset="0"/>
                  <a:ea typeface="Roboto" panose="02000000000000000000" pitchFamily="2" charset="0"/>
                  <a:cs typeface="Calibri" panose="020F0502020204030204" pitchFamily="34" charset="0"/>
                </a:rPr>
                <a:t>5. SPEED AND DELAY</a:t>
              </a:r>
            </a:p>
            <a:p>
              <a:pPr algn="ctr"/>
              <a:endParaRPr lang="fr-FR" sz="1200">
                <a:latin typeface="Roboto" panose="02000000000000000000" pitchFamily="2" charset="0"/>
                <a:ea typeface="Roboto" panose="02000000000000000000" pitchFamily="2" charset="0"/>
                <a:cs typeface="Calibri" panose="020F0502020204030204" pitchFamily="34" charset="0"/>
              </a:endParaRPr>
            </a:p>
          </p:txBody>
        </p:sp>
      </p:grpSp>
      <p:grpSp>
        <p:nvGrpSpPr>
          <p:cNvPr id="27" name="Group 26">
            <a:extLst>
              <a:ext uri="{FF2B5EF4-FFF2-40B4-BE49-F238E27FC236}">
                <a16:creationId xmlns:a16="http://schemas.microsoft.com/office/drawing/2014/main" id="{66208F9F-ECFA-4E2E-B165-265225174801}"/>
              </a:ext>
            </a:extLst>
          </p:cNvPr>
          <p:cNvGrpSpPr/>
          <p:nvPr/>
        </p:nvGrpSpPr>
        <p:grpSpPr>
          <a:xfrm>
            <a:off x="5591537" y="3612981"/>
            <a:ext cx="2418987" cy="2787037"/>
            <a:chOff x="9431800" y="542576"/>
            <a:chExt cx="2125886" cy="2787037"/>
          </a:xfrm>
        </p:grpSpPr>
        <p:sp>
          <p:nvSpPr>
            <p:cNvPr id="28" name="Google Shape;2042;p44">
              <a:extLst>
                <a:ext uri="{FF2B5EF4-FFF2-40B4-BE49-F238E27FC236}">
                  <a16:creationId xmlns:a16="http://schemas.microsoft.com/office/drawing/2014/main" id="{086B5C9F-2A3C-4D9B-86A3-C30F21091B03}"/>
                </a:ext>
              </a:extLst>
            </p:cNvPr>
            <p:cNvSpPr/>
            <p:nvPr/>
          </p:nvSpPr>
          <p:spPr>
            <a:xfrm>
              <a:off x="9431802" y="1004241"/>
              <a:ext cx="2125884" cy="2325372"/>
            </a:xfrm>
            <a:prstGeom prst="rect">
              <a:avLst/>
            </a:prstGeom>
            <a:solidFill>
              <a:schemeClr val="bg1">
                <a:lumMod val="95000"/>
              </a:schemeClr>
            </a:solidFill>
            <a:ln w="25400" cap="flat" cmpd="sng">
              <a:noFill/>
              <a:prstDash val="solid"/>
              <a:round/>
              <a:headEnd type="none" w="sm" len="sm"/>
              <a:tailEnd type="none" w="sm" len="sm"/>
            </a:ln>
          </p:spPr>
          <p:txBody>
            <a:bodyPr spcFirstLastPara="1" wrap="square" lIns="252000" tIns="180000" rIns="252000" bIns="180000" anchor="t" anchorCtr="0">
              <a:noAutofit/>
            </a:bodyPr>
            <a:lstStyle/>
            <a:p>
              <a:pPr marL="171450" lvl="0" indent="-171450">
                <a:buClr>
                  <a:schemeClr val="dk1"/>
                </a:buClr>
                <a:buSzPts val="1800"/>
                <a:buFontTx/>
                <a:buChar char="-"/>
              </a:pPr>
              <a:r>
                <a:rPr lang="en-US" sz="1200">
                  <a:solidFill>
                    <a:schemeClr val="dk1"/>
                  </a:solidFill>
                  <a:latin typeface="Roboto" panose="02000000000000000000" pitchFamily="2" charset="0"/>
                  <a:ea typeface="Roboto" panose="02000000000000000000" pitchFamily="2" charset="0"/>
                  <a:cs typeface="Calibri"/>
                  <a:sym typeface="Calibri"/>
                </a:rPr>
                <a:t>Traffic light</a:t>
              </a:r>
            </a:p>
            <a:p>
              <a:pPr marL="171450" lvl="0" indent="-171450">
                <a:buClr>
                  <a:schemeClr val="dk1"/>
                </a:buClr>
                <a:buSzPts val="1800"/>
                <a:buFontTx/>
                <a:buChar char="-"/>
              </a:pPr>
              <a:r>
                <a:rPr lang="en-US" sz="1200">
                  <a:solidFill>
                    <a:schemeClr val="dk1"/>
                  </a:solidFill>
                  <a:latin typeface="Roboto" panose="02000000000000000000" pitchFamily="2" charset="0"/>
                  <a:ea typeface="Roboto" panose="02000000000000000000" pitchFamily="2" charset="0"/>
                  <a:cs typeface="Calibri"/>
                  <a:sym typeface="Calibri"/>
                </a:rPr>
                <a:t>Sign and road marking</a:t>
              </a:r>
            </a:p>
            <a:p>
              <a:pPr marL="171450" lvl="0" indent="-171450">
                <a:buClr>
                  <a:schemeClr val="dk1"/>
                </a:buClr>
                <a:buSzPts val="1800"/>
                <a:buFontTx/>
                <a:buChar char="-"/>
              </a:pPr>
              <a:r>
                <a:rPr lang="en-US" sz="1200">
                  <a:solidFill>
                    <a:schemeClr val="dk1"/>
                  </a:solidFill>
                  <a:latin typeface="Roboto" panose="02000000000000000000" pitchFamily="2" charset="0"/>
                  <a:ea typeface="Roboto" panose="02000000000000000000" pitchFamily="2" charset="0"/>
                  <a:cs typeface="Calibri"/>
                  <a:sym typeface="Calibri"/>
                </a:rPr>
                <a:t>Road lighting</a:t>
              </a:r>
            </a:p>
            <a:p>
              <a:pPr marL="171450" lvl="0" indent="-171450">
                <a:buClr>
                  <a:schemeClr val="dk1"/>
                </a:buClr>
                <a:buSzPts val="1800"/>
                <a:buFontTx/>
                <a:buChar char="-"/>
              </a:pPr>
              <a:r>
                <a:rPr lang="en-US" sz="1200">
                  <a:solidFill>
                    <a:schemeClr val="dk1"/>
                  </a:solidFill>
                  <a:latin typeface="Roboto" panose="02000000000000000000" pitchFamily="2" charset="0"/>
                  <a:ea typeface="Roboto" panose="02000000000000000000" pitchFamily="2" charset="0"/>
                  <a:cs typeface="Calibri"/>
                  <a:sym typeface="Calibri"/>
                </a:rPr>
                <a:t>Road safety equipment: delineator, guard rail, mirror, island, etc.</a:t>
              </a:r>
            </a:p>
            <a:p>
              <a:pPr marL="171450" lvl="0" indent="-171450">
                <a:buClr>
                  <a:schemeClr val="dk1"/>
                </a:buClr>
                <a:buSzPts val="1800"/>
                <a:buFontTx/>
                <a:buChar char="-"/>
              </a:pPr>
              <a:r>
                <a:rPr lang="en-US" sz="1200">
                  <a:solidFill>
                    <a:schemeClr val="dk1"/>
                  </a:solidFill>
                  <a:latin typeface="Roboto" panose="02000000000000000000" pitchFamily="2" charset="0"/>
                  <a:ea typeface="Roboto" panose="02000000000000000000" pitchFamily="2" charset="0"/>
                  <a:cs typeface="Calibri"/>
                  <a:sym typeface="Calibri"/>
                </a:rPr>
                <a:t>Bus stop, bus lane, parking area, intermodal facility</a:t>
              </a:r>
            </a:p>
            <a:p>
              <a:pPr marL="171450" lvl="0" indent="-171450">
                <a:buClr>
                  <a:schemeClr val="dk1"/>
                </a:buClr>
                <a:buSzPts val="1800"/>
                <a:buFontTx/>
                <a:buChar char="-"/>
              </a:pPr>
              <a:r>
                <a:rPr lang="en-US" sz="1200">
                  <a:solidFill>
                    <a:schemeClr val="dk1"/>
                  </a:solidFill>
                  <a:latin typeface="Roboto" panose="02000000000000000000" pitchFamily="2" charset="0"/>
                  <a:ea typeface="Roboto" panose="02000000000000000000" pitchFamily="2" charset="0"/>
                  <a:cs typeface="Calibri"/>
                  <a:sym typeface="Calibri"/>
                </a:rPr>
                <a:t>Curb, pedestrian sidewalk, bike lane, access for the disabled</a:t>
              </a:r>
            </a:p>
          </p:txBody>
        </p:sp>
        <p:sp>
          <p:nvSpPr>
            <p:cNvPr id="29" name="Rectangle 28">
              <a:extLst>
                <a:ext uri="{FF2B5EF4-FFF2-40B4-BE49-F238E27FC236}">
                  <a16:creationId xmlns:a16="http://schemas.microsoft.com/office/drawing/2014/main" id="{78497607-4568-495E-A533-B9D1DA446DE3}"/>
                </a:ext>
              </a:extLst>
            </p:cNvPr>
            <p:cNvSpPr/>
            <p:nvPr/>
          </p:nvSpPr>
          <p:spPr>
            <a:xfrm>
              <a:off x="9431800" y="542576"/>
              <a:ext cx="2125885" cy="461665"/>
            </a:xfrm>
            <a:prstGeom prst="rect">
              <a:avLst/>
            </a:prstGeom>
            <a:solidFill>
              <a:schemeClr val="accent1"/>
            </a:solidFill>
          </p:spPr>
          <p:txBody>
            <a:bodyPr wrap="square">
              <a:spAutoFit/>
            </a:bodyPr>
            <a:lstStyle/>
            <a:p>
              <a:pPr algn="ctr"/>
              <a:r>
                <a:rPr lang="fr-FR" sz="1200">
                  <a:solidFill>
                    <a:schemeClr val="bg1"/>
                  </a:solidFill>
                  <a:latin typeface="Roboto" panose="02000000000000000000" pitchFamily="2" charset="0"/>
                  <a:ea typeface="Roboto" panose="02000000000000000000" pitchFamily="2" charset="0"/>
                  <a:cs typeface="Calibri" panose="020F0502020204030204" pitchFamily="34" charset="0"/>
                </a:rPr>
                <a:t>6. ROAD INVENTORY</a:t>
              </a:r>
            </a:p>
            <a:p>
              <a:pPr algn="ctr"/>
              <a:endParaRPr lang="fr-FR" sz="1200">
                <a:solidFill>
                  <a:schemeClr val="bg1"/>
                </a:solidFill>
                <a:latin typeface="Roboto" panose="02000000000000000000" pitchFamily="2" charset="0"/>
                <a:ea typeface="Roboto" panose="02000000000000000000" pitchFamily="2" charset="0"/>
                <a:cs typeface="Calibri" panose="020F0502020204030204" pitchFamily="34" charset="0"/>
              </a:endParaRPr>
            </a:p>
          </p:txBody>
        </p:sp>
      </p:grpSp>
      <p:grpSp>
        <p:nvGrpSpPr>
          <p:cNvPr id="30" name="Google Shape;1827;g1276c94bb8a_0_128">
            <a:extLst>
              <a:ext uri="{FF2B5EF4-FFF2-40B4-BE49-F238E27FC236}">
                <a16:creationId xmlns:a16="http://schemas.microsoft.com/office/drawing/2014/main" id="{32C21022-84E0-44D4-BC78-68B5EE752301}"/>
              </a:ext>
            </a:extLst>
          </p:cNvPr>
          <p:cNvGrpSpPr/>
          <p:nvPr/>
        </p:nvGrpSpPr>
        <p:grpSpPr>
          <a:xfrm>
            <a:off x="-2133316" y="142568"/>
            <a:ext cx="453913" cy="453411"/>
            <a:chOff x="5823294" y="2309751"/>
            <a:chExt cx="315327" cy="314978"/>
          </a:xfrm>
        </p:grpSpPr>
        <p:sp>
          <p:nvSpPr>
            <p:cNvPr id="31" name="Google Shape;1828;g1276c94bb8a_0_128">
              <a:extLst>
                <a:ext uri="{FF2B5EF4-FFF2-40B4-BE49-F238E27FC236}">
                  <a16:creationId xmlns:a16="http://schemas.microsoft.com/office/drawing/2014/main" id="{EC8A6FAC-5697-4254-9F13-BCFBD67FCF4F}"/>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29;g1276c94bb8a_0_128">
              <a:extLst>
                <a:ext uri="{FF2B5EF4-FFF2-40B4-BE49-F238E27FC236}">
                  <a16:creationId xmlns:a16="http://schemas.microsoft.com/office/drawing/2014/main" id="{FE03EE63-976E-4EFB-A9F0-128B6FC88AFE}"/>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 name="Google Shape;1830;g1276c94bb8a_0_128">
              <a:extLst>
                <a:ext uri="{FF2B5EF4-FFF2-40B4-BE49-F238E27FC236}">
                  <a16:creationId xmlns:a16="http://schemas.microsoft.com/office/drawing/2014/main" id="{90F2B642-EF42-418E-B213-FFFBBE55C609}"/>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 name="Google Shape;1831;g1276c94bb8a_0_128">
              <a:extLst>
                <a:ext uri="{FF2B5EF4-FFF2-40B4-BE49-F238E27FC236}">
                  <a16:creationId xmlns:a16="http://schemas.microsoft.com/office/drawing/2014/main" id="{12A72E66-692D-4BD3-BAA3-D25996C7AC76}"/>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 name="Google Shape;1832;g1276c94bb8a_0_128">
              <a:extLst>
                <a:ext uri="{FF2B5EF4-FFF2-40B4-BE49-F238E27FC236}">
                  <a16:creationId xmlns:a16="http://schemas.microsoft.com/office/drawing/2014/main" id="{E9C54BA8-8EEC-44DB-9EB1-BD20295B7FFC}"/>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 name="Google Shape;1833;g1276c94bb8a_0_128">
              <a:extLst>
                <a:ext uri="{FF2B5EF4-FFF2-40B4-BE49-F238E27FC236}">
                  <a16:creationId xmlns:a16="http://schemas.microsoft.com/office/drawing/2014/main" id="{8965D6A6-D3D0-4628-B826-E4740F85B8DC}"/>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 name="Google Shape;1834;g1276c94bb8a_0_128">
              <a:extLst>
                <a:ext uri="{FF2B5EF4-FFF2-40B4-BE49-F238E27FC236}">
                  <a16:creationId xmlns:a16="http://schemas.microsoft.com/office/drawing/2014/main" id="{96CB5944-8766-4FD2-B268-C61E8C172270}"/>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 name="Google Shape;1835;g1276c94bb8a_0_128">
              <a:extLst>
                <a:ext uri="{FF2B5EF4-FFF2-40B4-BE49-F238E27FC236}">
                  <a16:creationId xmlns:a16="http://schemas.microsoft.com/office/drawing/2014/main" id="{9BD96E2E-35A4-4D78-AF7C-936C516D5B5B}"/>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 name="Google Shape;1836;g1276c94bb8a_0_128">
              <a:extLst>
                <a:ext uri="{FF2B5EF4-FFF2-40B4-BE49-F238E27FC236}">
                  <a16:creationId xmlns:a16="http://schemas.microsoft.com/office/drawing/2014/main" id="{5AF2117E-3ED7-4D16-8F01-0D260909AFF0}"/>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0" name="Google Shape;1837;g1276c94bb8a_0_128">
              <a:extLst>
                <a:ext uri="{FF2B5EF4-FFF2-40B4-BE49-F238E27FC236}">
                  <a16:creationId xmlns:a16="http://schemas.microsoft.com/office/drawing/2014/main" id="{966537A0-00DE-4ABE-A162-AC669281F600}"/>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1" name="Google Shape;1838;g1276c94bb8a_0_128">
              <a:extLst>
                <a:ext uri="{FF2B5EF4-FFF2-40B4-BE49-F238E27FC236}">
                  <a16:creationId xmlns:a16="http://schemas.microsoft.com/office/drawing/2014/main" id="{C53BD552-9912-480A-8228-41A5B7A7EB2B}"/>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 name="Google Shape;1839;g1276c94bb8a_0_128">
              <a:extLst>
                <a:ext uri="{FF2B5EF4-FFF2-40B4-BE49-F238E27FC236}">
                  <a16:creationId xmlns:a16="http://schemas.microsoft.com/office/drawing/2014/main" id="{676478AD-7E95-4ADB-BFAD-39395DDC72A7}"/>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 name="Google Shape;1840;g1276c94bb8a_0_128">
              <a:extLst>
                <a:ext uri="{FF2B5EF4-FFF2-40B4-BE49-F238E27FC236}">
                  <a16:creationId xmlns:a16="http://schemas.microsoft.com/office/drawing/2014/main" id="{087A800A-E50E-492C-823F-DE8D4823F49F}"/>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4" name="Google Shape;1841;g1276c94bb8a_0_128">
              <a:extLst>
                <a:ext uri="{FF2B5EF4-FFF2-40B4-BE49-F238E27FC236}">
                  <a16:creationId xmlns:a16="http://schemas.microsoft.com/office/drawing/2014/main" id="{87229F8D-055D-4E05-BDE1-EF9DA0A6CC31}"/>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 name="Google Shape;1842;g1276c94bb8a_0_128">
              <a:extLst>
                <a:ext uri="{FF2B5EF4-FFF2-40B4-BE49-F238E27FC236}">
                  <a16:creationId xmlns:a16="http://schemas.microsoft.com/office/drawing/2014/main" id="{FFBD86A4-5441-49FC-8E38-4CC882D0E7A2}"/>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6" name="Google Shape;1843;g1276c94bb8a_0_128">
              <a:extLst>
                <a:ext uri="{FF2B5EF4-FFF2-40B4-BE49-F238E27FC236}">
                  <a16:creationId xmlns:a16="http://schemas.microsoft.com/office/drawing/2014/main" id="{F7E36FB2-BF91-4066-82FC-1B230CCBC207}"/>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 name="Google Shape;1844;g1276c94bb8a_0_128">
              <a:extLst>
                <a:ext uri="{FF2B5EF4-FFF2-40B4-BE49-F238E27FC236}">
                  <a16:creationId xmlns:a16="http://schemas.microsoft.com/office/drawing/2014/main" id="{DD3DC565-120F-41BB-B7DE-C7A4FAEFFAAA}"/>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8" name="Google Shape;1845;g1276c94bb8a_0_128">
            <a:extLst>
              <a:ext uri="{FF2B5EF4-FFF2-40B4-BE49-F238E27FC236}">
                <a16:creationId xmlns:a16="http://schemas.microsoft.com/office/drawing/2014/main" id="{3FF5C149-F122-4CA3-8CFE-4C6A3ED0D766}"/>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479278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A888B9FE-8CC0-97B5-9019-33B9EA846A5E}"/>
              </a:ext>
            </a:extLst>
          </p:cNvPr>
          <p:cNvSpPr txBox="1">
            <a:spLocks/>
          </p:cNvSpPr>
          <p:nvPr/>
        </p:nvSpPr>
        <p:spPr>
          <a:xfrm>
            <a:off x="1174103" y="4501942"/>
            <a:ext cx="2737498" cy="430156"/>
          </a:xfrm>
          <a:prstGeom prst="rect">
            <a:avLst/>
          </a:prstGeom>
        </p:spPr>
        <p:txBody>
          <a:bodyPr/>
          <a:lstStyle>
            <a:lvl1pPr marL="266700" indent="-266700" algn="l" defTabSz="914400" rtl="0" eaLnBrk="1" latinLnBrk="0" hangingPunct="1">
              <a:lnSpc>
                <a:spcPct val="90000"/>
              </a:lnSpc>
              <a:spcBef>
                <a:spcPts val="1000"/>
              </a:spcBef>
              <a:buFont typeface="Wingdings" panose="05000000000000000000" pitchFamily="2" charset="2"/>
              <a:buChar char=""/>
              <a:defRPr lang="fr-FR" sz="1600" b="0" i="0" kern="1200" smtClean="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39713" algn="l" defTabSz="914400" rtl="0" eaLnBrk="1" latinLnBrk="0" hangingPunct="1">
              <a:lnSpc>
                <a:spcPct val="90000"/>
              </a:lnSpc>
              <a:spcBef>
                <a:spcPts val="500"/>
              </a:spcBef>
              <a:buClr>
                <a:schemeClr val="accent1"/>
              </a:buClr>
              <a:buSzPct val="80000"/>
              <a:buFont typeface="Wingdings" panose="05000000000000000000" pitchFamily="2" charset="2"/>
              <a:buChar char="§"/>
              <a:defRPr lang="fr-FR" sz="1600" kern="1200" smtClean="0">
                <a:solidFill>
                  <a:schemeClr val="tx1"/>
                </a:solidFill>
                <a:latin typeface="+mn-lt"/>
                <a:ea typeface="+mn-ea"/>
                <a:cs typeface="+mn-cs"/>
              </a:defRPr>
            </a:lvl2pPr>
            <a:lvl3pPr marL="1143000" indent="-244475" algn="l" defTabSz="914400" rtl="0" eaLnBrk="1" latinLnBrk="0" hangingPunct="1">
              <a:lnSpc>
                <a:spcPct val="90000"/>
              </a:lnSpc>
              <a:spcBef>
                <a:spcPts val="500"/>
              </a:spcBef>
              <a:buClr>
                <a:schemeClr val="accent2"/>
              </a:buClr>
              <a:buSzPct val="80000"/>
              <a:buFont typeface="Wingdings" panose="05000000000000000000" pitchFamily="2" charset="2"/>
              <a:buChar char="§"/>
              <a:defRPr lang="fr-FR" sz="1600" kern="1200" smtClean="0">
                <a:solidFill>
                  <a:schemeClr val="tx1"/>
                </a:solidFill>
                <a:latin typeface="+mn-lt"/>
                <a:ea typeface="+mn-ea"/>
                <a:cs typeface="+mn-cs"/>
              </a:defRPr>
            </a:lvl3pPr>
            <a:lvl4pPr marL="1600200" indent="-255588" algn="l" defTabSz="914400" rtl="0" eaLnBrk="1" latinLnBrk="0" hangingPunct="1">
              <a:lnSpc>
                <a:spcPct val="90000"/>
              </a:lnSpc>
              <a:spcBef>
                <a:spcPts val="500"/>
              </a:spcBef>
              <a:buFont typeface="Calibri" panose="020F0502020204030204" pitchFamily="34" charset="0"/>
              <a:buChar char="−"/>
              <a:defRPr lang="fr-FR" sz="1600" kern="1200" smtClean="0">
                <a:solidFill>
                  <a:schemeClr val="tx1"/>
                </a:solidFill>
                <a:latin typeface="+mn-lt"/>
                <a:ea typeface="+mn-ea"/>
                <a:cs typeface="+mn-cs"/>
              </a:defRPr>
            </a:lvl4pPr>
            <a:lvl5pPr marL="2057400" indent="-261938" algn="l" defTabSz="914400" rtl="0" eaLnBrk="1" latinLnBrk="0" hangingPunct="1">
              <a:lnSpc>
                <a:spcPct val="90000"/>
              </a:lnSpc>
              <a:spcBef>
                <a:spcPts val="500"/>
              </a:spcBef>
              <a:buSzPct val="90000"/>
              <a:buFont typeface="Arial"/>
              <a:buChar char="•"/>
              <a:defRPr lang="fr-FR" sz="16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000">
                <a:solidFill>
                  <a:srgbClr val="9E2986"/>
                </a:solidFill>
                <a:latin typeface="Gravur-Condensed" panose="02000506020000020004" pitchFamily="2" charset="0"/>
                <a:ea typeface="+mj-ea"/>
                <a:cs typeface="+mj-cs"/>
              </a:rPr>
              <a:t>In collaboration with</a:t>
            </a:r>
            <a:endParaRPr lang="en-US" sz="1400"/>
          </a:p>
        </p:txBody>
      </p:sp>
      <p:grpSp>
        <p:nvGrpSpPr>
          <p:cNvPr id="24" name="Groupe 23">
            <a:extLst>
              <a:ext uri="{FF2B5EF4-FFF2-40B4-BE49-F238E27FC236}">
                <a16:creationId xmlns:a16="http://schemas.microsoft.com/office/drawing/2014/main" id="{36E184F5-F765-0355-7203-1FC3F3E78366}"/>
              </a:ext>
            </a:extLst>
          </p:cNvPr>
          <p:cNvGrpSpPr/>
          <p:nvPr/>
        </p:nvGrpSpPr>
        <p:grpSpPr>
          <a:xfrm>
            <a:off x="-229252" y="893132"/>
            <a:ext cx="5066336" cy="806525"/>
            <a:chOff x="-229252" y="677232"/>
            <a:chExt cx="5066336" cy="806525"/>
          </a:xfrm>
          <a:solidFill>
            <a:schemeClr val="accent1"/>
          </a:solidFill>
        </p:grpSpPr>
        <p:sp>
          <p:nvSpPr>
            <p:cNvPr id="20" name="Rectangle : coins arrondis 19">
              <a:extLst>
                <a:ext uri="{FF2B5EF4-FFF2-40B4-BE49-F238E27FC236}">
                  <a16:creationId xmlns:a16="http://schemas.microsoft.com/office/drawing/2014/main" id="{A939D0F6-EDCB-EE31-0932-0288E1A29B6A}"/>
                </a:ext>
              </a:extLst>
            </p:cNvPr>
            <p:cNvSpPr/>
            <p:nvPr/>
          </p:nvSpPr>
          <p:spPr>
            <a:xfrm>
              <a:off x="-229252" y="677232"/>
              <a:ext cx="5066336" cy="806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ext Placeholder 1">
              <a:extLst>
                <a:ext uri="{FF2B5EF4-FFF2-40B4-BE49-F238E27FC236}">
                  <a16:creationId xmlns:a16="http://schemas.microsoft.com/office/drawing/2014/main" id="{8C96B145-2D4C-E1E5-9673-837FD190178B}"/>
                </a:ext>
              </a:extLst>
            </p:cNvPr>
            <p:cNvSpPr txBox="1">
              <a:spLocks/>
            </p:cNvSpPr>
            <p:nvPr/>
          </p:nvSpPr>
          <p:spPr>
            <a:xfrm>
              <a:off x="32918" y="822906"/>
              <a:ext cx="4584813" cy="457838"/>
            </a:xfrm>
            <a:prstGeom prst="rect">
              <a:avLst/>
            </a:prstGeom>
            <a:grpFill/>
          </p:spPr>
          <p:txBody>
            <a:bodyPr lIns="91440" tIns="45720" rIns="91440" bIns="45720" anchor="t"/>
            <a:lstStyle>
              <a:lvl1pPr marL="9525" indent="-9525" algn="l" defTabSz="914400" rtl="0" eaLnBrk="1" latinLnBrk="0" hangingPunct="1">
                <a:lnSpc>
                  <a:spcPct val="90000"/>
                </a:lnSpc>
                <a:spcBef>
                  <a:spcPts val="1000"/>
                </a:spcBef>
                <a:buFont typeface="Arial"/>
                <a:buNone/>
                <a:tabLst/>
                <a:defRPr sz="3600" kern="1200">
                  <a:solidFill>
                    <a:schemeClr val="accent1"/>
                  </a:solidFill>
                  <a:latin typeface="Gravur-CondensedBol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GB" sz="3200" dirty="0">
                  <a:solidFill>
                    <a:schemeClr val="bg1"/>
                  </a:solidFill>
                  <a:latin typeface="Gravur Condensed" pitchFamily="2" charset="0"/>
                  <a:ea typeface="+mj-ea"/>
                  <a:cs typeface="+mj-cs"/>
                </a:rPr>
                <a:t>Training developed by</a:t>
              </a:r>
              <a:endParaRPr lang="en-US" sz="3200" dirty="0">
                <a:solidFill>
                  <a:schemeClr val="bg1"/>
                </a:solidFill>
                <a:latin typeface="Gravur Condensed" pitchFamily="2" charset="0"/>
                <a:ea typeface="+mj-ea"/>
                <a:cs typeface="+mj-cs"/>
              </a:endParaRPr>
            </a:p>
          </p:txBody>
        </p:sp>
      </p:grpSp>
      <p:pic>
        <p:nvPicPr>
          <p:cNvPr id="10" name="Picture 9" descr="Text&#10;&#10;Description automatically generated">
            <a:extLst>
              <a:ext uri="{FF2B5EF4-FFF2-40B4-BE49-F238E27FC236}">
                <a16:creationId xmlns:a16="http://schemas.microsoft.com/office/drawing/2014/main" id="{18DE9D89-57DE-9DD3-B67A-F2307BAD92CE}"/>
              </a:ext>
            </a:extLst>
          </p:cNvPr>
          <p:cNvPicPr>
            <a:picLocks noChangeAspect="1"/>
          </p:cNvPicPr>
          <p:nvPr/>
        </p:nvPicPr>
        <p:blipFill rotWithShape="1">
          <a:blip r:embed="rId3"/>
          <a:srcRect l="-4297" t="-9998" r="-6226" b="-14414"/>
          <a:stretch/>
        </p:blipFill>
        <p:spPr>
          <a:xfrm>
            <a:off x="4909340" y="717368"/>
            <a:ext cx="2774601" cy="1359048"/>
          </a:xfrm>
          <a:prstGeom prst="rect">
            <a:avLst/>
          </a:prstGeom>
          <a:noFill/>
          <a:ln w="6350">
            <a:noFill/>
          </a:ln>
        </p:spPr>
      </p:pic>
      <p:sp>
        <p:nvSpPr>
          <p:cNvPr id="11" name="Text Placeholder 4">
            <a:extLst>
              <a:ext uri="{FF2B5EF4-FFF2-40B4-BE49-F238E27FC236}">
                <a16:creationId xmlns:a16="http://schemas.microsoft.com/office/drawing/2014/main" id="{97D47A54-B3FB-57AD-B42F-0D4A3412E591}"/>
              </a:ext>
            </a:extLst>
          </p:cNvPr>
          <p:cNvSpPr txBox="1">
            <a:spLocks/>
          </p:cNvSpPr>
          <p:nvPr/>
        </p:nvSpPr>
        <p:spPr>
          <a:xfrm>
            <a:off x="7296567" y="4405579"/>
            <a:ext cx="3515330" cy="744689"/>
          </a:xfrm>
          <a:prstGeom prst="rect">
            <a:avLst/>
          </a:prstGeom>
        </p:spPr>
        <p:txBody>
          <a:bodyPr/>
          <a:lstStyle>
            <a:lvl1pPr marL="266700" indent="-266700" algn="l" defTabSz="914400" rtl="0" eaLnBrk="1" latinLnBrk="0" hangingPunct="1">
              <a:lnSpc>
                <a:spcPct val="90000"/>
              </a:lnSpc>
              <a:spcBef>
                <a:spcPts val="1000"/>
              </a:spcBef>
              <a:buFont typeface="Wingdings" panose="05000000000000000000" pitchFamily="2" charset="2"/>
              <a:buChar char=""/>
              <a:defRPr lang="fr-FR" sz="1600" b="0" i="0" kern="1200" smtClean="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39713" algn="l" defTabSz="914400" rtl="0" eaLnBrk="1" latinLnBrk="0" hangingPunct="1">
              <a:lnSpc>
                <a:spcPct val="90000"/>
              </a:lnSpc>
              <a:spcBef>
                <a:spcPts val="500"/>
              </a:spcBef>
              <a:buClr>
                <a:schemeClr val="accent1"/>
              </a:buClr>
              <a:buSzPct val="80000"/>
              <a:buFont typeface="Wingdings" panose="05000000000000000000" pitchFamily="2" charset="2"/>
              <a:buChar char="§"/>
              <a:defRPr lang="fr-FR" sz="1600" kern="1200" smtClean="0">
                <a:solidFill>
                  <a:schemeClr val="tx1"/>
                </a:solidFill>
                <a:latin typeface="+mn-lt"/>
                <a:ea typeface="+mn-ea"/>
                <a:cs typeface="+mn-cs"/>
              </a:defRPr>
            </a:lvl2pPr>
            <a:lvl3pPr marL="1143000" indent="-244475" algn="l" defTabSz="914400" rtl="0" eaLnBrk="1" latinLnBrk="0" hangingPunct="1">
              <a:lnSpc>
                <a:spcPct val="90000"/>
              </a:lnSpc>
              <a:spcBef>
                <a:spcPts val="500"/>
              </a:spcBef>
              <a:buClr>
                <a:schemeClr val="accent2"/>
              </a:buClr>
              <a:buSzPct val="80000"/>
              <a:buFont typeface="Wingdings" panose="05000000000000000000" pitchFamily="2" charset="2"/>
              <a:buChar char="§"/>
              <a:defRPr lang="fr-FR" sz="1600" kern="1200" smtClean="0">
                <a:solidFill>
                  <a:schemeClr val="tx1"/>
                </a:solidFill>
                <a:latin typeface="+mn-lt"/>
                <a:ea typeface="+mn-ea"/>
                <a:cs typeface="+mn-cs"/>
              </a:defRPr>
            </a:lvl3pPr>
            <a:lvl4pPr marL="1600200" indent="-255588" algn="l" defTabSz="914400" rtl="0" eaLnBrk="1" latinLnBrk="0" hangingPunct="1">
              <a:lnSpc>
                <a:spcPct val="90000"/>
              </a:lnSpc>
              <a:spcBef>
                <a:spcPts val="500"/>
              </a:spcBef>
              <a:buFont typeface="Calibri" panose="020F0502020204030204" pitchFamily="34" charset="0"/>
              <a:buChar char="−"/>
              <a:defRPr lang="fr-FR" sz="1600" kern="1200" smtClean="0">
                <a:solidFill>
                  <a:schemeClr val="tx1"/>
                </a:solidFill>
                <a:latin typeface="+mn-lt"/>
                <a:ea typeface="+mn-ea"/>
                <a:cs typeface="+mn-cs"/>
              </a:defRPr>
            </a:lvl4pPr>
            <a:lvl5pPr marL="2057400" indent="-261938" algn="l" defTabSz="914400" rtl="0" eaLnBrk="1" latinLnBrk="0" hangingPunct="1">
              <a:lnSpc>
                <a:spcPct val="90000"/>
              </a:lnSpc>
              <a:spcBef>
                <a:spcPts val="500"/>
              </a:spcBef>
              <a:buSzPct val="90000"/>
              <a:buFont typeface="Arial"/>
              <a:buChar char="•"/>
              <a:defRPr lang="fr-FR" sz="16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sz="1400" err="1">
                <a:solidFill>
                  <a:schemeClr val="bg2">
                    <a:lumMod val="50000"/>
                  </a:schemeClr>
                </a:solidFill>
                <a:cs typeface="+mn-cs"/>
              </a:rPr>
              <a:t>Learn</a:t>
            </a:r>
            <a:r>
              <a:rPr lang="de-DE" sz="1400">
                <a:solidFill>
                  <a:schemeClr val="bg2">
                    <a:lumMod val="50000"/>
                  </a:schemeClr>
                </a:solidFill>
                <a:cs typeface="+mn-cs"/>
              </a:rPr>
              <a:t> </a:t>
            </a:r>
            <a:r>
              <a:rPr lang="de-DE" sz="1400" err="1">
                <a:solidFill>
                  <a:schemeClr val="bg2">
                    <a:lumMod val="50000"/>
                  </a:schemeClr>
                </a:solidFill>
                <a:cs typeface="+mn-cs"/>
              </a:rPr>
              <a:t>more</a:t>
            </a:r>
            <a:r>
              <a:rPr lang="de-DE" sz="1400">
                <a:solidFill>
                  <a:schemeClr val="bg2">
                    <a:lumMod val="50000"/>
                  </a:schemeClr>
                </a:solidFill>
                <a:cs typeface="+mn-cs"/>
              </a:rPr>
              <a:t> </a:t>
            </a:r>
            <a:r>
              <a:rPr lang="de-DE" sz="1400" err="1">
                <a:solidFill>
                  <a:schemeClr val="bg2">
                    <a:lumMod val="50000"/>
                  </a:schemeClr>
                </a:solidFill>
                <a:cs typeface="+mn-cs"/>
              </a:rPr>
              <a:t>about</a:t>
            </a:r>
            <a:r>
              <a:rPr lang="de-DE" sz="1400">
                <a:solidFill>
                  <a:schemeClr val="bg2">
                    <a:lumMod val="50000"/>
                  </a:schemeClr>
                </a:solidFill>
                <a:cs typeface="+mn-cs"/>
              </a:rPr>
              <a:t> </a:t>
            </a:r>
            <a:r>
              <a:rPr lang="de-DE" sz="1400" err="1">
                <a:solidFill>
                  <a:schemeClr val="bg2">
                    <a:lumMod val="50000"/>
                  </a:schemeClr>
                </a:solidFill>
                <a:cs typeface="+mn-cs"/>
              </a:rPr>
              <a:t>the</a:t>
            </a:r>
            <a:r>
              <a:rPr lang="de-DE" sz="1400">
                <a:solidFill>
                  <a:schemeClr val="bg2">
                    <a:lumMod val="50000"/>
                  </a:schemeClr>
                </a:solidFill>
                <a:cs typeface="+mn-cs"/>
              </a:rPr>
              <a:t> MobiliseYourCity Partnership and </a:t>
            </a:r>
            <a:r>
              <a:rPr lang="de-DE" sz="1400" err="1">
                <a:solidFill>
                  <a:schemeClr val="bg2">
                    <a:lumMod val="50000"/>
                  </a:schemeClr>
                </a:solidFill>
                <a:cs typeface="+mn-cs"/>
              </a:rPr>
              <a:t>our</a:t>
            </a:r>
            <a:r>
              <a:rPr lang="de-DE" sz="1400">
                <a:solidFill>
                  <a:schemeClr val="bg2">
                    <a:lumMod val="50000"/>
                  </a:schemeClr>
                </a:solidFill>
                <a:cs typeface="+mn-cs"/>
              </a:rPr>
              <a:t> </a:t>
            </a:r>
            <a:r>
              <a:rPr lang="de-DE" sz="1400" err="1">
                <a:solidFill>
                  <a:schemeClr val="bg2">
                    <a:lumMod val="50000"/>
                  </a:schemeClr>
                </a:solidFill>
                <a:cs typeface="+mn-cs"/>
              </a:rPr>
              <a:t>replicable</a:t>
            </a:r>
            <a:r>
              <a:rPr lang="de-DE" sz="1400">
                <a:solidFill>
                  <a:schemeClr val="bg2">
                    <a:lumMod val="50000"/>
                  </a:schemeClr>
                </a:solidFill>
                <a:cs typeface="+mn-cs"/>
              </a:rPr>
              <a:t> </a:t>
            </a:r>
            <a:r>
              <a:rPr lang="de-DE" sz="1400" err="1">
                <a:solidFill>
                  <a:schemeClr val="bg2">
                    <a:lumMod val="50000"/>
                  </a:schemeClr>
                </a:solidFill>
                <a:cs typeface="+mn-cs"/>
              </a:rPr>
              <a:t>training</a:t>
            </a:r>
            <a:r>
              <a:rPr lang="de-DE" sz="1400">
                <a:solidFill>
                  <a:schemeClr val="bg2">
                    <a:lumMod val="50000"/>
                  </a:schemeClr>
                </a:solidFill>
                <a:cs typeface="+mn-cs"/>
              </a:rPr>
              <a:t> </a:t>
            </a:r>
            <a:r>
              <a:rPr lang="de-DE" sz="1400" err="1">
                <a:solidFill>
                  <a:schemeClr val="bg2">
                    <a:lumMod val="50000"/>
                  </a:schemeClr>
                </a:solidFill>
                <a:cs typeface="+mn-cs"/>
              </a:rPr>
              <a:t>offers</a:t>
            </a:r>
            <a:r>
              <a:rPr lang="de-DE" sz="1400">
                <a:solidFill>
                  <a:schemeClr val="bg2">
                    <a:lumMod val="50000"/>
                  </a:schemeClr>
                </a:solidFill>
                <a:cs typeface="+mn-cs"/>
              </a:rPr>
              <a:t>: </a:t>
            </a:r>
            <a:r>
              <a:rPr lang="de-DE" sz="1400">
                <a:solidFill>
                  <a:schemeClr val="accent1"/>
                </a:solidFill>
                <a:cs typeface="+mn-cs"/>
                <a:hlinkClick r:id="rId4">
                  <a:extLst>
                    <a:ext uri="{A12FA001-AC4F-418D-AE19-62706E023703}">
                      <ahyp:hlinkClr xmlns:ahyp="http://schemas.microsoft.com/office/drawing/2018/hyperlinkcolor" val="tx"/>
                    </a:ext>
                  </a:extLst>
                </a:hlinkClick>
              </a:rPr>
              <a:t>www.mobiliseyourcity.net</a:t>
            </a:r>
            <a:endParaRPr lang="en-GB" sz="1400">
              <a:solidFill>
                <a:schemeClr val="accent1"/>
              </a:solidFill>
              <a:cs typeface="+mn-cs"/>
            </a:endParaRPr>
          </a:p>
        </p:txBody>
      </p:sp>
      <p:pic>
        <p:nvPicPr>
          <p:cNvPr id="12" name="Picture 11" descr="Qr code&#10;&#10;Description automatically generated">
            <a:extLst>
              <a:ext uri="{FF2B5EF4-FFF2-40B4-BE49-F238E27FC236}">
                <a16:creationId xmlns:a16="http://schemas.microsoft.com/office/drawing/2014/main" id="{103406AA-497B-297A-78E9-E63A0F4EDEC7}"/>
              </a:ext>
            </a:extLst>
          </p:cNvPr>
          <p:cNvPicPr>
            <a:picLocks noChangeAspect="1"/>
          </p:cNvPicPr>
          <p:nvPr/>
        </p:nvPicPr>
        <p:blipFill>
          <a:blip r:embed="rId5">
            <a:extLst>
              <a:ext uri="{BEBA8EAE-BF5A-486C-A8C5-ECC9F3942E4B}">
                <a14:imgProps xmlns:a14="http://schemas.microsoft.com/office/drawing/2010/main">
                  <a14:imgLayer r:embed="rId6">
                    <a14:imgEffect>
                      <a14:saturation sat="151000"/>
                    </a14:imgEffect>
                  </a14:imgLayer>
                </a14:imgProps>
              </a:ext>
            </a:extLst>
          </a:blip>
          <a:stretch>
            <a:fillRect/>
          </a:stretch>
        </p:blipFill>
        <p:spPr>
          <a:xfrm>
            <a:off x="6210300" y="4240602"/>
            <a:ext cx="1074645" cy="1074645"/>
          </a:xfrm>
          <a:prstGeom prst="rect">
            <a:avLst/>
          </a:prstGeom>
        </p:spPr>
      </p:pic>
      <p:grpSp>
        <p:nvGrpSpPr>
          <p:cNvPr id="22" name="Groupe 21">
            <a:extLst>
              <a:ext uri="{FF2B5EF4-FFF2-40B4-BE49-F238E27FC236}">
                <a16:creationId xmlns:a16="http://schemas.microsoft.com/office/drawing/2014/main" id="{FC593779-5476-10B1-FCB9-62E742F9D408}"/>
              </a:ext>
            </a:extLst>
          </p:cNvPr>
          <p:cNvGrpSpPr/>
          <p:nvPr/>
        </p:nvGrpSpPr>
        <p:grpSpPr>
          <a:xfrm>
            <a:off x="1281849" y="2496856"/>
            <a:ext cx="9814062" cy="1254769"/>
            <a:chOff x="1281849" y="2204756"/>
            <a:chExt cx="9814062" cy="1254769"/>
          </a:xfrm>
        </p:grpSpPr>
        <p:pic>
          <p:nvPicPr>
            <p:cNvPr id="13" name="Picture 12">
              <a:extLst>
                <a:ext uri="{FF2B5EF4-FFF2-40B4-BE49-F238E27FC236}">
                  <a16:creationId xmlns:a16="http://schemas.microsoft.com/office/drawing/2014/main" id="{AB0059A2-FC2A-74EE-9007-C5B828482F53}"/>
                </a:ext>
              </a:extLst>
            </p:cNvPr>
            <p:cNvPicPr>
              <a:picLocks noChangeAspect="1"/>
            </p:cNvPicPr>
            <p:nvPr/>
          </p:nvPicPr>
          <p:blipFill>
            <a:blip r:embed="rId7"/>
            <a:srcRect/>
            <a:stretch/>
          </p:blipFill>
          <p:spPr>
            <a:xfrm>
              <a:off x="6093527" y="2204756"/>
              <a:ext cx="2309392" cy="1254769"/>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977AC09C-964A-BCBC-46BD-175CCB0943C7}"/>
                </a:ext>
              </a:extLst>
            </p:cNvPr>
            <p:cNvPicPr>
              <a:picLocks noChangeAspect="1"/>
            </p:cNvPicPr>
            <p:nvPr/>
          </p:nvPicPr>
          <p:blipFill>
            <a:blip r:embed="rId8"/>
            <a:stretch>
              <a:fillRect/>
            </a:stretch>
          </p:blipFill>
          <p:spPr>
            <a:xfrm>
              <a:off x="1281849" y="2455153"/>
              <a:ext cx="1211091" cy="842300"/>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4B89672A-AB4B-FCF2-7D0F-49335B9A257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24564" y="2365240"/>
              <a:ext cx="971347" cy="971347"/>
            </a:xfrm>
            <a:prstGeom prst="rect">
              <a:avLst/>
            </a:prstGeom>
          </p:spPr>
        </p:pic>
        <p:pic>
          <p:nvPicPr>
            <p:cNvPr id="16" name="Picture 15" descr="Logo&#10;&#10;Description automatically generated">
              <a:extLst>
                <a:ext uri="{FF2B5EF4-FFF2-40B4-BE49-F238E27FC236}">
                  <a16:creationId xmlns:a16="http://schemas.microsoft.com/office/drawing/2014/main" id="{9484710B-0B94-5CD3-2EBE-86C97C35661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655467" y="2359223"/>
              <a:ext cx="1447011" cy="1027379"/>
            </a:xfrm>
            <a:prstGeom prst="rect">
              <a:avLst/>
            </a:prstGeom>
          </p:spPr>
        </p:pic>
        <p:pic>
          <p:nvPicPr>
            <p:cNvPr id="17" name="Picture 16" descr="Logo&#10;&#10;Description automatically generated">
              <a:extLst>
                <a:ext uri="{FF2B5EF4-FFF2-40B4-BE49-F238E27FC236}">
                  <a16:creationId xmlns:a16="http://schemas.microsoft.com/office/drawing/2014/main" id="{F04BD318-D97B-D4C8-4CD6-2E2B5F372CE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80428" y="2430110"/>
              <a:ext cx="1782886" cy="943792"/>
            </a:xfrm>
            <a:prstGeom prst="rect">
              <a:avLst/>
            </a:prstGeom>
          </p:spPr>
        </p:pic>
        <p:pic>
          <p:nvPicPr>
            <p:cNvPr id="18" name="Image 5" descr="Une image contenant texte&#10;&#10;Description générée automatiquement">
              <a:extLst>
                <a:ext uri="{FF2B5EF4-FFF2-40B4-BE49-F238E27FC236}">
                  <a16:creationId xmlns:a16="http://schemas.microsoft.com/office/drawing/2014/main" id="{49873226-1F4D-85CE-3480-4DBF183EC2D6}"/>
                </a:ext>
              </a:extLst>
            </p:cNvPr>
            <p:cNvPicPr>
              <a:picLocks noChangeAspect="1"/>
            </p:cNvPicPr>
            <p:nvPr/>
          </p:nvPicPr>
          <p:blipFill>
            <a:blip r:embed="rId12"/>
            <a:stretch>
              <a:fillRect/>
            </a:stretch>
          </p:blipFill>
          <p:spPr>
            <a:xfrm>
              <a:off x="4507460" y="2490332"/>
              <a:ext cx="1789181" cy="943793"/>
            </a:xfrm>
            <a:prstGeom prst="rect">
              <a:avLst/>
            </a:prstGeom>
          </p:spPr>
        </p:pic>
      </p:grpSp>
      <p:sp>
        <p:nvSpPr>
          <p:cNvPr id="19" name="Text Placeholder 10">
            <a:extLst>
              <a:ext uri="{FF2B5EF4-FFF2-40B4-BE49-F238E27FC236}">
                <a16:creationId xmlns:a16="http://schemas.microsoft.com/office/drawing/2014/main" id="{B0E166EC-B6E2-20A5-37D5-B4466183A0CC}"/>
              </a:ext>
            </a:extLst>
          </p:cNvPr>
          <p:cNvSpPr txBox="1">
            <a:spLocks/>
          </p:cNvSpPr>
          <p:nvPr/>
        </p:nvSpPr>
        <p:spPr>
          <a:xfrm>
            <a:off x="1174102" y="2200270"/>
            <a:ext cx="1837093" cy="302435"/>
          </a:xfrm>
          <a:prstGeom prst="rect">
            <a:avLst/>
          </a:prstGeom>
        </p:spPr>
        <p:txBody>
          <a:bodyPr/>
          <a:lstStyle>
            <a:lvl1pPr marL="9525" indent="-9525" algn="l" defTabSz="914400" rtl="0" eaLnBrk="1" latinLnBrk="0" hangingPunct="1">
              <a:lnSpc>
                <a:spcPct val="90000"/>
              </a:lnSpc>
              <a:spcBef>
                <a:spcPts val="1000"/>
              </a:spcBef>
              <a:buFont typeface="Arial"/>
              <a:buNone/>
              <a:tabLst/>
              <a:defRPr sz="1600" b="0" i="0"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b="1">
                <a:solidFill>
                  <a:schemeClr val="accent1"/>
                </a:solidFill>
              </a:rPr>
              <a:t>Donors:</a:t>
            </a:r>
          </a:p>
        </p:txBody>
      </p:sp>
      <p:cxnSp>
        <p:nvCxnSpPr>
          <p:cNvPr id="53" name="Straight Connector 52">
            <a:extLst>
              <a:ext uri="{FF2B5EF4-FFF2-40B4-BE49-F238E27FC236}">
                <a16:creationId xmlns:a16="http://schemas.microsoft.com/office/drawing/2014/main" id="{C95C197A-F8A5-72DE-CC4F-22B9C0253764}"/>
              </a:ext>
            </a:extLst>
          </p:cNvPr>
          <p:cNvCxnSpPr>
            <a:cxnSpLocks/>
          </p:cNvCxnSpPr>
          <p:nvPr/>
        </p:nvCxnSpPr>
        <p:spPr>
          <a:xfrm flipV="1">
            <a:off x="875972" y="3860196"/>
            <a:ext cx="10225321" cy="10459"/>
          </a:xfrm>
          <a:prstGeom prst="line">
            <a:avLst/>
          </a:prstGeom>
          <a:ln w="6350">
            <a:solidFill>
              <a:schemeClr val="accent1"/>
            </a:solidFill>
          </a:ln>
        </p:spPr>
        <p:style>
          <a:lnRef idx="1">
            <a:schemeClr val="dk1"/>
          </a:lnRef>
          <a:fillRef idx="0">
            <a:schemeClr val="dk1"/>
          </a:fillRef>
          <a:effectRef idx="0">
            <a:schemeClr val="dk1"/>
          </a:effectRef>
          <a:fontRef idx="minor">
            <a:schemeClr val="tx1"/>
          </a:fontRef>
        </p:style>
      </p:cxnSp>
      <p:grpSp>
        <p:nvGrpSpPr>
          <p:cNvPr id="57" name="Google Shape;7673;p55">
            <a:extLst>
              <a:ext uri="{FF2B5EF4-FFF2-40B4-BE49-F238E27FC236}">
                <a16:creationId xmlns:a16="http://schemas.microsoft.com/office/drawing/2014/main" id="{BA997A82-0246-A651-0F9A-193ECC3D1564}"/>
              </a:ext>
            </a:extLst>
          </p:cNvPr>
          <p:cNvGrpSpPr/>
          <p:nvPr/>
        </p:nvGrpSpPr>
        <p:grpSpPr>
          <a:xfrm>
            <a:off x="12180454" y="4935374"/>
            <a:ext cx="515449" cy="457761"/>
            <a:chOff x="3584280" y="3699191"/>
            <a:chExt cx="358069" cy="317995"/>
          </a:xfrm>
          <a:solidFill>
            <a:schemeClr val="accent1"/>
          </a:solidFill>
        </p:grpSpPr>
        <p:sp>
          <p:nvSpPr>
            <p:cNvPr id="90" name="Google Shape;7674;p55">
              <a:extLst>
                <a:ext uri="{FF2B5EF4-FFF2-40B4-BE49-F238E27FC236}">
                  <a16:creationId xmlns:a16="http://schemas.microsoft.com/office/drawing/2014/main" id="{E8565ACC-BE39-D764-AECF-D572BAC00872}"/>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91" name="Google Shape;7675;p55">
              <a:extLst>
                <a:ext uri="{FF2B5EF4-FFF2-40B4-BE49-F238E27FC236}">
                  <a16:creationId xmlns:a16="http://schemas.microsoft.com/office/drawing/2014/main" id="{EF4A4894-DA6F-ABAE-818B-B8D0FC6668C0}"/>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92" name="Google Shape;7676;p55">
              <a:extLst>
                <a:ext uri="{FF2B5EF4-FFF2-40B4-BE49-F238E27FC236}">
                  <a16:creationId xmlns:a16="http://schemas.microsoft.com/office/drawing/2014/main" id="{1285E196-0FF6-3E34-C7DB-7905702222CE}"/>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93" name="Google Shape;7677;p55">
              <a:extLst>
                <a:ext uri="{FF2B5EF4-FFF2-40B4-BE49-F238E27FC236}">
                  <a16:creationId xmlns:a16="http://schemas.microsoft.com/office/drawing/2014/main" id="{837E7C12-D085-5D58-71A8-C8B5D432BA80}"/>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grpSp>
      <p:sp>
        <p:nvSpPr>
          <p:cNvPr id="58" name="TextBox 6">
            <a:extLst>
              <a:ext uri="{FF2B5EF4-FFF2-40B4-BE49-F238E27FC236}">
                <a16:creationId xmlns:a16="http://schemas.microsoft.com/office/drawing/2014/main" id="{C936631C-742C-E98C-9216-B2796B2DE9EC}"/>
              </a:ext>
            </a:extLst>
          </p:cNvPr>
          <p:cNvSpPr txBox="1"/>
          <p:nvPr/>
        </p:nvSpPr>
        <p:spPr bwMode="auto">
          <a:xfrm>
            <a:off x="12737821" y="4783435"/>
            <a:ext cx="19153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Don‘t</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forget</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to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replace</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logos</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for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financial</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donor</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and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partners</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involved</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in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developing</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the original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training</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material</a:t>
            </a:r>
          </a:p>
        </p:txBody>
      </p:sp>
      <p:grpSp>
        <p:nvGrpSpPr>
          <p:cNvPr id="59" name="Google Shape;7454;p55">
            <a:extLst>
              <a:ext uri="{FF2B5EF4-FFF2-40B4-BE49-F238E27FC236}">
                <a16:creationId xmlns:a16="http://schemas.microsoft.com/office/drawing/2014/main" id="{65B1A0AC-97FB-BA75-B659-74B0CD2D6E8C}"/>
              </a:ext>
            </a:extLst>
          </p:cNvPr>
          <p:cNvGrpSpPr/>
          <p:nvPr/>
        </p:nvGrpSpPr>
        <p:grpSpPr>
          <a:xfrm>
            <a:off x="-2319615" y="616749"/>
            <a:ext cx="453921" cy="453418"/>
            <a:chOff x="5823294" y="2309751"/>
            <a:chExt cx="315327" cy="314978"/>
          </a:xfrm>
          <a:solidFill>
            <a:schemeClr val="accent1"/>
          </a:solidFill>
        </p:grpSpPr>
        <p:sp>
          <p:nvSpPr>
            <p:cNvPr id="73" name="Google Shape;7455;p55">
              <a:extLst>
                <a:ext uri="{FF2B5EF4-FFF2-40B4-BE49-F238E27FC236}">
                  <a16:creationId xmlns:a16="http://schemas.microsoft.com/office/drawing/2014/main" id="{7DA6CF2B-94E9-1609-7B75-C70DF8D5D9F0}"/>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74" name="Google Shape;7456;p55">
              <a:extLst>
                <a:ext uri="{FF2B5EF4-FFF2-40B4-BE49-F238E27FC236}">
                  <a16:creationId xmlns:a16="http://schemas.microsoft.com/office/drawing/2014/main" id="{94156CBA-4316-0A4A-12A0-AAB3A4992549}"/>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75" name="Google Shape;7457;p55">
              <a:extLst>
                <a:ext uri="{FF2B5EF4-FFF2-40B4-BE49-F238E27FC236}">
                  <a16:creationId xmlns:a16="http://schemas.microsoft.com/office/drawing/2014/main" id="{ABC35618-1280-BCCD-D3C1-658858A7E5BE}"/>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76" name="Google Shape;7458;p55">
              <a:extLst>
                <a:ext uri="{FF2B5EF4-FFF2-40B4-BE49-F238E27FC236}">
                  <a16:creationId xmlns:a16="http://schemas.microsoft.com/office/drawing/2014/main" id="{9062441B-CDC2-0E03-94B0-EE12D658806E}"/>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77" name="Google Shape;7459;p55">
              <a:extLst>
                <a:ext uri="{FF2B5EF4-FFF2-40B4-BE49-F238E27FC236}">
                  <a16:creationId xmlns:a16="http://schemas.microsoft.com/office/drawing/2014/main" id="{AB8B4C2B-329A-A299-31F5-EB5DD3891180}"/>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78" name="Google Shape;7460;p55">
              <a:extLst>
                <a:ext uri="{FF2B5EF4-FFF2-40B4-BE49-F238E27FC236}">
                  <a16:creationId xmlns:a16="http://schemas.microsoft.com/office/drawing/2014/main" id="{2CFA4148-8E3E-E35C-0689-9302848A0710}"/>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79" name="Google Shape;7461;p55">
              <a:extLst>
                <a:ext uri="{FF2B5EF4-FFF2-40B4-BE49-F238E27FC236}">
                  <a16:creationId xmlns:a16="http://schemas.microsoft.com/office/drawing/2014/main" id="{7E997776-7ED2-A34F-C418-09FCAFE11110}"/>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80" name="Google Shape;7462;p55">
              <a:extLst>
                <a:ext uri="{FF2B5EF4-FFF2-40B4-BE49-F238E27FC236}">
                  <a16:creationId xmlns:a16="http://schemas.microsoft.com/office/drawing/2014/main" id="{9FB58187-4B2E-8437-F2E0-CC3FF90E2962}"/>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81" name="Google Shape;7463;p55">
              <a:extLst>
                <a:ext uri="{FF2B5EF4-FFF2-40B4-BE49-F238E27FC236}">
                  <a16:creationId xmlns:a16="http://schemas.microsoft.com/office/drawing/2014/main" id="{CBB4F223-D7DC-CC88-D0FB-A54F8183A17C}"/>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82" name="Google Shape;7464;p55">
              <a:extLst>
                <a:ext uri="{FF2B5EF4-FFF2-40B4-BE49-F238E27FC236}">
                  <a16:creationId xmlns:a16="http://schemas.microsoft.com/office/drawing/2014/main" id="{F7A876E1-A1DB-14E6-EE56-85814FFD52E0}"/>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83" name="Google Shape;7465;p55">
              <a:extLst>
                <a:ext uri="{FF2B5EF4-FFF2-40B4-BE49-F238E27FC236}">
                  <a16:creationId xmlns:a16="http://schemas.microsoft.com/office/drawing/2014/main" id="{60D95006-2FF5-8D7B-B547-DB5CF45A7ECB}"/>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84" name="Google Shape;7466;p55">
              <a:extLst>
                <a:ext uri="{FF2B5EF4-FFF2-40B4-BE49-F238E27FC236}">
                  <a16:creationId xmlns:a16="http://schemas.microsoft.com/office/drawing/2014/main" id="{EADE6C99-4007-A4C5-CC51-869ACE1BB8D9}"/>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85" name="Google Shape;7467;p55">
              <a:extLst>
                <a:ext uri="{FF2B5EF4-FFF2-40B4-BE49-F238E27FC236}">
                  <a16:creationId xmlns:a16="http://schemas.microsoft.com/office/drawing/2014/main" id="{E3DA4340-E25B-05A4-5F88-2DA760A19F6A}"/>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86" name="Google Shape;7468;p55">
              <a:extLst>
                <a:ext uri="{FF2B5EF4-FFF2-40B4-BE49-F238E27FC236}">
                  <a16:creationId xmlns:a16="http://schemas.microsoft.com/office/drawing/2014/main" id="{B32BC6B5-C463-C474-574F-E54055EA1B29}"/>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87" name="Google Shape;7469;p55">
              <a:extLst>
                <a:ext uri="{FF2B5EF4-FFF2-40B4-BE49-F238E27FC236}">
                  <a16:creationId xmlns:a16="http://schemas.microsoft.com/office/drawing/2014/main" id="{2207D893-892F-79F9-86F3-72A34893FEAB}"/>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88" name="Google Shape;7470;p55">
              <a:extLst>
                <a:ext uri="{FF2B5EF4-FFF2-40B4-BE49-F238E27FC236}">
                  <a16:creationId xmlns:a16="http://schemas.microsoft.com/office/drawing/2014/main" id="{7CF0F297-1130-3A8E-8EF3-E71DAA94D8C6}"/>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89" name="Google Shape;7471;p55">
              <a:extLst>
                <a:ext uri="{FF2B5EF4-FFF2-40B4-BE49-F238E27FC236}">
                  <a16:creationId xmlns:a16="http://schemas.microsoft.com/office/drawing/2014/main" id="{88C73D1F-8D87-2814-7A95-1017AF8BB657}"/>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grpSp>
      <p:grpSp>
        <p:nvGrpSpPr>
          <p:cNvPr id="60" name="Google Shape;7441;p55">
            <a:extLst>
              <a:ext uri="{FF2B5EF4-FFF2-40B4-BE49-F238E27FC236}">
                <a16:creationId xmlns:a16="http://schemas.microsoft.com/office/drawing/2014/main" id="{5C6317CB-1939-3DFC-613F-23D916027A60}"/>
              </a:ext>
            </a:extLst>
          </p:cNvPr>
          <p:cNvGrpSpPr/>
          <p:nvPr/>
        </p:nvGrpSpPr>
        <p:grpSpPr>
          <a:xfrm>
            <a:off x="-2461140" y="4783435"/>
            <a:ext cx="518741" cy="494422"/>
            <a:chOff x="6870193" y="2295620"/>
            <a:chExt cx="360356" cy="343462"/>
          </a:xfrm>
          <a:solidFill>
            <a:srgbClr val="9E2886"/>
          </a:solidFill>
        </p:grpSpPr>
        <p:sp>
          <p:nvSpPr>
            <p:cNvPr id="71" name="Google Shape;7442;p55">
              <a:extLst>
                <a:ext uri="{FF2B5EF4-FFF2-40B4-BE49-F238E27FC236}">
                  <a16:creationId xmlns:a16="http://schemas.microsoft.com/office/drawing/2014/main" id="{342AC179-095E-0BC5-766E-564BC9639A9F}"/>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32323"/>
                </a:solidFill>
                <a:effectLst/>
                <a:uLnTx/>
                <a:uFillTx/>
                <a:latin typeface="Roboto"/>
                <a:ea typeface="+mn-ea"/>
                <a:cs typeface="+mn-cs"/>
              </a:endParaRPr>
            </a:p>
          </p:txBody>
        </p:sp>
        <p:sp>
          <p:nvSpPr>
            <p:cNvPr id="72" name="Google Shape;7443;p55">
              <a:extLst>
                <a:ext uri="{FF2B5EF4-FFF2-40B4-BE49-F238E27FC236}">
                  <a16:creationId xmlns:a16="http://schemas.microsoft.com/office/drawing/2014/main" id="{E2AF9E37-7B92-F818-9AA7-BCEBCF4738E8}"/>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32323"/>
                </a:solidFill>
                <a:effectLst/>
                <a:uLnTx/>
                <a:uFillTx/>
                <a:latin typeface="Roboto"/>
                <a:ea typeface="+mn-ea"/>
                <a:cs typeface="+mn-cs"/>
              </a:endParaRPr>
            </a:p>
          </p:txBody>
        </p:sp>
      </p:grpSp>
      <p:sp>
        <p:nvSpPr>
          <p:cNvPr id="61" name="TextBox 28">
            <a:extLst>
              <a:ext uri="{FF2B5EF4-FFF2-40B4-BE49-F238E27FC236}">
                <a16:creationId xmlns:a16="http://schemas.microsoft.com/office/drawing/2014/main" id="{CCBF9068-307F-FB79-C853-C9163CB7F0F9}"/>
              </a:ext>
            </a:extLst>
          </p:cNvPr>
          <p:cNvSpPr txBox="1"/>
          <p:nvPr/>
        </p:nvSpPr>
        <p:spPr bwMode="auto">
          <a:xfrm>
            <a:off x="-1869489" y="4783435"/>
            <a:ext cx="158973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de-DE" sz="1400">
                <a:solidFill>
                  <a:srgbClr val="232323"/>
                </a:solidFill>
                <a:latin typeface="Gravur-Condensed" panose="02000506020000020004" pitchFamily="2" charset="0"/>
                <a:ea typeface="Gravur-Condensed" charset="0"/>
                <a:cs typeface="Gravur-Condensed" charset="0"/>
              </a:rPr>
              <a:t>Place</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your</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organisations</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logo on the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bottom</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right</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with</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the MobiliseYourCity logo and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use</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it</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as</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standard</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format</a:t>
            </a:r>
            <a:endPar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endParaRPr>
          </a:p>
        </p:txBody>
      </p:sp>
      <p:sp>
        <p:nvSpPr>
          <p:cNvPr id="62" name="TextBox 29">
            <a:extLst>
              <a:ext uri="{FF2B5EF4-FFF2-40B4-BE49-F238E27FC236}">
                <a16:creationId xmlns:a16="http://schemas.microsoft.com/office/drawing/2014/main" id="{6D673E9B-A378-0E82-E910-59347107CF2E}"/>
              </a:ext>
            </a:extLst>
          </p:cNvPr>
          <p:cNvSpPr txBox="1"/>
          <p:nvPr/>
        </p:nvSpPr>
        <p:spPr bwMode="auto">
          <a:xfrm>
            <a:off x="-1776169" y="474126"/>
            <a:ext cx="15897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Aim</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to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spend</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about</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1"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30 </a:t>
            </a:r>
            <a:r>
              <a:rPr kumimoji="0" lang="de-DE" sz="1400" b="1"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secs</a:t>
            </a:r>
            <a:r>
              <a:rPr kumimoji="0" lang="de-DE" sz="1400" b="1"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on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this</a:t>
            </a:r>
            <a:r>
              <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panose="02000506020000020004" pitchFamily="2" charset="0"/>
                <a:ea typeface="Gravur-Condensed" charset="0"/>
                <a:cs typeface="Gravur-Condensed" charset="0"/>
              </a:rPr>
              <a:t>slide</a:t>
            </a:r>
            <a:endPar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endParaRPr>
          </a:p>
        </p:txBody>
      </p:sp>
      <p:sp>
        <p:nvSpPr>
          <p:cNvPr id="63" name="TextBox 30">
            <a:extLst>
              <a:ext uri="{FF2B5EF4-FFF2-40B4-BE49-F238E27FC236}">
                <a16:creationId xmlns:a16="http://schemas.microsoft.com/office/drawing/2014/main" id="{11676E55-D800-F78E-5023-29FC6EF2C6DF}"/>
              </a:ext>
            </a:extLst>
          </p:cNvPr>
          <p:cNvSpPr txBox="1"/>
          <p:nvPr/>
        </p:nvSpPr>
        <p:spPr bwMode="auto">
          <a:xfrm>
            <a:off x="12820183" y="518087"/>
            <a:ext cx="20090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1" i="0" u="none" strike="noStrike" kern="1200" cap="none" spc="0" normalizeH="0" baseline="0" noProof="0">
                <a:ln>
                  <a:noFill/>
                </a:ln>
                <a:solidFill>
                  <a:srgbClr val="9E2986"/>
                </a:solidFill>
                <a:effectLst/>
                <a:uLnTx/>
                <a:uFillTx/>
                <a:latin typeface="Gravur-Condensed" panose="02000506020000020004" pitchFamily="2" charset="0"/>
                <a:ea typeface="Gravur-Condensed" charset="0"/>
                <a:cs typeface="Gravur-Condensed" charset="0"/>
              </a:rPr>
              <a:t>Alternative Method: </a:t>
            </a: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400">
                <a:solidFill>
                  <a:srgbClr val="232323"/>
                </a:solidFill>
                <a:latin typeface="Gravur-Condensed" panose="02000506020000020004" pitchFamily="2" charset="0"/>
                <a:ea typeface="Gravur-Condensed" charset="0"/>
                <a:cs typeface="Gravur-Condensed" charset="0"/>
              </a:rPr>
              <a:t>Showing this slide is mandatory before the training begins</a:t>
            </a:r>
            <a:endParaRPr kumimoji="0" lang="de-DE" sz="1400" b="0" i="0" u="none" strike="noStrike" kern="1200" cap="none" spc="0" normalizeH="0" baseline="0" noProof="0">
              <a:ln>
                <a:noFill/>
              </a:ln>
              <a:solidFill>
                <a:srgbClr val="232323"/>
              </a:solidFill>
              <a:effectLst/>
              <a:uLnTx/>
              <a:uFillTx/>
              <a:latin typeface="Gravur-Condensed" panose="02000506020000020004" pitchFamily="2" charset="0"/>
              <a:ea typeface="Gravur-Condensed" charset="0"/>
              <a:cs typeface="Gravur-Condensed" charset="0"/>
            </a:endParaRPr>
          </a:p>
        </p:txBody>
      </p:sp>
      <p:grpSp>
        <p:nvGrpSpPr>
          <p:cNvPr id="64" name="Google Shape;8931;p57">
            <a:extLst>
              <a:ext uri="{FF2B5EF4-FFF2-40B4-BE49-F238E27FC236}">
                <a16:creationId xmlns:a16="http://schemas.microsoft.com/office/drawing/2014/main" id="{890E57F2-9B7F-1E2C-1280-7176CAE78F4C}"/>
              </a:ext>
            </a:extLst>
          </p:cNvPr>
          <p:cNvGrpSpPr/>
          <p:nvPr/>
        </p:nvGrpSpPr>
        <p:grpSpPr>
          <a:xfrm>
            <a:off x="12263515" y="633871"/>
            <a:ext cx="557927" cy="547121"/>
            <a:chOff x="3095745" y="3805393"/>
            <a:chExt cx="352840" cy="354718"/>
          </a:xfrm>
          <a:solidFill>
            <a:schemeClr val="accent1"/>
          </a:solidFill>
        </p:grpSpPr>
        <p:sp>
          <p:nvSpPr>
            <p:cNvPr id="65" name="Google Shape;8932;p57">
              <a:extLst>
                <a:ext uri="{FF2B5EF4-FFF2-40B4-BE49-F238E27FC236}">
                  <a16:creationId xmlns:a16="http://schemas.microsoft.com/office/drawing/2014/main" id="{7F990562-0326-70CA-5D1B-22A74EF54FE3}"/>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66" name="Google Shape;8933;p57">
              <a:extLst>
                <a:ext uri="{FF2B5EF4-FFF2-40B4-BE49-F238E27FC236}">
                  <a16:creationId xmlns:a16="http://schemas.microsoft.com/office/drawing/2014/main" id="{90DE20A5-2CA8-71AD-B952-E837D621D29E}"/>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67" name="Google Shape;8934;p57">
              <a:extLst>
                <a:ext uri="{FF2B5EF4-FFF2-40B4-BE49-F238E27FC236}">
                  <a16:creationId xmlns:a16="http://schemas.microsoft.com/office/drawing/2014/main" id="{1F2CA2E5-0628-5CAD-80B7-FD7AD519D47B}"/>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68" name="Google Shape;8935;p57">
              <a:extLst>
                <a:ext uri="{FF2B5EF4-FFF2-40B4-BE49-F238E27FC236}">
                  <a16:creationId xmlns:a16="http://schemas.microsoft.com/office/drawing/2014/main" id="{61612414-F8AF-DB20-2E1D-1912E090F5C8}"/>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69" name="Google Shape;8936;p57">
              <a:extLst>
                <a:ext uri="{FF2B5EF4-FFF2-40B4-BE49-F238E27FC236}">
                  <a16:creationId xmlns:a16="http://schemas.microsoft.com/office/drawing/2014/main" id="{173BD265-A94E-9AD7-9CC2-DBE230605FA4}"/>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70" name="Google Shape;8937;p57">
              <a:extLst>
                <a:ext uri="{FF2B5EF4-FFF2-40B4-BE49-F238E27FC236}">
                  <a16:creationId xmlns:a16="http://schemas.microsoft.com/office/drawing/2014/main" id="{EBD52F7C-C4D8-6518-A197-9B993F4AAB81}"/>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grp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grpSp>
      <p:pic>
        <p:nvPicPr>
          <p:cNvPr id="95" name="Picture 2">
            <a:extLst>
              <a:ext uri="{FF2B5EF4-FFF2-40B4-BE49-F238E27FC236}">
                <a16:creationId xmlns:a16="http://schemas.microsoft.com/office/drawing/2014/main" id="{FEACFE67-5C7D-4B46-9B94-D21C25879E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5312" y="4497940"/>
            <a:ext cx="1074645" cy="43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3018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835FEB70-9FB7-4B88-81ED-6CB310EDCE17}"/>
              </a:ext>
            </a:extLst>
          </p:cNvPr>
          <p:cNvGraphicFramePr>
            <a:graphicFrameLocks noGrp="1"/>
          </p:cNvGraphicFramePr>
          <p:nvPr>
            <p:extLst>
              <p:ext uri="{D42A27DB-BD31-4B8C-83A1-F6EECF244321}">
                <p14:modId xmlns:p14="http://schemas.microsoft.com/office/powerpoint/2010/main" val="7450869"/>
              </p:ext>
            </p:extLst>
          </p:nvPr>
        </p:nvGraphicFramePr>
        <p:xfrm>
          <a:off x="487865" y="757165"/>
          <a:ext cx="7742093" cy="5506773"/>
        </p:xfrm>
        <a:graphic>
          <a:graphicData uri="http://schemas.openxmlformats.org/drawingml/2006/table">
            <a:tbl>
              <a:tblPr firstRow="1" bandRow="1">
                <a:noFill/>
              </a:tblPr>
              <a:tblGrid>
                <a:gridCol w="1180340">
                  <a:extLst>
                    <a:ext uri="{9D8B030D-6E8A-4147-A177-3AD203B41FA5}">
                      <a16:colId xmlns:a16="http://schemas.microsoft.com/office/drawing/2014/main" val="3362309874"/>
                    </a:ext>
                  </a:extLst>
                </a:gridCol>
                <a:gridCol w="2689671">
                  <a:extLst>
                    <a:ext uri="{9D8B030D-6E8A-4147-A177-3AD203B41FA5}">
                      <a16:colId xmlns:a16="http://schemas.microsoft.com/office/drawing/2014/main" val="501753641"/>
                    </a:ext>
                  </a:extLst>
                </a:gridCol>
                <a:gridCol w="3872082">
                  <a:extLst>
                    <a:ext uri="{9D8B030D-6E8A-4147-A177-3AD203B41FA5}">
                      <a16:colId xmlns:a16="http://schemas.microsoft.com/office/drawing/2014/main" val="1419945857"/>
                    </a:ext>
                  </a:extLst>
                </a:gridCol>
              </a:tblGrid>
              <a:tr h="446311">
                <a:tc>
                  <a:txBody>
                    <a:bodyPr/>
                    <a:lstStyle/>
                    <a:p>
                      <a:pPr marL="0" marR="0" lvl="0" indent="0" algn="ctr" rtl="0">
                        <a:spcBef>
                          <a:spcPts val="0"/>
                        </a:spcBef>
                        <a:spcAft>
                          <a:spcPts val="0"/>
                        </a:spcAft>
                        <a:buNone/>
                      </a:pPr>
                      <a:r>
                        <a:rPr lang="fr-FR" sz="1200" b="1" u="none" strike="noStrike" cap="none">
                          <a:solidFill>
                            <a:schemeClr val="tx2"/>
                          </a:solidFill>
                          <a:latin typeface="Roboto" panose="02000000000000000000" pitchFamily="2" charset="0"/>
                          <a:ea typeface="Roboto" panose="02000000000000000000" pitchFamily="2" charset="0"/>
                        </a:rPr>
                        <a:t>TYPE OF RISK</a:t>
                      </a:r>
                      <a:endParaRPr lang="fr-FR" sz="1200" b="1">
                        <a:solidFill>
                          <a:schemeClr val="tx2"/>
                        </a:solidFill>
                        <a:latin typeface="Roboto" panose="02000000000000000000" pitchFamily="2" charset="0"/>
                        <a:ea typeface="Roboto" panose="02000000000000000000" pitchFamily="2"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tc>
                  <a:txBody>
                    <a:bodyPr/>
                    <a:lstStyle/>
                    <a:p>
                      <a:pPr marL="0" marR="0" lvl="0" indent="0" algn="ctr" rtl="0">
                        <a:spcBef>
                          <a:spcPts val="0"/>
                        </a:spcBef>
                        <a:spcAft>
                          <a:spcPts val="0"/>
                        </a:spcAft>
                        <a:buNone/>
                      </a:pPr>
                      <a:r>
                        <a:rPr lang="fr-FR" sz="1200" b="1">
                          <a:solidFill>
                            <a:schemeClr val="tx2"/>
                          </a:solidFill>
                          <a:latin typeface="Roboto" panose="02000000000000000000" pitchFamily="2" charset="0"/>
                          <a:ea typeface="Roboto" panose="02000000000000000000" pitchFamily="2" charset="0"/>
                        </a:rPr>
                        <a:t>EXAMPLE OF RISK</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tc>
                  <a:txBody>
                    <a:bodyPr/>
                    <a:lstStyle/>
                    <a:p>
                      <a:pPr marL="0" marR="0" lvl="0" indent="0" algn="ctr" rtl="0">
                        <a:spcBef>
                          <a:spcPts val="0"/>
                        </a:spcBef>
                        <a:spcAft>
                          <a:spcPts val="0"/>
                        </a:spcAft>
                        <a:buNone/>
                      </a:pPr>
                      <a:r>
                        <a:rPr lang="fr-FR" sz="1200" b="1">
                          <a:solidFill>
                            <a:schemeClr val="tx2"/>
                          </a:solidFill>
                          <a:latin typeface="Roboto" panose="02000000000000000000" pitchFamily="2" charset="0"/>
                          <a:ea typeface="Roboto" panose="02000000000000000000" pitchFamily="2" charset="0"/>
                        </a:rPr>
                        <a:t>MITIGATION</a:t>
                      </a: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07889748"/>
                  </a:ext>
                </a:extLst>
              </a:tr>
              <a:tr h="332964">
                <a:tc>
                  <a:txBody>
                    <a:bodyPr/>
                    <a:lstStyle/>
                    <a:p>
                      <a:pPr marL="0" marR="0" lvl="0" indent="0" algn="l" rtl="0">
                        <a:spcBef>
                          <a:spcPts val="0"/>
                        </a:spcBef>
                        <a:spcAft>
                          <a:spcPts val="0"/>
                        </a:spcAft>
                        <a:buNone/>
                      </a:pPr>
                      <a:r>
                        <a:rPr lang="fr-FR" sz="1200" b="0" err="1">
                          <a:solidFill>
                            <a:schemeClr val="tx2"/>
                          </a:solidFill>
                          <a:latin typeface="Roboto" panose="02000000000000000000" pitchFamily="2" charset="0"/>
                          <a:ea typeface="Roboto" panose="02000000000000000000" pitchFamily="2" charset="0"/>
                        </a:rPr>
                        <a:t>Environmental</a:t>
                      </a:r>
                      <a:endParaRPr sz="1200" b="0">
                        <a:solidFill>
                          <a:schemeClr val="tx2"/>
                        </a:solidFill>
                        <a:latin typeface="Roboto" panose="02000000000000000000" pitchFamily="2" charset="0"/>
                        <a:ea typeface="Roboto" panose="02000000000000000000" pitchFamily="2"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40000"/>
                        <a:lumOff val="60000"/>
                      </a:schemeClr>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cs typeface="+mn-cs"/>
                        </a:rPr>
                        <a:t>Bad </a:t>
                      </a:r>
                      <a:r>
                        <a:rPr lang="fr-FR" sz="1200" b="0" i="0" kern="1200" err="1">
                          <a:solidFill>
                            <a:schemeClr val="tx2"/>
                          </a:solidFill>
                          <a:latin typeface="Roboto" panose="02000000000000000000" pitchFamily="2" charset="0"/>
                          <a:ea typeface="Roboto" panose="02000000000000000000" pitchFamily="2" charset="0"/>
                          <a:cs typeface="+mn-cs"/>
                        </a:rPr>
                        <a:t>weather</a:t>
                      </a:r>
                      <a:r>
                        <a:rPr lang="fr-FR" sz="1200" b="0" i="0" kern="1200">
                          <a:solidFill>
                            <a:schemeClr val="tx2"/>
                          </a:solidFill>
                          <a:latin typeface="Roboto" panose="02000000000000000000" pitchFamily="2" charset="0"/>
                          <a:ea typeface="Roboto" panose="02000000000000000000" pitchFamily="2" charset="0"/>
                          <a:cs typeface="+mn-cs"/>
                        </a:rPr>
                        <a:t> conditions</a:t>
                      </a:r>
                      <a:endParaRPr sz="1200" b="0" i="0" kern="1200">
                        <a:solidFill>
                          <a:schemeClr val="tx2"/>
                        </a:solidFill>
                        <a:latin typeface="Roboto" panose="02000000000000000000" pitchFamily="2" charset="0"/>
                        <a:ea typeface="Roboto" panose="02000000000000000000" pitchFamily="2" charset="0"/>
                        <a:cs typeface="+mn-cs"/>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cs typeface="+mn-cs"/>
                        </a:rPr>
                        <a:t>Reactivity</a:t>
                      </a:r>
                      <a:r>
                        <a:rPr lang="fr-FR" sz="1200" b="0" i="0" kern="1200">
                          <a:solidFill>
                            <a:schemeClr val="tx2"/>
                          </a:solidFill>
                          <a:latin typeface="Roboto" panose="02000000000000000000" pitchFamily="2" charset="0"/>
                          <a:ea typeface="Roboto" panose="02000000000000000000" pitchFamily="2" charset="0"/>
                          <a:cs typeface="+mn-cs"/>
                        </a:rPr>
                        <a:t> to </a:t>
                      </a:r>
                      <a:r>
                        <a:rPr lang="fr-FR" sz="1200" b="0" i="0" kern="1200" err="1">
                          <a:solidFill>
                            <a:schemeClr val="tx2"/>
                          </a:solidFill>
                          <a:latin typeface="Roboto" panose="02000000000000000000" pitchFamily="2" charset="0"/>
                          <a:ea typeface="Roboto" panose="02000000000000000000" pitchFamily="2" charset="0"/>
                          <a:cs typeface="+mn-cs"/>
                        </a:rPr>
                        <a:t>postpone</a:t>
                      </a:r>
                      <a:r>
                        <a:rPr lang="fr-FR" sz="1200" b="0" i="0" kern="1200">
                          <a:solidFill>
                            <a:schemeClr val="tx2"/>
                          </a:solidFill>
                          <a:latin typeface="Roboto" panose="02000000000000000000" pitchFamily="2" charset="0"/>
                          <a:ea typeface="Roboto" panose="02000000000000000000" pitchFamily="2" charset="0"/>
                          <a:cs typeface="+mn-cs"/>
                        </a:rPr>
                        <a:t>/</a:t>
                      </a:r>
                      <a:r>
                        <a:rPr lang="fr-FR" sz="1200" b="0" i="0" kern="1200" err="1">
                          <a:solidFill>
                            <a:schemeClr val="tx2"/>
                          </a:solidFill>
                          <a:latin typeface="Roboto" panose="02000000000000000000" pitchFamily="2" charset="0"/>
                          <a:ea typeface="Roboto" panose="02000000000000000000" pitchFamily="2" charset="0"/>
                          <a:cs typeface="+mn-cs"/>
                        </a:rPr>
                        <a:t>delay</a:t>
                      </a:r>
                      <a:r>
                        <a:rPr lang="fr-FR" sz="1200" b="0" i="0" kern="1200">
                          <a:solidFill>
                            <a:schemeClr val="tx2"/>
                          </a:solidFill>
                          <a:latin typeface="Roboto" panose="02000000000000000000" pitchFamily="2" charset="0"/>
                          <a:ea typeface="Roboto" panose="02000000000000000000" pitchFamily="2" charset="0"/>
                          <a:cs typeface="+mn-cs"/>
                        </a:rPr>
                        <a:t> part of the </a:t>
                      </a:r>
                      <a:r>
                        <a:rPr lang="fr-FR" sz="1200" b="0" i="0" kern="1200" err="1">
                          <a:solidFill>
                            <a:schemeClr val="tx2"/>
                          </a:solidFill>
                          <a:latin typeface="Roboto" panose="02000000000000000000" pitchFamily="2" charset="0"/>
                          <a:ea typeface="Roboto" panose="02000000000000000000" pitchFamily="2" charset="0"/>
                          <a:cs typeface="+mn-cs"/>
                        </a:rPr>
                        <a:t>survey</a:t>
                      </a:r>
                      <a:endParaRPr sz="1200" b="0" i="0" kern="1200">
                        <a:solidFill>
                          <a:schemeClr val="tx2"/>
                        </a:solidFill>
                        <a:latin typeface="Roboto" panose="02000000000000000000" pitchFamily="2" charset="0"/>
                        <a:ea typeface="Roboto" panose="02000000000000000000" pitchFamily="2" charset="0"/>
                        <a:cs typeface="+mn-cs"/>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6151709"/>
                  </a:ext>
                </a:extLst>
              </a:tr>
              <a:tr h="970642">
                <a:tc>
                  <a:txBody>
                    <a:bodyPr/>
                    <a:lstStyle/>
                    <a:p>
                      <a:pPr marL="0" marR="0" lvl="0" indent="0" algn="l" rtl="0">
                        <a:spcBef>
                          <a:spcPts val="0"/>
                        </a:spcBef>
                        <a:spcAft>
                          <a:spcPts val="0"/>
                        </a:spcAft>
                        <a:buNone/>
                      </a:pPr>
                      <a:r>
                        <a:rPr lang="fr-FR" sz="1200" b="0">
                          <a:solidFill>
                            <a:schemeClr val="tx2"/>
                          </a:solidFill>
                          <a:latin typeface="Roboto" panose="02000000000000000000" pitchFamily="2" charset="0"/>
                          <a:ea typeface="Roboto" panose="02000000000000000000" pitchFamily="2" charset="0"/>
                        </a:rPr>
                        <a:t>Covid-19 </a:t>
                      </a:r>
                      <a:r>
                        <a:rPr lang="fr-FR" sz="1200" b="0" err="1">
                          <a:solidFill>
                            <a:schemeClr val="tx2"/>
                          </a:solidFill>
                          <a:latin typeface="Roboto" panose="02000000000000000000" pitchFamily="2" charset="0"/>
                          <a:ea typeface="Roboto" panose="02000000000000000000" pitchFamily="2" charset="0"/>
                        </a:rPr>
                        <a:t>pandemic</a:t>
                      </a:r>
                      <a:endParaRPr sz="1200" b="0">
                        <a:solidFill>
                          <a:schemeClr val="tx2"/>
                        </a:solidFill>
                        <a:latin typeface="Roboto" panose="02000000000000000000" pitchFamily="2" charset="0"/>
                        <a:ea typeface="Roboto" panose="02000000000000000000" pitchFamily="2"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40000"/>
                        <a:lumOff val="60000"/>
                      </a:schemeClr>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cs typeface="+mn-cs"/>
                        </a:rPr>
                        <a:t>HHS non </a:t>
                      </a:r>
                      <a:r>
                        <a:rPr lang="fr-FR" sz="1200" b="0" i="0" kern="1200" err="1">
                          <a:solidFill>
                            <a:schemeClr val="tx2"/>
                          </a:solidFill>
                          <a:latin typeface="Roboto" panose="02000000000000000000" pitchFamily="2" charset="0"/>
                          <a:ea typeface="Roboto" panose="02000000000000000000" pitchFamily="2" charset="0"/>
                          <a:cs typeface="+mn-cs"/>
                        </a:rPr>
                        <a:t>respondent</a:t>
                      </a:r>
                      <a:endParaRPr sz="1200" b="0" i="0" kern="1200">
                        <a:solidFill>
                          <a:schemeClr val="tx2"/>
                        </a:solidFill>
                        <a:latin typeface="Roboto" panose="02000000000000000000" pitchFamily="2" charset="0"/>
                        <a:ea typeface="Roboto" panose="02000000000000000000" pitchFamily="2" charset="0"/>
                        <a:cs typeface="+mn-cs"/>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cs typeface="+mn-cs"/>
                        </a:rPr>
                        <a:t>Lower</a:t>
                      </a:r>
                      <a:r>
                        <a:rPr lang="fr-FR" sz="1200" b="0" i="0" kern="1200">
                          <a:solidFill>
                            <a:schemeClr val="tx2"/>
                          </a:solidFill>
                          <a:latin typeface="Roboto" panose="02000000000000000000" pitchFamily="2" charset="0"/>
                          <a:ea typeface="Roboto" panose="02000000000000000000" pitchFamily="2" charset="0"/>
                          <a:cs typeface="+mn-cs"/>
                        </a:rPr>
                        <a:t> </a:t>
                      </a:r>
                      <a:r>
                        <a:rPr lang="fr-FR" sz="1200" b="0" i="0" kern="1200" err="1">
                          <a:solidFill>
                            <a:schemeClr val="tx2"/>
                          </a:solidFill>
                          <a:latin typeface="Roboto" panose="02000000000000000000" pitchFamily="2" charset="0"/>
                          <a:ea typeface="Roboto" panose="02000000000000000000" pitchFamily="2" charset="0"/>
                          <a:cs typeface="+mn-cs"/>
                        </a:rPr>
                        <a:t>traffic</a:t>
                      </a:r>
                      <a:r>
                        <a:rPr lang="fr-FR" sz="1200" b="0" i="0" kern="1200">
                          <a:solidFill>
                            <a:schemeClr val="tx2"/>
                          </a:solidFill>
                          <a:latin typeface="Roboto" panose="02000000000000000000" pitchFamily="2" charset="0"/>
                          <a:ea typeface="Roboto" panose="02000000000000000000" pitchFamily="2" charset="0"/>
                          <a:cs typeface="+mn-cs"/>
                        </a:rPr>
                        <a:t> at </a:t>
                      </a:r>
                      <a:r>
                        <a:rPr lang="fr-FR" sz="1200" b="0" i="0" kern="1200" err="1">
                          <a:solidFill>
                            <a:schemeClr val="tx2"/>
                          </a:solidFill>
                          <a:latin typeface="Roboto" panose="02000000000000000000" pitchFamily="2" charset="0"/>
                          <a:ea typeface="Roboto" panose="02000000000000000000" pitchFamily="2" charset="0"/>
                          <a:cs typeface="+mn-cs"/>
                        </a:rPr>
                        <a:t>counts</a:t>
                      </a:r>
                      <a:endParaRPr sz="1200" b="0" i="0" kern="1200">
                        <a:solidFill>
                          <a:schemeClr val="tx2"/>
                        </a:solidFill>
                        <a:latin typeface="Roboto" panose="02000000000000000000" pitchFamily="2" charset="0"/>
                        <a:ea typeface="Roboto" panose="02000000000000000000" pitchFamily="2" charset="0"/>
                        <a:cs typeface="+mn-cs"/>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cs typeface="+mn-cs"/>
                        </a:rPr>
                        <a:t>Modification of </a:t>
                      </a:r>
                      <a:r>
                        <a:rPr lang="fr-FR" sz="1200" b="0" i="0" kern="1200" err="1">
                          <a:solidFill>
                            <a:schemeClr val="tx2"/>
                          </a:solidFill>
                          <a:latin typeface="Roboto" panose="02000000000000000000" pitchFamily="2" charset="0"/>
                          <a:ea typeface="Roboto" panose="02000000000000000000" pitchFamily="2" charset="0"/>
                          <a:cs typeface="+mn-cs"/>
                        </a:rPr>
                        <a:t>mobility</a:t>
                      </a:r>
                      <a:r>
                        <a:rPr lang="fr-FR" sz="1200" b="0" i="0" kern="1200">
                          <a:solidFill>
                            <a:schemeClr val="tx2"/>
                          </a:solidFill>
                          <a:latin typeface="Roboto" panose="02000000000000000000" pitchFamily="2" charset="0"/>
                          <a:ea typeface="Roboto" panose="02000000000000000000" pitchFamily="2" charset="0"/>
                          <a:cs typeface="+mn-cs"/>
                        </a:rPr>
                        <a:t> patterns</a:t>
                      </a:r>
                      <a:endParaRPr sz="1200" b="0" i="0" kern="1200">
                        <a:solidFill>
                          <a:schemeClr val="tx2"/>
                        </a:solidFill>
                        <a:latin typeface="Roboto" panose="02000000000000000000" pitchFamily="2" charset="0"/>
                        <a:ea typeface="Roboto" panose="02000000000000000000" pitchFamily="2" charset="0"/>
                        <a:cs typeface="+mn-cs"/>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rPr>
                        <a:t>Surveyors</a:t>
                      </a:r>
                      <a:r>
                        <a:rPr lang="fr-FR" sz="1200" b="0" i="0" kern="1200">
                          <a:solidFill>
                            <a:schemeClr val="tx2"/>
                          </a:solidFill>
                          <a:latin typeface="Roboto" panose="02000000000000000000" pitchFamily="2" charset="0"/>
                          <a:ea typeface="Roboto" panose="02000000000000000000" pitchFamily="2" charset="0"/>
                        </a:rPr>
                        <a:t> training</a:t>
                      </a:r>
                      <a:endParaRPr sz="1200" b="0" i="0" kern="1200">
                        <a:solidFill>
                          <a:schemeClr val="tx2"/>
                        </a:solidFill>
                        <a:latin typeface="Roboto" panose="02000000000000000000" pitchFamily="2" charset="0"/>
                        <a:ea typeface="Roboto" panose="02000000000000000000" pitchFamily="2" charset="0"/>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rPr>
                        <a:t>Sanitary</a:t>
                      </a:r>
                      <a:r>
                        <a:rPr lang="fr-FR" sz="1200" b="0" i="0" kern="1200">
                          <a:solidFill>
                            <a:schemeClr val="tx2"/>
                          </a:solidFill>
                          <a:latin typeface="Roboto" panose="02000000000000000000" pitchFamily="2" charset="0"/>
                          <a:ea typeface="Roboto" panose="02000000000000000000" pitchFamily="2" charset="0"/>
                        </a:rPr>
                        <a:t> </a:t>
                      </a:r>
                      <a:r>
                        <a:rPr lang="fr-FR" sz="1200" b="0" i="0" kern="1200" err="1">
                          <a:solidFill>
                            <a:schemeClr val="tx2"/>
                          </a:solidFill>
                          <a:latin typeface="Roboto" panose="02000000000000000000" pitchFamily="2" charset="0"/>
                          <a:ea typeface="Roboto" panose="02000000000000000000" pitchFamily="2" charset="0"/>
                        </a:rPr>
                        <a:t>measures</a:t>
                      </a:r>
                      <a:r>
                        <a:rPr lang="fr-FR" sz="1200" b="0" i="0" kern="1200">
                          <a:solidFill>
                            <a:schemeClr val="tx2"/>
                          </a:solidFill>
                          <a:latin typeface="Roboto" panose="02000000000000000000" pitchFamily="2" charset="0"/>
                          <a:ea typeface="Roboto" panose="02000000000000000000" pitchFamily="2" charset="0"/>
                        </a:rPr>
                        <a:t> for </a:t>
                      </a:r>
                      <a:r>
                        <a:rPr lang="fr-FR" sz="1200" b="0" i="0" kern="1200" err="1">
                          <a:solidFill>
                            <a:schemeClr val="tx2"/>
                          </a:solidFill>
                          <a:latin typeface="Roboto" panose="02000000000000000000" pitchFamily="2" charset="0"/>
                          <a:ea typeface="Roboto" panose="02000000000000000000" pitchFamily="2" charset="0"/>
                        </a:rPr>
                        <a:t>surveyors</a:t>
                      </a:r>
                      <a:endParaRPr sz="1200" b="0" i="0" kern="1200">
                        <a:solidFill>
                          <a:schemeClr val="tx2"/>
                        </a:solidFill>
                        <a:latin typeface="Roboto" panose="02000000000000000000" pitchFamily="2" charset="0"/>
                        <a:ea typeface="Roboto" panose="02000000000000000000" pitchFamily="2" charset="0"/>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rPr>
                        <a:t>Communication </a:t>
                      </a:r>
                      <a:r>
                        <a:rPr lang="fr-FR" sz="1200" b="0" i="0" kern="1200" err="1">
                          <a:solidFill>
                            <a:schemeClr val="tx2"/>
                          </a:solidFill>
                          <a:latin typeface="Roboto" panose="02000000000000000000" pitchFamily="2" charset="0"/>
                          <a:ea typeface="Roboto" panose="02000000000000000000" pitchFamily="2" charset="0"/>
                        </a:rPr>
                        <a:t>prior</a:t>
                      </a:r>
                      <a:r>
                        <a:rPr lang="fr-FR" sz="1200" b="0" i="0" kern="1200">
                          <a:solidFill>
                            <a:schemeClr val="tx2"/>
                          </a:solidFill>
                          <a:latin typeface="Roboto" panose="02000000000000000000" pitchFamily="2" charset="0"/>
                          <a:ea typeface="Roboto" panose="02000000000000000000" pitchFamily="2" charset="0"/>
                        </a:rPr>
                        <a:t> to </a:t>
                      </a:r>
                      <a:r>
                        <a:rPr lang="fr-FR" sz="1200" b="0" i="0" kern="1200" err="1">
                          <a:solidFill>
                            <a:schemeClr val="tx2"/>
                          </a:solidFill>
                          <a:latin typeface="Roboto" panose="02000000000000000000" pitchFamily="2" charset="0"/>
                          <a:ea typeface="Roboto" panose="02000000000000000000" pitchFamily="2" charset="0"/>
                        </a:rPr>
                        <a:t>survey</a:t>
                      </a:r>
                      <a:endParaRPr sz="1200" b="0" i="0" kern="1200">
                        <a:solidFill>
                          <a:schemeClr val="tx2"/>
                        </a:solidFill>
                        <a:latin typeface="Roboto" panose="02000000000000000000" pitchFamily="2" charset="0"/>
                        <a:ea typeface="Roboto" panose="02000000000000000000" pitchFamily="2" charset="0"/>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rPr>
                        <a:t>Use </a:t>
                      </a:r>
                      <a:r>
                        <a:rPr lang="fr-FR" sz="1200" b="0" i="0" kern="1200" err="1">
                          <a:solidFill>
                            <a:schemeClr val="tx2"/>
                          </a:solidFill>
                          <a:latin typeface="Roboto" panose="02000000000000000000" pitchFamily="2" charset="0"/>
                          <a:ea typeface="Roboto" panose="02000000000000000000" pitchFamily="2" charset="0"/>
                        </a:rPr>
                        <a:t>historic</a:t>
                      </a:r>
                      <a:r>
                        <a:rPr lang="fr-FR" sz="1200" b="0" i="0" kern="1200">
                          <a:solidFill>
                            <a:schemeClr val="tx2"/>
                          </a:solidFill>
                          <a:latin typeface="Roboto" panose="02000000000000000000" pitchFamily="2" charset="0"/>
                          <a:ea typeface="Roboto" panose="02000000000000000000" pitchFamily="2" charset="0"/>
                        </a:rPr>
                        <a:t> data (</a:t>
                      </a:r>
                      <a:r>
                        <a:rPr lang="fr-FR" sz="1200" b="0" i="0" kern="1200" err="1">
                          <a:solidFill>
                            <a:schemeClr val="tx2"/>
                          </a:solidFill>
                          <a:latin typeface="Roboto" panose="02000000000000000000" pitchFamily="2" charset="0"/>
                          <a:ea typeface="Roboto" panose="02000000000000000000" pitchFamily="2" charset="0"/>
                        </a:rPr>
                        <a:t>previous</a:t>
                      </a:r>
                      <a:r>
                        <a:rPr lang="fr-FR" sz="1200" b="0" i="0" kern="1200">
                          <a:solidFill>
                            <a:schemeClr val="tx2"/>
                          </a:solidFill>
                          <a:latin typeface="Roboto" panose="02000000000000000000" pitchFamily="2" charset="0"/>
                          <a:ea typeface="Roboto" panose="02000000000000000000" pitchFamily="2" charset="0"/>
                        </a:rPr>
                        <a:t> </a:t>
                      </a:r>
                      <a:r>
                        <a:rPr lang="fr-FR" sz="1200" b="0" i="0" kern="1200" err="1">
                          <a:solidFill>
                            <a:schemeClr val="tx2"/>
                          </a:solidFill>
                          <a:latin typeface="Roboto" panose="02000000000000000000" pitchFamily="2" charset="0"/>
                          <a:ea typeface="Roboto" panose="02000000000000000000" pitchFamily="2" charset="0"/>
                        </a:rPr>
                        <a:t>surveys</a:t>
                      </a:r>
                      <a:r>
                        <a:rPr lang="fr-FR" sz="1200" b="0" i="0" kern="1200">
                          <a:solidFill>
                            <a:schemeClr val="tx2"/>
                          </a:solidFill>
                          <a:latin typeface="Roboto" panose="02000000000000000000" pitchFamily="2" charset="0"/>
                          <a:ea typeface="Roboto" panose="02000000000000000000" pitchFamily="2" charset="0"/>
                        </a:rPr>
                        <a:t>, phone or </a:t>
                      </a:r>
                      <a:r>
                        <a:rPr lang="fr-FR" sz="1200" b="0" i="0" kern="1200" err="1">
                          <a:solidFill>
                            <a:schemeClr val="tx2"/>
                          </a:solidFill>
                          <a:latin typeface="Roboto" panose="02000000000000000000" pitchFamily="2" charset="0"/>
                          <a:ea typeface="Roboto" panose="02000000000000000000" pitchFamily="2" charset="0"/>
                        </a:rPr>
                        <a:t>operator</a:t>
                      </a:r>
                      <a:r>
                        <a:rPr lang="fr-FR" sz="1200" b="0" i="0" kern="1200">
                          <a:solidFill>
                            <a:schemeClr val="tx2"/>
                          </a:solidFill>
                          <a:latin typeface="Roboto" panose="02000000000000000000" pitchFamily="2" charset="0"/>
                          <a:ea typeface="Roboto" panose="02000000000000000000" pitchFamily="2" charset="0"/>
                        </a:rPr>
                        <a:t> data)</a:t>
                      </a:r>
                      <a:endParaRPr sz="1200" b="0" i="0" kern="1200">
                        <a:solidFill>
                          <a:schemeClr val="tx2"/>
                        </a:solidFill>
                        <a:latin typeface="Roboto" panose="02000000000000000000" pitchFamily="2" charset="0"/>
                        <a:ea typeface="Roboto" panose="02000000000000000000" pitchFamily="2"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592044507"/>
                  </a:ext>
                </a:extLst>
              </a:tr>
              <a:tr h="990813">
                <a:tc>
                  <a:txBody>
                    <a:bodyPr/>
                    <a:lstStyle/>
                    <a:p>
                      <a:pPr marL="0" marR="0" lvl="0" indent="0" algn="l" rtl="0">
                        <a:spcBef>
                          <a:spcPts val="0"/>
                        </a:spcBef>
                        <a:spcAft>
                          <a:spcPts val="0"/>
                        </a:spcAft>
                        <a:buNone/>
                      </a:pPr>
                      <a:r>
                        <a:rPr lang="fr-FR" sz="1200" b="0">
                          <a:solidFill>
                            <a:schemeClr val="tx2"/>
                          </a:solidFill>
                          <a:latin typeface="Roboto" panose="02000000000000000000" pitchFamily="2" charset="0"/>
                          <a:ea typeface="Roboto" panose="02000000000000000000" pitchFamily="2" charset="0"/>
                        </a:rPr>
                        <a:t>Survey </a:t>
                      </a:r>
                      <a:r>
                        <a:rPr lang="fr-FR" sz="1200" b="0" err="1">
                          <a:solidFill>
                            <a:schemeClr val="tx2"/>
                          </a:solidFill>
                          <a:latin typeface="Roboto" panose="02000000000000000000" pitchFamily="2" charset="0"/>
                          <a:ea typeface="Roboto" panose="02000000000000000000" pitchFamily="2" charset="0"/>
                        </a:rPr>
                        <a:t>execution</a:t>
                      </a:r>
                      <a:endParaRPr sz="1200" b="0">
                        <a:solidFill>
                          <a:schemeClr val="tx2"/>
                        </a:solidFill>
                        <a:latin typeface="Roboto" panose="02000000000000000000" pitchFamily="2" charset="0"/>
                        <a:ea typeface="Roboto" panose="02000000000000000000" pitchFamily="2"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40000"/>
                        <a:lumOff val="60000"/>
                      </a:schemeClr>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cs typeface="+mn-cs"/>
                        </a:rPr>
                        <a:t>Surveyors</a:t>
                      </a:r>
                      <a:r>
                        <a:rPr lang="fr-FR" sz="1200" b="0" i="0" kern="1200">
                          <a:solidFill>
                            <a:schemeClr val="tx2"/>
                          </a:solidFill>
                          <a:latin typeface="Roboto" panose="02000000000000000000" pitchFamily="2" charset="0"/>
                          <a:ea typeface="Roboto" panose="02000000000000000000" pitchFamily="2" charset="0"/>
                          <a:cs typeface="+mn-cs"/>
                        </a:rPr>
                        <a:t> </a:t>
                      </a:r>
                      <a:r>
                        <a:rPr lang="fr-FR" sz="1200" b="0" i="0" kern="1200" err="1">
                          <a:solidFill>
                            <a:schemeClr val="tx2"/>
                          </a:solidFill>
                          <a:latin typeface="Roboto" panose="02000000000000000000" pitchFamily="2" charset="0"/>
                          <a:ea typeface="Roboto" panose="02000000000000000000" pitchFamily="2" charset="0"/>
                          <a:cs typeface="+mn-cs"/>
                        </a:rPr>
                        <a:t>security</a:t>
                      </a:r>
                      <a:r>
                        <a:rPr lang="fr-FR" sz="1200" b="0" i="0" kern="1200">
                          <a:solidFill>
                            <a:schemeClr val="tx2"/>
                          </a:solidFill>
                          <a:latin typeface="Roboto" panose="02000000000000000000" pitchFamily="2" charset="0"/>
                          <a:ea typeface="Roboto" panose="02000000000000000000" pitchFamily="2" charset="0"/>
                          <a:cs typeface="+mn-cs"/>
                        </a:rPr>
                        <a:t> (</a:t>
                      </a:r>
                      <a:r>
                        <a:rPr lang="fr-FR" sz="1200" b="0" i="0" kern="1200" err="1">
                          <a:solidFill>
                            <a:schemeClr val="tx2"/>
                          </a:solidFill>
                          <a:latin typeface="Roboto" panose="02000000000000000000" pitchFamily="2" charset="0"/>
                          <a:ea typeface="Roboto" panose="02000000000000000000" pitchFamily="2" charset="0"/>
                          <a:cs typeface="+mn-cs"/>
                        </a:rPr>
                        <a:t>especially</a:t>
                      </a:r>
                      <a:r>
                        <a:rPr lang="fr-FR" sz="1200" b="0" i="0" kern="1200">
                          <a:solidFill>
                            <a:schemeClr val="tx2"/>
                          </a:solidFill>
                          <a:latin typeface="Roboto" panose="02000000000000000000" pitchFamily="2" charset="0"/>
                          <a:ea typeface="Roboto" panose="02000000000000000000" pitchFamily="2" charset="0"/>
                          <a:cs typeface="+mn-cs"/>
                        </a:rPr>
                        <a:t> </a:t>
                      </a:r>
                      <a:r>
                        <a:rPr lang="fr-FR" sz="1200" b="0" i="0" kern="1200" err="1">
                          <a:solidFill>
                            <a:schemeClr val="tx2"/>
                          </a:solidFill>
                          <a:latin typeface="Roboto" panose="02000000000000000000" pitchFamily="2" charset="0"/>
                          <a:ea typeface="Roboto" panose="02000000000000000000" pitchFamily="2" charset="0"/>
                          <a:cs typeface="+mn-cs"/>
                        </a:rPr>
                        <a:t>during</a:t>
                      </a:r>
                      <a:r>
                        <a:rPr lang="fr-FR" sz="1200" b="0" i="0" kern="1200">
                          <a:solidFill>
                            <a:schemeClr val="tx2"/>
                          </a:solidFill>
                          <a:latin typeface="Roboto" panose="02000000000000000000" pitchFamily="2" charset="0"/>
                          <a:ea typeface="Roboto" panose="02000000000000000000" pitchFamily="2" charset="0"/>
                          <a:cs typeface="+mn-cs"/>
                        </a:rPr>
                        <a:t> RSI)</a:t>
                      </a:r>
                      <a:endParaRPr sz="1200" b="0" i="0" kern="1200">
                        <a:solidFill>
                          <a:schemeClr val="tx2"/>
                        </a:solidFill>
                        <a:latin typeface="Roboto" panose="02000000000000000000" pitchFamily="2" charset="0"/>
                        <a:ea typeface="Roboto" panose="02000000000000000000" pitchFamily="2" charset="0"/>
                        <a:cs typeface="+mn-cs"/>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cs typeface="+mn-cs"/>
                        </a:rPr>
                        <a:t>Ability</a:t>
                      </a:r>
                      <a:r>
                        <a:rPr lang="fr-FR" sz="1200" b="0" i="0" kern="1200">
                          <a:solidFill>
                            <a:schemeClr val="tx2"/>
                          </a:solidFill>
                          <a:latin typeface="Roboto" panose="02000000000000000000" pitchFamily="2" charset="0"/>
                          <a:ea typeface="Roboto" panose="02000000000000000000" pitchFamily="2" charset="0"/>
                          <a:cs typeface="+mn-cs"/>
                        </a:rPr>
                        <a:t> to stop </a:t>
                      </a:r>
                      <a:r>
                        <a:rPr lang="fr-FR" sz="1200" b="0" i="0" kern="1200" err="1">
                          <a:solidFill>
                            <a:schemeClr val="tx2"/>
                          </a:solidFill>
                          <a:latin typeface="Roboto" panose="02000000000000000000" pitchFamily="2" charset="0"/>
                          <a:ea typeface="Roboto" panose="02000000000000000000" pitchFamily="2" charset="0"/>
                          <a:cs typeface="+mn-cs"/>
                        </a:rPr>
                        <a:t>traffic</a:t>
                      </a:r>
                      <a:r>
                        <a:rPr lang="fr-FR" sz="1200" b="0" i="0" kern="1200">
                          <a:solidFill>
                            <a:schemeClr val="tx2"/>
                          </a:solidFill>
                          <a:latin typeface="Roboto" panose="02000000000000000000" pitchFamily="2" charset="0"/>
                          <a:ea typeface="Roboto" panose="02000000000000000000" pitchFamily="2" charset="0"/>
                          <a:cs typeface="+mn-cs"/>
                        </a:rPr>
                        <a:t> at RSI location</a:t>
                      </a:r>
                      <a:endParaRPr sz="1200" b="0" i="0" kern="1200">
                        <a:solidFill>
                          <a:schemeClr val="tx2"/>
                        </a:solidFill>
                        <a:latin typeface="Roboto" panose="02000000000000000000" pitchFamily="2" charset="0"/>
                        <a:ea typeface="Roboto" panose="02000000000000000000" pitchFamily="2" charset="0"/>
                        <a:cs typeface="+mn-cs"/>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cs typeface="+mn-cs"/>
                        </a:rPr>
                        <a:t>Entry data </a:t>
                      </a:r>
                      <a:r>
                        <a:rPr lang="fr-FR" sz="1200" b="0" i="0" kern="1200" err="1">
                          <a:solidFill>
                            <a:schemeClr val="tx2"/>
                          </a:solidFill>
                          <a:latin typeface="Roboto" panose="02000000000000000000" pitchFamily="2" charset="0"/>
                          <a:ea typeface="Roboto" panose="02000000000000000000" pitchFamily="2" charset="0"/>
                          <a:cs typeface="+mn-cs"/>
                        </a:rPr>
                        <a:t>app</a:t>
                      </a:r>
                      <a:r>
                        <a:rPr lang="fr-FR" sz="1200" b="0" i="0" kern="1200">
                          <a:solidFill>
                            <a:schemeClr val="tx2"/>
                          </a:solidFill>
                          <a:latin typeface="Roboto" panose="02000000000000000000" pitchFamily="2" charset="0"/>
                          <a:ea typeface="Roboto" panose="02000000000000000000" pitchFamily="2" charset="0"/>
                          <a:cs typeface="+mn-cs"/>
                        </a:rPr>
                        <a:t> breakdown</a:t>
                      </a:r>
                      <a:endParaRPr sz="1200" b="0" i="0" kern="1200">
                        <a:solidFill>
                          <a:schemeClr val="tx2"/>
                        </a:solidFill>
                        <a:latin typeface="Roboto" panose="02000000000000000000" pitchFamily="2" charset="0"/>
                        <a:ea typeface="Roboto" panose="02000000000000000000" pitchFamily="2" charset="0"/>
                        <a:cs typeface="+mn-cs"/>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rPr>
                        <a:t>Surveyors</a:t>
                      </a:r>
                      <a:r>
                        <a:rPr lang="fr-FR" sz="1200" b="0" i="0" kern="1200">
                          <a:solidFill>
                            <a:schemeClr val="tx2"/>
                          </a:solidFill>
                          <a:latin typeface="Roboto" panose="02000000000000000000" pitchFamily="2" charset="0"/>
                          <a:ea typeface="Roboto" panose="02000000000000000000" pitchFamily="2" charset="0"/>
                        </a:rPr>
                        <a:t> training</a:t>
                      </a:r>
                      <a:endParaRPr sz="1200" b="0" i="0" kern="1200">
                        <a:solidFill>
                          <a:schemeClr val="tx2"/>
                        </a:solidFill>
                        <a:latin typeface="Roboto" panose="02000000000000000000" pitchFamily="2" charset="0"/>
                        <a:ea typeface="Roboto" panose="02000000000000000000" pitchFamily="2" charset="0"/>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rPr>
                        <a:t>Security </a:t>
                      </a:r>
                      <a:r>
                        <a:rPr lang="fr-FR" sz="1200" b="0" i="0" kern="1200" err="1">
                          <a:solidFill>
                            <a:schemeClr val="tx2"/>
                          </a:solidFill>
                          <a:latin typeface="Roboto" panose="02000000000000000000" pitchFamily="2" charset="0"/>
                          <a:ea typeface="Roboto" panose="02000000000000000000" pitchFamily="2" charset="0"/>
                        </a:rPr>
                        <a:t>equipment</a:t>
                      </a:r>
                      <a:endParaRPr sz="1200" b="0" i="0" kern="1200">
                        <a:solidFill>
                          <a:schemeClr val="tx2"/>
                        </a:solidFill>
                        <a:latin typeface="Roboto" panose="02000000000000000000" pitchFamily="2" charset="0"/>
                        <a:ea typeface="Roboto" panose="02000000000000000000" pitchFamily="2" charset="0"/>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rPr>
                        <a:t>Collaboration </a:t>
                      </a:r>
                      <a:r>
                        <a:rPr lang="fr-FR" sz="1200" b="0" i="0" kern="1200" err="1">
                          <a:solidFill>
                            <a:schemeClr val="tx2"/>
                          </a:solidFill>
                          <a:latin typeface="Roboto" panose="02000000000000000000" pitchFamily="2" charset="0"/>
                          <a:ea typeface="Roboto" panose="02000000000000000000" pitchFamily="2" charset="0"/>
                        </a:rPr>
                        <a:t>with</a:t>
                      </a:r>
                      <a:r>
                        <a:rPr lang="fr-FR" sz="1200" b="0" i="0" kern="1200">
                          <a:solidFill>
                            <a:schemeClr val="tx2"/>
                          </a:solidFill>
                          <a:latin typeface="Roboto" panose="02000000000000000000" pitchFamily="2" charset="0"/>
                          <a:ea typeface="Roboto" panose="02000000000000000000" pitchFamily="2" charset="0"/>
                        </a:rPr>
                        <a:t> police</a:t>
                      </a:r>
                      <a:endParaRPr sz="1200" b="0" i="0" kern="1200">
                        <a:solidFill>
                          <a:schemeClr val="tx2"/>
                        </a:solidFill>
                        <a:latin typeface="Roboto" panose="02000000000000000000" pitchFamily="2" charset="0"/>
                        <a:ea typeface="Roboto" panose="02000000000000000000" pitchFamily="2" charset="0"/>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rPr>
                        <a:t>Back up plan </a:t>
                      </a:r>
                      <a:r>
                        <a:rPr lang="fr-FR" sz="1200" b="0" i="0" kern="1200" err="1">
                          <a:solidFill>
                            <a:schemeClr val="tx2"/>
                          </a:solidFill>
                          <a:latin typeface="Roboto" panose="02000000000000000000" pitchFamily="2" charset="0"/>
                          <a:ea typeface="Roboto" panose="02000000000000000000" pitchFamily="2" charset="0"/>
                        </a:rPr>
                        <a:t>with</a:t>
                      </a:r>
                      <a:r>
                        <a:rPr lang="fr-FR" sz="1200" b="0" i="0" kern="1200">
                          <a:solidFill>
                            <a:schemeClr val="tx2"/>
                          </a:solidFill>
                          <a:latin typeface="Roboto" panose="02000000000000000000" pitchFamily="2" charset="0"/>
                          <a:ea typeface="Roboto" panose="02000000000000000000" pitchFamily="2" charset="0"/>
                        </a:rPr>
                        <a:t> </a:t>
                      </a:r>
                      <a:r>
                        <a:rPr lang="fr-FR" sz="1200" b="0" i="0" kern="1200" err="1">
                          <a:solidFill>
                            <a:schemeClr val="tx2"/>
                          </a:solidFill>
                          <a:latin typeface="Roboto" panose="02000000000000000000" pitchFamily="2" charset="0"/>
                          <a:ea typeface="Roboto" panose="02000000000000000000" pitchFamily="2" charset="0"/>
                        </a:rPr>
                        <a:t>paper</a:t>
                      </a:r>
                      <a:r>
                        <a:rPr lang="fr-FR" sz="1200" b="0" i="0" kern="1200">
                          <a:solidFill>
                            <a:schemeClr val="tx2"/>
                          </a:solidFill>
                          <a:latin typeface="Roboto" panose="02000000000000000000" pitchFamily="2" charset="0"/>
                          <a:ea typeface="Roboto" panose="02000000000000000000" pitchFamily="2" charset="0"/>
                        </a:rPr>
                        <a:t> </a:t>
                      </a:r>
                      <a:r>
                        <a:rPr lang="fr-FR" sz="1200" b="0" i="0" kern="1200" err="1">
                          <a:solidFill>
                            <a:schemeClr val="tx2"/>
                          </a:solidFill>
                          <a:latin typeface="Roboto" panose="02000000000000000000" pitchFamily="2" charset="0"/>
                          <a:ea typeface="Roboto" panose="02000000000000000000" pitchFamily="2" charset="0"/>
                        </a:rPr>
                        <a:t>forms</a:t>
                      </a:r>
                      <a:endParaRPr sz="1200" b="0" i="0" kern="1200">
                        <a:solidFill>
                          <a:schemeClr val="tx2"/>
                        </a:solidFill>
                        <a:latin typeface="Roboto" panose="02000000000000000000" pitchFamily="2" charset="0"/>
                        <a:ea typeface="Roboto" panose="02000000000000000000" pitchFamily="2"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87140"/>
                  </a:ext>
                </a:extLst>
              </a:tr>
              <a:tr h="990813">
                <a:tc>
                  <a:txBody>
                    <a:bodyPr/>
                    <a:lstStyle/>
                    <a:p>
                      <a:pPr marL="0" marR="0" lvl="0" indent="0" algn="l" rtl="0">
                        <a:spcBef>
                          <a:spcPts val="0"/>
                        </a:spcBef>
                        <a:spcAft>
                          <a:spcPts val="0"/>
                        </a:spcAft>
                        <a:buNone/>
                      </a:pPr>
                      <a:r>
                        <a:rPr lang="fr-FR" sz="1200" b="0">
                          <a:solidFill>
                            <a:schemeClr val="tx2"/>
                          </a:solidFill>
                          <a:latin typeface="Roboto" panose="02000000000000000000" pitchFamily="2" charset="0"/>
                          <a:ea typeface="Roboto" panose="02000000000000000000" pitchFamily="2" charset="0"/>
                        </a:rPr>
                        <a:t>Reliability of data</a:t>
                      </a:r>
                      <a:endParaRPr sz="1200" b="0">
                        <a:solidFill>
                          <a:schemeClr val="tx2"/>
                        </a:solidFill>
                        <a:latin typeface="Roboto" panose="02000000000000000000" pitchFamily="2" charset="0"/>
                        <a:ea typeface="Roboto" panose="02000000000000000000" pitchFamily="2"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40000"/>
                        <a:lumOff val="60000"/>
                      </a:schemeClr>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cs typeface="+mn-cs"/>
                        </a:rPr>
                        <a:t>Bad entry of data</a:t>
                      </a:r>
                      <a:endParaRPr sz="1200" b="0" i="0" kern="1200">
                        <a:solidFill>
                          <a:schemeClr val="tx2"/>
                        </a:solidFill>
                        <a:latin typeface="Roboto" panose="02000000000000000000" pitchFamily="2" charset="0"/>
                        <a:ea typeface="Roboto" panose="02000000000000000000" pitchFamily="2" charset="0"/>
                        <a:cs typeface="+mn-cs"/>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cs typeface="+mn-cs"/>
                        </a:rPr>
                        <a:t>Non respect of </a:t>
                      </a:r>
                      <a:r>
                        <a:rPr lang="fr-FR" sz="1200" b="0" i="0" kern="1200" err="1">
                          <a:solidFill>
                            <a:schemeClr val="tx2"/>
                          </a:solidFill>
                          <a:latin typeface="Roboto" panose="02000000000000000000" pitchFamily="2" charset="0"/>
                          <a:ea typeface="Roboto" panose="02000000000000000000" pitchFamily="2" charset="0"/>
                          <a:cs typeface="+mn-cs"/>
                        </a:rPr>
                        <a:t>methodology</a:t>
                      </a:r>
                      <a:endParaRPr sz="1200" b="0" i="0" kern="1200">
                        <a:solidFill>
                          <a:schemeClr val="tx2"/>
                        </a:solidFill>
                        <a:latin typeface="Roboto" panose="02000000000000000000" pitchFamily="2" charset="0"/>
                        <a:ea typeface="Roboto" panose="02000000000000000000" pitchFamily="2" charset="0"/>
                        <a:cs typeface="+mn-cs"/>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rPr>
                        <a:t>Surveyors</a:t>
                      </a:r>
                      <a:r>
                        <a:rPr lang="fr-FR" sz="1200" b="0" i="0" kern="1200">
                          <a:solidFill>
                            <a:schemeClr val="tx2"/>
                          </a:solidFill>
                          <a:latin typeface="Roboto" panose="02000000000000000000" pitchFamily="2" charset="0"/>
                          <a:ea typeface="Roboto" panose="02000000000000000000" pitchFamily="2" charset="0"/>
                        </a:rPr>
                        <a:t> training</a:t>
                      </a:r>
                      <a:endParaRPr sz="1200" b="0" i="0" kern="1200">
                        <a:solidFill>
                          <a:schemeClr val="tx2"/>
                        </a:solidFill>
                        <a:latin typeface="Roboto" panose="02000000000000000000" pitchFamily="2" charset="0"/>
                        <a:ea typeface="Roboto" panose="02000000000000000000" pitchFamily="2" charset="0"/>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rPr>
                        <a:t>Monitoring </a:t>
                      </a:r>
                      <a:r>
                        <a:rPr lang="fr-FR" sz="1200" b="0" i="0" kern="1200" err="1">
                          <a:solidFill>
                            <a:schemeClr val="tx2"/>
                          </a:solidFill>
                          <a:latin typeface="Roboto" panose="02000000000000000000" pitchFamily="2" charset="0"/>
                          <a:ea typeface="Roboto" panose="02000000000000000000" pitchFamily="2" charset="0"/>
                        </a:rPr>
                        <a:t>during</a:t>
                      </a:r>
                      <a:r>
                        <a:rPr lang="fr-FR" sz="1200" b="0" i="0" kern="1200">
                          <a:solidFill>
                            <a:schemeClr val="tx2"/>
                          </a:solidFill>
                          <a:latin typeface="Roboto" panose="02000000000000000000" pitchFamily="2" charset="0"/>
                          <a:ea typeface="Roboto" panose="02000000000000000000" pitchFamily="2" charset="0"/>
                        </a:rPr>
                        <a:t> </a:t>
                      </a:r>
                      <a:r>
                        <a:rPr lang="fr-FR" sz="1200" b="0" i="0" kern="1200" err="1">
                          <a:solidFill>
                            <a:schemeClr val="tx2"/>
                          </a:solidFill>
                          <a:latin typeface="Roboto" panose="02000000000000000000" pitchFamily="2" charset="0"/>
                          <a:ea typeface="Roboto" panose="02000000000000000000" pitchFamily="2" charset="0"/>
                        </a:rPr>
                        <a:t>surveys</a:t>
                      </a:r>
                      <a:endParaRPr sz="1200" b="0" i="0" kern="1200">
                        <a:solidFill>
                          <a:schemeClr val="tx2"/>
                        </a:solidFill>
                        <a:latin typeface="Roboto" panose="02000000000000000000" pitchFamily="2" charset="0"/>
                        <a:ea typeface="Roboto" panose="02000000000000000000" pitchFamily="2" charset="0"/>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rPr>
                        <a:t>Automatic</a:t>
                      </a:r>
                      <a:r>
                        <a:rPr lang="fr-FR" sz="1200" b="0" i="0" kern="1200">
                          <a:solidFill>
                            <a:schemeClr val="tx2"/>
                          </a:solidFill>
                          <a:latin typeface="Roboto" panose="02000000000000000000" pitchFamily="2" charset="0"/>
                          <a:ea typeface="Roboto" panose="02000000000000000000" pitchFamily="2" charset="0"/>
                        </a:rPr>
                        <a:t> </a:t>
                      </a:r>
                      <a:r>
                        <a:rPr lang="fr-FR" sz="1200" b="0" i="0" kern="1200" err="1">
                          <a:solidFill>
                            <a:schemeClr val="tx2"/>
                          </a:solidFill>
                          <a:latin typeface="Roboto" panose="02000000000000000000" pitchFamily="2" charset="0"/>
                          <a:ea typeface="Roboto" panose="02000000000000000000" pitchFamily="2" charset="0"/>
                        </a:rPr>
                        <a:t>checks</a:t>
                      </a:r>
                      <a:r>
                        <a:rPr lang="fr-FR" sz="1200" b="0" i="0" kern="1200">
                          <a:solidFill>
                            <a:schemeClr val="tx2"/>
                          </a:solidFill>
                          <a:latin typeface="Roboto" panose="02000000000000000000" pitchFamily="2" charset="0"/>
                          <a:ea typeface="Roboto" panose="02000000000000000000" pitchFamily="2" charset="0"/>
                        </a:rPr>
                        <a:t> </a:t>
                      </a:r>
                      <a:r>
                        <a:rPr lang="fr-FR" sz="1200" b="0" i="0" kern="1200" err="1">
                          <a:solidFill>
                            <a:schemeClr val="tx2"/>
                          </a:solidFill>
                          <a:latin typeface="Roboto" panose="02000000000000000000" pitchFamily="2" charset="0"/>
                          <a:ea typeface="Roboto" panose="02000000000000000000" pitchFamily="2" charset="0"/>
                        </a:rPr>
                        <a:t>during</a:t>
                      </a:r>
                      <a:r>
                        <a:rPr lang="fr-FR" sz="1200" b="0" i="0" kern="1200">
                          <a:solidFill>
                            <a:schemeClr val="tx2"/>
                          </a:solidFill>
                          <a:latin typeface="Roboto" panose="02000000000000000000" pitchFamily="2" charset="0"/>
                          <a:ea typeface="Roboto" panose="02000000000000000000" pitchFamily="2" charset="0"/>
                        </a:rPr>
                        <a:t> data entry</a:t>
                      </a:r>
                      <a:endParaRPr sz="1200" b="0" i="0" kern="1200">
                        <a:solidFill>
                          <a:schemeClr val="tx2"/>
                        </a:solidFill>
                        <a:latin typeface="Roboto" panose="02000000000000000000" pitchFamily="2" charset="0"/>
                        <a:ea typeface="Roboto" panose="02000000000000000000" pitchFamily="2" charset="0"/>
                      </a:endParaRP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rPr>
                        <a:t>Adaptation of </a:t>
                      </a:r>
                      <a:r>
                        <a:rPr lang="fr-FR" sz="1200" b="0" i="0" kern="1200" err="1">
                          <a:solidFill>
                            <a:schemeClr val="tx2"/>
                          </a:solidFill>
                          <a:latin typeface="Roboto" panose="02000000000000000000" pitchFamily="2" charset="0"/>
                          <a:ea typeface="Roboto" panose="02000000000000000000" pitchFamily="2" charset="0"/>
                        </a:rPr>
                        <a:t>survey</a:t>
                      </a:r>
                      <a:r>
                        <a:rPr lang="fr-FR" sz="1200" b="0" i="0" kern="1200">
                          <a:solidFill>
                            <a:schemeClr val="tx2"/>
                          </a:solidFill>
                          <a:latin typeface="Roboto" panose="02000000000000000000" pitchFamily="2" charset="0"/>
                          <a:ea typeface="Roboto" panose="02000000000000000000" pitchFamily="2" charset="0"/>
                        </a:rPr>
                        <a:t> </a:t>
                      </a:r>
                      <a:r>
                        <a:rPr lang="fr-FR" sz="1200" b="0" i="0" kern="1200" err="1">
                          <a:solidFill>
                            <a:schemeClr val="tx2"/>
                          </a:solidFill>
                          <a:latin typeface="Roboto" panose="02000000000000000000" pitchFamily="2" charset="0"/>
                          <a:ea typeface="Roboto" panose="02000000000000000000" pitchFamily="2" charset="0"/>
                        </a:rPr>
                        <a:t>methodology</a:t>
                      </a:r>
                      <a:endParaRPr sz="1200" b="0" i="0" kern="1200">
                        <a:solidFill>
                          <a:schemeClr val="tx2"/>
                        </a:solidFill>
                        <a:latin typeface="Roboto" panose="02000000000000000000" pitchFamily="2" charset="0"/>
                        <a:ea typeface="Roboto" panose="02000000000000000000" pitchFamily="2"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744597690"/>
                  </a:ext>
                </a:extLst>
              </a:tr>
              <a:tr h="537874">
                <a:tc>
                  <a:txBody>
                    <a:bodyPr/>
                    <a:lstStyle/>
                    <a:p>
                      <a:pPr marL="0" marR="0" lvl="0" indent="0" algn="l" rtl="0">
                        <a:spcBef>
                          <a:spcPts val="0"/>
                        </a:spcBef>
                        <a:spcAft>
                          <a:spcPts val="0"/>
                        </a:spcAft>
                        <a:buNone/>
                      </a:pPr>
                      <a:r>
                        <a:rPr lang="fr-FR" sz="1200" b="0">
                          <a:solidFill>
                            <a:schemeClr val="tx2"/>
                          </a:solidFill>
                          <a:latin typeface="Roboto" panose="02000000000000000000" pitchFamily="2" charset="0"/>
                          <a:ea typeface="Roboto" panose="02000000000000000000" pitchFamily="2" charset="0"/>
                        </a:rPr>
                        <a:t>Accuracy of data</a:t>
                      </a:r>
                      <a:endParaRPr sz="1200" b="0">
                        <a:solidFill>
                          <a:schemeClr val="tx2"/>
                        </a:solidFill>
                        <a:latin typeface="Roboto" panose="02000000000000000000" pitchFamily="2" charset="0"/>
                        <a:ea typeface="Roboto" panose="02000000000000000000" pitchFamily="2"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40000"/>
                        <a:lumOff val="60000"/>
                      </a:schemeClr>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cs typeface="+mn-cs"/>
                        </a:rPr>
                        <a:t>Inconsistency</a:t>
                      </a:r>
                      <a:r>
                        <a:rPr lang="fr-FR" sz="1200" b="0" i="0" kern="1200">
                          <a:solidFill>
                            <a:schemeClr val="tx2"/>
                          </a:solidFill>
                          <a:latin typeface="Roboto" panose="02000000000000000000" pitchFamily="2" charset="0"/>
                          <a:ea typeface="Roboto" panose="02000000000000000000" pitchFamily="2" charset="0"/>
                          <a:cs typeface="+mn-cs"/>
                        </a:rPr>
                        <a:t> in data classification </a:t>
                      </a:r>
                      <a:r>
                        <a:rPr lang="fr-FR" sz="1200" b="0" i="0" kern="1200" err="1">
                          <a:solidFill>
                            <a:schemeClr val="tx2"/>
                          </a:solidFill>
                          <a:latin typeface="Roboto" panose="02000000000000000000" pitchFamily="2" charset="0"/>
                          <a:ea typeface="Roboto" panose="02000000000000000000" pitchFamily="2" charset="0"/>
                          <a:cs typeface="+mn-cs"/>
                        </a:rPr>
                        <a:t>between</a:t>
                      </a:r>
                      <a:r>
                        <a:rPr lang="fr-FR" sz="1200" b="0" i="0" kern="1200">
                          <a:solidFill>
                            <a:schemeClr val="tx2"/>
                          </a:solidFill>
                          <a:latin typeface="Roboto" panose="02000000000000000000" pitchFamily="2" charset="0"/>
                          <a:ea typeface="Roboto" panose="02000000000000000000" pitchFamily="2" charset="0"/>
                          <a:cs typeface="+mn-cs"/>
                        </a:rPr>
                        <a:t> </a:t>
                      </a:r>
                      <a:r>
                        <a:rPr lang="fr-FR" sz="1200" b="0" i="0" kern="1200" err="1">
                          <a:solidFill>
                            <a:schemeClr val="tx2"/>
                          </a:solidFill>
                          <a:latin typeface="Roboto" panose="02000000000000000000" pitchFamily="2" charset="0"/>
                          <a:ea typeface="Roboto" panose="02000000000000000000" pitchFamily="2" charset="0"/>
                          <a:cs typeface="+mn-cs"/>
                        </a:rPr>
                        <a:t>counts</a:t>
                      </a:r>
                      <a:r>
                        <a:rPr lang="fr-FR" sz="1200" b="0" i="0" kern="1200">
                          <a:solidFill>
                            <a:schemeClr val="tx2"/>
                          </a:solidFill>
                          <a:latin typeface="Roboto" panose="02000000000000000000" pitchFamily="2" charset="0"/>
                          <a:ea typeface="Roboto" panose="02000000000000000000" pitchFamily="2" charset="0"/>
                          <a:cs typeface="+mn-cs"/>
                        </a:rPr>
                        <a:t> and interviews</a:t>
                      </a:r>
                      <a:endParaRPr sz="1200" b="0" i="0" kern="1200">
                        <a:solidFill>
                          <a:schemeClr val="tx2"/>
                        </a:solidFill>
                        <a:latin typeface="Roboto" panose="02000000000000000000" pitchFamily="2" charset="0"/>
                        <a:ea typeface="Roboto" panose="02000000000000000000" pitchFamily="2" charset="0"/>
                        <a:cs typeface="+mn-cs"/>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rPr>
                        <a:t>Quality</a:t>
                      </a:r>
                      <a:r>
                        <a:rPr lang="fr-FR" sz="1200" b="0" i="0" kern="1200">
                          <a:solidFill>
                            <a:schemeClr val="tx2"/>
                          </a:solidFill>
                          <a:latin typeface="Roboto" panose="02000000000000000000" pitchFamily="2" charset="0"/>
                          <a:ea typeface="Roboto" panose="02000000000000000000" pitchFamily="2" charset="0"/>
                        </a:rPr>
                        <a:t> </a:t>
                      </a:r>
                      <a:r>
                        <a:rPr lang="fr-FR" sz="1200" b="0" i="0" kern="1200" err="1">
                          <a:solidFill>
                            <a:schemeClr val="tx2"/>
                          </a:solidFill>
                          <a:latin typeface="Roboto" panose="02000000000000000000" pitchFamily="2" charset="0"/>
                          <a:ea typeface="Roboto" panose="02000000000000000000" pitchFamily="2" charset="0"/>
                        </a:rPr>
                        <a:t>checks</a:t>
                      </a:r>
                      <a:r>
                        <a:rPr lang="fr-FR" sz="1200" b="0" i="0" kern="1200">
                          <a:solidFill>
                            <a:schemeClr val="tx2"/>
                          </a:solidFill>
                          <a:latin typeface="Roboto" panose="02000000000000000000" pitchFamily="2" charset="0"/>
                          <a:ea typeface="Roboto" panose="02000000000000000000" pitchFamily="2" charset="0"/>
                        </a:rPr>
                        <a:t> </a:t>
                      </a:r>
                      <a:r>
                        <a:rPr lang="fr-FR" sz="1200" b="0" i="0" kern="1200" err="1">
                          <a:solidFill>
                            <a:schemeClr val="tx2"/>
                          </a:solidFill>
                          <a:latin typeface="Roboto" panose="02000000000000000000" pitchFamily="2" charset="0"/>
                          <a:ea typeface="Roboto" panose="02000000000000000000" pitchFamily="2" charset="0"/>
                        </a:rPr>
                        <a:t>during</a:t>
                      </a:r>
                      <a:r>
                        <a:rPr lang="fr-FR" sz="1200" b="0" i="0" kern="1200">
                          <a:solidFill>
                            <a:schemeClr val="tx2"/>
                          </a:solidFill>
                          <a:latin typeface="Roboto" panose="02000000000000000000" pitchFamily="2" charset="0"/>
                          <a:ea typeface="Roboto" panose="02000000000000000000" pitchFamily="2" charset="0"/>
                        </a:rPr>
                        <a:t> </a:t>
                      </a:r>
                      <a:r>
                        <a:rPr lang="fr-FR" sz="1200" b="0" i="0" kern="1200" err="1">
                          <a:solidFill>
                            <a:schemeClr val="tx2"/>
                          </a:solidFill>
                          <a:latin typeface="Roboto" panose="02000000000000000000" pitchFamily="2" charset="0"/>
                          <a:ea typeface="Roboto" panose="02000000000000000000" pitchFamily="2" charset="0"/>
                        </a:rPr>
                        <a:t>survey</a:t>
                      </a:r>
                      <a:r>
                        <a:rPr lang="fr-FR" sz="1200" b="0" i="0" kern="1200">
                          <a:solidFill>
                            <a:schemeClr val="tx2"/>
                          </a:solidFill>
                          <a:latin typeface="Roboto" panose="02000000000000000000" pitchFamily="2" charset="0"/>
                          <a:ea typeface="Roboto" panose="02000000000000000000" pitchFamily="2" charset="0"/>
                        </a:rPr>
                        <a:t> design</a:t>
                      </a:r>
                      <a:endParaRPr sz="1200" b="0" i="0" kern="1200">
                        <a:solidFill>
                          <a:schemeClr val="tx2"/>
                        </a:solidFill>
                        <a:latin typeface="Roboto" panose="02000000000000000000" pitchFamily="2" charset="0"/>
                        <a:ea typeface="Roboto" panose="02000000000000000000" pitchFamily="2"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6162163"/>
                  </a:ext>
                </a:extLst>
              </a:tr>
              <a:tr h="0">
                <a:tc>
                  <a:txBody>
                    <a:bodyPr/>
                    <a:lstStyle/>
                    <a:p>
                      <a:pPr marL="0" marR="0" lvl="0" indent="0" algn="l" rtl="0">
                        <a:spcBef>
                          <a:spcPts val="0"/>
                        </a:spcBef>
                        <a:spcAft>
                          <a:spcPts val="0"/>
                        </a:spcAft>
                        <a:buNone/>
                      </a:pPr>
                      <a:r>
                        <a:rPr lang="fr-FR" sz="1200" b="0">
                          <a:solidFill>
                            <a:schemeClr val="tx2"/>
                          </a:solidFill>
                          <a:latin typeface="Roboto" panose="02000000000000000000" pitchFamily="2" charset="0"/>
                          <a:ea typeface="Roboto" panose="02000000000000000000" pitchFamily="2" charset="0"/>
                        </a:rPr>
                        <a:t>Data management</a:t>
                      </a:r>
                      <a:endParaRPr sz="1200" b="0">
                        <a:solidFill>
                          <a:schemeClr val="tx2"/>
                        </a:solidFill>
                        <a:latin typeface="Roboto" panose="02000000000000000000" pitchFamily="2" charset="0"/>
                        <a:ea typeface="Roboto" panose="02000000000000000000" pitchFamily="2"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40000"/>
                        <a:lumOff val="60000"/>
                      </a:schemeClr>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cs typeface="+mn-cs"/>
                          <a:sym typeface="Arial"/>
                        </a:rPr>
                        <a:t>Different</a:t>
                      </a:r>
                      <a:r>
                        <a:rPr lang="fr-FR" sz="1200" b="0" i="0" kern="1200">
                          <a:solidFill>
                            <a:schemeClr val="tx2"/>
                          </a:solidFill>
                          <a:latin typeface="Roboto" panose="02000000000000000000" pitchFamily="2" charset="0"/>
                          <a:ea typeface="Roboto" panose="02000000000000000000" pitchFamily="2" charset="0"/>
                          <a:cs typeface="+mn-cs"/>
                          <a:sym typeface="Arial"/>
                        </a:rPr>
                        <a:t> data format</a:t>
                      </a: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err="1">
                          <a:solidFill>
                            <a:schemeClr val="tx2"/>
                          </a:solidFill>
                          <a:latin typeface="Roboto" panose="02000000000000000000" pitchFamily="2" charset="0"/>
                          <a:ea typeface="Roboto" panose="02000000000000000000" pitchFamily="2" charset="0"/>
                          <a:cs typeface="+mn-cs"/>
                          <a:sym typeface="Arial"/>
                        </a:rPr>
                        <a:t>Risk</a:t>
                      </a:r>
                      <a:r>
                        <a:rPr lang="fr-FR" sz="1200" b="0" i="0" kern="1200">
                          <a:solidFill>
                            <a:schemeClr val="tx2"/>
                          </a:solidFill>
                          <a:latin typeface="Roboto" panose="02000000000000000000" pitchFamily="2" charset="0"/>
                          <a:ea typeface="Roboto" panose="02000000000000000000" pitchFamily="2" charset="0"/>
                          <a:cs typeface="+mn-cs"/>
                          <a:sym typeface="Arial"/>
                        </a:rPr>
                        <a:t> of data </a:t>
                      </a:r>
                      <a:r>
                        <a:rPr lang="fr-FR" sz="1200" b="0" i="0" kern="1200" err="1">
                          <a:solidFill>
                            <a:schemeClr val="tx2"/>
                          </a:solidFill>
                          <a:latin typeface="Roboto" panose="02000000000000000000" pitchFamily="2" charset="0"/>
                          <a:ea typeface="Roboto" panose="02000000000000000000" pitchFamily="2" charset="0"/>
                          <a:cs typeface="+mn-cs"/>
                          <a:sym typeface="Arial"/>
                        </a:rPr>
                        <a:t>loss</a:t>
                      </a:r>
                      <a:endParaRPr sz="1200" b="0" i="0" kern="1200">
                        <a:solidFill>
                          <a:schemeClr val="tx2"/>
                        </a:solidFill>
                        <a:latin typeface="Roboto" panose="02000000000000000000" pitchFamily="2" charset="0"/>
                        <a:ea typeface="Roboto" panose="02000000000000000000" pitchFamily="2" charset="0"/>
                        <a:cs typeface="+mn-cs"/>
                        <a:sym typeface="Arial"/>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cs typeface="Calibri"/>
                          <a:sym typeface="Arial"/>
                        </a:rPr>
                        <a:t>Use of international format (GTFS)</a:t>
                      </a:r>
                    </a:p>
                    <a:p>
                      <a:pPr marL="228600" marR="0" lvl="0" indent="-228600" algn="l" defTabSz="914400" rtl="0" eaLnBrk="1" latinLnBrk="0" hangingPunct="1">
                        <a:lnSpc>
                          <a:spcPct val="90000"/>
                        </a:lnSpc>
                        <a:spcBef>
                          <a:spcPts val="1000"/>
                        </a:spcBef>
                        <a:spcAft>
                          <a:spcPts val="0"/>
                        </a:spcAft>
                        <a:buClr>
                          <a:srgbClr val="9E2986"/>
                        </a:buClr>
                        <a:buSzPct val="90000"/>
                        <a:buFont typeface="Zapf Dingbats"/>
                        <a:buChar char="➜"/>
                      </a:pPr>
                      <a:r>
                        <a:rPr lang="fr-FR" sz="1200" b="0" i="0" kern="1200">
                          <a:solidFill>
                            <a:schemeClr val="tx2"/>
                          </a:solidFill>
                          <a:latin typeface="Roboto" panose="02000000000000000000" pitchFamily="2" charset="0"/>
                          <a:ea typeface="Roboto" panose="02000000000000000000" pitchFamily="2" charset="0"/>
                          <a:cs typeface="Calibri"/>
                          <a:sym typeface="Arial"/>
                        </a:rPr>
                        <a:t>Online </a:t>
                      </a:r>
                      <a:r>
                        <a:rPr lang="fr-FR" sz="1200" b="0" i="0" kern="1200" err="1">
                          <a:solidFill>
                            <a:schemeClr val="tx2"/>
                          </a:solidFill>
                          <a:latin typeface="Roboto" panose="02000000000000000000" pitchFamily="2" charset="0"/>
                          <a:ea typeface="Roboto" panose="02000000000000000000" pitchFamily="2" charset="0"/>
                          <a:cs typeface="Calibri"/>
                          <a:sym typeface="Arial"/>
                        </a:rPr>
                        <a:t>storage</a:t>
                      </a:r>
                      <a:endParaRPr sz="1200" b="0" i="0" kern="1200">
                        <a:solidFill>
                          <a:schemeClr val="tx2"/>
                        </a:solidFill>
                        <a:latin typeface="Roboto" panose="02000000000000000000" pitchFamily="2" charset="0"/>
                        <a:ea typeface="Roboto" panose="02000000000000000000" pitchFamily="2" charset="0"/>
                        <a:cs typeface="Calibri"/>
                        <a:sym typeface="Arial"/>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418452224"/>
                  </a:ext>
                </a:extLst>
              </a:tr>
            </a:tbl>
          </a:graphicData>
        </a:graphic>
      </p:graphicFrame>
      <p:sp>
        <p:nvSpPr>
          <p:cNvPr id="16" name="Text Placeholder 1">
            <a:extLst>
              <a:ext uri="{FF2B5EF4-FFF2-40B4-BE49-F238E27FC236}">
                <a16:creationId xmlns:a16="http://schemas.microsoft.com/office/drawing/2014/main" id="{69645A58-6825-49E1-8CE1-D78893E3DCF4}"/>
              </a:ext>
            </a:extLst>
          </p:cNvPr>
          <p:cNvSpPr txBox="1">
            <a:spLocks/>
          </p:cNvSpPr>
          <p:nvPr/>
        </p:nvSpPr>
        <p:spPr>
          <a:xfrm>
            <a:off x="8426161" y="934718"/>
            <a:ext cx="3469211" cy="577569"/>
          </a:xfrm>
          <a:prstGeom prst="rect">
            <a:avLst/>
          </a:prstGeom>
        </p:spPr>
        <p:txBody>
          <a:bodyPr/>
          <a:lstStyle>
            <a:lvl1pPr marL="9525" indent="-9525" algn="l" defTabSz="914400" rtl="0" eaLnBrk="1" latinLnBrk="0" hangingPunct="1">
              <a:lnSpc>
                <a:spcPct val="90000"/>
              </a:lnSpc>
              <a:spcBef>
                <a:spcPts val="1000"/>
              </a:spcBef>
              <a:buFont typeface="Arial"/>
              <a:buNone/>
              <a:tabLst/>
              <a:defRPr sz="3600" kern="1200">
                <a:solidFill>
                  <a:schemeClr val="accent1"/>
                </a:solidFill>
                <a:latin typeface="Gravur-CondensedBold" panose="0200050602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a:t>Risk to</a:t>
            </a:r>
          </a:p>
          <a:p>
            <a:r>
              <a:rPr lang="fr-FR"/>
              <a:t>Data Collection</a:t>
            </a:r>
            <a:endParaRPr lang="en-US"/>
          </a:p>
        </p:txBody>
      </p:sp>
      <p:grpSp>
        <p:nvGrpSpPr>
          <p:cNvPr id="4" name="Google Shape;1827;g1276c94bb8a_0_128">
            <a:extLst>
              <a:ext uri="{FF2B5EF4-FFF2-40B4-BE49-F238E27FC236}">
                <a16:creationId xmlns:a16="http://schemas.microsoft.com/office/drawing/2014/main" id="{3677DDC5-5DD3-4396-A9A4-09E29927CBE4}"/>
              </a:ext>
            </a:extLst>
          </p:cNvPr>
          <p:cNvGrpSpPr/>
          <p:nvPr/>
        </p:nvGrpSpPr>
        <p:grpSpPr>
          <a:xfrm>
            <a:off x="-2133316" y="142568"/>
            <a:ext cx="453913" cy="453411"/>
            <a:chOff x="5823294" y="2309751"/>
            <a:chExt cx="315327" cy="314978"/>
          </a:xfrm>
        </p:grpSpPr>
        <p:sp>
          <p:nvSpPr>
            <p:cNvPr id="5" name="Google Shape;1828;g1276c94bb8a_0_128">
              <a:extLst>
                <a:ext uri="{FF2B5EF4-FFF2-40B4-BE49-F238E27FC236}">
                  <a16:creationId xmlns:a16="http://schemas.microsoft.com/office/drawing/2014/main" id="{616F3B89-C5E0-495C-AFBF-77BA215AD7D5}"/>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 name="Google Shape;1829;g1276c94bb8a_0_128">
              <a:extLst>
                <a:ext uri="{FF2B5EF4-FFF2-40B4-BE49-F238E27FC236}">
                  <a16:creationId xmlns:a16="http://schemas.microsoft.com/office/drawing/2014/main" id="{95965362-8BF5-4B7A-8C3C-A44BFBF54525}"/>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 name="Google Shape;1830;g1276c94bb8a_0_128">
              <a:extLst>
                <a:ext uri="{FF2B5EF4-FFF2-40B4-BE49-F238E27FC236}">
                  <a16:creationId xmlns:a16="http://schemas.microsoft.com/office/drawing/2014/main" id="{C7575843-6817-488D-862D-85E5AA13FC25}"/>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 name="Google Shape;1831;g1276c94bb8a_0_128">
              <a:extLst>
                <a:ext uri="{FF2B5EF4-FFF2-40B4-BE49-F238E27FC236}">
                  <a16:creationId xmlns:a16="http://schemas.microsoft.com/office/drawing/2014/main" id="{7B972130-9128-4ED9-A797-7A01050DD56F}"/>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 name="Google Shape;1832;g1276c94bb8a_0_128">
              <a:extLst>
                <a:ext uri="{FF2B5EF4-FFF2-40B4-BE49-F238E27FC236}">
                  <a16:creationId xmlns:a16="http://schemas.microsoft.com/office/drawing/2014/main" id="{5FB947BB-FC63-46C3-9359-2DDF35CAAD4A}"/>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 name="Google Shape;1833;g1276c94bb8a_0_128">
              <a:extLst>
                <a:ext uri="{FF2B5EF4-FFF2-40B4-BE49-F238E27FC236}">
                  <a16:creationId xmlns:a16="http://schemas.microsoft.com/office/drawing/2014/main" id="{4A16580E-62E9-4044-A54B-5C424B98D4E2}"/>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 name="Google Shape;1834;g1276c94bb8a_0_128">
              <a:extLst>
                <a:ext uri="{FF2B5EF4-FFF2-40B4-BE49-F238E27FC236}">
                  <a16:creationId xmlns:a16="http://schemas.microsoft.com/office/drawing/2014/main" id="{B3AA654B-E1BB-4D4B-AAD8-5696BABAFBB6}"/>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835;g1276c94bb8a_0_128">
              <a:extLst>
                <a:ext uri="{FF2B5EF4-FFF2-40B4-BE49-F238E27FC236}">
                  <a16:creationId xmlns:a16="http://schemas.microsoft.com/office/drawing/2014/main" id="{0339DF9A-ADC3-486C-936F-B418093EDC75}"/>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1836;g1276c94bb8a_0_128">
              <a:extLst>
                <a:ext uri="{FF2B5EF4-FFF2-40B4-BE49-F238E27FC236}">
                  <a16:creationId xmlns:a16="http://schemas.microsoft.com/office/drawing/2014/main" id="{2186B9B0-4D0D-4B25-B6EE-39346AA90286}"/>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837;g1276c94bb8a_0_128">
              <a:extLst>
                <a:ext uri="{FF2B5EF4-FFF2-40B4-BE49-F238E27FC236}">
                  <a16:creationId xmlns:a16="http://schemas.microsoft.com/office/drawing/2014/main" id="{13DAF6C4-5231-4A2D-98C0-0E35EB1A8BBF}"/>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38;g1276c94bb8a_0_128">
              <a:extLst>
                <a:ext uri="{FF2B5EF4-FFF2-40B4-BE49-F238E27FC236}">
                  <a16:creationId xmlns:a16="http://schemas.microsoft.com/office/drawing/2014/main" id="{E086E2CD-82DA-40FE-BE50-A67DB20F4326}"/>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9;g1276c94bb8a_0_128">
              <a:extLst>
                <a:ext uri="{FF2B5EF4-FFF2-40B4-BE49-F238E27FC236}">
                  <a16:creationId xmlns:a16="http://schemas.microsoft.com/office/drawing/2014/main" id="{46379375-6CEC-45A3-9E8B-800D17771D1D}"/>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40;g1276c94bb8a_0_128">
              <a:extLst>
                <a:ext uri="{FF2B5EF4-FFF2-40B4-BE49-F238E27FC236}">
                  <a16:creationId xmlns:a16="http://schemas.microsoft.com/office/drawing/2014/main" id="{27FBB123-DCA0-49A2-AC8D-C7F395511110}"/>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41;g1276c94bb8a_0_128">
              <a:extLst>
                <a:ext uri="{FF2B5EF4-FFF2-40B4-BE49-F238E27FC236}">
                  <a16:creationId xmlns:a16="http://schemas.microsoft.com/office/drawing/2014/main" id="{F5CC20EB-4B06-4426-A801-A68B3D601C14}"/>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42;g1276c94bb8a_0_128">
              <a:extLst>
                <a:ext uri="{FF2B5EF4-FFF2-40B4-BE49-F238E27FC236}">
                  <a16:creationId xmlns:a16="http://schemas.microsoft.com/office/drawing/2014/main" id="{EEE02763-0994-4919-9D4D-D9C28DD0E5CF}"/>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43;g1276c94bb8a_0_128">
              <a:extLst>
                <a:ext uri="{FF2B5EF4-FFF2-40B4-BE49-F238E27FC236}">
                  <a16:creationId xmlns:a16="http://schemas.microsoft.com/office/drawing/2014/main" id="{E78B6A06-DEAE-41E5-894F-8C356A752036}"/>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44;g1276c94bb8a_0_128">
              <a:extLst>
                <a:ext uri="{FF2B5EF4-FFF2-40B4-BE49-F238E27FC236}">
                  <a16:creationId xmlns:a16="http://schemas.microsoft.com/office/drawing/2014/main" id="{2926622D-F092-4704-9BB7-F9E8A1D61955}"/>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4" name="Google Shape;1845;g1276c94bb8a_0_128">
            <a:extLst>
              <a:ext uri="{FF2B5EF4-FFF2-40B4-BE49-F238E27FC236}">
                <a16:creationId xmlns:a16="http://schemas.microsoft.com/office/drawing/2014/main" id="{B3FBE2EE-8B23-40EE-9497-D57E0847B1BA}"/>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1745190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5B48BA8-CA6E-480D-8451-4E6056B2D2B0}"/>
              </a:ext>
            </a:extLst>
          </p:cNvPr>
          <p:cNvSpPr>
            <a:spLocks noGrp="1"/>
          </p:cNvSpPr>
          <p:nvPr>
            <p:ph type="body" sz="quarter" idx="10"/>
          </p:nvPr>
        </p:nvSpPr>
        <p:spPr/>
        <p:txBody>
          <a:bodyPr/>
          <a:lstStyle/>
          <a:p>
            <a:r>
              <a:rPr lang="de-DE" dirty="0" err="1"/>
              <a:t>Exercise</a:t>
            </a:r>
            <a:endParaRPr lang="en-GB" dirty="0"/>
          </a:p>
        </p:txBody>
      </p:sp>
      <p:sp>
        <p:nvSpPr>
          <p:cNvPr id="10" name="Text Placeholder 9">
            <a:extLst>
              <a:ext uri="{FF2B5EF4-FFF2-40B4-BE49-F238E27FC236}">
                <a16:creationId xmlns:a16="http://schemas.microsoft.com/office/drawing/2014/main" id="{C17E9A1F-D122-4C4E-87F4-2B62C00C71A0}"/>
              </a:ext>
            </a:extLst>
          </p:cNvPr>
          <p:cNvSpPr>
            <a:spLocks noGrp="1"/>
          </p:cNvSpPr>
          <p:nvPr>
            <p:ph type="body" sz="quarter" idx="12"/>
          </p:nvPr>
        </p:nvSpPr>
        <p:spPr/>
        <p:txBody>
          <a:bodyPr/>
          <a:lstStyle/>
          <a:p>
            <a:r>
              <a:rPr lang="de-DE"/>
              <a:t>7</a:t>
            </a:r>
            <a:endParaRPr lang="en-GB"/>
          </a:p>
        </p:txBody>
      </p:sp>
      <p:pic>
        <p:nvPicPr>
          <p:cNvPr id="3" name="Picture 2" descr="A group of people running&#10;&#10;Description automatically generated with low confidence">
            <a:extLst>
              <a:ext uri="{FF2B5EF4-FFF2-40B4-BE49-F238E27FC236}">
                <a16:creationId xmlns:a16="http://schemas.microsoft.com/office/drawing/2014/main" id="{A5471A13-C17E-4DE9-81AC-8A8215B7CD84}"/>
              </a:ext>
            </a:extLst>
          </p:cNvPr>
          <p:cNvPicPr>
            <a:picLocks noChangeAspect="1"/>
          </p:cNvPicPr>
          <p:nvPr/>
        </p:nvPicPr>
        <p:blipFill>
          <a:blip r:embed="rId2"/>
          <a:stretch>
            <a:fillRect/>
          </a:stretch>
        </p:blipFill>
        <p:spPr>
          <a:xfrm>
            <a:off x="6220210" y="0"/>
            <a:ext cx="6096000" cy="6858000"/>
          </a:xfrm>
          <a:prstGeom prst="rect">
            <a:avLst/>
          </a:prstGeom>
        </p:spPr>
      </p:pic>
      <p:sp>
        <p:nvSpPr>
          <p:cNvPr id="14" name="Rectangle 13">
            <a:extLst>
              <a:ext uri="{FF2B5EF4-FFF2-40B4-BE49-F238E27FC236}">
                <a16:creationId xmlns:a16="http://schemas.microsoft.com/office/drawing/2014/main" id="{86747012-7ABF-4E21-9DC1-C749B63C560F}"/>
              </a:ext>
            </a:extLst>
          </p:cNvPr>
          <p:cNvSpPr/>
          <p:nvPr/>
        </p:nvSpPr>
        <p:spPr>
          <a:xfrm>
            <a:off x="6220210" y="0"/>
            <a:ext cx="6096000" cy="68580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oogle Shape;1827;g1276c94bb8a_0_128">
            <a:extLst>
              <a:ext uri="{FF2B5EF4-FFF2-40B4-BE49-F238E27FC236}">
                <a16:creationId xmlns:a16="http://schemas.microsoft.com/office/drawing/2014/main" id="{3552E037-C69C-4FD7-9573-2954151F0F5E}"/>
              </a:ext>
            </a:extLst>
          </p:cNvPr>
          <p:cNvGrpSpPr/>
          <p:nvPr/>
        </p:nvGrpSpPr>
        <p:grpSpPr>
          <a:xfrm>
            <a:off x="-2133316" y="142568"/>
            <a:ext cx="453913" cy="453411"/>
            <a:chOff x="5823294" y="2309751"/>
            <a:chExt cx="315327" cy="314978"/>
          </a:xfrm>
        </p:grpSpPr>
        <p:sp>
          <p:nvSpPr>
            <p:cNvPr id="16" name="Google Shape;1828;g1276c94bb8a_0_128">
              <a:extLst>
                <a:ext uri="{FF2B5EF4-FFF2-40B4-BE49-F238E27FC236}">
                  <a16:creationId xmlns:a16="http://schemas.microsoft.com/office/drawing/2014/main" id="{F62A543A-ACA5-40B4-BEC8-88BDA86C26F0}"/>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29;g1276c94bb8a_0_128">
              <a:extLst>
                <a:ext uri="{FF2B5EF4-FFF2-40B4-BE49-F238E27FC236}">
                  <a16:creationId xmlns:a16="http://schemas.microsoft.com/office/drawing/2014/main" id="{EF0FC686-6032-462A-BB47-A01C6A4CC21B}"/>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0;g1276c94bb8a_0_128">
              <a:extLst>
                <a:ext uri="{FF2B5EF4-FFF2-40B4-BE49-F238E27FC236}">
                  <a16:creationId xmlns:a16="http://schemas.microsoft.com/office/drawing/2014/main" id="{54CE0179-75FA-4F79-BD4F-0486FF27F8CD}"/>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1;g1276c94bb8a_0_128">
              <a:extLst>
                <a:ext uri="{FF2B5EF4-FFF2-40B4-BE49-F238E27FC236}">
                  <a16:creationId xmlns:a16="http://schemas.microsoft.com/office/drawing/2014/main" id="{166CD1F5-BF46-4B8A-883B-34A078EE45D4}"/>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2;g1276c94bb8a_0_128">
              <a:extLst>
                <a:ext uri="{FF2B5EF4-FFF2-40B4-BE49-F238E27FC236}">
                  <a16:creationId xmlns:a16="http://schemas.microsoft.com/office/drawing/2014/main" id="{45160C39-C093-46C6-988B-6700C53115BB}"/>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3;g1276c94bb8a_0_128">
              <a:extLst>
                <a:ext uri="{FF2B5EF4-FFF2-40B4-BE49-F238E27FC236}">
                  <a16:creationId xmlns:a16="http://schemas.microsoft.com/office/drawing/2014/main" id="{4CF457AF-B347-447C-AB2E-4D31761464FC}"/>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4;g1276c94bb8a_0_128">
              <a:extLst>
                <a:ext uri="{FF2B5EF4-FFF2-40B4-BE49-F238E27FC236}">
                  <a16:creationId xmlns:a16="http://schemas.microsoft.com/office/drawing/2014/main" id="{1CA46F75-C902-493B-935B-8C476F2E69DC}"/>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5;g1276c94bb8a_0_128">
              <a:extLst>
                <a:ext uri="{FF2B5EF4-FFF2-40B4-BE49-F238E27FC236}">
                  <a16:creationId xmlns:a16="http://schemas.microsoft.com/office/drawing/2014/main" id="{3B18F989-77B1-4E19-972B-DCF388DD23D5}"/>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6;g1276c94bb8a_0_128">
              <a:extLst>
                <a:ext uri="{FF2B5EF4-FFF2-40B4-BE49-F238E27FC236}">
                  <a16:creationId xmlns:a16="http://schemas.microsoft.com/office/drawing/2014/main" id="{894F0EF6-36E0-4854-9ABA-9020B7E48D8E}"/>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7;g1276c94bb8a_0_128">
              <a:extLst>
                <a:ext uri="{FF2B5EF4-FFF2-40B4-BE49-F238E27FC236}">
                  <a16:creationId xmlns:a16="http://schemas.microsoft.com/office/drawing/2014/main" id="{6E3CD502-A1ED-44D2-9FE9-83EE35609A60}"/>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38;g1276c94bb8a_0_128">
              <a:extLst>
                <a:ext uri="{FF2B5EF4-FFF2-40B4-BE49-F238E27FC236}">
                  <a16:creationId xmlns:a16="http://schemas.microsoft.com/office/drawing/2014/main" id="{31FE57F5-D8A9-4463-A9CE-574F9B0A3810}"/>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39;g1276c94bb8a_0_128">
              <a:extLst>
                <a:ext uri="{FF2B5EF4-FFF2-40B4-BE49-F238E27FC236}">
                  <a16:creationId xmlns:a16="http://schemas.microsoft.com/office/drawing/2014/main" id="{F916A0D1-CB04-4B52-98FC-DB8B46376670}"/>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0;g1276c94bb8a_0_128">
              <a:extLst>
                <a:ext uri="{FF2B5EF4-FFF2-40B4-BE49-F238E27FC236}">
                  <a16:creationId xmlns:a16="http://schemas.microsoft.com/office/drawing/2014/main" id="{E0A70382-7E13-4BED-A8AE-0EF58FF823A8}"/>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41;g1276c94bb8a_0_128">
              <a:extLst>
                <a:ext uri="{FF2B5EF4-FFF2-40B4-BE49-F238E27FC236}">
                  <a16:creationId xmlns:a16="http://schemas.microsoft.com/office/drawing/2014/main" id="{82B21476-BC6E-4295-991F-4352EDE6604E}"/>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42;g1276c94bb8a_0_128">
              <a:extLst>
                <a:ext uri="{FF2B5EF4-FFF2-40B4-BE49-F238E27FC236}">
                  <a16:creationId xmlns:a16="http://schemas.microsoft.com/office/drawing/2014/main" id="{DF489C96-9B2C-4F58-A3DA-094D21AFF5D2}"/>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43;g1276c94bb8a_0_128">
              <a:extLst>
                <a:ext uri="{FF2B5EF4-FFF2-40B4-BE49-F238E27FC236}">
                  <a16:creationId xmlns:a16="http://schemas.microsoft.com/office/drawing/2014/main" id="{96CC8908-D876-49DF-B6ED-05ECA291E135}"/>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44;g1276c94bb8a_0_128">
              <a:extLst>
                <a:ext uri="{FF2B5EF4-FFF2-40B4-BE49-F238E27FC236}">
                  <a16:creationId xmlns:a16="http://schemas.microsoft.com/office/drawing/2014/main" id="{A522D4AC-20A9-4D87-9A9B-22591726C78E}"/>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3" name="Google Shape;1845;g1276c94bb8a_0_128">
            <a:extLst>
              <a:ext uri="{FF2B5EF4-FFF2-40B4-BE49-F238E27FC236}">
                <a16:creationId xmlns:a16="http://schemas.microsoft.com/office/drawing/2014/main" id="{CD60DE51-10A1-4DF1-B62D-987884E29D27}"/>
              </a:ext>
            </a:extLst>
          </p:cNvPr>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20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grpSp>
        <p:nvGrpSpPr>
          <p:cNvPr id="34" name="Google Shape;2027;g12767518968_0_138">
            <a:extLst>
              <a:ext uri="{FF2B5EF4-FFF2-40B4-BE49-F238E27FC236}">
                <a16:creationId xmlns:a16="http://schemas.microsoft.com/office/drawing/2014/main" id="{21914A1F-3466-409D-994F-A744F73D129C}"/>
              </a:ext>
            </a:extLst>
          </p:cNvPr>
          <p:cNvGrpSpPr/>
          <p:nvPr/>
        </p:nvGrpSpPr>
        <p:grpSpPr>
          <a:xfrm>
            <a:off x="-2198132" y="3933485"/>
            <a:ext cx="518732" cy="494414"/>
            <a:chOff x="6870193" y="2295620"/>
            <a:chExt cx="360356" cy="343462"/>
          </a:xfrm>
        </p:grpSpPr>
        <p:sp>
          <p:nvSpPr>
            <p:cNvPr id="35" name="Google Shape;2028;g12767518968_0_138">
              <a:extLst>
                <a:ext uri="{FF2B5EF4-FFF2-40B4-BE49-F238E27FC236}">
                  <a16:creationId xmlns:a16="http://schemas.microsoft.com/office/drawing/2014/main" id="{58B9A0A2-3DCE-4484-A920-0F9429A1A1FF}"/>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 name="Google Shape;2029;g12767518968_0_138">
              <a:extLst>
                <a:ext uri="{FF2B5EF4-FFF2-40B4-BE49-F238E27FC236}">
                  <a16:creationId xmlns:a16="http://schemas.microsoft.com/office/drawing/2014/main" id="{841C5AC8-4BB8-49A8-B612-D0F3930A3959}"/>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7" name="Google Shape;2030;g12767518968_0_138">
            <a:extLst>
              <a:ext uri="{FF2B5EF4-FFF2-40B4-BE49-F238E27FC236}">
                <a16:creationId xmlns:a16="http://schemas.microsoft.com/office/drawing/2014/main" id="{2AFDD28D-84BB-4F29-9EF0-D7AAE9E8DCC1}"/>
              </a:ext>
            </a:extLst>
          </p:cNvPr>
          <p:cNvSpPr txBox="1"/>
          <p:nvPr/>
        </p:nvSpPr>
        <p:spPr>
          <a:xfrm>
            <a:off x="-1634778" y="3809887"/>
            <a:ext cx="15897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b="0" i="0" u="none" strike="noStrike" cap="none" err="1">
                <a:solidFill>
                  <a:schemeClr val="dk1"/>
                </a:solidFill>
                <a:latin typeface="Gravur-Condensed" panose="02000506020000020004" pitchFamily="2" charset="0"/>
                <a:sym typeface="Arial"/>
              </a:rPr>
              <a:t>You</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refer</a:t>
            </a:r>
            <a:r>
              <a:rPr lang="de-DE" b="0" i="0" u="none" strike="noStrike" cap="none">
                <a:solidFill>
                  <a:schemeClr val="dk1"/>
                </a:solidFill>
                <a:latin typeface="Gravur-Condensed" panose="02000506020000020004" pitchFamily="2" charset="0"/>
                <a:sym typeface="Arial"/>
              </a:rPr>
              <a:t> to the </a:t>
            </a:r>
            <a:r>
              <a:rPr lang="de-DE" b="0" i="0" u="none" strike="noStrike" cap="none" err="1">
                <a:solidFill>
                  <a:schemeClr val="dk1"/>
                </a:solidFill>
                <a:latin typeface="Gravur-Condensed" panose="02000506020000020004" pitchFamily="2" charset="0"/>
                <a:sym typeface="Arial"/>
              </a:rPr>
              <a:t>exercise</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or</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presenter</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agenda</a:t>
            </a:r>
            <a:r>
              <a:rPr lang="de-DE" b="0" i="0" u="none" strike="noStrike" cap="none">
                <a:solidFill>
                  <a:schemeClr val="dk1"/>
                </a:solidFill>
                <a:latin typeface="Gravur-Condensed" panose="02000506020000020004" pitchFamily="2" charset="0"/>
                <a:sym typeface="Arial"/>
              </a:rPr>
              <a:t> to </a:t>
            </a:r>
            <a:r>
              <a:rPr lang="de-DE" b="0" i="0" u="none" strike="noStrike" cap="none" err="1">
                <a:solidFill>
                  <a:schemeClr val="dk1"/>
                </a:solidFill>
                <a:latin typeface="Gravur-Condensed" panose="02000506020000020004" pitchFamily="2" charset="0"/>
                <a:sym typeface="Arial"/>
              </a:rPr>
              <a:t>get</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more</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insights</a:t>
            </a:r>
            <a:r>
              <a:rPr lang="de-DE" b="0" i="0" u="none" strike="noStrike" cap="none">
                <a:solidFill>
                  <a:schemeClr val="dk1"/>
                </a:solidFill>
                <a:latin typeface="Gravur-Condensed" panose="02000506020000020004" pitchFamily="2" charset="0"/>
                <a:sym typeface="Arial"/>
              </a:rPr>
              <a:t> on the </a:t>
            </a:r>
            <a:r>
              <a:rPr lang="de-DE" b="0" i="0" u="none" strike="noStrike" cap="none" err="1">
                <a:solidFill>
                  <a:schemeClr val="dk1"/>
                </a:solidFill>
                <a:latin typeface="Gravur-Condensed" panose="02000506020000020004" pitchFamily="2" charset="0"/>
                <a:sym typeface="Arial"/>
              </a:rPr>
              <a:t>breakout</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group</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session</a:t>
            </a:r>
            <a:endParaRPr lang="de-DE">
              <a:solidFill>
                <a:schemeClr val="dk1"/>
              </a:solidFill>
              <a:latin typeface="Gravur-Condensed" panose="02000506020000020004" pitchFamily="2" charset="0"/>
              <a:ea typeface="Roboto" panose="02000000000000000000" pitchFamily="2" charset="0"/>
            </a:endParaRPr>
          </a:p>
          <a:p>
            <a:pPr marL="0" marR="0" lvl="0" indent="0" algn="l" rtl="0">
              <a:lnSpc>
                <a:spcPct val="100000"/>
              </a:lnSpc>
              <a:spcBef>
                <a:spcPts val="0"/>
              </a:spcBef>
              <a:spcAft>
                <a:spcPts val="0"/>
              </a:spcAft>
              <a:buClr>
                <a:srgbClr val="000000"/>
              </a:buClr>
              <a:buSzPts val="1400"/>
              <a:buFont typeface="Arial"/>
              <a:buNone/>
            </a:pPr>
            <a:br>
              <a:rPr lang="de-DE">
                <a:solidFill>
                  <a:schemeClr val="dk1"/>
                </a:solidFill>
                <a:latin typeface="Gravur-Condensed" panose="02000506020000020004" pitchFamily="2" charset="0"/>
                <a:ea typeface="Roboto" panose="02000000000000000000" pitchFamily="2" charset="0"/>
              </a:rPr>
            </a:br>
            <a:endParaRPr>
              <a:solidFill>
                <a:schemeClr val="dk1"/>
              </a:solidFill>
              <a:latin typeface="Gravur-Condensed" panose="02000506020000020004" pitchFamily="2" charset="0"/>
            </a:endParaRPr>
          </a:p>
        </p:txBody>
      </p:sp>
    </p:spTree>
    <p:extLst>
      <p:ext uri="{BB962C8B-B14F-4D97-AF65-F5344CB8AC3E}">
        <p14:creationId xmlns:p14="http://schemas.microsoft.com/office/powerpoint/2010/main" val="99364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2DA88-2DC3-4B02-9E62-2CDD6F4BF9BE}"/>
              </a:ext>
            </a:extLst>
          </p:cNvPr>
          <p:cNvSpPr>
            <a:spLocks noGrp="1"/>
          </p:cNvSpPr>
          <p:nvPr>
            <p:ph type="body" sz="quarter" idx="10"/>
          </p:nvPr>
        </p:nvSpPr>
        <p:spPr>
          <a:xfrm>
            <a:off x="1001040" y="898510"/>
            <a:ext cx="5035075" cy="577569"/>
          </a:xfrm>
        </p:spPr>
        <p:txBody>
          <a:bodyPr lIns="91440" tIns="45720" rIns="91440" bIns="45720" anchor="t"/>
          <a:lstStyle/>
          <a:p>
            <a:r>
              <a:rPr lang="fr-FR" err="1">
                <a:latin typeface="Gravur-CondensedBold"/>
              </a:rPr>
              <a:t>Exercise</a:t>
            </a:r>
            <a:r>
              <a:rPr lang="fr-FR">
                <a:latin typeface="Gravur-CondensedBold"/>
              </a:rPr>
              <a:t>: Survey Area</a:t>
            </a:r>
            <a:endParaRPr lang="en-US">
              <a:latin typeface="Gravur-CondensedBold"/>
            </a:endParaRPr>
          </a:p>
        </p:txBody>
      </p:sp>
      <p:sp>
        <p:nvSpPr>
          <p:cNvPr id="3" name="Text Placeholder 2">
            <a:extLst>
              <a:ext uri="{FF2B5EF4-FFF2-40B4-BE49-F238E27FC236}">
                <a16:creationId xmlns:a16="http://schemas.microsoft.com/office/drawing/2014/main" id="{2609F1D7-C37E-497C-9061-D873BB24AABD}"/>
              </a:ext>
            </a:extLst>
          </p:cNvPr>
          <p:cNvSpPr>
            <a:spLocks noGrp="1"/>
          </p:cNvSpPr>
          <p:nvPr>
            <p:ph type="body" sz="quarter" idx="11"/>
          </p:nvPr>
        </p:nvSpPr>
        <p:spPr>
          <a:xfrm>
            <a:off x="1001039" y="1539873"/>
            <a:ext cx="8427045" cy="577569"/>
          </a:xfrm>
        </p:spPr>
        <p:txBody>
          <a:bodyPr/>
          <a:lstStyle/>
          <a:p>
            <a:r>
              <a:rPr lang="en-US" sz="1400"/>
              <a:t>The definition of the survey area is related to the scale of the project, from a specific road project, to a metropolitan / regional transport masterplan. For a mobility plan like SUMP, the survey area:</a:t>
            </a:r>
          </a:p>
          <a:p>
            <a:endParaRPr lang="en-US"/>
          </a:p>
        </p:txBody>
      </p:sp>
      <p:sp>
        <p:nvSpPr>
          <p:cNvPr id="4" name="Text Placeholder 3">
            <a:extLst>
              <a:ext uri="{FF2B5EF4-FFF2-40B4-BE49-F238E27FC236}">
                <a16:creationId xmlns:a16="http://schemas.microsoft.com/office/drawing/2014/main" id="{B0094C80-74C2-489E-BB2B-ED3CBC13B8BA}"/>
              </a:ext>
            </a:extLst>
          </p:cNvPr>
          <p:cNvSpPr>
            <a:spLocks noGrp="1"/>
          </p:cNvSpPr>
          <p:nvPr>
            <p:ph type="body" sz="quarter" idx="13"/>
          </p:nvPr>
        </p:nvSpPr>
        <p:spPr>
          <a:xfrm>
            <a:off x="834501" y="3929895"/>
            <a:ext cx="5551757" cy="577569"/>
          </a:xfrm>
        </p:spPr>
        <p:txBody>
          <a:bodyPr/>
          <a:lstStyle/>
          <a:p>
            <a:r>
              <a:rPr lang="en-US" sz="1400" b="1" dirty="0"/>
              <a:t>Household survey zoning refers to the sample building</a:t>
            </a:r>
            <a:r>
              <a:rPr lang="en-US" sz="1400" dirty="0"/>
              <a:t>:</a:t>
            </a:r>
          </a:p>
          <a:p>
            <a:endParaRPr lang="en-US" dirty="0"/>
          </a:p>
        </p:txBody>
      </p:sp>
      <p:sp>
        <p:nvSpPr>
          <p:cNvPr id="5" name="Text Placeholder 4">
            <a:extLst>
              <a:ext uri="{FF2B5EF4-FFF2-40B4-BE49-F238E27FC236}">
                <a16:creationId xmlns:a16="http://schemas.microsoft.com/office/drawing/2014/main" id="{DAB53795-3A8A-4865-A4B6-17CE6B086A5F}"/>
              </a:ext>
            </a:extLst>
          </p:cNvPr>
          <p:cNvSpPr>
            <a:spLocks noGrp="1"/>
          </p:cNvSpPr>
          <p:nvPr>
            <p:ph type="body" sz="quarter" idx="14"/>
          </p:nvPr>
        </p:nvSpPr>
        <p:spPr>
          <a:xfrm>
            <a:off x="834501" y="3584575"/>
            <a:ext cx="3776889" cy="577569"/>
          </a:xfrm>
        </p:spPr>
        <p:txBody>
          <a:bodyPr/>
          <a:lstStyle/>
          <a:p>
            <a:r>
              <a:rPr lang="de-DE" sz="1600" b="1">
                <a:solidFill>
                  <a:schemeClr val="accent2"/>
                </a:solidFill>
                <a:latin typeface="Roboto" panose="02000000000000000000" pitchFamily="2" charset="0"/>
                <a:ea typeface="Roboto" panose="02000000000000000000" pitchFamily="2" charset="0"/>
              </a:rPr>
              <a:t>Zoning</a:t>
            </a:r>
            <a:endParaRPr lang="en-US" sz="1600" b="1">
              <a:solidFill>
                <a:schemeClr val="accent2"/>
              </a:solidFill>
              <a:latin typeface="Roboto" panose="02000000000000000000" pitchFamily="2" charset="0"/>
              <a:ea typeface="Roboto" panose="02000000000000000000" pitchFamily="2" charset="0"/>
            </a:endParaRPr>
          </a:p>
        </p:txBody>
      </p:sp>
      <p:sp>
        <p:nvSpPr>
          <p:cNvPr id="6" name="Text Placeholder 5">
            <a:extLst>
              <a:ext uri="{FF2B5EF4-FFF2-40B4-BE49-F238E27FC236}">
                <a16:creationId xmlns:a16="http://schemas.microsoft.com/office/drawing/2014/main" id="{26EA8AE4-C8C3-423D-8E9B-7FA52DFE7CB2}"/>
              </a:ext>
            </a:extLst>
          </p:cNvPr>
          <p:cNvSpPr>
            <a:spLocks noGrp="1"/>
          </p:cNvSpPr>
          <p:nvPr>
            <p:ph type="body" sz="quarter" idx="15"/>
          </p:nvPr>
        </p:nvSpPr>
        <p:spPr>
          <a:xfrm>
            <a:off x="834500" y="2131545"/>
            <a:ext cx="6232125" cy="577569"/>
          </a:xfrm>
        </p:spPr>
        <p:txBody>
          <a:bodyPr/>
          <a:lstStyle/>
          <a:p>
            <a:r>
              <a:rPr lang="en-US" sz="1400"/>
              <a:t>Shall cover all trips impacting the SUMP perimeter (internal, exchange, transit)</a:t>
            </a:r>
          </a:p>
          <a:p>
            <a:r>
              <a:rPr lang="en-US" sz="1400"/>
              <a:t>Shall be declined for the different types of survey (different types of survey addressing different types of trips)</a:t>
            </a:r>
          </a:p>
          <a:p>
            <a:r>
              <a:rPr lang="en-US" sz="1400"/>
              <a:t>Shall consider future urban development</a:t>
            </a:r>
          </a:p>
          <a:p>
            <a:endParaRPr lang="en-US"/>
          </a:p>
        </p:txBody>
      </p:sp>
      <p:sp>
        <p:nvSpPr>
          <p:cNvPr id="7" name="Text Placeholder 6">
            <a:extLst>
              <a:ext uri="{FF2B5EF4-FFF2-40B4-BE49-F238E27FC236}">
                <a16:creationId xmlns:a16="http://schemas.microsoft.com/office/drawing/2014/main" id="{3BAEED84-31BF-4076-97C7-651DB44444A2}"/>
              </a:ext>
            </a:extLst>
          </p:cNvPr>
          <p:cNvSpPr>
            <a:spLocks noGrp="1"/>
          </p:cNvSpPr>
          <p:nvPr>
            <p:ph type="body" sz="quarter" idx="16"/>
          </p:nvPr>
        </p:nvSpPr>
        <p:spPr>
          <a:xfrm>
            <a:off x="834501" y="4304505"/>
            <a:ext cx="6782540" cy="577569"/>
          </a:xfrm>
        </p:spPr>
        <p:txBody>
          <a:bodyPr/>
          <a:lstStyle/>
          <a:p>
            <a:r>
              <a:rPr lang="en-US" sz="1400"/>
              <a:t>Survey area correspond usually to the inner perimeter of the study</a:t>
            </a:r>
          </a:p>
          <a:p>
            <a:r>
              <a:rPr lang="en-US" sz="1400"/>
              <a:t>Zoning of the survey area into drawing sectors :</a:t>
            </a:r>
          </a:p>
          <a:p>
            <a:pPr marL="800100" lvl="1">
              <a:spcBef>
                <a:spcPts val="600"/>
              </a:spcBef>
              <a:buClr>
                <a:schemeClr val="accent1"/>
              </a:buClr>
            </a:pPr>
            <a:r>
              <a:rPr lang="en-US" sz="1400">
                <a:latin typeface="Roboto" panose="02000000000000000000" pitchFamily="2" charset="0"/>
                <a:ea typeface="Roboto" panose="02000000000000000000" pitchFamily="2" charset="0"/>
              </a:rPr>
              <a:t>Homogeneous zones in terms of urban characteristics and density</a:t>
            </a:r>
          </a:p>
          <a:p>
            <a:pPr marL="800100" lvl="1">
              <a:spcBef>
                <a:spcPts val="600"/>
              </a:spcBef>
              <a:buClr>
                <a:schemeClr val="accent1"/>
              </a:buClr>
            </a:pPr>
            <a:r>
              <a:rPr lang="en-US" sz="1400">
                <a:latin typeface="Roboto" panose="02000000000000000000" pitchFamily="2" charset="0"/>
                <a:ea typeface="Roboto" panose="02000000000000000000" pitchFamily="2" charset="0"/>
              </a:rPr>
              <a:t>Maximum 30 000 inhabitants per sector</a:t>
            </a:r>
          </a:p>
          <a:p>
            <a:r>
              <a:rPr lang="en-US" sz="1400"/>
              <a:t>Random selection of household in each sector :</a:t>
            </a:r>
          </a:p>
          <a:p>
            <a:pPr marL="800100" lvl="1">
              <a:spcBef>
                <a:spcPts val="600"/>
              </a:spcBef>
              <a:buClr>
                <a:schemeClr val="accent1"/>
              </a:buClr>
            </a:pPr>
            <a:r>
              <a:rPr lang="en-US" sz="1400">
                <a:latin typeface="Roboto" panose="02000000000000000000" pitchFamily="2" charset="0"/>
                <a:ea typeface="Roboto" panose="02000000000000000000" pitchFamily="2" charset="0"/>
              </a:rPr>
              <a:t>At least 75 households/sector to ensure statistical reliability</a:t>
            </a:r>
          </a:p>
          <a:p>
            <a:pPr marL="800100" lvl="1">
              <a:spcBef>
                <a:spcPts val="600"/>
              </a:spcBef>
              <a:buClr>
                <a:schemeClr val="accent1"/>
              </a:buClr>
            </a:pPr>
            <a:r>
              <a:rPr lang="en-US" sz="1400">
                <a:latin typeface="Roboto" panose="02000000000000000000" pitchFamily="2" charset="0"/>
                <a:ea typeface="Roboto" panose="02000000000000000000" pitchFamily="2" charset="0"/>
              </a:rPr>
              <a:t>How to ensure a random draw ?</a:t>
            </a:r>
          </a:p>
          <a:p>
            <a:endParaRPr lang="en-US"/>
          </a:p>
        </p:txBody>
      </p:sp>
      <p:pic>
        <p:nvPicPr>
          <p:cNvPr id="9" name="Google Shape;1907;p29">
            <a:extLst>
              <a:ext uri="{FF2B5EF4-FFF2-40B4-BE49-F238E27FC236}">
                <a16:creationId xmlns:a16="http://schemas.microsoft.com/office/drawing/2014/main" id="{09EF28F9-6302-480B-854D-90BBC7132314}"/>
              </a:ext>
            </a:extLst>
          </p:cNvPr>
          <p:cNvPicPr preferRelativeResize="0"/>
          <p:nvPr/>
        </p:nvPicPr>
        <p:blipFill rotWithShape="1">
          <a:blip r:embed="rId3">
            <a:alphaModFix/>
          </a:blip>
          <a:srcRect b="11187"/>
          <a:stretch/>
        </p:blipFill>
        <p:spPr>
          <a:xfrm>
            <a:off x="7371665" y="2481234"/>
            <a:ext cx="4523242" cy="3628150"/>
          </a:xfrm>
          <a:prstGeom prst="rect">
            <a:avLst/>
          </a:prstGeom>
          <a:noFill/>
          <a:ln>
            <a:noFill/>
          </a:ln>
        </p:spPr>
      </p:pic>
      <p:sp>
        <p:nvSpPr>
          <p:cNvPr id="10" name="Rectangle 9">
            <a:extLst>
              <a:ext uri="{FF2B5EF4-FFF2-40B4-BE49-F238E27FC236}">
                <a16:creationId xmlns:a16="http://schemas.microsoft.com/office/drawing/2014/main" id="{B6557CCB-37AC-48AA-A87E-809653E4410B}"/>
              </a:ext>
            </a:extLst>
          </p:cNvPr>
          <p:cNvSpPr/>
          <p:nvPr/>
        </p:nvSpPr>
        <p:spPr>
          <a:xfrm>
            <a:off x="9869188" y="2111902"/>
            <a:ext cx="2025719" cy="369332"/>
          </a:xfrm>
          <a:prstGeom prst="rect">
            <a:avLst/>
          </a:prstGeom>
          <a:solidFill>
            <a:schemeClr val="accent1"/>
          </a:solidFill>
        </p:spPr>
        <p:txBody>
          <a:bodyPr wrap="square">
            <a:spAutoFit/>
          </a:bodyPr>
          <a:lstStyle/>
          <a:p>
            <a:r>
              <a:rPr lang="en-US" b="1">
                <a:solidFill>
                  <a:schemeClr val="bg1"/>
                </a:solidFill>
              </a:rPr>
              <a:t>Example of Medan</a:t>
            </a:r>
            <a:endParaRPr lang="en-US">
              <a:solidFill>
                <a:schemeClr val="bg1"/>
              </a:solidFill>
            </a:endParaRPr>
          </a:p>
        </p:txBody>
      </p:sp>
      <p:grpSp>
        <p:nvGrpSpPr>
          <p:cNvPr id="11" name="Google Shape;2027;g12767518968_0_138">
            <a:extLst>
              <a:ext uri="{FF2B5EF4-FFF2-40B4-BE49-F238E27FC236}">
                <a16:creationId xmlns:a16="http://schemas.microsoft.com/office/drawing/2014/main" id="{1E347A8C-8CEB-4CD3-9661-E91AACFFF1A7}"/>
              </a:ext>
            </a:extLst>
          </p:cNvPr>
          <p:cNvGrpSpPr/>
          <p:nvPr/>
        </p:nvGrpSpPr>
        <p:grpSpPr>
          <a:xfrm>
            <a:off x="-2198132" y="3933485"/>
            <a:ext cx="518732" cy="494414"/>
            <a:chOff x="6870193" y="2295620"/>
            <a:chExt cx="360356" cy="343462"/>
          </a:xfrm>
        </p:grpSpPr>
        <p:sp>
          <p:nvSpPr>
            <p:cNvPr id="12" name="Google Shape;2028;g12767518968_0_138">
              <a:extLst>
                <a:ext uri="{FF2B5EF4-FFF2-40B4-BE49-F238E27FC236}">
                  <a16:creationId xmlns:a16="http://schemas.microsoft.com/office/drawing/2014/main" id="{A9C57731-06C0-4BC8-9BF5-6837A7BD1589}"/>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2029;g12767518968_0_138">
              <a:extLst>
                <a:ext uri="{FF2B5EF4-FFF2-40B4-BE49-F238E27FC236}">
                  <a16:creationId xmlns:a16="http://schemas.microsoft.com/office/drawing/2014/main" id="{EEE48306-5226-47B1-9DEE-C2B1A92F8565}"/>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14" name="Google Shape;2030;g12767518968_0_138">
            <a:extLst>
              <a:ext uri="{FF2B5EF4-FFF2-40B4-BE49-F238E27FC236}">
                <a16:creationId xmlns:a16="http://schemas.microsoft.com/office/drawing/2014/main" id="{38FF5194-9A15-44EF-83EF-7FE05D87CF77}"/>
              </a:ext>
            </a:extLst>
          </p:cNvPr>
          <p:cNvSpPr txBox="1"/>
          <p:nvPr/>
        </p:nvSpPr>
        <p:spPr>
          <a:xfrm>
            <a:off x="-1634778" y="3809887"/>
            <a:ext cx="1589700"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b="0" i="0" u="none" strike="noStrike" cap="none">
                <a:solidFill>
                  <a:schemeClr val="dk1"/>
                </a:solidFill>
                <a:latin typeface="Gravur-Condensed" panose="02000506020000020004" pitchFamily="2" charset="0"/>
                <a:sym typeface="Arial"/>
              </a:rPr>
              <a:t>This </a:t>
            </a:r>
            <a:r>
              <a:rPr lang="de-DE" b="0" i="0" u="none" strike="noStrike" cap="none" err="1">
                <a:solidFill>
                  <a:schemeClr val="dk1"/>
                </a:solidFill>
                <a:latin typeface="Gravur-Condensed" panose="02000506020000020004" pitchFamily="2" charset="0"/>
                <a:sym typeface="Arial"/>
              </a:rPr>
              <a:t>is</a:t>
            </a:r>
            <a:r>
              <a:rPr lang="de-DE" b="0" i="0" u="none" strike="noStrike" cap="none">
                <a:solidFill>
                  <a:schemeClr val="dk1"/>
                </a:solidFill>
                <a:latin typeface="Gravur-Condensed" panose="02000506020000020004" pitchFamily="2" charset="0"/>
                <a:sym typeface="Arial"/>
              </a:rPr>
              <a:t> the </a:t>
            </a:r>
            <a:r>
              <a:rPr lang="de-DE" b="0" i="0" u="none" strike="noStrike" cap="none" err="1">
                <a:solidFill>
                  <a:schemeClr val="dk1"/>
                </a:solidFill>
                <a:latin typeface="Gravur-Condensed" panose="02000506020000020004" pitchFamily="2" charset="0"/>
                <a:sym typeface="Arial"/>
              </a:rPr>
              <a:t>answer</a:t>
            </a:r>
            <a:r>
              <a:rPr lang="de-DE" b="0" i="0" u="none" strike="noStrike" cap="none">
                <a:solidFill>
                  <a:schemeClr val="dk1"/>
                </a:solidFill>
                <a:latin typeface="Gravur-Condensed" panose="02000506020000020004" pitchFamily="2" charset="0"/>
                <a:sym typeface="Arial"/>
              </a:rPr>
              <a:t> to the </a:t>
            </a:r>
            <a:r>
              <a:rPr lang="de-DE" b="0" i="0" u="none" strike="noStrike" cap="none" err="1">
                <a:solidFill>
                  <a:schemeClr val="dk1"/>
                </a:solidFill>
                <a:latin typeface="Gravur-Condensed" panose="02000506020000020004" pitchFamily="2" charset="0"/>
                <a:sym typeface="Arial"/>
              </a:rPr>
              <a:t>breakout</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group</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tasks</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conducted</a:t>
            </a:r>
            <a:r>
              <a:rPr lang="de-DE" b="0" i="0" u="none" strike="noStrike" cap="none">
                <a:solidFill>
                  <a:schemeClr val="dk1"/>
                </a:solidFill>
                <a:latin typeface="Gravur-Condensed" panose="02000506020000020004" pitchFamily="2" charset="0"/>
                <a:sym typeface="Arial"/>
              </a:rPr>
              <a:t> in the </a:t>
            </a:r>
            <a:r>
              <a:rPr lang="de-DE" b="0" i="0" u="none" strike="noStrike" cap="none" err="1">
                <a:solidFill>
                  <a:schemeClr val="dk1"/>
                </a:solidFill>
                <a:latin typeface="Gravur-Condensed" panose="02000506020000020004" pitchFamily="2" charset="0"/>
                <a:sym typeface="Arial"/>
              </a:rPr>
              <a:t>case</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of</a:t>
            </a:r>
            <a:r>
              <a:rPr lang="de-DE" b="0" i="0" u="none" strike="noStrike" cap="none">
                <a:solidFill>
                  <a:schemeClr val="dk1"/>
                </a:solidFill>
                <a:latin typeface="Gravur-Condensed" panose="02000506020000020004" pitchFamily="2" charset="0"/>
                <a:sym typeface="Arial"/>
              </a:rPr>
              <a:t> Medan. </a:t>
            </a:r>
            <a:r>
              <a:rPr lang="de-DE" b="0" i="0" u="none" strike="noStrike" cap="none" err="1">
                <a:solidFill>
                  <a:schemeClr val="dk1"/>
                </a:solidFill>
                <a:latin typeface="Gravur-Condensed" panose="02000506020000020004" pitchFamily="2" charset="0"/>
                <a:sym typeface="Arial"/>
              </a:rPr>
              <a:t>You</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could</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develop</a:t>
            </a:r>
            <a:r>
              <a:rPr lang="de-DE" b="0" i="0" u="none" strike="noStrike" cap="none">
                <a:solidFill>
                  <a:schemeClr val="dk1"/>
                </a:solidFill>
                <a:latin typeface="Gravur-Condensed" panose="02000506020000020004" pitchFamily="2" charset="0"/>
                <a:sym typeface="Arial"/>
              </a:rPr>
              <a:t> a </a:t>
            </a:r>
            <a:r>
              <a:rPr lang="de-DE" b="0" i="0" u="none" strike="noStrike" cap="none" err="1">
                <a:solidFill>
                  <a:schemeClr val="dk1"/>
                </a:solidFill>
                <a:latin typeface="Gravur-Condensed" panose="02000506020000020004" pitchFamily="2" charset="0"/>
                <a:sym typeface="Arial"/>
              </a:rPr>
              <a:t>similar</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slide</a:t>
            </a:r>
            <a:r>
              <a:rPr lang="de-DE" b="0" i="0" u="none" strike="noStrike" cap="none">
                <a:solidFill>
                  <a:schemeClr val="dk1"/>
                </a:solidFill>
                <a:latin typeface="Gravur-Condensed" panose="02000506020000020004" pitchFamily="2" charset="0"/>
                <a:sym typeface="Arial"/>
              </a:rPr>
              <a:t> for </a:t>
            </a:r>
            <a:r>
              <a:rPr lang="de-DE" b="0" i="0" u="none" strike="noStrike" cap="none" err="1">
                <a:solidFill>
                  <a:schemeClr val="dk1"/>
                </a:solidFill>
                <a:latin typeface="Gravur-Condensed" panose="02000506020000020004" pitchFamily="2" charset="0"/>
                <a:sym typeface="Arial"/>
              </a:rPr>
              <a:t>your</a:t>
            </a:r>
            <a:r>
              <a:rPr lang="de-DE" b="0" i="0" u="none" strike="noStrike" cap="none">
                <a:solidFill>
                  <a:schemeClr val="dk1"/>
                </a:solidFill>
                <a:latin typeface="Gravur-Condensed" panose="02000506020000020004" pitchFamily="2" charset="0"/>
                <a:sym typeface="Arial"/>
              </a:rPr>
              <a:t> </a:t>
            </a:r>
            <a:r>
              <a:rPr lang="de-DE" b="0" i="0" u="none" strike="noStrike" cap="none" err="1">
                <a:solidFill>
                  <a:schemeClr val="dk1"/>
                </a:solidFill>
                <a:latin typeface="Gravur-Condensed" panose="02000506020000020004" pitchFamily="2" charset="0"/>
                <a:sym typeface="Arial"/>
              </a:rPr>
              <a:t>session</a:t>
            </a:r>
            <a:endParaRPr lang="de-DE">
              <a:solidFill>
                <a:schemeClr val="dk1"/>
              </a:solidFill>
              <a:latin typeface="Gravur-Condensed" panose="02000506020000020004" pitchFamily="2" charset="0"/>
              <a:ea typeface="Roboto" panose="02000000000000000000" pitchFamily="2" charset="0"/>
            </a:endParaRPr>
          </a:p>
          <a:p>
            <a:pPr marL="0" marR="0" lvl="0" indent="0" algn="l" rtl="0">
              <a:lnSpc>
                <a:spcPct val="100000"/>
              </a:lnSpc>
              <a:spcBef>
                <a:spcPts val="0"/>
              </a:spcBef>
              <a:spcAft>
                <a:spcPts val="0"/>
              </a:spcAft>
              <a:buClr>
                <a:srgbClr val="000000"/>
              </a:buClr>
              <a:buSzPts val="1400"/>
              <a:buFont typeface="Arial"/>
              <a:buNone/>
            </a:pPr>
            <a:br>
              <a:rPr lang="de-DE">
                <a:solidFill>
                  <a:schemeClr val="dk1"/>
                </a:solidFill>
                <a:latin typeface="Gravur-Condensed" panose="02000506020000020004" pitchFamily="2" charset="0"/>
                <a:ea typeface="Roboto" panose="02000000000000000000" pitchFamily="2" charset="0"/>
              </a:rPr>
            </a:br>
            <a:endParaRPr>
              <a:solidFill>
                <a:schemeClr val="dk1"/>
              </a:solidFill>
              <a:latin typeface="Gravur-Condensed" panose="02000506020000020004" pitchFamily="2" charset="0"/>
            </a:endParaRPr>
          </a:p>
        </p:txBody>
      </p:sp>
      <p:grpSp>
        <p:nvGrpSpPr>
          <p:cNvPr id="15" name="Google Shape;1827;g1276c94bb8a_0_128">
            <a:extLst>
              <a:ext uri="{FF2B5EF4-FFF2-40B4-BE49-F238E27FC236}">
                <a16:creationId xmlns:a16="http://schemas.microsoft.com/office/drawing/2014/main" id="{38260864-7678-4A2B-9583-FC47F096B2C2}"/>
              </a:ext>
            </a:extLst>
          </p:cNvPr>
          <p:cNvGrpSpPr/>
          <p:nvPr/>
        </p:nvGrpSpPr>
        <p:grpSpPr>
          <a:xfrm>
            <a:off x="-2133316" y="142568"/>
            <a:ext cx="453913" cy="453411"/>
            <a:chOff x="5823294" y="2309751"/>
            <a:chExt cx="315327" cy="314978"/>
          </a:xfrm>
        </p:grpSpPr>
        <p:sp>
          <p:nvSpPr>
            <p:cNvPr id="16" name="Google Shape;1828;g1276c94bb8a_0_128">
              <a:extLst>
                <a:ext uri="{FF2B5EF4-FFF2-40B4-BE49-F238E27FC236}">
                  <a16:creationId xmlns:a16="http://schemas.microsoft.com/office/drawing/2014/main" id="{143949A1-F4A3-4322-B9A8-48BE2171478B}"/>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1829;g1276c94bb8a_0_128">
              <a:extLst>
                <a:ext uri="{FF2B5EF4-FFF2-40B4-BE49-F238E27FC236}">
                  <a16:creationId xmlns:a16="http://schemas.microsoft.com/office/drawing/2014/main" id="{9795C0E9-8D3C-4496-AAC1-0A48FF5C9AA8}"/>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830;g1276c94bb8a_0_128">
              <a:extLst>
                <a:ext uri="{FF2B5EF4-FFF2-40B4-BE49-F238E27FC236}">
                  <a16:creationId xmlns:a16="http://schemas.microsoft.com/office/drawing/2014/main" id="{E4AF3BC3-D931-476A-9D0F-DADD26A407FB}"/>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 name="Google Shape;1831;g1276c94bb8a_0_128">
              <a:extLst>
                <a:ext uri="{FF2B5EF4-FFF2-40B4-BE49-F238E27FC236}">
                  <a16:creationId xmlns:a16="http://schemas.microsoft.com/office/drawing/2014/main" id="{5B85661D-0236-4D36-9532-6976F8321328}"/>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 name="Google Shape;1832;g1276c94bb8a_0_128">
              <a:extLst>
                <a:ext uri="{FF2B5EF4-FFF2-40B4-BE49-F238E27FC236}">
                  <a16:creationId xmlns:a16="http://schemas.microsoft.com/office/drawing/2014/main" id="{4B0596DB-D735-4F67-82B9-A6F488EA42F3}"/>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1" name="Google Shape;1833;g1276c94bb8a_0_128">
              <a:extLst>
                <a:ext uri="{FF2B5EF4-FFF2-40B4-BE49-F238E27FC236}">
                  <a16:creationId xmlns:a16="http://schemas.microsoft.com/office/drawing/2014/main" id="{8D452AA9-2875-4F85-A65C-0FDD213304F3}"/>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1834;g1276c94bb8a_0_128">
              <a:extLst>
                <a:ext uri="{FF2B5EF4-FFF2-40B4-BE49-F238E27FC236}">
                  <a16:creationId xmlns:a16="http://schemas.microsoft.com/office/drawing/2014/main" id="{64C380A0-80DA-4369-810C-DB8F25A90CF3}"/>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 name="Google Shape;1835;g1276c94bb8a_0_128">
              <a:extLst>
                <a:ext uri="{FF2B5EF4-FFF2-40B4-BE49-F238E27FC236}">
                  <a16:creationId xmlns:a16="http://schemas.microsoft.com/office/drawing/2014/main" id="{488209CD-9E1B-4EFC-8218-0EA9EA8BDC93}"/>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 name="Google Shape;1836;g1276c94bb8a_0_128">
              <a:extLst>
                <a:ext uri="{FF2B5EF4-FFF2-40B4-BE49-F238E27FC236}">
                  <a16:creationId xmlns:a16="http://schemas.microsoft.com/office/drawing/2014/main" id="{AF2A8453-946C-4D3D-8895-A473C67E8225}"/>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 name="Google Shape;1837;g1276c94bb8a_0_128">
              <a:extLst>
                <a:ext uri="{FF2B5EF4-FFF2-40B4-BE49-F238E27FC236}">
                  <a16:creationId xmlns:a16="http://schemas.microsoft.com/office/drawing/2014/main" id="{7D412B98-2EB9-430D-B136-52E8B5F79B2E}"/>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6" name="Google Shape;1838;g1276c94bb8a_0_128">
              <a:extLst>
                <a:ext uri="{FF2B5EF4-FFF2-40B4-BE49-F238E27FC236}">
                  <a16:creationId xmlns:a16="http://schemas.microsoft.com/office/drawing/2014/main" id="{2E1CECEF-254E-485A-A6C0-090C8C2443A0}"/>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1839;g1276c94bb8a_0_128">
              <a:extLst>
                <a:ext uri="{FF2B5EF4-FFF2-40B4-BE49-F238E27FC236}">
                  <a16:creationId xmlns:a16="http://schemas.microsoft.com/office/drawing/2014/main" id="{7E7A2E68-651F-4A2D-8F11-7C22C105B7C3}"/>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8" name="Google Shape;1840;g1276c94bb8a_0_128">
              <a:extLst>
                <a:ext uri="{FF2B5EF4-FFF2-40B4-BE49-F238E27FC236}">
                  <a16:creationId xmlns:a16="http://schemas.microsoft.com/office/drawing/2014/main" id="{0F45CB50-95A0-455C-BBDF-E3D4F7A6218C}"/>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1841;g1276c94bb8a_0_128">
              <a:extLst>
                <a:ext uri="{FF2B5EF4-FFF2-40B4-BE49-F238E27FC236}">
                  <a16:creationId xmlns:a16="http://schemas.microsoft.com/office/drawing/2014/main" id="{05FA3ED0-BCC4-4910-99F8-26634F34D6CC}"/>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 name="Google Shape;1842;g1276c94bb8a_0_128">
              <a:extLst>
                <a:ext uri="{FF2B5EF4-FFF2-40B4-BE49-F238E27FC236}">
                  <a16:creationId xmlns:a16="http://schemas.microsoft.com/office/drawing/2014/main" id="{CA0BFE16-02D0-4AD4-8BB3-F2165B47CEE0}"/>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1843;g1276c94bb8a_0_128">
              <a:extLst>
                <a:ext uri="{FF2B5EF4-FFF2-40B4-BE49-F238E27FC236}">
                  <a16:creationId xmlns:a16="http://schemas.microsoft.com/office/drawing/2014/main" id="{D2125AFB-E8DF-4641-A9F0-B5FE5177DF42}"/>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1844;g1276c94bb8a_0_128">
              <a:extLst>
                <a:ext uri="{FF2B5EF4-FFF2-40B4-BE49-F238E27FC236}">
                  <a16:creationId xmlns:a16="http://schemas.microsoft.com/office/drawing/2014/main" id="{3A223A5E-46B5-46DA-987C-C7F3A0FEE571}"/>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3" name="Google Shape;1845;g1276c94bb8a_0_128">
            <a:extLst>
              <a:ext uri="{FF2B5EF4-FFF2-40B4-BE49-F238E27FC236}">
                <a16:creationId xmlns:a16="http://schemas.microsoft.com/office/drawing/2014/main" id="{4E5DD578-CBF7-4D19-B34F-0AC8AFF4FF9F}"/>
              </a:ext>
            </a:extLst>
          </p:cNvPr>
          <p:cNvSpPr txBox="1"/>
          <p:nvPr/>
        </p:nvSpPr>
        <p:spPr>
          <a:xfrm>
            <a:off x="-1589734" y="0"/>
            <a:ext cx="158970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b="1">
                <a:solidFill>
                  <a:schemeClr val="dk1"/>
                </a:solidFill>
                <a:latin typeface="Gravur-Condensed" panose="02000506020000020004" pitchFamily="2" charset="0"/>
                <a:sym typeface="Arial"/>
              </a:rPr>
              <a:t>2-3 </a:t>
            </a:r>
            <a:r>
              <a:rPr lang="de-DE" b="1" err="1">
                <a:solidFill>
                  <a:schemeClr val="dk1"/>
                </a:solidFill>
                <a:latin typeface="Gravur-Condensed" panose="02000506020000020004" pitchFamily="2" charset="0"/>
                <a:sym typeface="Arial"/>
              </a:rPr>
              <a:t>minute</a:t>
            </a:r>
            <a:r>
              <a:rPr lang="de-DE" b="1">
                <a:solidFill>
                  <a:schemeClr val="dk1"/>
                </a:solidFill>
                <a:latin typeface="Gravur-Condensed" panose="02000506020000020004" pitchFamily="2" charset="0"/>
                <a:sym typeface="Arial"/>
              </a:rPr>
              <a:t> </a:t>
            </a:r>
            <a:r>
              <a:rPr lang="de-DE" sz="1400" b="0" i="0" u="none" strike="noStrike" cap="none">
                <a:solidFill>
                  <a:schemeClr val="dk1"/>
                </a:solidFill>
                <a:latin typeface="Gravur-Condensed" panose="02000506020000020004" pitchFamily="2" charset="0"/>
                <a:sym typeface="Arial"/>
              </a:rPr>
              <a:t>to </a:t>
            </a:r>
            <a:r>
              <a:rPr lang="de-DE" sz="1400" b="0" i="0" u="none" strike="noStrike" cap="none" err="1">
                <a:solidFill>
                  <a:schemeClr val="dk1"/>
                </a:solidFill>
                <a:latin typeface="Gravur-Condensed" panose="02000506020000020004" pitchFamily="2" charset="0"/>
                <a:sym typeface="Arial"/>
              </a:rPr>
              <a:t>discuss</a:t>
            </a:r>
            <a:r>
              <a:rPr lang="de-DE" sz="1400" b="0" i="0" u="none" strike="noStrike" cap="none">
                <a:solidFill>
                  <a:schemeClr val="dk1"/>
                </a:solidFill>
                <a:latin typeface="Gravur-Condensed" panose="02000506020000020004" pitchFamily="2" charset="0"/>
                <a:sym typeface="Arial"/>
              </a:rPr>
              <a:t> the </a:t>
            </a:r>
            <a:r>
              <a:rPr lang="de-DE" sz="1400" b="0" i="0" u="none" strike="noStrike" cap="none" err="1">
                <a:solidFill>
                  <a:schemeClr val="dk1"/>
                </a:solidFill>
                <a:latin typeface="Gravur-Condensed" panose="02000506020000020004" pitchFamily="2" charset="0"/>
                <a:sym typeface="Arial"/>
              </a:rPr>
              <a:t>answers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with</a:t>
            </a:r>
            <a:r>
              <a:rPr lang="de-DE" sz="1400" b="0" i="0" u="none" strike="noStrike" cap="none">
                <a:solidFill>
                  <a:schemeClr val="dk1"/>
                </a:solidFill>
                <a:latin typeface="Gravur-Condensed" panose="02000506020000020004" pitchFamily="2" charset="0"/>
                <a:sym typeface="Arial"/>
              </a:rPr>
              <a:t> the </a:t>
            </a:r>
            <a:r>
              <a:rPr lang="de-DE" sz="1400" b="0" i="0" u="none" strike="noStrike" cap="none" err="1">
                <a:solidFill>
                  <a:schemeClr val="dk1"/>
                </a:solidFill>
                <a:latin typeface="Gravur-Condensed" panose="02000506020000020004" pitchFamily="2" charset="0"/>
                <a:sym typeface="Arial"/>
              </a:rPr>
              <a:t>participants</a:t>
            </a:r>
            <a:r>
              <a:rPr lang="de-DE" sz="1400" b="0" i="0" u="none" strike="noStrike" cap="none">
                <a:solidFill>
                  <a:schemeClr val="dk1"/>
                </a:solidFill>
                <a:latin typeface="Gravur-Condensed" panose="02000506020000020004" pitchFamily="2" charset="0"/>
                <a:sym typeface="Arial"/>
              </a:rPr>
              <a:t> per </a:t>
            </a:r>
            <a:r>
              <a:rPr lang="de-DE" sz="1400" b="0" i="0" u="none" strike="noStrike" cap="none" err="1">
                <a:solidFill>
                  <a:schemeClr val="dk1"/>
                </a:solidFill>
                <a:latin typeface="Gravur-Condensed" panose="02000506020000020004" pitchFamily="2" charset="0"/>
                <a:sym typeface="Arial"/>
              </a:rPr>
              <a:t>task</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4256394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5FFE8C-4F1E-49C2-9564-ED4A344D7DEC}"/>
              </a:ext>
            </a:extLst>
          </p:cNvPr>
          <p:cNvSpPr>
            <a:spLocks noGrp="1"/>
          </p:cNvSpPr>
          <p:nvPr>
            <p:ph type="body" sz="quarter" idx="10"/>
          </p:nvPr>
        </p:nvSpPr>
        <p:spPr>
          <a:xfrm>
            <a:off x="1347408" y="1611551"/>
            <a:ext cx="4963451" cy="587327"/>
          </a:xfrm>
        </p:spPr>
        <p:txBody>
          <a:bodyPr/>
          <a:lstStyle/>
          <a:p>
            <a:r>
              <a:rPr lang="de-DE"/>
              <a:t>Questions, Feedback and Farewell?</a:t>
            </a:r>
            <a:endParaRPr lang="en-GB"/>
          </a:p>
        </p:txBody>
      </p:sp>
      <p:sp>
        <p:nvSpPr>
          <p:cNvPr id="10" name="Text Placeholder 9">
            <a:extLst>
              <a:ext uri="{FF2B5EF4-FFF2-40B4-BE49-F238E27FC236}">
                <a16:creationId xmlns:a16="http://schemas.microsoft.com/office/drawing/2014/main" id="{2F0C3EB0-CDCB-408A-BB12-7B5589271039}"/>
              </a:ext>
            </a:extLst>
          </p:cNvPr>
          <p:cNvSpPr>
            <a:spLocks noGrp="1"/>
          </p:cNvSpPr>
          <p:nvPr>
            <p:ph type="body" sz="quarter" idx="12"/>
          </p:nvPr>
        </p:nvSpPr>
        <p:spPr/>
        <p:txBody>
          <a:bodyPr/>
          <a:lstStyle/>
          <a:p>
            <a:r>
              <a:rPr lang="de-DE"/>
              <a:t>8</a:t>
            </a:r>
            <a:endParaRPr lang="en-GB"/>
          </a:p>
        </p:txBody>
      </p:sp>
      <p:pic>
        <p:nvPicPr>
          <p:cNvPr id="21" name="Picture 20" descr="Back of people's heads and raised hands at corporate presentation with speaker and whiteboard out of focus in background">
            <a:extLst>
              <a:ext uri="{FF2B5EF4-FFF2-40B4-BE49-F238E27FC236}">
                <a16:creationId xmlns:a16="http://schemas.microsoft.com/office/drawing/2014/main" id="{97096127-093F-4396-96F4-3302A180CD48}"/>
              </a:ext>
            </a:extLst>
          </p:cNvPr>
          <p:cNvPicPr>
            <a:picLocks noChangeAspect="1"/>
          </p:cNvPicPr>
          <p:nvPr/>
        </p:nvPicPr>
        <p:blipFill rotWithShape="1">
          <a:blip r:embed="rId3"/>
          <a:srcRect l="2381" r="38456"/>
          <a:stretch/>
        </p:blipFill>
        <p:spPr>
          <a:xfrm>
            <a:off x="6096001" y="0"/>
            <a:ext cx="6096000" cy="6858000"/>
          </a:xfrm>
          <a:prstGeom prst="rect">
            <a:avLst/>
          </a:prstGeom>
        </p:spPr>
      </p:pic>
      <p:sp>
        <p:nvSpPr>
          <p:cNvPr id="22" name="Rectangle 21">
            <a:extLst>
              <a:ext uri="{FF2B5EF4-FFF2-40B4-BE49-F238E27FC236}">
                <a16:creationId xmlns:a16="http://schemas.microsoft.com/office/drawing/2014/main" id="{67BB12C6-DD16-4A1F-9BBC-1CF63DADB8F1}"/>
              </a:ext>
            </a:extLst>
          </p:cNvPr>
          <p:cNvSpPr/>
          <p:nvPr/>
        </p:nvSpPr>
        <p:spPr>
          <a:xfrm>
            <a:off x="6096001" y="0"/>
            <a:ext cx="6096000" cy="68580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oogle Shape;1827;g1276c94bb8a_0_128">
            <a:extLst>
              <a:ext uri="{FF2B5EF4-FFF2-40B4-BE49-F238E27FC236}">
                <a16:creationId xmlns:a16="http://schemas.microsoft.com/office/drawing/2014/main" id="{28BFDE74-5015-4B6F-B125-50A0F8398880}"/>
              </a:ext>
            </a:extLst>
          </p:cNvPr>
          <p:cNvGrpSpPr/>
          <p:nvPr/>
        </p:nvGrpSpPr>
        <p:grpSpPr>
          <a:xfrm>
            <a:off x="-2133316" y="142568"/>
            <a:ext cx="453913" cy="453411"/>
            <a:chOff x="5823294" y="2309751"/>
            <a:chExt cx="315327" cy="314978"/>
          </a:xfrm>
        </p:grpSpPr>
        <p:sp>
          <p:nvSpPr>
            <p:cNvPr id="36" name="Google Shape;1828;g1276c94bb8a_0_128">
              <a:extLst>
                <a:ext uri="{FF2B5EF4-FFF2-40B4-BE49-F238E27FC236}">
                  <a16:creationId xmlns:a16="http://schemas.microsoft.com/office/drawing/2014/main" id="{7C46AC5E-F85A-42FC-8778-53AC4F8AB57F}"/>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 name="Google Shape;1829;g1276c94bb8a_0_128">
              <a:extLst>
                <a:ext uri="{FF2B5EF4-FFF2-40B4-BE49-F238E27FC236}">
                  <a16:creationId xmlns:a16="http://schemas.microsoft.com/office/drawing/2014/main" id="{301949D2-0058-4E4A-8614-86EDC16237D9}"/>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 name="Google Shape;1830;g1276c94bb8a_0_128">
              <a:extLst>
                <a:ext uri="{FF2B5EF4-FFF2-40B4-BE49-F238E27FC236}">
                  <a16:creationId xmlns:a16="http://schemas.microsoft.com/office/drawing/2014/main" id="{2A59F3EC-3839-4F82-9B16-205EBBC7F0C3}"/>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 name="Google Shape;1831;g1276c94bb8a_0_128">
              <a:extLst>
                <a:ext uri="{FF2B5EF4-FFF2-40B4-BE49-F238E27FC236}">
                  <a16:creationId xmlns:a16="http://schemas.microsoft.com/office/drawing/2014/main" id="{1F79E951-8CE1-4FC6-8270-638688522950}"/>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0" name="Google Shape;1832;g1276c94bb8a_0_128">
              <a:extLst>
                <a:ext uri="{FF2B5EF4-FFF2-40B4-BE49-F238E27FC236}">
                  <a16:creationId xmlns:a16="http://schemas.microsoft.com/office/drawing/2014/main" id="{07F8F26B-0286-43BE-A92F-D604E9471FAC}"/>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1" name="Google Shape;1833;g1276c94bb8a_0_128">
              <a:extLst>
                <a:ext uri="{FF2B5EF4-FFF2-40B4-BE49-F238E27FC236}">
                  <a16:creationId xmlns:a16="http://schemas.microsoft.com/office/drawing/2014/main" id="{28AEBB05-4A97-4C18-8192-4225C7307AF0}"/>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 name="Google Shape;1834;g1276c94bb8a_0_128">
              <a:extLst>
                <a:ext uri="{FF2B5EF4-FFF2-40B4-BE49-F238E27FC236}">
                  <a16:creationId xmlns:a16="http://schemas.microsoft.com/office/drawing/2014/main" id="{12534D9E-CF8A-45B8-A035-F9A3E880C6D1}"/>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 name="Google Shape;1835;g1276c94bb8a_0_128">
              <a:extLst>
                <a:ext uri="{FF2B5EF4-FFF2-40B4-BE49-F238E27FC236}">
                  <a16:creationId xmlns:a16="http://schemas.microsoft.com/office/drawing/2014/main" id="{CC17B0E8-84C1-4634-A463-0CD15AB2E8FD}"/>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4" name="Google Shape;1836;g1276c94bb8a_0_128">
              <a:extLst>
                <a:ext uri="{FF2B5EF4-FFF2-40B4-BE49-F238E27FC236}">
                  <a16:creationId xmlns:a16="http://schemas.microsoft.com/office/drawing/2014/main" id="{DF538E05-D7A0-40F1-B8CE-F1E738DFEEB4}"/>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 name="Google Shape;1837;g1276c94bb8a_0_128">
              <a:extLst>
                <a:ext uri="{FF2B5EF4-FFF2-40B4-BE49-F238E27FC236}">
                  <a16:creationId xmlns:a16="http://schemas.microsoft.com/office/drawing/2014/main" id="{42604FC5-BA55-4455-85AD-17AC0D5ABE48}"/>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6" name="Google Shape;1838;g1276c94bb8a_0_128">
              <a:extLst>
                <a:ext uri="{FF2B5EF4-FFF2-40B4-BE49-F238E27FC236}">
                  <a16:creationId xmlns:a16="http://schemas.microsoft.com/office/drawing/2014/main" id="{12B449C4-D311-479B-97AE-D91756208BE0}"/>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 name="Google Shape;1839;g1276c94bb8a_0_128">
              <a:extLst>
                <a:ext uri="{FF2B5EF4-FFF2-40B4-BE49-F238E27FC236}">
                  <a16:creationId xmlns:a16="http://schemas.microsoft.com/office/drawing/2014/main" id="{35DDD835-59C8-4FB2-BCD4-EC332F2FEC97}"/>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8" name="Google Shape;1840;g1276c94bb8a_0_128">
              <a:extLst>
                <a:ext uri="{FF2B5EF4-FFF2-40B4-BE49-F238E27FC236}">
                  <a16:creationId xmlns:a16="http://schemas.microsoft.com/office/drawing/2014/main" id="{D224007C-20CB-47B8-8D69-5C07148B3E49}"/>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 name="Google Shape;1841;g1276c94bb8a_0_128">
              <a:extLst>
                <a:ext uri="{FF2B5EF4-FFF2-40B4-BE49-F238E27FC236}">
                  <a16:creationId xmlns:a16="http://schemas.microsoft.com/office/drawing/2014/main" id="{DAACD6C8-E542-4DCC-B2A7-4D4FD155A36A}"/>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0" name="Google Shape;1842;g1276c94bb8a_0_128">
              <a:extLst>
                <a:ext uri="{FF2B5EF4-FFF2-40B4-BE49-F238E27FC236}">
                  <a16:creationId xmlns:a16="http://schemas.microsoft.com/office/drawing/2014/main" id="{C404CDAD-E094-4DF5-A6E3-753627040E8A}"/>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 name="Google Shape;1843;g1276c94bb8a_0_128">
              <a:extLst>
                <a:ext uri="{FF2B5EF4-FFF2-40B4-BE49-F238E27FC236}">
                  <a16:creationId xmlns:a16="http://schemas.microsoft.com/office/drawing/2014/main" id="{8E09AAFD-1468-4548-A95A-6F670D2358A4}"/>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 name="Google Shape;1844;g1276c94bb8a_0_128">
              <a:extLst>
                <a:ext uri="{FF2B5EF4-FFF2-40B4-BE49-F238E27FC236}">
                  <a16:creationId xmlns:a16="http://schemas.microsoft.com/office/drawing/2014/main" id="{903C295D-FD2F-4FD7-AD5F-C744B28A1C52}"/>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 name="Google Shape;1845;g1276c94bb8a_0_128">
            <a:extLst>
              <a:ext uri="{FF2B5EF4-FFF2-40B4-BE49-F238E27FC236}">
                <a16:creationId xmlns:a16="http://schemas.microsoft.com/office/drawing/2014/main" id="{0766ACD9-D72B-4767-9A97-19EC179B9BD9}"/>
              </a:ext>
            </a:extLst>
          </p:cNvPr>
          <p:cNvSpPr txBox="1"/>
          <p:nvPr/>
        </p:nvSpPr>
        <p:spPr>
          <a:xfrm>
            <a:off x="-1589734" y="0"/>
            <a:ext cx="1589700"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err="1">
                <a:solidFill>
                  <a:schemeClr val="dk1"/>
                </a:solidFill>
                <a:latin typeface="Gravur-Condensed" panose="02000506020000020004" pitchFamily="2" charset="0"/>
                <a:sym typeface="Arial"/>
              </a:rPr>
              <a:t>Introduce</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section</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briefly</a:t>
            </a:r>
            <a:endParaRPr sz="1400" b="0" i="0" u="none" strike="noStrike" cap="none">
              <a:solidFill>
                <a:schemeClr val="dk1"/>
              </a:solidFill>
              <a:latin typeface="Gravur-Condensed" panose="02000506020000020004" pitchFamily="2" charset="0"/>
              <a:sym typeface="Arial"/>
            </a:endParaRPr>
          </a:p>
        </p:txBody>
      </p:sp>
    </p:spTree>
    <p:extLst>
      <p:ext uri="{BB962C8B-B14F-4D97-AF65-F5344CB8AC3E}">
        <p14:creationId xmlns:p14="http://schemas.microsoft.com/office/powerpoint/2010/main" val="3200616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25C8C2-C335-4B70-B3CA-293FCB2CD92C}"/>
              </a:ext>
            </a:extLst>
          </p:cNvPr>
          <p:cNvSpPr>
            <a:spLocks noGrp="1"/>
          </p:cNvSpPr>
          <p:nvPr>
            <p:ph type="body" sz="quarter" idx="10"/>
          </p:nvPr>
        </p:nvSpPr>
        <p:spPr/>
        <p:txBody>
          <a:bodyPr/>
          <a:lstStyle/>
          <a:p>
            <a:r>
              <a:rPr lang="de-DE"/>
              <a:t>Q&amp;A</a:t>
            </a:r>
            <a:endParaRPr lang="en-GB"/>
          </a:p>
        </p:txBody>
      </p:sp>
      <p:sp>
        <p:nvSpPr>
          <p:cNvPr id="5" name="Text Placeholder 4">
            <a:extLst>
              <a:ext uri="{FF2B5EF4-FFF2-40B4-BE49-F238E27FC236}">
                <a16:creationId xmlns:a16="http://schemas.microsoft.com/office/drawing/2014/main" id="{EBC7788C-B768-4B35-8D16-BE41D210E388}"/>
              </a:ext>
            </a:extLst>
          </p:cNvPr>
          <p:cNvSpPr>
            <a:spLocks noGrp="1"/>
          </p:cNvSpPr>
          <p:nvPr>
            <p:ph type="body" sz="quarter" idx="11"/>
          </p:nvPr>
        </p:nvSpPr>
        <p:spPr/>
        <p:txBody>
          <a:bodyPr/>
          <a:lstStyle/>
          <a:p>
            <a:r>
              <a:rPr lang="de-DE" b="1"/>
              <a:t>Chat</a:t>
            </a:r>
            <a:endParaRPr lang="en-GB" b="1"/>
          </a:p>
        </p:txBody>
      </p:sp>
      <p:sp>
        <p:nvSpPr>
          <p:cNvPr id="6" name="Text Placeholder 5">
            <a:extLst>
              <a:ext uri="{FF2B5EF4-FFF2-40B4-BE49-F238E27FC236}">
                <a16:creationId xmlns:a16="http://schemas.microsoft.com/office/drawing/2014/main" id="{E3C0098D-AC49-4C09-88F5-11C1B2FEF3E5}"/>
              </a:ext>
            </a:extLst>
          </p:cNvPr>
          <p:cNvSpPr>
            <a:spLocks noGrp="1"/>
          </p:cNvSpPr>
          <p:nvPr>
            <p:ph type="body" sz="quarter" idx="13"/>
          </p:nvPr>
        </p:nvSpPr>
        <p:spPr/>
        <p:txBody>
          <a:bodyPr/>
          <a:lstStyle/>
          <a:p>
            <a:r>
              <a:rPr lang="de-DE" b="1" err="1"/>
              <a:t>Speak</a:t>
            </a:r>
            <a:endParaRPr lang="en-GB" b="1"/>
          </a:p>
        </p:txBody>
      </p:sp>
      <p:sp>
        <p:nvSpPr>
          <p:cNvPr id="8" name="Text Placeholder 7">
            <a:extLst>
              <a:ext uri="{FF2B5EF4-FFF2-40B4-BE49-F238E27FC236}">
                <a16:creationId xmlns:a16="http://schemas.microsoft.com/office/drawing/2014/main" id="{F25E5640-35A1-4A1C-9D50-90C84C39B11B}"/>
              </a:ext>
            </a:extLst>
          </p:cNvPr>
          <p:cNvSpPr>
            <a:spLocks noGrp="1"/>
          </p:cNvSpPr>
          <p:nvPr>
            <p:ph type="body" sz="quarter" idx="15"/>
          </p:nvPr>
        </p:nvSpPr>
        <p:spPr>
          <a:xfrm>
            <a:off x="1791153" y="2748390"/>
            <a:ext cx="3776889" cy="577569"/>
          </a:xfrm>
        </p:spPr>
        <p:txBody>
          <a:bodyPr/>
          <a:lstStyle/>
          <a:p>
            <a:r>
              <a:rPr lang="en-GB" sz="1600" b="1">
                <a:latin typeface="Roboto Light" panose="02000000000000000000" pitchFamily="2" charset="0"/>
                <a:ea typeface="Roboto Light" panose="02000000000000000000" pitchFamily="2" charset="0"/>
              </a:rPr>
              <a:t> Post your questions in the chat and we will include them in the Q&amp;A</a:t>
            </a:r>
          </a:p>
          <a:p>
            <a:pPr marL="0" indent="0">
              <a:buNone/>
            </a:pPr>
            <a:endParaRPr lang="en-GB"/>
          </a:p>
        </p:txBody>
      </p:sp>
      <p:sp>
        <p:nvSpPr>
          <p:cNvPr id="9" name="Text Placeholder 8">
            <a:extLst>
              <a:ext uri="{FF2B5EF4-FFF2-40B4-BE49-F238E27FC236}">
                <a16:creationId xmlns:a16="http://schemas.microsoft.com/office/drawing/2014/main" id="{74B5B9D1-8A41-4C22-9108-565B1E700BD8}"/>
              </a:ext>
            </a:extLst>
          </p:cNvPr>
          <p:cNvSpPr>
            <a:spLocks noGrp="1"/>
          </p:cNvSpPr>
          <p:nvPr>
            <p:ph type="body" sz="quarter" idx="16"/>
          </p:nvPr>
        </p:nvSpPr>
        <p:spPr>
          <a:xfrm>
            <a:off x="6623956" y="2715314"/>
            <a:ext cx="3793219" cy="688113"/>
          </a:xfrm>
        </p:spPr>
        <p:txBody>
          <a:bodyPr/>
          <a:lstStyle/>
          <a:p>
            <a:r>
              <a:rPr lang="en-US" b="1"/>
              <a:t>Select “Show reactions” in the meeting controls, and then choose “Raise your hand”. Everyone in the meeting will see that you've got your hand up.</a:t>
            </a:r>
            <a:endParaRPr lang="en-GB" b="1"/>
          </a:p>
        </p:txBody>
      </p:sp>
      <p:grpSp>
        <p:nvGrpSpPr>
          <p:cNvPr id="10" name="Google Shape;7454;p55">
            <a:extLst>
              <a:ext uri="{FF2B5EF4-FFF2-40B4-BE49-F238E27FC236}">
                <a16:creationId xmlns:a16="http://schemas.microsoft.com/office/drawing/2014/main" id="{0EDC6C51-6D7C-4FFA-8C6C-BF237110881B}"/>
              </a:ext>
            </a:extLst>
          </p:cNvPr>
          <p:cNvGrpSpPr/>
          <p:nvPr/>
        </p:nvGrpSpPr>
        <p:grpSpPr>
          <a:xfrm>
            <a:off x="-2133180" y="142623"/>
            <a:ext cx="453921" cy="453418"/>
            <a:chOff x="5823294" y="2309751"/>
            <a:chExt cx="315327" cy="314978"/>
          </a:xfrm>
          <a:solidFill>
            <a:schemeClr val="accent1"/>
          </a:solidFill>
        </p:grpSpPr>
        <p:sp>
          <p:nvSpPr>
            <p:cNvPr id="11" name="Google Shape;7455;p55">
              <a:extLst>
                <a:ext uri="{FF2B5EF4-FFF2-40B4-BE49-F238E27FC236}">
                  <a16:creationId xmlns:a16="http://schemas.microsoft.com/office/drawing/2014/main" id="{126A7313-D7F1-4045-95BC-0F38272C60BC}"/>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456;p55">
              <a:extLst>
                <a:ext uri="{FF2B5EF4-FFF2-40B4-BE49-F238E27FC236}">
                  <a16:creationId xmlns:a16="http://schemas.microsoft.com/office/drawing/2014/main" id="{5066325B-4510-4753-93A5-44ECA68D56DF}"/>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457;p55">
              <a:extLst>
                <a:ext uri="{FF2B5EF4-FFF2-40B4-BE49-F238E27FC236}">
                  <a16:creationId xmlns:a16="http://schemas.microsoft.com/office/drawing/2014/main" id="{C54CE8C3-AE9B-427C-B991-40D5CD369782}"/>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458;p55">
              <a:extLst>
                <a:ext uri="{FF2B5EF4-FFF2-40B4-BE49-F238E27FC236}">
                  <a16:creationId xmlns:a16="http://schemas.microsoft.com/office/drawing/2014/main" id="{59CB8982-600C-4C6D-96AB-EAC2016D692C}"/>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459;p55">
              <a:extLst>
                <a:ext uri="{FF2B5EF4-FFF2-40B4-BE49-F238E27FC236}">
                  <a16:creationId xmlns:a16="http://schemas.microsoft.com/office/drawing/2014/main" id="{E795A262-DC89-4E85-88C4-C67F04EBE650}"/>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460;p55">
              <a:extLst>
                <a:ext uri="{FF2B5EF4-FFF2-40B4-BE49-F238E27FC236}">
                  <a16:creationId xmlns:a16="http://schemas.microsoft.com/office/drawing/2014/main" id="{186636C8-2D05-4616-B08B-3611FBA72D6C}"/>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461;p55">
              <a:extLst>
                <a:ext uri="{FF2B5EF4-FFF2-40B4-BE49-F238E27FC236}">
                  <a16:creationId xmlns:a16="http://schemas.microsoft.com/office/drawing/2014/main" id="{A5E9DBDE-9044-4084-B734-A603C83F40E4}"/>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462;p55">
              <a:extLst>
                <a:ext uri="{FF2B5EF4-FFF2-40B4-BE49-F238E27FC236}">
                  <a16:creationId xmlns:a16="http://schemas.microsoft.com/office/drawing/2014/main" id="{8F1C6036-5E10-4B97-B3B4-64AB144C7FF7}"/>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463;p55">
              <a:extLst>
                <a:ext uri="{FF2B5EF4-FFF2-40B4-BE49-F238E27FC236}">
                  <a16:creationId xmlns:a16="http://schemas.microsoft.com/office/drawing/2014/main" id="{84DCE72A-056C-49C1-9342-7FF1F4411D05}"/>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464;p55">
              <a:extLst>
                <a:ext uri="{FF2B5EF4-FFF2-40B4-BE49-F238E27FC236}">
                  <a16:creationId xmlns:a16="http://schemas.microsoft.com/office/drawing/2014/main" id="{5D0EC744-209C-4390-AF6F-000C1B9D4217}"/>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465;p55">
              <a:extLst>
                <a:ext uri="{FF2B5EF4-FFF2-40B4-BE49-F238E27FC236}">
                  <a16:creationId xmlns:a16="http://schemas.microsoft.com/office/drawing/2014/main" id="{7A6B37A7-A404-4B33-A9F5-877EE5FBB20D}"/>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466;p55">
              <a:extLst>
                <a:ext uri="{FF2B5EF4-FFF2-40B4-BE49-F238E27FC236}">
                  <a16:creationId xmlns:a16="http://schemas.microsoft.com/office/drawing/2014/main" id="{1A081873-AB71-4A76-A49D-7A3436011ADE}"/>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467;p55">
              <a:extLst>
                <a:ext uri="{FF2B5EF4-FFF2-40B4-BE49-F238E27FC236}">
                  <a16:creationId xmlns:a16="http://schemas.microsoft.com/office/drawing/2014/main" id="{3C78FEAF-4711-431E-9436-3FA6D2C11B52}"/>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468;p55">
              <a:extLst>
                <a:ext uri="{FF2B5EF4-FFF2-40B4-BE49-F238E27FC236}">
                  <a16:creationId xmlns:a16="http://schemas.microsoft.com/office/drawing/2014/main" id="{F9850263-F7D4-42F6-905E-C6CA3FD8631B}"/>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69;p55">
              <a:extLst>
                <a:ext uri="{FF2B5EF4-FFF2-40B4-BE49-F238E27FC236}">
                  <a16:creationId xmlns:a16="http://schemas.microsoft.com/office/drawing/2014/main" id="{C4ABD1A7-C1F2-4985-BB06-B1D86B7E2387}"/>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470;p55">
              <a:extLst>
                <a:ext uri="{FF2B5EF4-FFF2-40B4-BE49-F238E27FC236}">
                  <a16:creationId xmlns:a16="http://schemas.microsoft.com/office/drawing/2014/main" id="{C6951602-2BBF-491B-9FEE-100F1376172B}"/>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71;p55">
              <a:extLst>
                <a:ext uri="{FF2B5EF4-FFF2-40B4-BE49-F238E27FC236}">
                  <a16:creationId xmlns:a16="http://schemas.microsoft.com/office/drawing/2014/main" id="{74465678-4AA4-4FFA-8BB2-1EC8758C53EB}"/>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3E2B5D4B-D45E-48B8-A6C9-74A398A98A60}"/>
              </a:ext>
            </a:extLst>
          </p:cNvPr>
          <p:cNvSpPr txBox="1"/>
          <p:nvPr/>
        </p:nvSpPr>
        <p:spPr bwMode="auto">
          <a:xfrm>
            <a:off x="-1621288" y="-10886"/>
            <a:ext cx="15897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en-US" sz="1400">
                <a:latin typeface="Gravur-Condensed" charset="0"/>
                <a:ea typeface="Gravur-Condensed" charset="0"/>
                <a:cs typeface="Gravur-Condensed" charset="0"/>
              </a:rPr>
              <a:t>Spend about </a:t>
            </a:r>
            <a:r>
              <a:rPr lang="en-US" sz="1400" b="1">
                <a:latin typeface="Gravur-Condensed" charset="0"/>
                <a:ea typeface="Gravur-Condensed" charset="0"/>
                <a:cs typeface="Gravur-Condensed" charset="0"/>
              </a:rPr>
              <a:t>3-</a:t>
            </a:r>
            <a:r>
              <a:rPr lang="en-US" b="1">
                <a:latin typeface="Gravur-Condensed" charset="0"/>
                <a:ea typeface="Gravur-Condensed" charset="0"/>
                <a:cs typeface="Gravur-Condensed" charset="0"/>
              </a:rPr>
              <a:t>4</a:t>
            </a:r>
            <a:r>
              <a:rPr lang="en-US" sz="1400" b="1">
                <a:latin typeface="Gravur-Condensed" charset="0"/>
                <a:ea typeface="Gravur-Condensed" charset="0"/>
                <a:cs typeface="Gravur-Condensed" charset="0"/>
              </a:rPr>
              <a:t> minutes</a:t>
            </a:r>
            <a:r>
              <a:rPr lang="en-US" sz="1400">
                <a:latin typeface="Gravur-Condensed" charset="0"/>
                <a:ea typeface="Gravur-Condensed" charset="0"/>
                <a:cs typeface="Gravur-Condensed" charset="0"/>
              </a:rPr>
              <a:t> on this slide (if time allows)</a:t>
            </a:r>
          </a:p>
        </p:txBody>
      </p:sp>
      <p:grpSp>
        <p:nvGrpSpPr>
          <p:cNvPr id="29" name="Google Shape;7441;p55">
            <a:extLst>
              <a:ext uri="{FF2B5EF4-FFF2-40B4-BE49-F238E27FC236}">
                <a16:creationId xmlns:a16="http://schemas.microsoft.com/office/drawing/2014/main" id="{5C12D40C-B2F5-4BA5-998C-F77BFE2848A0}"/>
              </a:ext>
            </a:extLst>
          </p:cNvPr>
          <p:cNvGrpSpPr/>
          <p:nvPr/>
        </p:nvGrpSpPr>
        <p:grpSpPr>
          <a:xfrm>
            <a:off x="-2111983" y="4649450"/>
            <a:ext cx="518741" cy="494422"/>
            <a:chOff x="6870193" y="2295620"/>
            <a:chExt cx="360356" cy="343462"/>
          </a:xfrm>
          <a:solidFill>
            <a:schemeClr val="accent1"/>
          </a:solidFill>
        </p:grpSpPr>
        <p:sp>
          <p:nvSpPr>
            <p:cNvPr id="30" name="Google Shape;7442;p55">
              <a:extLst>
                <a:ext uri="{FF2B5EF4-FFF2-40B4-BE49-F238E27FC236}">
                  <a16:creationId xmlns:a16="http://schemas.microsoft.com/office/drawing/2014/main" id="{4AAE77CE-7ABD-4369-90FB-55866D5E852E}"/>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443;p55">
              <a:extLst>
                <a:ext uri="{FF2B5EF4-FFF2-40B4-BE49-F238E27FC236}">
                  <a16:creationId xmlns:a16="http://schemas.microsoft.com/office/drawing/2014/main" id="{D97820D9-4AA8-48FB-B28D-5FC34A01F0B2}"/>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Box 31">
            <a:extLst>
              <a:ext uri="{FF2B5EF4-FFF2-40B4-BE49-F238E27FC236}">
                <a16:creationId xmlns:a16="http://schemas.microsoft.com/office/drawing/2014/main" id="{6FA2F7F0-4F2E-464C-8358-0297BF5A6F06}"/>
              </a:ext>
            </a:extLst>
          </p:cNvPr>
          <p:cNvSpPr txBox="1"/>
          <p:nvPr/>
        </p:nvSpPr>
        <p:spPr bwMode="auto">
          <a:xfrm>
            <a:off x="-1621288" y="4649450"/>
            <a:ext cx="158973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t">
            <a:spAutoFit/>
          </a:bodyPr>
          <a:lstStyle/>
          <a:p>
            <a:pPr>
              <a:spcBef>
                <a:spcPts val="600"/>
              </a:spcBef>
              <a:spcAft>
                <a:spcPts val="600"/>
              </a:spcAft>
            </a:pPr>
            <a:r>
              <a:rPr lang="en-US" sz="1400">
                <a:latin typeface="Gravur-Condensed"/>
                <a:ea typeface="Gravur-Condensed" charset="0"/>
                <a:cs typeface="Gravur-Condensed" charset="0"/>
              </a:rPr>
              <a:t>Remember to thank participants and the guest speakers for their contributions, insights, comments and questions</a:t>
            </a:r>
          </a:p>
        </p:txBody>
      </p:sp>
      <p:grpSp>
        <p:nvGrpSpPr>
          <p:cNvPr id="33" name="Google Shape;7673;p55">
            <a:extLst>
              <a:ext uri="{FF2B5EF4-FFF2-40B4-BE49-F238E27FC236}">
                <a16:creationId xmlns:a16="http://schemas.microsoft.com/office/drawing/2014/main" id="{2A7C502E-C404-4A2C-ADFF-D94DBA2FDCFB}"/>
              </a:ext>
            </a:extLst>
          </p:cNvPr>
          <p:cNvGrpSpPr/>
          <p:nvPr/>
        </p:nvGrpSpPr>
        <p:grpSpPr>
          <a:xfrm>
            <a:off x="12265289" y="4649450"/>
            <a:ext cx="515449" cy="457761"/>
            <a:chOff x="3584280" y="3699191"/>
            <a:chExt cx="358069" cy="317995"/>
          </a:xfrm>
          <a:solidFill>
            <a:schemeClr val="accent1"/>
          </a:solidFill>
        </p:grpSpPr>
        <p:sp>
          <p:nvSpPr>
            <p:cNvPr id="34" name="Google Shape;7674;p55">
              <a:extLst>
                <a:ext uri="{FF2B5EF4-FFF2-40B4-BE49-F238E27FC236}">
                  <a16:creationId xmlns:a16="http://schemas.microsoft.com/office/drawing/2014/main" id="{CCC7C8DD-B2C1-4A82-A2B9-09CB0F3A10E6}"/>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675;p55">
              <a:extLst>
                <a:ext uri="{FF2B5EF4-FFF2-40B4-BE49-F238E27FC236}">
                  <a16:creationId xmlns:a16="http://schemas.microsoft.com/office/drawing/2014/main" id="{42FD2E99-3BC8-4593-B769-4BE01CB30419}"/>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676;p55">
              <a:extLst>
                <a:ext uri="{FF2B5EF4-FFF2-40B4-BE49-F238E27FC236}">
                  <a16:creationId xmlns:a16="http://schemas.microsoft.com/office/drawing/2014/main" id="{ECFBF390-5BA9-4005-A389-D8229A1C5B03}"/>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677;p55">
              <a:extLst>
                <a:ext uri="{FF2B5EF4-FFF2-40B4-BE49-F238E27FC236}">
                  <a16:creationId xmlns:a16="http://schemas.microsoft.com/office/drawing/2014/main" id="{E3166753-A153-42B3-83C0-90BF2EE749CC}"/>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a:extLst>
              <a:ext uri="{FF2B5EF4-FFF2-40B4-BE49-F238E27FC236}">
                <a16:creationId xmlns:a16="http://schemas.microsoft.com/office/drawing/2014/main" id="{8ADC8B46-2356-4CD2-B05C-0A646F7AFAEC}"/>
              </a:ext>
            </a:extLst>
          </p:cNvPr>
          <p:cNvSpPr txBox="1"/>
          <p:nvPr/>
        </p:nvSpPr>
        <p:spPr bwMode="auto">
          <a:xfrm>
            <a:off x="12915133" y="4350261"/>
            <a:ext cx="191531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en-US" sz="1400">
                <a:latin typeface="Gravur-Condensed" charset="0"/>
                <a:ea typeface="Gravur-Condensed" charset="0"/>
                <a:cs typeface="Gravur-Condensed" charset="0"/>
              </a:rPr>
              <a:t>Go through the questions sent on the chat and filter by those that have not been answered and cluster them by topic. </a:t>
            </a:r>
          </a:p>
          <a:p>
            <a:pPr>
              <a:spcBef>
                <a:spcPts val="600"/>
              </a:spcBef>
              <a:spcAft>
                <a:spcPts val="600"/>
              </a:spcAft>
            </a:pPr>
            <a:r>
              <a:rPr lang="en-US" sz="1400">
                <a:latin typeface="Gravur-Condensed" charset="0"/>
                <a:ea typeface="Gravur-Condensed" charset="0"/>
                <a:cs typeface="Gravur-Condensed" charset="0"/>
              </a:rPr>
              <a:t>The moderator should filter the questions and give the floor to the most suitable speaker to answer</a:t>
            </a:r>
          </a:p>
        </p:txBody>
      </p:sp>
      <p:sp>
        <p:nvSpPr>
          <p:cNvPr id="39" name="TextBox 38">
            <a:extLst>
              <a:ext uri="{FF2B5EF4-FFF2-40B4-BE49-F238E27FC236}">
                <a16:creationId xmlns:a16="http://schemas.microsoft.com/office/drawing/2014/main" id="{1C1245DE-4858-411B-8CA8-75B355F90738}"/>
              </a:ext>
            </a:extLst>
          </p:cNvPr>
          <p:cNvSpPr txBox="1"/>
          <p:nvPr/>
        </p:nvSpPr>
        <p:spPr bwMode="auto">
          <a:xfrm>
            <a:off x="12915133" y="0"/>
            <a:ext cx="2177072"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en-US" sz="1600" b="1">
                <a:solidFill>
                  <a:srgbClr val="9E2986"/>
                </a:solidFill>
                <a:latin typeface="Gravur-Condensed" charset="0"/>
                <a:ea typeface="Gravur-Condensed" charset="0"/>
                <a:cs typeface="Gravur-Condensed" charset="0"/>
              </a:rPr>
              <a:t>Alternative Method: </a:t>
            </a:r>
          </a:p>
          <a:p>
            <a:pPr>
              <a:spcBef>
                <a:spcPts val="600"/>
              </a:spcBef>
              <a:spcAft>
                <a:spcPts val="600"/>
              </a:spcAft>
            </a:pPr>
            <a:r>
              <a:rPr lang="en-US" sz="1400">
                <a:latin typeface="Gravur-Condensed" charset="0"/>
                <a:ea typeface="Gravur-Condensed" charset="0"/>
                <a:cs typeface="Gravur-Condensed" charset="0"/>
              </a:rPr>
              <a:t>Open up the microphone for any participant willing to ask a question, comment on the presentation or share their own experience. </a:t>
            </a:r>
            <a:br>
              <a:rPr lang="en-US" sz="1400">
                <a:latin typeface="Gravur-Condensed" charset="0"/>
                <a:ea typeface="Gravur-Condensed" charset="0"/>
                <a:cs typeface="Gravur-Condensed" charset="0"/>
              </a:rPr>
            </a:br>
            <a:br>
              <a:rPr lang="en-US" sz="1400">
                <a:latin typeface="Gravur-Condensed" charset="0"/>
                <a:ea typeface="Gravur-Condensed" charset="0"/>
                <a:cs typeface="Gravur-Condensed" charset="0"/>
              </a:rPr>
            </a:br>
            <a:r>
              <a:rPr lang="en-US" sz="1400">
                <a:latin typeface="Gravur-Condensed" charset="0"/>
                <a:ea typeface="Gravur-Condensed" charset="0"/>
                <a:cs typeface="Gravur-Condensed" charset="0"/>
              </a:rPr>
              <a:t>If there is not enough time to go over all the questions, ask participants to send them on the chat or by email and tell them that they will be answered later. </a:t>
            </a:r>
          </a:p>
        </p:txBody>
      </p:sp>
      <p:grpSp>
        <p:nvGrpSpPr>
          <p:cNvPr id="40" name="Google Shape;8931;p57">
            <a:extLst>
              <a:ext uri="{FF2B5EF4-FFF2-40B4-BE49-F238E27FC236}">
                <a16:creationId xmlns:a16="http://schemas.microsoft.com/office/drawing/2014/main" id="{7AB2F93E-8773-48A9-8608-06A09CF572A2}"/>
              </a:ext>
            </a:extLst>
          </p:cNvPr>
          <p:cNvGrpSpPr/>
          <p:nvPr/>
        </p:nvGrpSpPr>
        <p:grpSpPr>
          <a:xfrm>
            <a:off x="12324411" y="12179"/>
            <a:ext cx="352840" cy="354717"/>
            <a:chOff x="3095745" y="3805393"/>
            <a:chExt cx="352840" cy="354717"/>
          </a:xfrm>
          <a:solidFill>
            <a:schemeClr val="accent1"/>
          </a:solidFill>
        </p:grpSpPr>
        <p:sp>
          <p:nvSpPr>
            <p:cNvPr id="41" name="Google Shape;8932;p57">
              <a:extLst>
                <a:ext uri="{FF2B5EF4-FFF2-40B4-BE49-F238E27FC236}">
                  <a16:creationId xmlns:a16="http://schemas.microsoft.com/office/drawing/2014/main" id="{156CDC8B-AAC0-4F8A-A472-5AA0CC4E6C26}"/>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933;p57">
              <a:extLst>
                <a:ext uri="{FF2B5EF4-FFF2-40B4-BE49-F238E27FC236}">
                  <a16:creationId xmlns:a16="http://schemas.microsoft.com/office/drawing/2014/main" id="{6B97CB55-ED06-4449-A0ED-A29001BE06E4}"/>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934;p57">
              <a:extLst>
                <a:ext uri="{FF2B5EF4-FFF2-40B4-BE49-F238E27FC236}">
                  <a16:creationId xmlns:a16="http://schemas.microsoft.com/office/drawing/2014/main" id="{10A9C83E-2911-4EB1-A826-EF81FDDC0B28}"/>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935;p57">
              <a:extLst>
                <a:ext uri="{FF2B5EF4-FFF2-40B4-BE49-F238E27FC236}">
                  <a16:creationId xmlns:a16="http://schemas.microsoft.com/office/drawing/2014/main" id="{374C96CB-7795-48B4-BC06-9CBB12691645}"/>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936;p57">
              <a:extLst>
                <a:ext uri="{FF2B5EF4-FFF2-40B4-BE49-F238E27FC236}">
                  <a16:creationId xmlns:a16="http://schemas.microsoft.com/office/drawing/2014/main" id="{45E9E33D-23F6-49ED-918B-069FCF68BF17}"/>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937;p57">
              <a:extLst>
                <a:ext uri="{FF2B5EF4-FFF2-40B4-BE49-F238E27FC236}">
                  <a16:creationId xmlns:a16="http://schemas.microsoft.com/office/drawing/2014/main" id="{7315A14E-1455-4D53-8653-E33CE2C2E93B}"/>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7" name="Grafik 1">
            <a:extLst>
              <a:ext uri="{FF2B5EF4-FFF2-40B4-BE49-F238E27FC236}">
                <a16:creationId xmlns:a16="http://schemas.microsoft.com/office/drawing/2014/main" id="{5C51F92D-210D-4E47-B7C2-BA6BF993BE0C}"/>
              </a:ext>
            </a:extLst>
          </p:cNvPr>
          <p:cNvPicPr>
            <a:picLocks noChangeAspect="1"/>
          </p:cNvPicPr>
          <p:nvPr/>
        </p:nvPicPr>
        <p:blipFill>
          <a:blip r:embed="rId3"/>
          <a:stretch>
            <a:fillRect/>
          </a:stretch>
        </p:blipFill>
        <p:spPr>
          <a:xfrm>
            <a:off x="6623956" y="4501222"/>
            <a:ext cx="4378517" cy="1141938"/>
          </a:xfrm>
          <a:prstGeom prst="rect">
            <a:avLst/>
          </a:prstGeom>
        </p:spPr>
      </p:pic>
      <p:sp>
        <p:nvSpPr>
          <p:cNvPr id="48" name="Ellipse 6">
            <a:extLst>
              <a:ext uri="{FF2B5EF4-FFF2-40B4-BE49-F238E27FC236}">
                <a16:creationId xmlns:a16="http://schemas.microsoft.com/office/drawing/2014/main" id="{E31A9312-8E1F-4D05-BB12-B332883B6EB6}"/>
              </a:ext>
            </a:extLst>
          </p:cNvPr>
          <p:cNvSpPr/>
          <p:nvPr/>
        </p:nvSpPr>
        <p:spPr>
          <a:xfrm>
            <a:off x="1857385" y="3436866"/>
            <a:ext cx="2568539" cy="2583789"/>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9" name="Grafik 9" descr="Chat RNL">
            <a:extLst>
              <a:ext uri="{FF2B5EF4-FFF2-40B4-BE49-F238E27FC236}">
                <a16:creationId xmlns:a16="http://schemas.microsoft.com/office/drawing/2014/main" id="{DB6130E4-B697-43EA-99CE-6FD7CFA665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95709" y="3816990"/>
            <a:ext cx="1111846" cy="1111846"/>
          </a:xfrm>
          <a:prstGeom prst="rect">
            <a:avLst/>
          </a:prstGeom>
        </p:spPr>
      </p:pic>
      <p:pic>
        <p:nvPicPr>
          <p:cNvPr id="50" name="Grafik 10" descr="Chat RNL">
            <a:extLst>
              <a:ext uri="{FF2B5EF4-FFF2-40B4-BE49-F238E27FC236}">
                <a16:creationId xmlns:a16="http://schemas.microsoft.com/office/drawing/2014/main" id="{208DB3D3-880E-4549-B630-93640208CC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194139" y="4103145"/>
            <a:ext cx="914400" cy="914400"/>
          </a:xfrm>
          <a:prstGeom prst="rect">
            <a:avLst/>
          </a:prstGeom>
        </p:spPr>
      </p:pic>
      <p:pic>
        <p:nvPicPr>
          <p:cNvPr id="51" name="Grafik 11" descr="Besprechung">
            <a:extLst>
              <a:ext uri="{FF2B5EF4-FFF2-40B4-BE49-F238E27FC236}">
                <a16:creationId xmlns:a16="http://schemas.microsoft.com/office/drawing/2014/main" id="{DCE7B03A-760B-4F08-9BE8-7E062817AC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84454" y="4728760"/>
            <a:ext cx="914400" cy="914400"/>
          </a:xfrm>
          <a:prstGeom prst="rect">
            <a:avLst/>
          </a:prstGeom>
        </p:spPr>
      </p:pic>
    </p:spTree>
    <p:extLst>
      <p:ext uri="{BB962C8B-B14F-4D97-AF65-F5344CB8AC3E}">
        <p14:creationId xmlns:p14="http://schemas.microsoft.com/office/powerpoint/2010/main" val="3268715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51"/>
        <p:cNvGrpSpPr/>
        <p:nvPr/>
      </p:nvGrpSpPr>
      <p:grpSpPr>
        <a:xfrm>
          <a:off x="0" y="0"/>
          <a:ext cx="0" cy="0"/>
          <a:chOff x="0" y="0"/>
          <a:chExt cx="0" cy="0"/>
        </a:xfrm>
      </p:grpSpPr>
      <p:sp>
        <p:nvSpPr>
          <p:cNvPr id="2" name="Text Placeholder 1">
            <a:extLst>
              <a:ext uri="{FF2B5EF4-FFF2-40B4-BE49-F238E27FC236}">
                <a16:creationId xmlns:a16="http://schemas.microsoft.com/office/drawing/2014/main" id="{F445BF96-80A3-42A8-A8A1-8AA9EC3FD232}"/>
              </a:ext>
            </a:extLst>
          </p:cNvPr>
          <p:cNvSpPr>
            <a:spLocks noGrp="1"/>
          </p:cNvSpPr>
          <p:nvPr>
            <p:ph type="body" sz="quarter" idx="12"/>
          </p:nvPr>
        </p:nvSpPr>
        <p:spPr/>
        <p:txBody>
          <a:bodyPr/>
          <a:lstStyle/>
          <a:p>
            <a:pPr marL="228600" lvl="0" indent="-228600" algn="l" rtl="0">
              <a:lnSpc>
                <a:spcPct val="90000"/>
              </a:lnSpc>
              <a:spcBef>
                <a:spcPts val="0"/>
              </a:spcBef>
              <a:spcAft>
                <a:spcPts val="0"/>
              </a:spcAft>
              <a:buSzPts val="3600"/>
              <a:buNone/>
            </a:pPr>
            <a:r>
              <a:rPr lang="en-US"/>
              <a:t>Stay tuned with MobiliseYourCity updates</a:t>
            </a:r>
          </a:p>
        </p:txBody>
      </p:sp>
      <p:sp>
        <p:nvSpPr>
          <p:cNvPr id="3" name="Text Placeholder 2">
            <a:extLst>
              <a:ext uri="{FF2B5EF4-FFF2-40B4-BE49-F238E27FC236}">
                <a16:creationId xmlns:a16="http://schemas.microsoft.com/office/drawing/2014/main" id="{E87F7549-BA19-4917-B667-6963B3EF336B}"/>
              </a:ext>
            </a:extLst>
          </p:cNvPr>
          <p:cNvSpPr>
            <a:spLocks noGrp="1"/>
          </p:cNvSpPr>
          <p:nvPr>
            <p:ph type="body" sz="quarter" idx="13"/>
          </p:nvPr>
        </p:nvSpPr>
        <p:spPr>
          <a:xfrm>
            <a:off x="2083001" y="2598914"/>
            <a:ext cx="7492935" cy="577569"/>
          </a:xfrm>
        </p:spPr>
        <p:txBody>
          <a:bodyPr/>
          <a:lstStyle/>
          <a:p>
            <a:r>
              <a:rPr lang="en-US" b="1" dirty="0">
                <a:solidFill>
                  <a:schemeClr val="dk2"/>
                </a:solidFill>
              </a:rPr>
              <a:t>Eager for more? </a:t>
            </a:r>
            <a:r>
              <a:rPr lang="en-US" dirty="0">
                <a:solidFill>
                  <a:schemeClr val="dk2"/>
                </a:solidFill>
              </a:rPr>
              <a:t>subscribe to the MobiliseYourCity newsletter to stay updated with the latest information on our upcoming Mastering Mobility Sessions! </a:t>
            </a:r>
          </a:p>
          <a:p>
            <a:r>
              <a:rPr lang="en-US" b="1" u="sng" dirty="0">
                <a:solidFill>
                  <a:schemeClr val="hlink"/>
                </a:solidFill>
                <a:hlinkClick r:id="rId3"/>
              </a:rPr>
              <a:t>Register here</a:t>
            </a:r>
            <a:r>
              <a:rPr lang="en-US" b="1" dirty="0">
                <a:solidFill>
                  <a:schemeClr val="dk2"/>
                </a:solidFill>
              </a:rPr>
              <a:t> or scan the QR Code </a:t>
            </a:r>
            <a:endParaRPr lang="en-US" dirty="0">
              <a:solidFill>
                <a:schemeClr val="dk2"/>
              </a:solidFill>
            </a:endParaRPr>
          </a:p>
          <a:p>
            <a:endParaRPr lang="en-US" sz="1800" dirty="0">
              <a:solidFill>
                <a:schemeClr val="dk2"/>
              </a:solidFill>
            </a:endParaRPr>
          </a:p>
          <a:p>
            <a:endParaRPr lang="en-US" sz="1800" dirty="0">
              <a:solidFill>
                <a:schemeClr val="dk2"/>
              </a:solidFill>
            </a:endParaRPr>
          </a:p>
          <a:p>
            <a:endParaRPr lang="en-US" dirty="0"/>
          </a:p>
        </p:txBody>
      </p:sp>
      <p:grpSp>
        <p:nvGrpSpPr>
          <p:cNvPr id="3553" name="Google Shape;3553;g11a7e7686f4_7_16"/>
          <p:cNvGrpSpPr/>
          <p:nvPr/>
        </p:nvGrpSpPr>
        <p:grpSpPr>
          <a:xfrm>
            <a:off x="-2133324" y="142570"/>
            <a:ext cx="453913" cy="453411"/>
            <a:chOff x="5823294" y="2309751"/>
            <a:chExt cx="315327" cy="314978"/>
          </a:xfrm>
        </p:grpSpPr>
        <p:sp>
          <p:nvSpPr>
            <p:cNvPr id="3554" name="Google Shape;3554;g11a7e7686f4_7_16"/>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55" name="Google Shape;3555;g11a7e7686f4_7_16"/>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56" name="Google Shape;3556;g11a7e7686f4_7_16"/>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57" name="Google Shape;3557;g11a7e7686f4_7_16"/>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58" name="Google Shape;3558;g11a7e7686f4_7_16"/>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59" name="Google Shape;3559;g11a7e7686f4_7_16"/>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60" name="Google Shape;3560;g11a7e7686f4_7_16"/>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61" name="Google Shape;3561;g11a7e7686f4_7_16"/>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62" name="Google Shape;3562;g11a7e7686f4_7_16"/>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63" name="Google Shape;3563;g11a7e7686f4_7_16"/>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64" name="Google Shape;3564;g11a7e7686f4_7_16"/>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65" name="Google Shape;3565;g11a7e7686f4_7_16"/>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66" name="Google Shape;3566;g11a7e7686f4_7_16"/>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67" name="Google Shape;3567;g11a7e7686f4_7_16"/>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68" name="Google Shape;3568;g11a7e7686f4_7_16"/>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69" name="Google Shape;3569;g11a7e7686f4_7_16"/>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70" name="Google Shape;3570;g11a7e7686f4_7_16"/>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571" name="Google Shape;3571;g11a7e7686f4_7_16"/>
          <p:cNvSpPr txBox="1"/>
          <p:nvPr/>
        </p:nvSpPr>
        <p:spPr>
          <a:xfrm>
            <a:off x="-1589734" y="0"/>
            <a:ext cx="15897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Clr>
                <a:srgbClr val="000000"/>
              </a:buClr>
              <a:buSzPts val="1400"/>
              <a:buFont typeface="Arial"/>
              <a:buNone/>
            </a:pPr>
            <a:r>
              <a:rPr lang="de-DE" sz="1400" b="0" i="0" u="none" strike="noStrike" cap="none">
                <a:solidFill>
                  <a:schemeClr val="dk1"/>
                </a:solidFill>
                <a:latin typeface="Gravur-Condensed" panose="02000506020000020004" pitchFamily="2" charset="0"/>
                <a:sym typeface="Arial"/>
              </a:rPr>
              <a:t>Plan </a:t>
            </a:r>
            <a:r>
              <a:rPr lang="de-DE" sz="1400" b="0" i="0" u="none" strike="noStrike" cap="none" err="1">
                <a:solidFill>
                  <a:schemeClr val="dk1"/>
                </a:solidFill>
                <a:latin typeface="Gravur-Condensed" panose="02000506020000020004" pitchFamily="2" charset="0"/>
                <a:sym typeface="Arial"/>
              </a:rPr>
              <a:t>about</a:t>
            </a:r>
            <a:r>
              <a:rPr lang="de-DE" sz="1400" b="0" i="0" u="none" strike="noStrike" cap="none">
                <a:solidFill>
                  <a:schemeClr val="dk1"/>
                </a:solidFill>
                <a:latin typeface="Gravur-Condensed" panose="02000506020000020004" pitchFamily="2" charset="0"/>
                <a:sym typeface="Arial"/>
              </a:rPr>
              <a:t> </a:t>
            </a:r>
            <a:r>
              <a:rPr lang="de-DE" sz="1400" b="1" i="0" u="none" strike="noStrike" cap="none">
                <a:solidFill>
                  <a:schemeClr val="dk1"/>
                </a:solidFill>
                <a:latin typeface="Gravur-Condensed" panose="02000506020000020004" pitchFamily="2" charset="0"/>
                <a:sym typeface="Arial"/>
              </a:rPr>
              <a:t>1 </a:t>
            </a:r>
            <a:r>
              <a:rPr lang="de-DE" sz="1400" b="1" i="0" u="none" strike="noStrike" cap="none" err="1">
                <a:solidFill>
                  <a:schemeClr val="dk1"/>
                </a:solidFill>
                <a:latin typeface="Gravur-Condensed" panose="02000506020000020004" pitchFamily="2" charset="0"/>
                <a:sym typeface="Arial"/>
              </a:rPr>
              <a:t>minute</a:t>
            </a:r>
            <a:r>
              <a:rPr lang="de-DE" sz="1400" b="0" i="0" u="none" strike="noStrike" cap="none">
                <a:solidFill>
                  <a:schemeClr val="dk1"/>
                </a:solidFill>
                <a:latin typeface="Gravur-Condensed" panose="02000506020000020004" pitchFamily="2" charset="0"/>
                <a:sym typeface="Arial"/>
              </a:rPr>
              <a:t> on </a:t>
            </a:r>
            <a:r>
              <a:rPr lang="de-DE" sz="1400" b="0" i="0" u="none" strike="noStrike" cap="none" err="1">
                <a:solidFill>
                  <a:schemeClr val="dk1"/>
                </a:solidFill>
                <a:latin typeface="Gravur-Condensed" panose="02000506020000020004" pitchFamily="2" charset="0"/>
                <a:sym typeface="Arial"/>
              </a:rPr>
              <a:t>this</a:t>
            </a:r>
            <a:r>
              <a:rPr lang="de-DE" sz="1400" b="0" i="0" u="none" strike="noStrike" cap="none">
                <a:solidFill>
                  <a:schemeClr val="dk1"/>
                </a:solidFill>
                <a:latin typeface="Gravur-Condensed" panose="02000506020000020004" pitchFamily="2" charset="0"/>
                <a:sym typeface="Arial"/>
              </a:rPr>
              <a:t> </a:t>
            </a:r>
            <a:r>
              <a:rPr lang="de-DE" sz="1400" b="0" i="0" u="none" strike="noStrike" cap="none" err="1">
                <a:solidFill>
                  <a:schemeClr val="dk1"/>
                </a:solidFill>
                <a:latin typeface="Gravur-Condensed" panose="02000506020000020004" pitchFamily="2" charset="0"/>
                <a:sym typeface="Arial"/>
              </a:rPr>
              <a:t>slide</a:t>
            </a:r>
            <a:endParaRPr sz="1400" b="0" i="0" u="none" strike="noStrike" cap="none">
              <a:solidFill>
                <a:schemeClr val="dk1"/>
              </a:solidFill>
              <a:latin typeface="Gravur-Condensed" panose="02000506020000020004" pitchFamily="2" charset="0"/>
              <a:sym typeface="Arial"/>
            </a:endParaRPr>
          </a:p>
        </p:txBody>
      </p:sp>
      <p:pic>
        <p:nvPicPr>
          <p:cNvPr id="3572" name="Google Shape;3572;g11a7e7686f4_7_16"/>
          <p:cNvPicPr preferRelativeResize="0"/>
          <p:nvPr/>
        </p:nvPicPr>
        <p:blipFill rotWithShape="1">
          <a:blip r:embed="rId4">
            <a:alphaModFix/>
          </a:blip>
          <a:srcRect/>
          <a:stretch/>
        </p:blipFill>
        <p:spPr>
          <a:xfrm>
            <a:off x="7774000" y="443850"/>
            <a:ext cx="3368800" cy="1743000"/>
          </a:xfrm>
          <a:prstGeom prst="rect">
            <a:avLst/>
          </a:prstGeom>
          <a:noFill/>
          <a:ln>
            <a:noFill/>
          </a:ln>
        </p:spPr>
      </p:pic>
      <p:pic>
        <p:nvPicPr>
          <p:cNvPr id="3573" name="Google Shape;3573;g11a7e7686f4_7_16"/>
          <p:cNvPicPr preferRelativeResize="0"/>
          <p:nvPr/>
        </p:nvPicPr>
        <p:blipFill>
          <a:blip r:embed="rId5">
            <a:alphaModFix/>
          </a:blip>
          <a:stretch>
            <a:fillRect/>
          </a:stretch>
        </p:blipFill>
        <p:spPr>
          <a:xfrm>
            <a:off x="1351565" y="2457983"/>
            <a:ext cx="731436" cy="738900"/>
          </a:xfrm>
          <a:prstGeom prst="rect">
            <a:avLst/>
          </a:prstGeom>
          <a:noFill/>
          <a:ln>
            <a:noFill/>
          </a:ln>
        </p:spPr>
      </p:pic>
      <p:pic>
        <p:nvPicPr>
          <p:cNvPr id="3574" name="Google Shape;3574;g11a7e7686f4_7_16"/>
          <p:cNvPicPr preferRelativeResize="0"/>
          <p:nvPr/>
        </p:nvPicPr>
        <p:blipFill>
          <a:blip r:embed="rId5">
            <a:alphaModFix/>
          </a:blip>
          <a:stretch>
            <a:fillRect/>
          </a:stretch>
        </p:blipFill>
        <p:spPr>
          <a:xfrm>
            <a:off x="1351565" y="3962250"/>
            <a:ext cx="731436" cy="738900"/>
          </a:xfrm>
          <a:prstGeom prst="rect">
            <a:avLst/>
          </a:prstGeom>
          <a:noFill/>
          <a:ln>
            <a:noFill/>
          </a:ln>
        </p:spPr>
      </p:pic>
      <p:pic>
        <p:nvPicPr>
          <p:cNvPr id="3576" name="Google Shape;3576;g11a7e7686f4_7_16"/>
          <p:cNvPicPr preferRelativeResize="0"/>
          <p:nvPr/>
        </p:nvPicPr>
        <p:blipFill>
          <a:blip r:embed="rId6">
            <a:alphaModFix/>
          </a:blip>
          <a:stretch>
            <a:fillRect/>
          </a:stretch>
        </p:blipFill>
        <p:spPr>
          <a:xfrm>
            <a:off x="9691550" y="2525753"/>
            <a:ext cx="1451250" cy="1436497"/>
          </a:xfrm>
          <a:prstGeom prst="rect">
            <a:avLst/>
          </a:prstGeom>
          <a:noFill/>
          <a:ln>
            <a:noFill/>
          </a:ln>
        </p:spPr>
      </p:pic>
      <p:pic>
        <p:nvPicPr>
          <p:cNvPr id="3577" name="Google Shape;3577;g11a7e7686f4_7_16"/>
          <p:cNvPicPr preferRelativeResize="0"/>
          <p:nvPr/>
        </p:nvPicPr>
        <p:blipFill>
          <a:blip r:embed="rId7">
            <a:alphaModFix/>
          </a:blip>
          <a:stretch>
            <a:fillRect/>
          </a:stretch>
        </p:blipFill>
        <p:spPr>
          <a:xfrm>
            <a:off x="9691550" y="4230825"/>
            <a:ext cx="1451250" cy="1429150"/>
          </a:xfrm>
          <a:prstGeom prst="rect">
            <a:avLst/>
          </a:prstGeom>
          <a:noFill/>
          <a:ln>
            <a:noFill/>
          </a:ln>
        </p:spPr>
      </p:pic>
      <p:sp>
        <p:nvSpPr>
          <p:cNvPr id="31" name="Text Placeholder 2">
            <a:extLst>
              <a:ext uri="{FF2B5EF4-FFF2-40B4-BE49-F238E27FC236}">
                <a16:creationId xmlns:a16="http://schemas.microsoft.com/office/drawing/2014/main" id="{5C770258-AF47-48DD-A7B8-89570D3F6B0E}"/>
              </a:ext>
            </a:extLst>
          </p:cNvPr>
          <p:cNvSpPr txBox="1">
            <a:spLocks/>
          </p:cNvSpPr>
          <p:nvPr/>
        </p:nvSpPr>
        <p:spPr>
          <a:xfrm>
            <a:off x="2083001" y="4122491"/>
            <a:ext cx="7492935" cy="577569"/>
          </a:xfrm>
          <a:prstGeom prst="rect">
            <a:avLst/>
          </a:prstGeom>
        </p:spPr>
        <p:txBody>
          <a:bodyPr vert="horz" lIns="91440" tIns="45720" rIns="91440" bIns="45720" rtlCol="0">
            <a:noAutofit/>
          </a:bodyPr>
          <a:lstStyle>
            <a:lvl1pPr marL="9525" indent="-9525" algn="l" defTabSz="914400" rtl="0" eaLnBrk="1" latinLnBrk="0" hangingPunct="1">
              <a:lnSpc>
                <a:spcPct val="90000"/>
              </a:lnSpc>
              <a:spcBef>
                <a:spcPts val="1000"/>
              </a:spcBef>
              <a:buFont typeface="Wingdings" panose="05000000000000000000" pitchFamily="2" charset="2"/>
              <a:buNone/>
              <a:tabLst/>
              <a:defRPr lang="fr-FR" sz="1800" b="0" i="0"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39713" algn="l" defTabSz="914400" rtl="0" eaLnBrk="1" latinLnBrk="0" hangingPunct="1">
              <a:lnSpc>
                <a:spcPct val="90000"/>
              </a:lnSpc>
              <a:spcBef>
                <a:spcPts val="500"/>
              </a:spcBef>
              <a:buClr>
                <a:schemeClr val="accent1"/>
              </a:buClr>
              <a:buSzPct val="80000"/>
              <a:buFont typeface="Wingdings" panose="05000000000000000000" pitchFamily="2" charset="2"/>
              <a:buChar char="§"/>
              <a:defRPr lang="fr-FR" sz="1600" kern="1200" smtClean="0">
                <a:solidFill>
                  <a:schemeClr val="tx1"/>
                </a:solidFill>
                <a:latin typeface="Roboto Light" panose="02000000000000000000" pitchFamily="2" charset="0"/>
                <a:ea typeface="Roboto Light" panose="02000000000000000000" pitchFamily="2" charset="0"/>
                <a:cs typeface="+mn-cs"/>
              </a:defRPr>
            </a:lvl2pPr>
            <a:lvl3pPr marL="1143000" indent="-244475" algn="l" defTabSz="914400" rtl="0" eaLnBrk="1" latinLnBrk="0" hangingPunct="1">
              <a:lnSpc>
                <a:spcPct val="90000"/>
              </a:lnSpc>
              <a:spcBef>
                <a:spcPts val="500"/>
              </a:spcBef>
              <a:buClr>
                <a:schemeClr val="accent2"/>
              </a:buClr>
              <a:buSzPct val="80000"/>
              <a:buFont typeface="Wingdings" panose="05000000000000000000" pitchFamily="2" charset="2"/>
              <a:buChar char="§"/>
              <a:defRPr lang="fr-FR" sz="1600" kern="1200" smtClean="0">
                <a:solidFill>
                  <a:schemeClr val="tx1"/>
                </a:solidFill>
                <a:latin typeface="Roboto Light" panose="02000000000000000000" pitchFamily="2" charset="0"/>
                <a:ea typeface="Roboto Light" panose="02000000000000000000" pitchFamily="2" charset="0"/>
                <a:cs typeface="+mn-cs"/>
              </a:defRPr>
            </a:lvl3pPr>
            <a:lvl4pPr marL="1600200" indent="-255588" algn="l" defTabSz="914400" rtl="0" eaLnBrk="1" latinLnBrk="0" hangingPunct="1">
              <a:lnSpc>
                <a:spcPct val="90000"/>
              </a:lnSpc>
              <a:spcBef>
                <a:spcPts val="500"/>
              </a:spcBef>
              <a:buFont typeface="Calibri" panose="020F0502020204030204" pitchFamily="34" charset="0"/>
              <a:buChar char="−"/>
              <a:defRPr lang="fr-FR" sz="1600" kern="1200" smtClean="0">
                <a:solidFill>
                  <a:schemeClr val="tx1"/>
                </a:solidFill>
                <a:latin typeface="Roboto Light" panose="02000000000000000000" pitchFamily="2" charset="0"/>
                <a:ea typeface="Roboto Light" panose="02000000000000000000" pitchFamily="2" charset="0"/>
                <a:cs typeface="+mn-cs"/>
              </a:defRPr>
            </a:lvl4pPr>
            <a:lvl5pPr marL="2057400" indent="-261938" algn="l" defTabSz="914400" rtl="0" eaLnBrk="1" latinLnBrk="0" hangingPunct="1">
              <a:lnSpc>
                <a:spcPct val="90000"/>
              </a:lnSpc>
              <a:spcBef>
                <a:spcPts val="500"/>
              </a:spcBef>
              <a:buSzPct val="90000"/>
              <a:buFont typeface="Arial"/>
              <a:buChar char="•"/>
              <a:defRPr lang="fr-FR" sz="1600" kern="1200" smtClean="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rtl="0">
              <a:lnSpc>
                <a:spcPct val="115000"/>
              </a:lnSpc>
              <a:spcBef>
                <a:spcPts val="0"/>
              </a:spcBef>
              <a:spcAft>
                <a:spcPts val="0"/>
              </a:spcAft>
              <a:buNone/>
            </a:pPr>
            <a:r>
              <a:rPr lang="en-US" sz="1600" b="1" dirty="0">
                <a:solidFill>
                  <a:schemeClr val="dk1"/>
                </a:solidFill>
              </a:rPr>
              <a:t>Missed previous past sessions? </a:t>
            </a:r>
            <a:r>
              <a:rPr lang="en-US" sz="1600" dirty="0">
                <a:solidFill>
                  <a:schemeClr val="dk1"/>
                </a:solidFill>
              </a:rPr>
              <a:t> The recordings are available on their Knowledge Platform!</a:t>
            </a:r>
          </a:p>
          <a:p>
            <a:pPr marL="0" lvl="0" indent="0" algn="l" rtl="0">
              <a:lnSpc>
                <a:spcPct val="115000"/>
              </a:lnSpc>
              <a:spcBef>
                <a:spcPts val="0"/>
              </a:spcBef>
              <a:spcAft>
                <a:spcPts val="0"/>
              </a:spcAft>
              <a:buNone/>
            </a:pPr>
            <a:r>
              <a:rPr lang="en-US" sz="1600" b="1" dirty="0">
                <a:solidFill>
                  <a:schemeClr val="dk1"/>
                </a:solidFill>
              </a:rPr>
              <a:t>Visit </a:t>
            </a:r>
            <a:r>
              <a:rPr lang="en-US" sz="1600" b="1" u="sng" dirty="0">
                <a:solidFill>
                  <a:schemeClr val="hlink"/>
                </a:solidFill>
                <a:hlinkClick r:id="rId8"/>
              </a:rPr>
              <a:t>Knowledge Platform here</a:t>
            </a:r>
            <a:r>
              <a:rPr lang="en-US" sz="1600" b="1" dirty="0">
                <a:solidFill>
                  <a:schemeClr val="dk1"/>
                </a:solidFill>
              </a:rPr>
              <a:t> or scan the QR Code </a:t>
            </a:r>
          </a:p>
          <a:p>
            <a:pPr>
              <a:buClrTx/>
            </a:pPr>
            <a:endParaRPr lang="en-US" dirty="0">
              <a:solidFill>
                <a:schemeClr val="dk2"/>
              </a:solidFill>
            </a:endParaRPr>
          </a:p>
          <a:p>
            <a:pPr>
              <a:buClrTx/>
            </a:pPr>
            <a:endParaRPr lang="en-US" dirty="0"/>
          </a:p>
        </p:txBody>
      </p:sp>
      <p:grpSp>
        <p:nvGrpSpPr>
          <p:cNvPr id="29" name="Google Shape;2745;g12767518968_0_113">
            <a:extLst>
              <a:ext uri="{FF2B5EF4-FFF2-40B4-BE49-F238E27FC236}">
                <a16:creationId xmlns:a16="http://schemas.microsoft.com/office/drawing/2014/main" id="{AFB2D795-24D1-44D5-B686-1E526D7D0BB4}"/>
              </a:ext>
            </a:extLst>
          </p:cNvPr>
          <p:cNvGrpSpPr/>
          <p:nvPr/>
        </p:nvGrpSpPr>
        <p:grpSpPr>
          <a:xfrm>
            <a:off x="-2286410" y="3817309"/>
            <a:ext cx="518732" cy="494414"/>
            <a:chOff x="6870193" y="2295620"/>
            <a:chExt cx="360356" cy="343462"/>
          </a:xfrm>
        </p:grpSpPr>
        <p:sp>
          <p:nvSpPr>
            <p:cNvPr id="30" name="Google Shape;2746;g12767518968_0_113">
              <a:extLst>
                <a:ext uri="{FF2B5EF4-FFF2-40B4-BE49-F238E27FC236}">
                  <a16:creationId xmlns:a16="http://schemas.microsoft.com/office/drawing/2014/main" id="{B0AACAFD-9FD3-487A-A545-F97E43F29410}"/>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 name="Google Shape;2747;g12767518968_0_113">
              <a:extLst>
                <a:ext uri="{FF2B5EF4-FFF2-40B4-BE49-F238E27FC236}">
                  <a16:creationId xmlns:a16="http://schemas.microsoft.com/office/drawing/2014/main" id="{821BA550-95F3-47C5-9A07-835BD5A80508}"/>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3" name="Google Shape;2748;g12767518968_0_113">
            <a:extLst>
              <a:ext uri="{FF2B5EF4-FFF2-40B4-BE49-F238E27FC236}">
                <a16:creationId xmlns:a16="http://schemas.microsoft.com/office/drawing/2014/main" id="{96227361-E285-4947-A64D-36BDC2D71505}"/>
              </a:ext>
            </a:extLst>
          </p:cNvPr>
          <p:cNvSpPr txBox="1"/>
          <p:nvPr/>
        </p:nvSpPr>
        <p:spPr>
          <a:xfrm>
            <a:off x="-1694605" y="3817368"/>
            <a:ext cx="1589700" cy="31854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600"/>
              </a:spcAft>
              <a:buClr>
                <a:srgbClr val="000000"/>
              </a:buClr>
              <a:buSzPts val="1400"/>
              <a:buFont typeface="Arial"/>
              <a:buNone/>
            </a:pPr>
            <a:r>
              <a:rPr lang="de-DE" dirty="0" err="1">
                <a:solidFill>
                  <a:schemeClr val="dk1"/>
                </a:solidFill>
                <a:latin typeface="Gravur-Condensed" panose="02000506020000020004" pitchFamily="2" charset="0"/>
                <a:ea typeface="Roboto" panose="02000000000000000000" pitchFamily="2" charset="0"/>
              </a:rPr>
              <a:t>Please</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ask</a:t>
            </a:r>
            <a:r>
              <a:rPr lang="de-DE" dirty="0">
                <a:solidFill>
                  <a:schemeClr val="dk1"/>
                </a:solidFill>
                <a:latin typeface="Gravur-Condensed" panose="02000506020000020004" pitchFamily="2" charset="0"/>
                <a:ea typeface="Roboto" panose="02000000000000000000" pitchFamily="2" charset="0"/>
              </a:rPr>
              <a:t> the </a:t>
            </a:r>
            <a:r>
              <a:rPr lang="de-DE" dirty="0" err="1">
                <a:solidFill>
                  <a:schemeClr val="dk1"/>
                </a:solidFill>
                <a:latin typeface="Gravur-Condensed" panose="02000506020000020004" pitchFamily="2" charset="0"/>
                <a:ea typeface="Roboto" panose="02000000000000000000" pitchFamily="2" charset="0"/>
              </a:rPr>
              <a:t>participants</a:t>
            </a:r>
            <a:r>
              <a:rPr lang="de-DE" dirty="0">
                <a:solidFill>
                  <a:schemeClr val="dk1"/>
                </a:solidFill>
                <a:latin typeface="Gravur-Condensed" panose="02000506020000020004" pitchFamily="2" charset="0"/>
                <a:ea typeface="Roboto" panose="02000000000000000000" pitchFamily="2" charset="0"/>
              </a:rPr>
              <a:t> to </a:t>
            </a:r>
            <a:r>
              <a:rPr lang="de-DE" dirty="0" err="1">
                <a:solidFill>
                  <a:schemeClr val="dk1"/>
                </a:solidFill>
                <a:latin typeface="Gravur-Condensed" panose="02000506020000020004" pitchFamily="2" charset="0"/>
                <a:ea typeface="Roboto" panose="02000000000000000000" pitchFamily="2" charset="0"/>
              </a:rPr>
              <a:t>subscribe</a:t>
            </a:r>
            <a:r>
              <a:rPr lang="de-DE" dirty="0">
                <a:solidFill>
                  <a:schemeClr val="dk1"/>
                </a:solidFill>
                <a:latin typeface="Gravur-Condensed" panose="02000506020000020004" pitchFamily="2" charset="0"/>
                <a:ea typeface="Roboto" panose="02000000000000000000" pitchFamily="2" charset="0"/>
              </a:rPr>
              <a:t> to </a:t>
            </a:r>
            <a:r>
              <a:rPr lang="de-DE" dirty="0" err="1">
                <a:solidFill>
                  <a:schemeClr val="dk1"/>
                </a:solidFill>
                <a:latin typeface="Gravur-Condensed" panose="02000506020000020004" pitchFamily="2" charset="0"/>
                <a:ea typeface="Roboto" panose="02000000000000000000" pitchFamily="2" charset="0"/>
              </a:rPr>
              <a:t>our</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newsletter</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if</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they</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liked</a:t>
            </a:r>
            <a:r>
              <a:rPr lang="de-DE" dirty="0">
                <a:solidFill>
                  <a:schemeClr val="dk1"/>
                </a:solidFill>
                <a:latin typeface="Gravur-Condensed" panose="02000506020000020004" pitchFamily="2" charset="0"/>
                <a:ea typeface="Roboto" panose="02000000000000000000" pitchFamily="2" charset="0"/>
              </a:rPr>
              <a:t> the </a:t>
            </a:r>
            <a:r>
              <a:rPr lang="de-DE" dirty="0" err="1">
                <a:solidFill>
                  <a:schemeClr val="dk1"/>
                </a:solidFill>
                <a:latin typeface="Gravur-Condensed" panose="02000506020000020004" pitchFamily="2" charset="0"/>
                <a:ea typeface="Roboto" panose="02000000000000000000" pitchFamily="2" charset="0"/>
              </a:rPr>
              <a:t>content</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of</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our</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training</a:t>
            </a:r>
            <a:r>
              <a:rPr lang="de-DE" dirty="0">
                <a:solidFill>
                  <a:schemeClr val="dk1"/>
                </a:solidFill>
                <a:latin typeface="Gravur-Condensed" panose="02000506020000020004" pitchFamily="2" charset="0"/>
                <a:ea typeface="Roboto" panose="02000000000000000000" pitchFamily="2" charset="0"/>
              </a:rPr>
              <a:t> material and </a:t>
            </a:r>
            <a:r>
              <a:rPr lang="de-DE" dirty="0" err="1">
                <a:solidFill>
                  <a:schemeClr val="dk1"/>
                </a:solidFill>
                <a:latin typeface="Gravur-Condensed" panose="02000506020000020004" pitchFamily="2" charset="0"/>
                <a:ea typeface="Roboto" panose="02000000000000000000" pitchFamily="2" charset="0"/>
              </a:rPr>
              <a:t>want</a:t>
            </a:r>
            <a:r>
              <a:rPr lang="de-DE" dirty="0">
                <a:solidFill>
                  <a:schemeClr val="dk1"/>
                </a:solidFill>
                <a:latin typeface="Gravur-Condensed" panose="02000506020000020004" pitchFamily="2" charset="0"/>
                <a:ea typeface="Roboto" panose="02000000000000000000" pitchFamily="2" charset="0"/>
              </a:rPr>
              <a:t> to </a:t>
            </a:r>
            <a:r>
              <a:rPr lang="de-DE" dirty="0" err="1">
                <a:solidFill>
                  <a:schemeClr val="dk1"/>
                </a:solidFill>
                <a:latin typeface="Gravur-Condensed" panose="02000506020000020004" pitchFamily="2" charset="0"/>
                <a:ea typeface="Roboto" panose="02000000000000000000" pitchFamily="2" charset="0"/>
              </a:rPr>
              <a:t>stay</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updated</a:t>
            </a:r>
            <a:r>
              <a:rPr lang="de-DE" dirty="0">
                <a:solidFill>
                  <a:schemeClr val="dk1"/>
                </a:solidFill>
                <a:latin typeface="Gravur-Condensed" panose="02000506020000020004" pitchFamily="2" charset="0"/>
                <a:ea typeface="Roboto" panose="02000000000000000000" pitchFamily="2" charset="0"/>
              </a:rPr>
              <a:t> for </a:t>
            </a:r>
            <a:r>
              <a:rPr lang="de-DE" dirty="0" err="1">
                <a:solidFill>
                  <a:schemeClr val="dk1"/>
                </a:solidFill>
                <a:latin typeface="Gravur-Condensed" panose="02000506020000020004" pitchFamily="2" charset="0"/>
                <a:ea typeface="Roboto" panose="02000000000000000000" pitchFamily="2" charset="0"/>
              </a:rPr>
              <a:t>further</a:t>
            </a:r>
            <a:r>
              <a:rPr lang="de-DE" dirty="0">
                <a:solidFill>
                  <a:schemeClr val="dk1"/>
                </a:solidFill>
                <a:latin typeface="Gravur-Condensed" panose="02000506020000020004" pitchFamily="2" charset="0"/>
                <a:ea typeface="Roboto" panose="02000000000000000000" pitchFamily="2" charset="0"/>
              </a:rPr>
              <a:t> </a:t>
            </a:r>
            <a:r>
              <a:rPr lang="de-DE" dirty="0" err="1">
                <a:solidFill>
                  <a:schemeClr val="dk1"/>
                </a:solidFill>
                <a:latin typeface="Gravur-Condensed" panose="02000506020000020004" pitchFamily="2" charset="0"/>
                <a:ea typeface="Roboto" panose="02000000000000000000" pitchFamily="2" charset="0"/>
              </a:rPr>
              <a:t>sessions</a:t>
            </a:r>
            <a:r>
              <a:rPr lang="de-DE" dirty="0">
                <a:solidFill>
                  <a:schemeClr val="dk1"/>
                </a:solidFill>
                <a:latin typeface="Gravur-Condensed" panose="02000506020000020004" pitchFamily="2" charset="0"/>
                <a:ea typeface="Roboto" panose="02000000000000000000" pitchFamily="2" charset="0"/>
              </a:rPr>
              <a:t>:</a:t>
            </a:r>
            <a:br>
              <a:rPr lang="de-DE" dirty="0">
                <a:solidFill>
                  <a:schemeClr val="dk1"/>
                </a:solidFill>
                <a:latin typeface="Gravur-Condensed" panose="02000506020000020004" pitchFamily="2" charset="0"/>
                <a:ea typeface="Roboto" panose="02000000000000000000" pitchFamily="2" charset="0"/>
              </a:rPr>
            </a:br>
            <a:br>
              <a:rPr lang="de-DE" dirty="0">
                <a:solidFill>
                  <a:schemeClr val="dk1"/>
                </a:solidFill>
                <a:latin typeface="Gravur-Condensed" panose="02000506020000020004" pitchFamily="2" charset="0"/>
                <a:ea typeface="Roboto" panose="02000000000000000000" pitchFamily="2" charset="0"/>
              </a:rPr>
            </a:br>
            <a:r>
              <a:rPr lang="de-DE" dirty="0">
                <a:solidFill>
                  <a:schemeClr val="dk1"/>
                </a:solidFill>
                <a:latin typeface="Gravur-Condensed" panose="02000506020000020004" pitchFamily="2" charset="0"/>
                <a:ea typeface="Roboto" panose="02000000000000000000" pitchFamily="2" charset="0"/>
              </a:rPr>
              <a:t>Share </a:t>
            </a:r>
            <a:r>
              <a:rPr lang="de-DE" dirty="0" err="1">
                <a:solidFill>
                  <a:schemeClr val="dk1"/>
                </a:solidFill>
                <a:latin typeface="Gravur-Condensed" panose="02000506020000020004" pitchFamily="2" charset="0"/>
                <a:ea typeface="Roboto" panose="02000000000000000000" pitchFamily="2" charset="0"/>
              </a:rPr>
              <a:t>this</a:t>
            </a:r>
            <a:r>
              <a:rPr lang="de-DE" dirty="0">
                <a:solidFill>
                  <a:schemeClr val="dk1"/>
                </a:solidFill>
                <a:latin typeface="Gravur-Condensed" panose="02000506020000020004" pitchFamily="2" charset="0"/>
                <a:ea typeface="Roboto" panose="02000000000000000000" pitchFamily="2" charset="0"/>
              </a:rPr>
              <a:t> link in the </a:t>
            </a:r>
            <a:r>
              <a:rPr lang="de-DE" dirty="0" err="1">
                <a:solidFill>
                  <a:schemeClr val="dk1"/>
                </a:solidFill>
                <a:latin typeface="Gravur-Condensed" panose="02000506020000020004" pitchFamily="2" charset="0"/>
                <a:ea typeface="Roboto" panose="02000000000000000000" pitchFamily="2" charset="0"/>
              </a:rPr>
              <a:t>chat</a:t>
            </a:r>
            <a:r>
              <a:rPr lang="de-DE" dirty="0">
                <a:solidFill>
                  <a:schemeClr val="dk1"/>
                </a:solidFill>
                <a:latin typeface="Gravur-Condensed" panose="02000506020000020004" pitchFamily="2" charset="0"/>
                <a:ea typeface="Roboto" panose="02000000000000000000" pitchFamily="2" charset="0"/>
              </a:rPr>
              <a:t>: </a:t>
            </a:r>
            <a:r>
              <a:rPr lang="en-US" sz="1400" b="1" u="sng" dirty="0">
                <a:solidFill>
                  <a:schemeClr val="hlink"/>
                </a:solidFill>
                <a:latin typeface="Gravur-Condensed" panose="02000506020000020004" pitchFamily="2" charset="0"/>
                <a:hlinkClick r:id="rId3"/>
              </a:rPr>
              <a:t>Register here</a:t>
            </a:r>
            <a:r>
              <a:rPr lang="en-US" sz="1400" b="1" dirty="0">
                <a:solidFill>
                  <a:schemeClr val="dk2"/>
                </a:solidFill>
                <a:latin typeface="Gravur-Condensed" panose="02000506020000020004" pitchFamily="2" charset="0"/>
              </a:rPr>
              <a:t> </a:t>
            </a:r>
            <a:br>
              <a:rPr lang="de-DE" dirty="0">
                <a:solidFill>
                  <a:schemeClr val="dk1"/>
                </a:solidFill>
                <a:latin typeface="Gravur-Condensed" panose="02000506020000020004" pitchFamily="2" charset="0"/>
                <a:ea typeface="Roboto" panose="02000000000000000000" pitchFamily="2" charset="0"/>
              </a:rPr>
            </a:br>
            <a:endParaRPr lang="en-US" b="0" i="0" u="none" strike="noStrike" cap="none" dirty="0">
              <a:solidFill>
                <a:srgbClr val="000000"/>
              </a:solidFill>
              <a:latin typeface="Gravur-Condensed" panose="02000506020000020004" pitchFamily="2" charset="0"/>
              <a:ea typeface="Roboto" panose="02000000000000000000" pitchFamily="2" charset="0"/>
              <a:sym typeface="Arial"/>
            </a:endParaRPr>
          </a:p>
        </p:txBody>
      </p:sp>
      <p:grpSp>
        <p:nvGrpSpPr>
          <p:cNvPr id="34" name="Google Shape;2745;g12767518968_0_113">
            <a:extLst>
              <a:ext uri="{FF2B5EF4-FFF2-40B4-BE49-F238E27FC236}">
                <a16:creationId xmlns:a16="http://schemas.microsoft.com/office/drawing/2014/main" id="{F1B7FA10-E5C1-41E3-9229-3A369FB802D4}"/>
              </a:ext>
            </a:extLst>
          </p:cNvPr>
          <p:cNvGrpSpPr/>
          <p:nvPr/>
        </p:nvGrpSpPr>
        <p:grpSpPr>
          <a:xfrm>
            <a:off x="12353700" y="3916861"/>
            <a:ext cx="518732" cy="494414"/>
            <a:chOff x="6870193" y="2295620"/>
            <a:chExt cx="360356" cy="343462"/>
          </a:xfrm>
        </p:grpSpPr>
        <p:sp>
          <p:nvSpPr>
            <p:cNvPr id="35" name="Google Shape;2746;g12767518968_0_113">
              <a:extLst>
                <a:ext uri="{FF2B5EF4-FFF2-40B4-BE49-F238E27FC236}">
                  <a16:creationId xmlns:a16="http://schemas.microsoft.com/office/drawing/2014/main" id="{EFB48F66-9BBD-414B-BB01-3F08FCC3EE20}"/>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 name="Google Shape;2747;g12767518968_0_113">
              <a:extLst>
                <a:ext uri="{FF2B5EF4-FFF2-40B4-BE49-F238E27FC236}">
                  <a16:creationId xmlns:a16="http://schemas.microsoft.com/office/drawing/2014/main" id="{07D7B927-3587-4830-988A-2520B31C59DD}"/>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7" name="Google Shape;2748;g12767518968_0_113">
            <a:extLst>
              <a:ext uri="{FF2B5EF4-FFF2-40B4-BE49-F238E27FC236}">
                <a16:creationId xmlns:a16="http://schemas.microsoft.com/office/drawing/2014/main" id="{8CF34E69-BEB7-4CAB-9318-49FEA75E9A74}"/>
              </a:ext>
            </a:extLst>
          </p:cNvPr>
          <p:cNvSpPr txBox="1"/>
          <p:nvPr/>
        </p:nvSpPr>
        <p:spPr>
          <a:xfrm>
            <a:off x="12945505" y="3817309"/>
            <a:ext cx="1589700" cy="32623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600"/>
              </a:spcAft>
              <a:buClr>
                <a:srgbClr val="000000"/>
              </a:buClr>
              <a:buSzPts val="1400"/>
              <a:buFont typeface="Arial"/>
              <a:buNone/>
            </a:pPr>
            <a:r>
              <a:rPr lang="de-DE">
                <a:solidFill>
                  <a:schemeClr val="dk1"/>
                </a:solidFill>
                <a:latin typeface="Gravur-Condensed" panose="02000506020000020004" pitchFamily="2" charset="0"/>
                <a:ea typeface="Roboto" panose="02000000000000000000" pitchFamily="2" charset="0"/>
              </a:rPr>
              <a:t>Also, </a:t>
            </a:r>
            <a:r>
              <a:rPr lang="de-DE" err="1">
                <a:solidFill>
                  <a:schemeClr val="dk1"/>
                </a:solidFill>
                <a:latin typeface="Gravur-Condensed" panose="02000506020000020004" pitchFamily="2" charset="0"/>
                <a:ea typeface="Roboto" panose="02000000000000000000" pitchFamily="2" charset="0"/>
              </a:rPr>
              <a:t>please</a:t>
            </a:r>
            <a:r>
              <a:rPr lang="de-DE">
                <a:solidFill>
                  <a:schemeClr val="dk1"/>
                </a:solidFill>
                <a:latin typeface="Gravur-Condensed" panose="02000506020000020004" pitchFamily="2" charset="0"/>
                <a:ea typeface="Roboto" panose="02000000000000000000" pitchFamily="2" charset="0"/>
              </a:rPr>
              <a:t> promote </a:t>
            </a:r>
            <a:r>
              <a:rPr lang="de-DE" err="1">
                <a:solidFill>
                  <a:schemeClr val="dk1"/>
                </a:solidFill>
                <a:latin typeface="Gravur-Condensed" panose="02000506020000020004" pitchFamily="2" charset="0"/>
                <a:ea typeface="Roboto" panose="02000000000000000000" pitchFamily="2" charset="0"/>
              </a:rPr>
              <a:t>our</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knowledge</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platform</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amongst</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participants</a:t>
            </a:r>
            <a:r>
              <a:rPr lang="de-DE">
                <a:solidFill>
                  <a:schemeClr val="dk1"/>
                </a:solidFill>
                <a:latin typeface="Gravur-Condensed" panose="02000506020000020004" pitchFamily="2" charset="0"/>
                <a:ea typeface="Roboto" panose="02000000000000000000" pitchFamily="2" charset="0"/>
              </a:rPr>
              <a:t> for </a:t>
            </a:r>
            <a:r>
              <a:rPr lang="de-DE" err="1">
                <a:solidFill>
                  <a:schemeClr val="dk1"/>
                </a:solidFill>
                <a:latin typeface="Gravur-Condensed" panose="02000506020000020004" pitchFamily="2" charset="0"/>
                <a:ea typeface="Roboto" panose="02000000000000000000" pitchFamily="2" charset="0"/>
              </a:rPr>
              <a:t>accessing</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latest</a:t>
            </a:r>
            <a:r>
              <a:rPr lang="de-DE">
                <a:solidFill>
                  <a:schemeClr val="dk1"/>
                </a:solidFill>
                <a:latin typeface="Gravur-Condensed" panose="02000506020000020004" pitchFamily="2" charset="0"/>
                <a:ea typeface="Roboto" panose="02000000000000000000" pitchFamily="2" charset="0"/>
              </a:rPr>
              <a:t> </a:t>
            </a:r>
            <a:r>
              <a:rPr lang="de-DE" err="1">
                <a:solidFill>
                  <a:schemeClr val="dk1"/>
                </a:solidFill>
                <a:latin typeface="Gravur-Condensed" panose="02000506020000020004" pitchFamily="2" charset="0"/>
                <a:ea typeface="Roboto" panose="02000000000000000000" pitchFamily="2" charset="0"/>
              </a:rPr>
              <a:t>publications</a:t>
            </a:r>
            <a:r>
              <a:rPr lang="de-DE">
                <a:solidFill>
                  <a:schemeClr val="dk1"/>
                </a:solidFill>
                <a:latin typeface="Gravur-Condensed" panose="02000506020000020004" pitchFamily="2" charset="0"/>
                <a:ea typeface="Roboto" panose="02000000000000000000" pitchFamily="2" charset="0"/>
              </a:rPr>
              <a:t>. </a:t>
            </a:r>
          </a:p>
          <a:p>
            <a:pPr marL="0" marR="0" lvl="0" indent="0" algn="l" rtl="0">
              <a:spcBef>
                <a:spcPts val="0"/>
              </a:spcBef>
              <a:spcAft>
                <a:spcPts val="600"/>
              </a:spcAft>
              <a:buClr>
                <a:srgbClr val="000000"/>
              </a:buClr>
              <a:buSzPts val="1400"/>
              <a:buFont typeface="Arial"/>
              <a:buNone/>
            </a:pPr>
            <a:br>
              <a:rPr lang="de-DE">
                <a:solidFill>
                  <a:schemeClr val="dk1"/>
                </a:solidFill>
                <a:latin typeface="Gravur-Condensed" panose="02000506020000020004" pitchFamily="2" charset="0"/>
                <a:ea typeface="Roboto" panose="02000000000000000000" pitchFamily="2" charset="0"/>
              </a:rPr>
            </a:br>
            <a:r>
              <a:rPr lang="de-DE">
                <a:solidFill>
                  <a:schemeClr val="dk1"/>
                </a:solidFill>
                <a:latin typeface="Gravur-Condensed" panose="02000506020000020004" pitchFamily="2" charset="0"/>
                <a:ea typeface="Roboto" panose="02000000000000000000" pitchFamily="2" charset="0"/>
              </a:rPr>
              <a:t>Share the link in the </a:t>
            </a:r>
            <a:r>
              <a:rPr lang="de-DE" err="1">
                <a:solidFill>
                  <a:schemeClr val="dk1"/>
                </a:solidFill>
                <a:latin typeface="Gravur-Condensed" panose="02000506020000020004" pitchFamily="2" charset="0"/>
                <a:ea typeface="Roboto" panose="02000000000000000000" pitchFamily="2" charset="0"/>
              </a:rPr>
              <a:t>chat</a:t>
            </a:r>
            <a:r>
              <a:rPr lang="de-DE">
                <a:solidFill>
                  <a:schemeClr val="dk1"/>
                </a:solidFill>
                <a:latin typeface="Gravur-Condensed" panose="02000506020000020004" pitchFamily="2" charset="0"/>
                <a:ea typeface="Roboto" panose="02000000000000000000" pitchFamily="2" charset="0"/>
              </a:rPr>
              <a:t>: </a:t>
            </a:r>
            <a:br>
              <a:rPr lang="de-DE">
                <a:solidFill>
                  <a:schemeClr val="dk1"/>
                </a:solidFill>
                <a:latin typeface="Gravur-Condensed" panose="02000506020000020004" pitchFamily="2" charset="0"/>
                <a:ea typeface="Roboto" panose="02000000000000000000" pitchFamily="2" charset="0"/>
              </a:rPr>
            </a:br>
            <a:r>
              <a:rPr lang="en-US" sz="1400" b="1" u="sng">
                <a:solidFill>
                  <a:schemeClr val="hlink"/>
                </a:solidFill>
                <a:latin typeface="Gravur-Condensed" panose="02000506020000020004" pitchFamily="2" charset="0"/>
                <a:hlinkClick r:id="rId8"/>
              </a:rPr>
              <a:t>Knowledge Platform</a:t>
            </a:r>
            <a:br>
              <a:rPr lang="de-DE">
                <a:solidFill>
                  <a:schemeClr val="dk1"/>
                </a:solidFill>
                <a:latin typeface="Gravur-Condensed" panose="02000506020000020004" pitchFamily="2" charset="0"/>
                <a:ea typeface="Roboto" panose="02000000000000000000" pitchFamily="2" charset="0"/>
              </a:rPr>
            </a:br>
            <a:br>
              <a:rPr lang="de-DE">
                <a:solidFill>
                  <a:schemeClr val="dk1"/>
                </a:solidFill>
                <a:latin typeface="Gravur-Condensed" panose="02000506020000020004" pitchFamily="2" charset="0"/>
                <a:ea typeface="Roboto" panose="02000000000000000000" pitchFamily="2" charset="0"/>
              </a:rPr>
            </a:br>
            <a:endParaRPr lang="en-US" b="0" i="0" u="none" strike="noStrike" cap="none">
              <a:solidFill>
                <a:srgbClr val="000000"/>
              </a:solidFill>
              <a:latin typeface="Gravur-Condensed" panose="02000506020000020004" pitchFamily="2" charset="0"/>
              <a:ea typeface="Roboto" panose="02000000000000000000" pitchFamily="2" charset="0"/>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7E55E3B-C9C9-43C1-9304-26B0DE3F51B3}"/>
              </a:ext>
            </a:extLst>
          </p:cNvPr>
          <p:cNvSpPr>
            <a:spLocks noGrp="1"/>
          </p:cNvSpPr>
          <p:nvPr>
            <p:ph type="body" sz="quarter" idx="10"/>
          </p:nvPr>
        </p:nvSpPr>
        <p:spPr/>
        <p:txBody>
          <a:bodyPr/>
          <a:lstStyle/>
          <a:p>
            <a:r>
              <a:rPr lang="en-GB"/>
              <a:t>Thank you for your attention</a:t>
            </a:r>
          </a:p>
        </p:txBody>
      </p:sp>
      <p:sp>
        <p:nvSpPr>
          <p:cNvPr id="8" name="Text Placeholder 7">
            <a:extLst>
              <a:ext uri="{FF2B5EF4-FFF2-40B4-BE49-F238E27FC236}">
                <a16:creationId xmlns:a16="http://schemas.microsoft.com/office/drawing/2014/main" id="{6A98F0B6-7338-47F6-B2D1-D2F6492AC45D}"/>
              </a:ext>
            </a:extLst>
          </p:cNvPr>
          <p:cNvSpPr>
            <a:spLocks noGrp="1"/>
          </p:cNvSpPr>
          <p:nvPr>
            <p:ph type="body" sz="quarter" idx="11"/>
          </p:nvPr>
        </p:nvSpPr>
        <p:spPr/>
        <p:txBody>
          <a:bodyPr/>
          <a:lstStyle/>
          <a:p>
            <a:r>
              <a:rPr lang="en-GB"/>
              <a:t>Keep in touch </a:t>
            </a:r>
          </a:p>
        </p:txBody>
      </p:sp>
      <p:sp>
        <p:nvSpPr>
          <p:cNvPr id="9" name="Text Placeholder 8">
            <a:extLst>
              <a:ext uri="{FF2B5EF4-FFF2-40B4-BE49-F238E27FC236}">
                <a16:creationId xmlns:a16="http://schemas.microsoft.com/office/drawing/2014/main" id="{46A890C6-4A34-4C99-9DCD-41D9E975B29E}"/>
              </a:ext>
            </a:extLst>
          </p:cNvPr>
          <p:cNvSpPr>
            <a:spLocks noGrp="1"/>
          </p:cNvSpPr>
          <p:nvPr>
            <p:ph type="body" sz="quarter" idx="13"/>
          </p:nvPr>
        </p:nvSpPr>
        <p:spPr/>
        <p:txBody>
          <a:bodyPr/>
          <a:lstStyle/>
          <a:p>
            <a:r>
              <a:rPr lang="en-GB"/>
              <a:t>Mobiliseyourcity.net</a:t>
            </a:r>
          </a:p>
        </p:txBody>
      </p:sp>
      <p:sp>
        <p:nvSpPr>
          <p:cNvPr id="13" name="Text Placeholder 12">
            <a:extLst>
              <a:ext uri="{FF2B5EF4-FFF2-40B4-BE49-F238E27FC236}">
                <a16:creationId xmlns:a16="http://schemas.microsoft.com/office/drawing/2014/main" id="{EDE2F1A6-0D31-46D3-8029-156882CA9DD2}"/>
              </a:ext>
            </a:extLst>
          </p:cNvPr>
          <p:cNvSpPr>
            <a:spLocks noGrp="1"/>
          </p:cNvSpPr>
          <p:nvPr>
            <p:ph type="body" sz="quarter" idx="17"/>
          </p:nvPr>
        </p:nvSpPr>
        <p:spPr/>
        <p:txBody>
          <a:bodyPr/>
          <a:lstStyle/>
          <a:p>
            <a:r>
              <a:rPr lang="en-GB"/>
              <a:t>contact@mobiliseyourcity.net</a:t>
            </a:r>
          </a:p>
        </p:txBody>
      </p:sp>
      <p:sp>
        <p:nvSpPr>
          <p:cNvPr id="10" name="Text Placeholder 9">
            <a:extLst>
              <a:ext uri="{FF2B5EF4-FFF2-40B4-BE49-F238E27FC236}">
                <a16:creationId xmlns:a16="http://schemas.microsoft.com/office/drawing/2014/main" id="{1C23DD9A-0BC7-4300-A3B2-DD454FAAAE2F}"/>
              </a:ext>
            </a:extLst>
          </p:cNvPr>
          <p:cNvSpPr>
            <a:spLocks noGrp="1"/>
          </p:cNvSpPr>
          <p:nvPr>
            <p:ph type="body" sz="quarter" idx="14"/>
          </p:nvPr>
        </p:nvSpPr>
        <p:spPr/>
        <p:txBody>
          <a:bodyPr/>
          <a:lstStyle/>
          <a:p>
            <a:r>
              <a:rPr lang="en-GB"/>
              <a:t>@MobiliseCity</a:t>
            </a:r>
          </a:p>
        </p:txBody>
      </p:sp>
      <p:sp>
        <p:nvSpPr>
          <p:cNvPr id="11" name="Text Placeholder 10">
            <a:extLst>
              <a:ext uri="{FF2B5EF4-FFF2-40B4-BE49-F238E27FC236}">
                <a16:creationId xmlns:a16="http://schemas.microsoft.com/office/drawing/2014/main" id="{C8259743-AA65-4EE1-9320-B67BA8F84031}"/>
              </a:ext>
            </a:extLst>
          </p:cNvPr>
          <p:cNvSpPr>
            <a:spLocks noGrp="1"/>
          </p:cNvSpPr>
          <p:nvPr>
            <p:ph type="body" sz="quarter" idx="15"/>
          </p:nvPr>
        </p:nvSpPr>
        <p:spPr/>
        <p:txBody>
          <a:bodyPr/>
          <a:lstStyle/>
          <a:p>
            <a:r>
              <a:rPr lang="en-GB" err="1"/>
              <a:t>MobiliseYourCity</a:t>
            </a:r>
            <a:endParaRPr lang="en-GB"/>
          </a:p>
        </p:txBody>
      </p:sp>
      <p:sp>
        <p:nvSpPr>
          <p:cNvPr id="12" name="Text Placeholder 11">
            <a:extLst>
              <a:ext uri="{FF2B5EF4-FFF2-40B4-BE49-F238E27FC236}">
                <a16:creationId xmlns:a16="http://schemas.microsoft.com/office/drawing/2014/main" id="{EF65173B-5131-4AA7-B486-9B218C02B9A5}"/>
              </a:ext>
            </a:extLst>
          </p:cNvPr>
          <p:cNvSpPr>
            <a:spLocks noGrp="1"/>
          </p:cNvSpPr>
          <p:nvPr>
            <p:ph type="body" sz="quarter" idx="16"/>
          </p:nvPr>
        </p:nvSpPr>
        <p:spPr/>
        <p:txBody>
          <a:bodyPr/>
          <a:lstStyle/>
          <a:p>
            <a:r>
              <a:rPr lang="en-GB" err="1"/>
              <a:t>MobiliseYourCity</a:t>
            </a:r>
            <a:endParaRPr lang="en-GB"/>
          </a:p>
        </p:txBody>
      </p:sp>
    </p:spTree>
    <p:extLst>
      <p:ext uri="{BB962C8B-B14F-4D97-AF65-F5344CB8AC3E}">
        <p14:creationId xmlns:p14="http://schemas.microsoft.com/office/powerpoint/2010/main" val="3992564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llipse 43">
            <a:extLst>
              <a:ext uri="{FF2B5EF4-FFF2-40B4-BE49-F238E27FC236}">
                <a16:creationId xmlns:a16="http://schemas.microsoft.com/office/drawing/2014/main" id="{451A8597-1FC7-42C9-939F-BFE04CA5E592}"/>
              </a:ext>
            </a:extLst>
          </p:cNvPr>
          <p:cNvSpPr/>
          <p:nvPr/>
        </p:nvSpPr>
        <p:spPr>
          <a:xfrm>
            <a:off x="1392354" y="4564637"/>
            <a:ext cx="593020" cy="64089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B48117E2-B4B1-4985-8EA1-D123DDD837E2}"/>
              </a:ext>
            </a:extLst>
          </p:cNvPr>
          <p:cNvSpPr/>
          <p:nvPr/>
        </p:nvSpPr>
        <p:spPr>
          <a:xfrm>
            <a:off x="1385818" y="3776777"/>
            <a:ext cx="593020" cy="6408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a:extLst>
              <a:ext uri="{FF2B5EF4-FFF2-40B4-BE49-F238E27FC236}">
                <a16:creationId xmlns:a16="http://schemas.microsoft.com/office/drawing/2014/main" id="{96D2DC25-6EE8-4292-B238-DD17E9D6B7E3}"/>
              </a:ext>
            </a:extLst>
          </p:cNvPr>
          <p:cNvSpPr/>
          <p:nvPr/>
        </p:nvSpPr>
        <p:spPr>
          <a:xfrm>
            <a:off x="1385818" y="3017036"/>
            <a:ext cx="593020" cy="6408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 Placeholder 2">
            <a:extLst>
              <a:ext uri="{FF2B5EF4-FFF2-40B4-BE49-F238E27FC236}">
                <a16:creationId xmlns:a16="http://schemas.microsoft.com/office/drawing/2014/main" id="{20BB8824-8C6F-43F6-9315-588798F32BC2}"/>
              </a:ext>
            </a:extLst>
          </p:cNvPr>
          <p:cNvSpPr>
            <a:spLocks noGrp="1"/>
          </p:cNvSpPr>
          <p:nvPr>
            <p:ph type="body" sz="quarter" idx="12"/>
          </p:nvPr>
        </p:nvSpPr>
        <p:spPr/>
        <p:txBody>
          <a:bodyPr/>
          <a:lstStyle/>
          <a:p>
            <a:r>
              <a:rPr lang="de-DE" err="1"/>
              <a:t>Some</a:t>
            </a:r>
            <a:r>
              <a:rPr lang="de-DE"/>
              <a:t> </a:t>
            </a:r>
            <a:r>
              <a:rPr lang="de-DE" err="1"/>
              <a:t>general</a:t>
            </a:r>
            <a:r>
              <a:rPr lang="de-DE"/>
              <a:t> </a:t>
            </a:r>
            <a:r>
              <a:rPr lang="de-DE" err="1"/>
              <a:t>notes</a:t>
            </a:r>
            <a:r>
              <a:rPr lang="de-DE"/>
              <a:t> on </a:t>
            </a:r>
            <a:r>
              <a:rPr lang="de-DE" err="1"/>
              <a:t>this</a:t>
            </a:r>
            <a:r>
              <a:rPr lang="de-DE"/>
              <a:t> </a:t>
            </a:r>
            <a:r>
              <a:rPr lang="de-DE" err="1"/>
              <a:t>session</a:t>
            </a:r>
            <a:endParaRPr lang="de-DE"/>
          </a:p>
          <a:p>
            <a:endParaRPr lang="en-GB"/>
          </a:p>
        </p:txBody>
      </p:sp>
      <p:pic>
        <p:nvPicPr>
          <p:cNvPr id="12" name="Grafik 11">
            <a:extLst>
              <a:ext uri="{FF2B5EF4-FFF2-40B4-BE49-F238E27FC236}">
                <a16:creationId xmlns:a16="http://schemas.microsoft.com/office/drawing/2014/main" id="{C645CBDD-FEC7-443C-AE6C-3EA45D1C9202}"/>
              </a:ext>
            </a:extLst>
          </p:cNvPr>
          <p:cNvPicPr>
            <a:picLocks noChangeAspect="1"/>
          </p:cNvPicPr>
          <p:nvPr/>
        </p:nvPicPr>
        <p:blipFill>
          <a:blip r:embed="rId3"/>
          <a:stretch>
            <a:fillRect/>
          </a:stretch>
        </p:blipFill>
        <p:spPr>
          <a:xfrm>
            <a:off x="7381719" y="2179942"/>
            <a:ext cx="3035456" cy="527077"/>
          </a:xfrm>
          <a:prstGeom prst="rect">
            <a:avLst/>
          </a:prstGeom>
        </p:spPr>
      </p:pic>
      <p:sp>
        <p:nvSpPr>
          <p:cNvPr id="13" name="Textfeld 12">
            <a:extLst>
              <a:ext uri="{FF2B5EF4-FFF2-40B4-BE49-F238E27FC236}">
                <a16:creationId xmlns:a16="http://schemas.microsoft.com/office/drawing/2014/main" id="{5400486C-466B-46DE-BF0A-287CA4A911B5}"/>
              </a:ext>
            </a:extLst>
          </p:cNvPr>
          <p:cNvSpPr txBox="1"/>
          <p:nvPr/>
        </p:nvSpPr>
        <p:spPr bwMode="auto">
          <a:xfrm>
            <a:off x="7866351" y="1919132"/>
            <a:ext cx="5575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ts val="600"/>
              </a:spcBef>
              <a:spcAft>
                <a:spcPts val="600"/>
              </a:spcAft>
            </a:pPr>
            <a:r>
              <a:rPr lang="de-DE" sz="1100" b="1">
                <a:solidFill>
                  <a:srgbClr val="25B1D1"/>
                </a:solidFill>
                <a:latin typeface="Roboto Light" panose="020B0604020202020204" charset="0"/>
                <a:ea typeface="Roboto Light" panose="020B0604020202020204" charset="0"/>
                <a:cs typeface="Gravur-Condensed" charset="0"/>
              </a:rPr>
              <a:t>CHAT</a:t>
            </a:r>
            <a:endParaRPr lang="de-DE" sz="3200" b="1">
              <a:solidFill>
                <a:srgbClr val="25B1D1"/>
              </a:solidFill>
              <a:latin typeface="Roboto Light" panose="020B0604020202020204" charset="0"/>
              <a:ea typeface="Roboto Light" panose="020B0604020202020204" charset="0"/>
              <a:cs typeface="Gravur-Condensed" charset="0"/>
            </a:endParaRPr>
          </a:p>
        </p:txBody>
      </p:sp>
      <p:pic>
        <p:nvPicPr>
          <p:cNvPr id="14" name="Grafik 13" descr="Häkchen">
            <a:extLst>
              <a:ext uri="{FF2B5EF4-FFF2-40B4-BE49-F238E27FC236}">
                <a16:creationId xmlns:a16="http://schemas.microsoft.com/office/drawing/2014/main" id="{E76FA5D2-7B3B-4DA2-9394-4BF4E02006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2438" y="1889325"/>
            <a:ext cx="261611" cy="261611"/>
          </a:xfrm>
          <a:prstGeom prst="rect">
            <a:avLst/>
          </a:prstGeom>
        </p:spPr>
      </p:pic>
      <p:pic>
        <p:nvPicPr>
          <p:cNvPr id="15" name="Grafik 14" descr="Häkchen">
            <a:extLst>
              <a:ext uri="{FF2B5EF4-FFF2-40B4-BE49-F238E27FC236}">
                <a16:creationId xmlns:a16="http://schemas.microsoft.com/office/drawing/2014/main" id="{0CDBBA79-C612-499C-A7AE-EEBA7F7580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74127" y="1889326"/>
            <a:ext cx="261611" cy="261611"/>
          </a:xfrm>
          <a:prstGeom prst="rect">
            <a:avLst/>
          </a:prstGeom>
        </p:spPr>
      </p:pic>
      <p:pic>
        <p:nvPicPr>
          <p:cNvPr id="24" name="Grafik 23" descr="Überwachungskamera">
            <a:extLst>
              <a:ext uri="{FF2B5EF4-FFF2-40B4-BE49-F238E27FC236}">
                <a16:creationId xmlns:a16="http://schemas.microsoft.com/office/drawing/2014/main" id="{0BD8CC74-8F96-41A2-B4CF-36FAF4ECA2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2918" y="3135885"/>
            <a:ext cx="428177" cy="428177"/>
          </a:xfrm>
          <a:prstGeom prst="rect">
            <a:avLst/>
          </a:prstGeom>
        </p:spPr>
      </p:pic>
      <p:pic>
        <p:nvPicPr>
          <p:cNvPr id="26" name="Grafik 25" descr="Chat">
            <a:extLst>
              <a:ext uri="{FF2B5EF4-FFF2-40B4-BE49-F238E27FC236}">
                <a16:creationId xmlns:a16="http://schemas.microsoft.com/office/drawing/2014/main" id="{64E17779-B634-4B3B-9492-73169CFBBE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90001" y="3896789"/>
            <a:ext cx="428177" cy="428177"/>
          </a:xfrm>
          <a:prstGeom prst="rect">
            <a:avLst/>
          </a:prstGeom>
        </p:spPr>
      </p:pic>
      <p:sp>
        <p:nvSpPr>
          <p:cNvPr id="31" name="Ellipse 30">
            <a:extLst>
              <a:ext uri="{FF2B5EF4-FFF2-40B4-BE49-F238E27FC236}">
                <a16:creationId xmlns:a16="http://schemas.microsoft.com/office/drawing/2014/main" id="{2EA638D4-DECD-490B-8D02-E1DD573A7480}"/>
              </a:ext>
            </a:extLst>
          </p:cNvPr>
          <p:cNvSpPr/>
          <p:nvPr/>
        </p:nvSpPr>
        <p:spPr>
          <a:xfrm>
            <a:off x="1372439" y="2277220"/>
            <a:ext cx="593020" cy="6198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descr="Lautsprecher stummschalten">
            <a:extLst>
              <a:ext uri="{FF2B5EF4-FFF2-40B4-BE49-F238E27FC236}">
                <a16:creationId xmlns:a16="http://schemas.microsoft.com/office/drawing/2014/main" id="{D25FBC86-84CB-4716-9045-EEE97A378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22918" y="2389064"/>
            <a:ext cx="364209" cy="364211"/>
          </a:xfrm>
          <a:prstGeom prst="rect">
            <a:avLst/>
          </a:prstGeom>
        </p:spPr>
      </p:pic>
      <p:pic>
        <p:nvPicPr>
          <p:cNvPr id="42" name="Grafik 41" descr="Link">
            <a:extLst>
              <a:ext uri="{FF2B5EF4-FFF2-40B4-BE49-F238E27FC236}">
                <a16:creationId xmlns:a16="http://schemas.microsoft.com/office/drawing/2014/main" id="{B3E6B757-623D-4A74-AB6F-4332ECD31E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54789" y="4641388"/>
            <a:ext cx="463389" cy="463389"/>
          </a:xfrm>
          <a:prstGeom prst="rect">
            <a:avLst/>
          </a:prstGeom>
        </p:spPr>
      </p:pic>
      <p:grpSp>
        <p:nvGrpSpPr>
          <p:cNvPr id="34" name="Google Shape;7673;p55">
            <a:extLst>
              <a:ext uri="{FF2B5EF4-FFF2-40B4-BE49-F238E27FC236}">
                <a16:creationId xmlns:a16="http://schemas.microsoft.com/office/drawing/2014/main" id="{F915AB44-6268-4E23-9A6B-39D355374E6B}"/>
              </a:ext>
            </a:extLst>
          </p:cNvPr>
          <p:cNvGrpSpPr/>
          <p:nvPr/>
        </p:nvGrpSpPr>
        <p:grpSpPr>
          <a:xfrm>
            <a:off x="12317003" y="4461248"/>
            <a:ext cx="463735" cy="411835"/>
            <a:chOff x="3584280" y="3699191"/>
            <a:chExt cx="358069" cy="317995"/>
          </a:xfrm>
          <a:solidFill>
            <a:schemeClr val="accent1"/>
          </a:solidFill>
        </p:grpSpPr>
        <p:sp>
          <p:nvSpPr>
            <p:cNvPr id="35" name="Google Shape;7674;p55">
              <a:extLst>
                <a:ext uri="{FF2B5EF4-FFF2-40B4-BE49-F238E27FC236}">
                  <a16:creationId xmlns:a16="http://schemas.microsoft.com/office/drawing/2014/main" id="{99FD317F-B65A-43D5-8D53-09E5543E375D}"/>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40" name="Google Shape;7675;p55">
              <a:extLst>
                <a:ext uri="{FF2B5EF4-FFF2-40B4-BE49-F238E27FC236}">
                  <a16:creationId xmlns:a16="http://schemas.microsoft.com/office/drawing/2014/main" id="{3D7CCB85-131D-4A9D-9B78-E71F3CD1B613}"/>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43" name="Google Shape;7676;p55">
              <a:extLst>
                <a:ext uri="{FF2B5EF4-FFF2-40B4-BE49-F238E27FC236}">
                  <a16:creationId xmlns:a16="http://schemas.microsoft.com/office/drawing/2014/main" id="{6A07EB90-6FE8-4FEA-8AF2-969202746FCD}"/>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45" name="Google Shape;7677;p55">
              <a:extLst>
                <a:ext uri="{FF2B5EF4-FFF2-40B4-BE49-F238E27FC236}">
                  <a16:creationId xmlns:a16="http://schemas.microsoft.com/office/drawing/2014/main" id="{CF135280-71B0-444E-B1B3-8C0DCE6DE2EB}"/>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grpSp>
      <p:sp>
        <p:nvSpPr>
          <p:cNvPr id="46" name="TextBox 45">
            <a:extLst>
              <a:ext uri="{FF2B5EF4-FFF2-40B4-BE49-F238E27FC236}">
                <a16:creationId xmlns:a16="http://schemas.microsoft.com/office/drawing/2014/main" id="{F0C93FE8-F485-4C79-9D01-A4905C0D1BE6}"/>
              </a:ext>
            </a:extLst>
          </p:cNvPr>
          <p:cNvSpPr txBox="1"/>
          <p:nvPr/>
        </p:nvSpPr>
        <p:spPr bwMode="auto">
          <a:xfrm>
            <a:off x="12822656" y="4368729"/>
            <a:ext cx="191531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If</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you</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want</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to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record</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the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meeting</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make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sure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you</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tell</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participants</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and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ask</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for their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consent</a:t>
            </a:r>
            <a:endPar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endParaRPr>
          </a:p>
        </p:txBody>
      </p:sp>
      <p:sp>
        <p:nvSpPr>
          <p:cNvPr id="47" name="TextBox 46">
            <a:extLst>
              <a:ext uri="{FF2B5EF4-FFF2-40B4-BE49-F238E27FC236}">
                <a16:creationId xmlns:a16="http://schemas.microsoft.com/office/drawing/2014/main" id="{57F2666D-7C50-4996-8D18-ABFEF9A6B308}"/>
              </a:ext>
            </a:extLst>
          </p:cNvPr>
          <p:cNvSpPr txBox="1"/>
          <p:nvPr/>
        </p:nvSpPr>
        <p:spPr bwMode="auto">
          <a:xfrm>
            <a:off x="12834236" y="119177"/>
            <a:ext cx="230291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1" i="0" u="none" strike="noStrike" kern="1200" cap="none" spc="0" normalizeH="0" baseline="0" noProof="0">
                <a:ln>
                  <a:noFill/>
                </a:ln>
                <a:solidFill>
                  <a:srgbClr val="9E2986"/>
                </a:solidFill>
                <a:effectLst/>
                <a:uLnTx/>
                <a:uFillTx/>
                <a:latin typeface="Gravur-Condensed" charset="0"/>
                <a:ea typeface="Gravur-Condensed" charset="0"/>
                <a:cs typeface="Gravur-Condensed" charset="0"/>
              </a:rPr>
              <a:t>Alternative Method: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Make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sure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to</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change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the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slides</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in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accordance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with</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the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web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meeting</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tool</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you</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use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(e.g. Zoom,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Webex</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etc.) and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adjust</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the</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rules</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to</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your</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context</a:t>
            </a:r>
            <a:endParaRPr kumimoji="0" lang="en-GB"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endParaRPr>
          </a:p>
        </p:txBody>
      </p:sp>
      <p:grpSp>
        <p:nvGrpSpPr>
          <p:cNvPr id="48" name="Google Shape;7454;p55">
            <a:extLst>
              <a:ext uri="{FF2B5EF4-FFF2-40B4-BE49-F238E27FC236}">
                <a16:creationId xmlns:a16="http://schemas.microsoft.com/office/drawing/2014/main" id="{BBC0AD4A-5CF2-4684-8F14-2FC0825CD111}"/>
              </a:ext>
            </a:extLst>
          </p:cNvPr>
          <p:cNvGrpSpPr/>
          <p:nvPr/>
        </p:nvGrpSpPr>
        <p:grpSpPr>
          <a:xfrm>
            <a:off x="-2076219" y="119177"/>
            <a:ext cx="453921" cy="453418"/>
            <a:chOff x="5823294" y="2309751"/>
            <a:chExt cx="315327" cy="314978"/>
          </a:xfrm>
          <a:solidFill>
            <a:schemeClr val="accent1"/>
          </a:solidFill>
        </p:grpSpPr>
        <p:sp>
          <p:nvSpPr>
            <p:cNvPr id="49" name="Google Shape;7455;p55">
              <a:extLst>
                <a:ext uri="{FF2B5EF4-FFF2-40B4-BE49-F238E27FC236}">
                  <a16:creationId xmlns:a16="http://schemas.microsoft.com/office/drawing/2014/main" id="{5261FE23-E625-4DB3-8BE1-46C58C7AAC03}"/>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50" name="Google Shape;7456;p55">
              <a:extLst>
                <a:ext uri="{FF2B5EF4-FFF2-40B4-BE49-F238E27FC236}">
                  <a16:creationId xmlns:a16="http://schemas.microsoft.com/office/drawing/2014/main" id="{2A1FDC28-4EB4-48F4-A94A-5F43B9CF5974}"/>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51" name="Google Shape;7457;p55">
              <a:extLst>
                <a:ext uri="{FF2B5EF4-FFF2-40B4-BE49-F238E27FC236}">
                  <a16:creationId xmlns:a16="http://schemas.microsoft.com/office/drawing/2014/main" id="{91715EAB-6D5E-4E66-9FBC-A40C7FFD2044}"/>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52" name="Google Shape;7458;p55">
              <a:extLst>
                <a:ext uri="{FF2B5EF4-FFF2-40B4-BE49-F238E27FC236}">
                  <a16:creationId xmlns:a16="http://schemas.microsoft.com/office/drawing/2014/main" id="{E9915AC1-C212-406F-BD4B-38F905A8B2A6}"/>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53" name="Google Shape;7459;p55">
              <a:extLst>
                <a:ext uri="{FF2B5EF4-FFF2-40B4-BE49-F238E27FC236}">
                  <a16:creationId xmlns:a16="http://schemas.microsoft.com/office/drawing/2014/main" id="{8304E9D8-A597-4AE5-AD3C-986853E7F747}"/>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54" name="Google Shape;7460;p55">
              <a:extLst>
                <a:ext uri="{FF2B5EF4-FFF2-40B4-BE49-F238E27FC236}">
                  <a16:creationId xmlns:a16="http://schemas.microsoft.com/office/drawing/2014/main" id="{9FDAAF4C-3F67-4AF6-8DE4-8242C6D121C0}"/>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55" name="Google Shape;7461;p55">
              <a:extLst>
                <a:ext uri="{FF2B5EF4-FFF2-40B4-BE49-F238E27FC236}">
                  <a16:creationId xmlns:a16="http://schemas.microsoft.com/office/drawing/2014/main" id="{029526D5-6524-42E9-86B2-F3F41F1B8BDA}"/>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56" name="Google Shape;7462;p55">
              <a:extLst>
                <a:ext uri="{FF2B5EF4-FFF2-40B4-BE49-F238E27FC236}">
                  <a16:creationId xmlns:a16="http://schemas.microsoft.com/office/drawing/2014/main" id="{C344D20E-BDCF-4B5C-A4FA-0F545FA724CD}"/>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57" name="Google Shape;7463;p55">
              <a:extLst>
                <a:ext uri="{FF2B5EF4-FFF2-40B4-BE49-F238E27FC236}">
                  <a16:creationId xmlns:a16="http://schemas.microsoft.com/office/drawing/2014/main" id="{9C1DA94C-7B58-4158-9ADB-E7843D922D9F}"/>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58" name="Google Shape;7464;p55">
              <a:extLst>
                <a:ext uri="{FF2B5EF4-FFF2-40B4-BE49-F238E27FC236}">
                  <a16:creationId xmlns:a16="http://schemas.microsoft.com/office/drawing/2014/main" id="{CBF52376-D484-4FEA-98A2-2B4A55FFF939}"/>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59" name="Google Shape;7465;p55">
              <a:extLst>
                <a:ext uri="{FF2B5EF4-FFF2-40B4-BE49-F238E27FC236}">
                  <a16:creationId xmlns:a16="http://schemas.microsoft.com/office/drawing/2014/main" id="{DF13D352-4AB9-49B6-9907-BA67A9F7DB3A}"/>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60" name="Google Shape;7466;p55">
              <a:extLst>
                <a:ext uri="{FF2B5EF4-FFF2-40B4-BE49-F238E27FC236}">
                  <a16:creationId xmlns:a16="http://schemas.microsoft.com/office/drawing/2014/main" id="{B30C3E53-FC73-47C3-8D73-E68807524BBE}"/>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61" name="Google Shape;7467;p55">
              <a:extLst>
                <a:ext uri="{FF2B5EF4-FFF2-40B4-BE49-F238E27FC236}">
                  <a16:creationId xmlns:a16="http://schemas.microsoft.com/office/drawing/2014/main" id="{F005AAF7-1675-496A-A8B7-B3DB92C34975}"/>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62" name="Google Shape;7468;p55">
              <a:extLst>
                <a:ext uri="{FF2B5EF4-FFF2-40B4-BE49-F238E27FC236}">
                  <a16:creationId xmlns:a16="http://schemas.microsoft.com/office/drawing/2014/main" id="{65CC8947-388E-4134-A29A-FCD231A5A245}"/>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63" name="Google Shape;7469;p55">
              <a:extLst>
                <a:ext uri="{FF2B5EF4-FFF2-40B4-BE49-F238E27FC236}">
                  <a16:creationId xmlns:a16="http://schemas.microsoft.com/office/drawing/2014/main" id="{8C08905E-E7D9-42C9-8F0A-939FB0EE519B}"/>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64" name="Google Shape;7470;p55">
              <a:extLst>
                <a:ext uri="{FF2B5EF4-FFF2-40B4-BE49-F238E27FC236}">
                  <a16:creationId xmlns:a16="http://schemas.microsoft.com/office/drawing/2014/main" id="{452B150D-76B4-4D48-ABA5-D1DB55840461}"/>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sp>
          <p:nvSpPr>
            <p:cNvPr id="65" name="Google Shape;7471;p55">
              <a:extLst>
                <a:ext uri="{FF2B5EF4-FFF2-40B4-BE49-F238E27FC236}">
                  <a16:creationId xmlns:a16="http://schemas.microsoft.com/office/drawing/2014/main" id="{5C8293FC-39EE-4B0F-8EED-433B6325913C}"/>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Roboto"/>
                <a:ea typeface="+mn-ea"/>
                <a:cs typeface="+mn-cs"/>
              </a:endParaRPr>
            </a:p>
          </p:txBody>
        </p:sp>
      </p:grpSp>
      <p:sp>
        <p:nvSpPr>
          <p:cNvPr id="66" name="TextBox 65">
            <a:extLst>
              <a:ext uri="{FF2B5EF4-FFF2-40B4-BE49-F238E27FC236}">
                <a16:creationId xmlns:a16="http://schemas.microsoft.com/office/drawing/2014/main" id="{1D709E0A-6C9D-40B3-9E53-66AF661121EA}"/>
              </a:ext>
            </a:extLst>
          </p:cNvPr>
          <p:cNvSpPr txBox="1"/>
          <p:nvPr/>
        </p:nvSpPr>
        <p:spPr bwMode="auto">
          <a:xfrm>
            <a:off x="-1532773" y="0"/>
            <a:ext cx="15897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Aim</a:t>
            </a:r>
            <a:r>
              <a:rPr kumimoji="0" lang="de-DE" sz="140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to </a:t>
            </a:r>
            <a:r>
              <a:rPr kumimoji="0" lang="de-DE" sz="140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spend</a:t>
            </a:r>
            <a:r>
              <a:rPr kumimoji="0" lang="de-DE" sz="140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about</a:t>
            </a:r>
            <a:r>
              <a:rPr kumimoji="0" lang="de-DE" sz="140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1"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1 </a:t>
            </a:r>
            <a:r>
              <a:rPr kumimoji="0" lang="de-DE" sz="1400" b="1"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minute</a:t>
            </a:r>
            <a:r>
              <a:rPr kumimoji="0" lang="de-DE" sz="1400" b="1"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on </a:t>
            </a:r>
            <a:r>
              <a:rPr kumimoji="0" lang="de-DE" sz="140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this</a:t>
            </a:r>
            <a:r>
              <a:rPr kumimoji="0" lang="de-DE" sz="140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slide</a:t>
            </a:r>
            <a:endParaRPr kumimoji="0" lang="de-DE" sz="1400" i="0" u="none" strike="noStrike" kern="1200" cap="none" spc="0" normalizeH="0" baseline="0" noProof="0">
              <a:ln>
                <a:noFill/>
              </a:ln>
              <a:solidFill>
                <a:srgbClr val="232323"/>
              </a:solidFill>
              <a:effectLst/>
              <a:uLnTx/>
              <a:uFillTx/>
              <a:latin typeface="Gravur-Condensed" charset="0"/>
              <a:ea typeface="Gravur-Condensed" charset="0"/>
              <a:cs typeface="Gravur-Condensed" charset="0"/>
            </a:endParaRPr>
          </a:p>
        </p:txBody>
      </p:sp>
      <p:grpSp>
        <p:nvGrpSpPr>
          <p:cNvPr id="67" name="Google Shape;8931;p57">
            <a:extLst>
              <a:ext uri="{FF2B5EF4-FFF2-40B4-BE49-F238E27FC236}">
                <a16:creationId xmlns:a16="http://schemas.microsoft.com/office/drawing/2014/main" id="{1DADBACA-73B4-4B19-A7C5-D0D6C72C947B}"/>
              </a:ext>
            </a:extLst>
          </p:cNvPr>
          <p:cNvGrpSpPr/>
          <p:nvPr/>
        </p:nvGrpSpPr>
        <p:grpSpPr>
          <a:xfrm>
            <a:off x="12330730" y="178660"/>
            <a:ext cx="491926" cy="494544"/>
            <a:chOff x="3095745" y="3805393"/>
            <a:chExt cx="352840" cy="354718"/>
          </a:xfrm>
          <a:solidFill>
            <a:schemeClr val="accent1"/>
          </a:solidFill>
        </p:grpSpPr>
        <p:sp>
          <p:nvSpPr>
            <p:cNvPr id="68" name="Google Shape;8932;p57">
              <a:extLst>
                <a:ext uri="{FF2B5EF4-FFF2-40B4-BE49-F238E27FC236}">
                  <a16:creationId xmlns:a16="http://schemas.microsoft.com/office/drawing/2014/main" id="{FB67BDD0-76A1-4780-B194-002C0A4DA151}"/>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69" name="Google Shape;8933;p57">
              <a:extLst>
                <a:ext uri="{FF2B5EF4-FFF2-40B4-BE49-F238E27FC236}">
                  <a16:creationId xmlns:a16="http://schemas.microsoft.com/office/drawing/2014/main" id="{F0227DF8-EBE5-4CC7-8765-4546BA148B36}"/>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70" name="Google Shape;8934;p57">
              <a:extLst>
                <a:ext uri="{FF2B5EF4-FFF2-40B4-BE49-F238E27FC236}">
                  <a16:creationId xmlns:a16="http://schemas.microsoft.com/office/drawing/2014/main" id="{CEAAB9D5-D90F-4293-AEC9-4D1F1250DDE3}"/>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71" name="Google Shape;8935;p57">
              <a:extLst>
                <a:ext uri="{FF2B5EF4-FFF2-40B4-BE49-F238E27FC236}">
                  <a16:creationId xmlns:a16="http://schemas.microsoft.com/office/drawing/2014/main" id="{F41DA139-C0A9-45EE-A55C-A7CF1BE3BAC7}"/>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72" name="Google Shape;8936;p57">
              <a:extLst>
                <a:ext uri="{FF2B5EF4-FFF2-40B4-BE49-F238E27FC236}">
                  <a16:creationId xmlns:a16="http://schemas.microsoft.com/office/drawing/2014/main" id="{9B7DEC23-E783-4DE5-8400-4425D2A2492E}"/>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73" name="Google Shape;8937;p57">
              <a:extLst>
                <a:ext uri="{FF2B5EF4-FFF2-40B4-BE49-F238E27FC236}">
                  <a16:creationId xmlns:a16="http://schemas.microsoft.com/office/drawing/2014/main" id="{D90EDC48-ECFA-446E-A0C0-C995858F586D}"/>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grpSp>
      <p:sp>
        <p:nvSpPr>
          <p:cNvPr id="6" name="Text Placeholder 5">
            <a:extLst>
              <a:ext uri="{FF2B5EF4-FFF2-40B4-BE49-F238E27FC236}">
                <a16:creationId xmlns:a16="http://schemas.microsoft.com/office/drawing/2014/main" id="{B8A6BCFD-A5E0-40DA-9BBF-B8E4F3329579}"/>
              </a:ext>
            </a:extLst>
          </p:cNvPr>
          <p:cNvSpPr>
            <a:spLocks noGrp="1"/>
          </p:cNvSpPr>
          <p:nvPr>
            <p:ph type="body" sz="quarter" idx="11"/>
          </p:nvPr>
        </p:nvSpPr>
        <p:spPr>
          <a:xfrm>
            <a:off x="2037606" y="2349700"/>
            <a:ext cx="6916823" cy="577569"/>
          </a:xfrm>
        </p:spPr>
        <p:txBody>
          <a:bodyPr/>
          <a:lstStyle/>
          <a:p>
            <a:pPr marL="0" indent="0">
              <a:buNone/>
            </a:pPr>
            <a:r>
              <a:rPr lang="en-US" sz="1600">
                <a:latin typeface="Roboto Light" panose="020B0604020202020204" charset="0"/>
                <a:ea typeface="Roboto Light" panose="020B0604020202020204" charset="0"/>
              </a:rPr>
              <a:t>Make sure you are muted and your camera is turned off</a:t>
            </a:r>
          </a:p>
          <a:p>
            <a:pPr marL="0" indent="0">
              <a:buNone/>
            </a:pPr>
            <a:endParaRPr lang="en-US" sz="1600">
              <a:latin typeface="Roboto Light" panose="020B0604020202020204" charset="0"/>
              <a:ea typeface="Roboto Light" panose="020B0604020202020204" charset="0"/>
            </a:endParaRPr>
          </a:p>
          <a:p>
            <a:pPr marL="0" indent="0">
              <a:buNone/>
            </a:pPr>
            <a:r>
              <a:rPr lang="en-US" sz="1600">
                <a:latin typeface="Roboto Light" panose="020B0604020202020204" charset="0"/>
                <a:ea typeface="Roboto Light" panose="020B0604020202020204" charset="0"/>
              </a:rPr>
              <a:t>This session will be recorded. You will not appear in the recording if your camera is kept off</a:t>
            </a:r>
          </a:p>
          <a:p>
            <a:pPr marL="0" indent="0">
              <a:buNone/>
            </a:pPr>
            <a:endParaRPr lang="en-US" sz="1600">
              <a:latin typeface="Roboto Light" panose="020B0604020202020204" charset="0"/>
              <a:ea typeface="Roboto Light" panose="020B0604020202020204" charset="0"/>
            </a:endParaRPr>
          </a:p>
          <a:p>
            <a:pPr marL="0" indent="0">
              <a:buNone/>
            </a:pPr>
            <a:r>
              <a:rPr lang="en-US" sz="1600">
                <a:latin typeface="Roboto Light" panose="020B0604020202020204" charset="0"/>
                <a:ea typeface="Roboto Light" panose="020B0604020202020204" charset="0"/>
              </a:rPr>
              <a:t>Include your questions in the chat, we will pose them in the Q&amp;A at the end of the session</a:t>
            </a:r>
          </a:p>
          <a:p>
            <a:pPr marL="0" indent="0">
              <a:buNone/>
            </a:pPr>
            <a:endParaRPr kumimoji="0" lang="fr-FR" sz="1600" b="0" i="0" u="none" strike="noStrike" kern="1200" cap="none" spc="0" normalizeH="0" baseline="0" noProof="0">
              <a:ln>
                <a:noFill/>
              </a:ln>
              <a:solidFill>
                <a:srgbClr val="232323"/>
              </a:solidFill>
              <a:effectLst/>
              <a:uLnTx/>
              <a:uFillTx/>
              <a:latin typeface="Roboto Light" panose="020B0604020202020204" charset="0"/>
              <a:ea typeface="Roboto Light" panose="020B0604020202020204" charset="0"/>
              <a:cs typeface="+mn-cs"/>
            </a:endParaRPr>
          </a:p>
          <a:p>
            <a:pPr marL="0" indent="0">
              <a:buNone/>
            </a:pPr>
            <a:r>
              <a:rPr kumimoji="0" lang="fr-FR" sz="1600" b="0" i="0" u="none" strike="noStrike" kern="1200" cap="none" spc="0" normalizeH="0" baseline="0" noProof="0">
                <a:ln>
                  <a:noFill/>
                </a:ln>
                <a:solidFill>
                  <a:srgbClr val="232323"/>
                </a:solidFill>
                <a:effectLst/>
                <a:uLnTx/>
                <a:uFillTx/>
                <a:latin typeface="Roboto Light" panose="020B0604020202020204" charset="0"/>
                <a:ea typeface="Roboto Light" panose="020B0604020202020204" charset="0"/>
                <a:cs typeface="+mn-cs"/>
              </a:rPr>
              <a:t>Don’t </a:t>
            </a:r>
            <a:r>
              <a:rPr kumimoji="0" lang="fr-FR" sz="1600" b="0" i="0" u="none" strike="noStrike" kern="1200" cap="none" spc="0" normalizeH="0" baseline="0" noProof="0" err="1">
                <a:ln>
                  <a:noFill/>
                </a:ln>
                <a:solidFill>
                  <a:srgbClr val="232323"/>
                </a:solidFill>
                <a:effectLst/>
                <a:uLnTx/>
                <a:uFillTx/>
                <a:latin typeface="Roboto Light" panose="020B0604020202020204" charset="0"/>
                <a:ea typeface="Roboto Light" panose="020B0604020202020204" charset="0"/>
                <a:cs typeface="+mn-cs"/>
              </a:rPr>
              <a:t>hesitate</a:t>
            </a:r>
            <a:r>
              <a:rPr kumimoji="0" lang="fr-FR" sz="1600" b="0" i="0" u="none" strike="noStrike" kern="1200" cap="none" spc="0" normalizeH="0" baseline="0" noProof="0">
                <a:ln>
                  <a:noFill/>
                </a:ln>
                <a:solidFill>
                  <a:srgbClr val="232323"/>
                </a:solidFill>
                <a:effectLst/>
                <a:uLnTx/>
                <a:uFillTx/>
                <a:latin typeface="Roboto Light" panose="020B0604020202020204" charset="0"/>
                <a:ea typeface="Roboto Light" panose="020B0604020202020204" charset="0"/>
                <a:cs typeface="+mn-cs"/>
              </a:rPr>
              <a:t> to </a:t>
            </a:r>
            <a:r>
              <a:rPr kumimoji="0" lang="fr-FR" sz="1600" b="0" i="0" u="none" strike="noStrike" kern="1200" cap="none" spc="0" normalizeH="0" baseline="0" noProof="0" err="1">
                <a:ln>
                  <a:noFill/>
                </a:ln>
                <a:solidFill>
                  <a:srgbClr val="232323"/>
                </a:solidFill>
                <a:effectLst/>
                <a:uLnTx/>
                <a:uFillTx/>
                <a:latin typeface="Roboto Light" panose="020B0604020202020204" charset="0"/>
                <a:ea typeface="Roboto Light" panose="020B0604020202020204" charset="0"/>
                <a:cs typeface="+mn-cs"/>
              </a:rPr>
              <a:t>share</a:t>
            </a:r>
            <a:r>
              <a:rPr kumimoji="0" lang="fr-FR" sz="1600" b="0" i="0" u="none" strike="noStrike" kern="1200" cap="none" spc="0" normalizeH="0" baseline="0" noProof="0">
                <a:ln>
                  <a:noFill/>
                </a:ln>
                <a:solidFill>
                  <a:srgbClr val="232323"/>
                </a:solidFill>
                <a:effectLst/>
                <a:uLnTx/>
                <a:uFillTx/>
                <a:latin typeface="Roboto Light" panose="020B0604020202020204" charset="0"/>
                <a:ea typeface="Roboto Light" panose="020B0604020202020204" charset="0"/>
                <a:cs typeface="+mn-cs"/>
              </a:rPr>
              <a:t> </a:t>
            </a:r>
            <a:r>
              <a:rPr kumimoji="0" lang="fr-FR" sz="1600" b="0" i="0" u="none" strike="noStrike" kern="1200" cap="none" spc="0" normalizeH="0" baseline="0" noProof="0" err="1">
                <a:ln>
                  <a:noFill/>
                </a:ln>
                <a:solidFill>
                  <a:srgbClr val="232323"/>
                </a:solidFill>
                <a:effectLst/>
                <a:uLnTx/>
                <a:uFillTx/>
                <a:latin typeface="Roboto Light" panose="020B0604020202020204" charset="0"/>
                <a:ea typeface="Roboto Light" panose="020B0604020202020204" charset="0"/>
                <a:cs typeface="+mn-cs"/>
              </a:rPr>
              <a:t>your</a:t>
            </a:r>
            <a:r>
              <a:rPr kumimoji="0" lang="fr-FR" sz="1600" b="0" i="0" u="none" strike="noStrike" kern="1200" cap="none" spc="0" normalizeH="0" baseline="0" noProof="0">
                <a:ln>
                  <a:noFill/>
                </a:ln>
                <a:solidFill>
                  <a:srgbClr val="232323"/>
                </a:solidFill>
                <a:effectLst/>
                <a:uLnTx/>
                <a:uFillTx/>
                <a:latin typeface="Roboto Light" panose="020B0604020202020204" charset="0"/>
                <a:ea typeface="Roboto Light" panose="020B0604020202020204" charset="0"/>
                <a:cs typeface="+mn-cs"/>
              </a:rPr>
              <a:t> </a:t>
            </a:r>
            <a:r>
              <a:rPr kumimoji="0" lang="fr-FR" sz="1600" b="0" i="0" u="none" strike="noStrike" kern="1200" cap="none" spc="0" normalizeH="0" baseline="0" noProof="0" err="1">
                <a:ln>
                  <a:noFill/>
                </a:ln>
                <a:solidFill>
                  <a:srgbClr val="232323"/>
                </a:solidFill>
                <a:effectLst/>
                <a:uLnTx/>
                <a:uFillTx/>
                <a:latin typeface="Roboto Light" panose="020B0604020202020204" charset="0"/>
                <a:ea typeface="Roboto Light" panose="020B0604020202020204" charset="0"/>
                <a:cs typeface="+mn-cs"/>
              </a:rPr>
              <a:t>ideas</a:t>
            </a:r>
            <a:r>
              <a:rPr kumimoji="0" lang="fr-FR" sz="1600" b="0" i="0" u="none" strike="noStrike" kern="1200" cap="none" spc="0" normalizeH="0" baseline="0" noProof="0">
                <a:ln>
                  <a:noFill/>
                </a:ln>
                <a:solidFill>
                  <a:srgbClr val="232323"/>
                </a:solidFill>
                <a:effectLst/>
                <a:uLnTx/>
                <a:uFillTx/>
                <a:latin typeface="Roboto Light" panose="020B0604020202020204" charset="0"/>
                <a:ea typeface="Roboto Light" panose="020B0604020202020204" charset="0"/>
                <a:cs typeface="+mn-cs"/>
              </a:rPr>
              <a:t>, </a:t>
            </a:r>
            <a:r>
              <a:rPr kumimoji="0" lang="fr-FR" sz="1600" b="0" i="0" u="none" strike="noStrike" kern="1200" cap="none" spc="0" normalizeH="0" baseline="0" noProof="0" err="1">
                <a:ln>
                  <a:noFill/>
                </a:ln>
                <a:solidFill>
                  <a:srgbClr val="232323"/>
                </a:solidFill>
                <a:effectLst/>
                <a:uLnTx/>
                <a:uFillTx/>
                <a:latin typeface="Roboto Light" panose="020B0604020202020204" charset="0"/>
                <a:ea typeface="Roboto Light" panose="020B0604020202020204" charset="0"/>
                <a:cs typeface="+mn-cs"/>
              </a:rPr>
              <a:t>comments</a:t>
            </a:r>
            <a:r>
              <a:rPr kumimoji="0" lang="fr-FR" sz="1600" b="0" i="0" u="none" strike="noStrike" kern="1200" cap="none" spc="0" normalizeH="0" baseline="0" noProof="0">
                <a:ln>
                  <a:noFill/>
                </a:ln>
                <a:solidFill>
                  <a:srgbClr val="232323"/>
                </a:solidFill>
                <a:effectLst/>
                <a:uLnTx/>
                <a:uFillTx/>
                <a:latin typeface="Roboto Light" panose="020B0604020202020204" charset="0"/>
                <a:ea typeface="Roboto Light" panose="020B0604020202020204" charset="0"/>
                <a:cs typeface="+mn-cs"/>
              </a:rPr>
              <a:t> and questions in the chat!</a:t>
            </a:r>
            <a:endParaRPr kumimoji="0" lang="en-US" sz="1600" b="0" i="0" u="none" strike="noStrike" kern="1200" cap="none" spc="0" normalizeH="0" baseline="0" noProof="0">
              <a:ln>
                <a:noFill/>
              </a:ln>
              <a:solidFill>
                <a:srgbClr val="232323"/>
              </a:solidFill>
              <a:effectLst/>
              <a:uLnTx/>
              <a:uFillTx/>
              <a:latin typeface="Roboto Light" panose="020B0604020202020204" charset="0"/>
              <a:ea typeface="Roboto Light" panose="020B0604020202020204" charset="0"/>
              <a:cs typeface="+mn-cs"/>
            </a:endParaRPr>
          </a:p>
          <a:p>
            <a:endParaRPr lang="en-US" sz="1600">
              <a:latin typeface="Roboto Light" panose="020B0604020202020204" charset="0"/>
              <a:ea typeface="Roboto Light" panose="020B0604020202020204" charset="0"/>
            </a:endParaRPr>
          </a:p>
          <a:p>
            <a:endParaRPr lang="en-US" sz="1600">
              <a:latin typeface="Roboto Light" panose="020B0604020202020204" charset="0"/>
              <a:ea typeface="Roboto Light" panose="020B0604020202020204" charset="0"/>
            </a:endParaRPr>
          </a:p>
          <a:p>
            <a:endParaRPr lang="en-GB"/>
          </a:p>
        </p:txBody>
      </p:sp>
    </p:spTree>
    <p:extLst>
      <p:ext uri="{BB962C8B-B14F-4D97-AF65-F5344CB8AC3E}">
        <p14:creationId xmlns:p14="http://schemas.microsoft.com/office/powerpoint/2010/main" val="526226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descr="Ein Bild, das Text enthält.&#10;&#10;Automatisch generierte Beschreibung">
            <a:extLst>
              <a:ext uri="{FF2B5EF4-FFF2-40B4-BE49-F238E27FC236}">
                <a16:creationId xmlns:a16="http://schemas.microsoft.com/office/drawing/2014/main" id="{F596C29D-F777-4EC0-914D-4E0A2BDB57D9}"/>
              </a:ext>
            </a:extLst>
          </p:cNvPr>
          <p:cNvPicPr>
            <a:picLocks noChangeAspect="1"/>
          </p:cNvPicPr>
          <p:nvPr/>
        </p:nvPicPr>
        <p:blipFill rotWithShape="1">
          <a:blip r:embed="rId3"/>
          <a:srcRect b="32882"/>
          <a:stretch/>
        </p:blipFill>
        <p:spPr>
          <a:xfrm rot="16200000">
            <a:off x="-2368807" y="2368809"/>
            <a:ext cx="6400802" cy="1663186"/>
          </a:xfrm>
          <a:prstGeom prst="rect">
            <a:avLst/>
          </a:prstGeom>
        </p:spPr>
      </p:pic>
      <p:grpSp>
        <p:nvGrpSpPr>
          <p:cNvPr id="9" name="Google Shape;7454;p55">
            <a:extLst>
              <a:ext uri="{FF2B5EF4-FFF2-40B4-BE49-F238E27FC236}">
                <a16:creationId xmlns:a16="http://schemas.microsoft.com/office/drawing/2014/main" id="{63CB4214-21AF-4DCD-A087-BBE07A38EF3F}"/>
              </a:ext>
            </a:extLst>
          </p:cNvPr>
          <p:cNvGrpSpPr/>
          <p:nvPr/>
        </p:nvGrpSpPr>
        <p:grpSpPr>
          <a:xfrm>
            <a:off x="-2133180" y="119177"/>
            <a:ext cx="453921" cy="453418"/>
            <a:chOff x="5823294" y="2309751"/>
            <a:chExt cx="315327" cy="314978"/>
          </a:xfrm>
          <a:solidFill>
            <a:schemeClr val="accent1"/>
          </a:solidFill>
        </p:grpSpPr>
        <p:sp>
          <p:nvSpPr>
            <p:cNvPr id="10" name="Google Shape;7455;p55">
              <a:extLst>
                <a:ext uri="{FF2B5EF4-FFF2-40B4-BE49-F238E27FC236}">
                  <a16:creationId xmlns:a16="http://schemas.microsoft.com/office/drawing/2014/main" id="{3522ECD8-1F90-4724-8E2B-6B45BDD01C6F}"/>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1" name="Google Shape;7456;p55">
              <a:extLst>
                <a:ext uri="{FF2B5EF4-FFF2-40B4-BE49-F238E27FC236}">
                  <a16:creationId xmlns:a16="http://schemas.microsoft.com/office/drawing/2014/main" id="{73C68AA1-62DC-407A-9C6C-1A5DB78521F5}"/>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2" name="Google Shape;7457;p55">
              <a:extLst>
                <a:ext uri="{FF2B5EF4-FFF2-40B4-BE49-F238E27FC236}">
                  <a16:creationId xmlns:a16="http://schemas.microsoft.com/office/drawing/2014/main" id="{AB9EA729-E242-4E78-8D38-18AE0C962669}"/>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3" name="Google Shape;7458;p55">
              <a:extLst>
                <a:ext uri="{FF2B5EF4-FFF2-40B4-BE49-F238E27FC236}">
                  <a16:creationId xmlns:a16="http://schemas.microsoft.com/office/drawing/2014/main" id="{75A3CEAA-808C-475B-A39A-E57CEECE256B}"/>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4" name="Google Shape;7459;p55">
              <a:extLst>
                <a:ext uri="{FF2B5EF4-FFF2-40B4-BE49-F238E27FC236}">
                  <a16:creationId xmlns:a16="http://schemas.microsoft.com/office/drawing/2014/main" id="{7957A437-8513-47A7-8B0A-3506B8DB872C}"/>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5" name="Google Shape;7460;p55">
              <a:extLst>
                <a:ext uri="{FF2B5EF4-FFF2-40B4-BE49-F238E27FC236}">
                  <a16:creationId xmlns:a16="http://schemas.microsoft.com/office/drawing/2014/main" id="{1EF72F00-FD47-45D7-8585-7E440A4D0350}"/>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6" name="Google Shape;7461;p55">
              <a:extLst>
                <a:ext uri="{FF2B5EF4-FFF2-40B4-BE49-F238E27FC236}">
                  <a16:creationId xmlns:a16="http://schemas.microsoft.com/office/drawing/2014/main" id="{09BB830D-E382-41B8-B689-4638BAF4337B}"/>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8" name="Google Shape;7462;p55">
              <a:extLst>
                <a:ext uri="{FF2B5EF4-FFF2-40B4-BE49-F238E27FC236}">
                  <a16:creationId xmlns:a16="http://schemas.microsoft.com/office/drawing/2014/main" id="{889E94F0-4180-4729-BBC0-3C0E53A38B62}"/>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9" name="Google Shape;7463;p55">
              <a:extLst>
                <a:ext uri="{FF2B5EF4-FFF2-40B4-BE49-F238E27FC236}">
                  <a16:creationId xmlns:a16="http://schemas.microsoft.com/office/drawing/2014/main" id="{34FEDA48-7042-49FB-B8C1-BF6C6F019EE5}"/>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0" name="Google Shape;7464;p55">
              <a:extLst>
                <a:ext uri="{FF2B5EF4-FFF2-40B4-BE49-F238E27FC236}">
                  <a16:creationId xmlns:a16="http://schemas.microsoft.com/office/drawing/2014/main" id="{3A5CB14C-EB4C-4179-AAB9-5758A45FD500}"/>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1" name="Google Shape;7465;p55">
              <a:extLst>
                <a:ext uri="{FF2B5EF4-FFF2-40B4-BE49-F238E27FC236}">
                  <a16:creationId xmlns:a16="http://schemas.microsoft.com/office/drawing/2014/main" id="{403031EE-23E2-4162-B284-0F7331AC0785}"/>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3" name="Google Shape;7466;p55">
              <a:extLst>
                <a:ext uri="{FF2B5EF4-FFF2-40B4-BE49-F238E27FC236}">
                  <a16:creationId xmlns:a16="http://schemas.microsoft.com/office/drawing/2014/main" id="{5E71EB14-AFD3-4D9B-9E3F-22A2FB9BFC41}"/>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4" name="Google Shape;7467;p55">
              <a:extLst>
                <a:ext uri="{FF2B5EF4-FFF2-40B4-BE49-F238E27FC236}">
                  <a16:creationId xmlns:a16="http://schemas.microsoft.com/office/drawing/2014/main" id="{A80EEC58-E08F-479B-84E6-E44F6946F370}"/>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5" name="Google Shape;7468;p55">
              <a:extLst>
                <a:ext uri="{FF2B5EF4-FFF2-40B4-BE49-F238E27FC236}">
                  <a16:creationId xmlns:a16="http://schemas.microsoft.com/office/drawing/2014/main" id="{63DDDADB-93A4-46C1-B43B-5E27C5BF7F4E}"/>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6" name="Google Shape;7469;p55">
              <a:extLst>
                <a:ext uri="{FF2B5EF4-FFF2-40B4-BE49-F238E27FC236}">
                  <a16:creationId xmlns:a16="http://schemas.microsoft.com/office/drawing/2014/main" id="{177E44F6-CE22-4FA5-94B8-D4F1CF028740}"/>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7" name="Google Shape;7470;p55">
              <a:extLst>
                <a:ext uri="{FF2B5EF4-FFF2-40B4-BE49-F238E27FC236}">
                  <a16:creationId xmlns:a16="http://schemas.microsoft.com/office/drawing/2014/main" id="{4E5040D6-EF97-40AD-841C-7E121025CD45}"/>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8" name="Google Shape;7471;p55">
              <a:extLst>
                <a:ext uri="{FF2B5EF4-FFF2-40B4-BE49-F238E27FC236}">
                  <a16:creationId xmlns:a16="http://schemas.microsoft.com/office/drawing/2014/main" id="{B7F74CAE-9030-48E7-BD7B-D7BE40AD5592}"/>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2723BD02-B668-49B3-93A5-C56FEA0FC4CF}"/>
              </a:ext>
            </a:extLst>
          </p:cNvPr>
          <p:cNvSpPr txBox="1"/>
          <p:nvPr/>
        </p:nvSpPr>
        <p:spPr bwMode="auto">
          <a:xfrm>
            <a:off x="-1589734" y="0"/>
            <a:ext cx="15897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Spend</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around</a:t>
            </a:r>
            <a:r>
              <a:rPr kumimoji="0" lang="de-DE" sz="1400" b="1"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1 </a:t>
            </a:r>
            <a:r>
              <a:rPr kumimoji="0" lang="de-DE" sz="1400" b="1"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minute</a:t>
            </a:r>
            <a:r>
              <a:rPr kumimoji="0" lang="de-DE" sz="1400" b="1"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on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this</a:t>
            </a:r>
            <a:r>
              <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sz="1400"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slide</a:t>
            </a:r>
            <a:endParaRPr kumimoji="0" lang="de-DE" sz="1400" b="1" i="0" u="none" strike="noStrike" kern="1200" cap="none" spc="0" normalizeH="0" baseline="0" noProof="0">
              <a:ln>
                <a:noFill/>
              </a:ln>
              <a:solidFill>
                <a:srgbClr val="232323"/>
              </a:solidFill>
              <a:effectLst/>
              <a:uLnTx/>
              <a:uFillTx/>
              <a:latin typeface="Gravur-Condensed" charset="0"/>
              <a:ea typeface="Gravur-Condensed" charset="0"/>
              <a:cs typeface="Gravur-Condensed" charset="0"/>
            </a:endParaRPr>
          </a:p>
        </p:txBody>
      </p:sp>
      <p:sp>
        <p:nvSpPr>
          <p:cNvPr id="3" name="Text Placeholder 2">
            <a:extLst>
              <a:ext uri="{FF2B5EF4-FFF2-40B4-BE49-F238E27FC236}">
                <a16:creationId xmlns:a16="http://schemas.microsoft.com/office/drawing/2014/main" id="{9A8797CD-72E8-4C0A-A184-787A2928D2B8}"/>
              </a:ext>
            </a:extLst>
          </p:cNvPr>
          <p:cNvSpPr>
            <a:spLocks noGrp="1"/>
          </p:cNvSpPr>
          <p:nvPr>
            <p:ph type="body" sz="quarter" idx="12"/>
          </p:nvPr>
        </p:nvSpPr>
        <p:spPr>
          <a:xfrm>
            <a:off x="2595248" y="1416848"/>
            <a:ext cx="7821927" cy="577569"/>
          </a:xfrm>
        </p:spPr>
        <p:txBody>
          <a:bodyPr/>
          <a:lstStyle/>
          <a:p>
            <a:r>
              <a:rPr lang="de-DE" err="1"/>
              <a:t>Objectives</a:t>
            </a:r>
            <a:r>
              <a:rPr lang="de-DE"/>
              <a:t> </a:t>
            </a:r>
            <a:r>
              <a:rPr lang="de-DE" err="1"/>
              <a:t>of</a:t>
            </a:r>
            <a:r>
              <a:rPr lang="de-DE"/>
              <a:t> the </a:t>
            </a:r>
            <a:r>
              <a:rPr lang="de-DE" err="1"/>
              <a:t>session</a:t>
            </a:r>
            <a:endParaRPr lang="de-DE"/>
          </a:p>
          <a:p>
            <a:endParaRPr lang="en-GB"/>
          </a:p>
        </p:txBody>
      </p:sp>
      <p:sp>
        <p:nvSpPr>
          <p:cNvPr id="2" name="Text Placeholder 1">
            <a:extLst>
              <a:ext uri="{FF2B5EF4-FFF2-40B4-BE49-F238E27FC236}">
                <a16:creationId xmlns:a16="http://schemas.microsoft.com/office/drawing/2014/main" id="{61E67F5F-D045-4D92-A98A-532E92D1105E}"/>
              </a:ext>
            </a:extLst>
          </p:cNvPr>
          <p:cNvSpPr>
            <a:spLocks noGrp="1"/>
          </p:cNvSpPr>
          <p:nvPr>
            <p:ph type="body" sz="quarter" idx="11"/>
          </p:nvPr>
        </p:nvSpPr>
        <p:spPr>
          <a:xfrm>
            <a:off x="2587083" y="2267579"/>
            <a:ext cx="7821927" cy="577569"/>
          </a:xfrm>
        </p:spPr>
        <p:txBody>
          <a:bodyPr/>
          <a:lstStyle/>
          <a:p>
            <a:pPr fontAlgn="base">
              <a:buClr>
                <a:schemeClr val="accent1"/>
              </a:buClr>
            </a:pPr>
            <a:r>
              <a:rPr lang="en-US" b="1"/>
              <a:t>Define an urban mobility diagnosis </a:t>
            </a:r>
            <a:r>
              <a:rPr lang="en-US"/>
              <a:t>and understand why it’s essential to do one as part of an urban mobility planning process ​</a:t>
            </a:r>
          </a:p>
          <a:p>
            <a:pPr fontAlgn="base">
              <a:buClr>
                <a:schemeClr val="accent1"/>
              </a:buClr>
            </a:pPr>
            <a:r>
              <a:rPr lang="en-US" b="1"/>
              <a:t>Identify the requirements and steps </a:t>
            </a:r>
            <a:r>
              <a:rPr lang="en-US"/>
              <a:t>for conducting an urban mobility diagnosis​</a:t>
            </a:r>
          </a:p>
          <a:p>
            <a:pPr fontAlgn="base">
              <a:buClr>
                <a:schemeClr val="accent1"/>
              </a:buClr>
            </a:pPr>
            <a:r>
              <a:rPr lang="en-US" b="1"/>
              <a:t>Define the types of data needed </a:t>
            </a:r>
            <a:r>
              <a:rPr lang="en-US"/>
              <a:t>to conduct an urban mobility diagnosis​</a:t>
            </a:r>
          </a:p>
          <a:p>
            <a:pPr fontAlgn="base">
              <a:buClr>
                <a:schemeClr val="accent1"/>
              </a:buClr>
            </a:pPr>
            <a:r>
              <a:rPr lang="en-US" b="1"/>
              <a:t>Reflect </a:t>
            </a:r>
            <a:r>
              <a:rPr lang="en-US"/>
              <a:t>on how to close data gaps in low-data environments</a:t>
            </a:r>
          </a:p>
          <a:p>
            <a:pPr lvl="0">
              <a:buClr>
                <a:schemeClr val="accent1"/>
              </a:buClr>
            </a:pPr>
            <a:endParaRPr lang="en-US" sz="1600">
              <a:latin typeface="Roboto" panose="02000000000000000000" pitchFamily="2" charset="0"/>
              <a:ea typeface="Roboto" panose="02000000000000000000" pitchFamily="2" charset="0"/>
            </a:endParaRPr>
          </a:p>
          <a:p>
            <a:pPr lvl="0">
              <a:buClr>
                <a:schemeClr val="accent1"/>
              </a:buClr>
            </a:pPr>
            <a:endParaRPr lang="en-US" sz="1600">
              <a:latin typeface="Roboto" panose="02000000000000000000" pitchFamily="2" charset="0"/>
              <a:ea typeface="Roboto" panose="02000000000000000000" pitchFamily="2" charset="0"/>
            </a:endParaRPr>
          </a:p>
          <a:p>
            <a:pPr marL="0" lvl="0" indent="0">
              <a:buClr>
                <a:schemeClr val="accent1"/>
              </a:buClr>
              <a:buNone/>
            </a:pPr>
            <a:endParaRPr lang="en-US" sz="1600">
              <a:latin typeface="Roboto" panose="02000000000000000000" pitchFamily="2" charset="0"/>
              <a:ea typeface="Roboto" panose="02000000000000000000" pitchFamily="2" charset="0"/>
            </a:endParaRPr>
          </a:p>
          <a:p>
            <a:pPr marL="0" lvl="0" indent="0">
              <a:buClr>
                <a:schemeClr val="accent1"/>
              </a:buClr>
              <a:buNone/>
            </a:pPr>
            <a:endParaRPr lang="en-US" sz="1600">
              <a:latin typeface="Roboto" panose="02000000000000000000" pitchFamily="2" charset="0"/>
              <a:ea typeface="Roboto" panose="02000000000000000000" pitchFamily="2" charset="0"/>
            </a:endParaRPr>
          </a:p>
          <a:p>
            <a:endParaRPr lang="en-GB"/>
          </a:p>
        </p:txBody>
      </p:sp>
    </p:spTree>
    <p:extLst>
      <p:ext uri="{BB962C8B-B14F-4D97-AF65-F5344CB8AC3E}">
        <p14:creationId xmlns:p14="http://schemas.microsoft.com/office/powerpoint/2010/main" val="2329277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1">
            <a:extLst>
              <a:ext uri="{FF2B5EF4-FFF2-40B4-BE49-F238E27FC236}">
                <a16:creationId xmlns:a16="http://schemas.microsoft.com/office/drawing/2014/main" id="{A3FAD8EE-FA60-C8CA-30CE-2B5E46CB20CA}"/>
              </a:ext>
            </a:extLst>
          </p:cNvPr>
          <p:cNvSpPr>
            <a:spLocks noGrp="1"/>
          </p:cNvSpPr>
          <p:nvPr>
            <p:ph type="body" sz="quarter" idx="22"/>
          </p:nvPr>
        </p:nvSpPr>
        <p:spPr>
          <a:xfrm>
            <a:off x="2156991" y="1958391"/>
            <a:ext cx="3898296" cy="617205"/>
          </a:xfrm>
        </p:spPr>
        <p:txBody>
          <a:bodyPr/>
          <a:lstStyle/>
          <a:p>
            <a:r>
              <a:rPr lang="de-DE"/>
              <a:t>Welcome and Housekeeping</a:t>
            </a:r>
            <a:endParaRPr lang="en-GB"/>
          </a:p>
        </p:txBody>
      </p:sp>
      <p:sp>
        <p:nvSpPr>
          <p:cNvPr id="29" name="Text Placeholder 2">
            <a:extLst>
              <a:ext uri="{FF2B5EF4-FFF2-40B4-BE49-F238E27FC236}">
                <a16:creationId xmlns:a16="http://schemas.microsoft.com/office/drawing/2014/main" id="{2E57D394-3542-5733-E094-F4F3CDD4DBBA}"/>
              </a:ext>
            </a:extLst>
          </p:cNvPr>
          <p:cNvSpPr>
            <a:spLocks noGrp="1"/>
          </p:cNvSpPr>
          <p:nvPr>
            <p:ph type="body" sz="quarter" idx="23"/>
          </p:nvPr>
        </p:nvSpPr>
        <p:spPr>
          <a:xfrm>
            <a:off x="1848388" y="1731432"/>
            <a:ext cx="617206" cy="617206"/>
          </a:xfrm>
        </p:spPr>
        <p:txBody>
          <a:bodyPr/>
          <a:lstStyle/>
          <a:p>
            <a:endParaRPr lang="en-US"/>
          </a:p>
        </p:txBody>
      </p:sp>
      <p:sp>
        <p:nvSpPr>
          <p:cNvPr id="31" name="Text Placeholder 3">
            <a:extLst>
              <a:ext uri="{FF2B5EF4-FFF2-40B4-BE49-F238E27FC236}">
                <a16:creationId xmlns:a16="http://schemas.microsoft.com/office/drawing/2014/main" id="{D15C062D-5B1C-F248-90B6-483C6B438B23}"/>
              </a:ext>
            </a:extLst>
          </p:cNvPr>
          <p:cNvSpPr>
            <a:spLocks noGrp="1"/>
          </p:cNvSpPr>
          <p:nvPr>
            <p:ph type="body" sz="quarter" idx="24"/>
          </p:nvPr>
        </p:nvSpPr>
        <p:spPr>
          <a:xfrm>
            <a:off x="6518879" y="1958391"/>
            <a:ext cx="3898296" cy="617205"/>
          </a:xfrm>
        </p:spPr>
        <p:txBody>
          <a:bodyPr/>
          <a:lstStyle/>
          <a:p>
            <a:r>
              <a:rPr lang="de-DE" err="1"/>
              <a:t>Types</a:t>
            </a:r>
            <a:r>
              <a:rPr lang="de-DE"/>
              <a:t> </a:t>
            </a:r>
            <a:r>
              <a:rPr lang="de-DE" err="1"/>
              <a:t>of</a:t>
            </a:r>
            <a:r>
              <a:rPr lang="de-DE"/>
              <a:t> Mobility Surveys</a:t>
            </a:r>
            <a:endParaRPr lang="en-GB"/>
          </a:p>
        </p:txBody>
      </p:sp>
      <p:sp>
        <p:nvSpPr>
          <p:cNvPr id="33" name="Text Placeholder 4">
            <a:extLst>
              <a:ext uri="{FF2B5EF4-FFF2-40B4-BE49-F238E27FC236}">
                <a16:creationId xmlns:a16="http://schemas.microsoft.com/office/drawing/2014/main" id="{698D52D0-269A-CB08-981F-34F696B5D355}"/>
              </a:ext>
            </a:extLst>
          </p:cNvPr>
          <p:cNvSpPr>
            <a:spLocks noGrp="1"/>
          </p:cNvSpPr>
          <p:nvPr>
            <p:ph type="body" sz="quarter" idx="25"/>
          </p:nvPr>
        </p:nvSpPr>
        <p:spPr>
          <a:xfrm>
            <a:off x="6210276" y="1731432"/>
            <a:ext cx="617206" cy="617206"/>
          </a:xfrm>
        </p:spPr>
        <p:txBody>
          <a:bodyPr/>
          <a:lstStyle/>
          <a:p>
            <a:r>
              <a:rPr lang="en-US"/>
              <a:t>5</a:t>
            </a:r>
          </a:p>
        </p:txBody>
      </p:sp>
      <p:sp>
        <p:nvSpPr>
          <p:cNvPr id="35" name="Text Placeholder 5">
            <a:extLst>
              <a:ext uri="{FF2B5EF4-FFF2-40B4-BE49-F238E27FC236}">
                <a16:creationId xmlns:a16="http://schemas.microsoft.com/office/drawing/2014/main" id="{BA8E5167-FA9E-E490-830F-A8D19D401A47}"/>
              </a:ext>
            </a:extLst>
          </p:cNvPr>
          <p:cNvSpPr>
            <a:spLocks noGrp="1"/>
          </p:cNvSpPr>
          <p:nvPr>
            <p:ph type="body" sz="quarter" idx="26"/>
          </p:nvPr>
        </p:nvSpPr>
        <p:spPr>
          <a:xfrm>
            <a:off x="2156991" y="3048388"/>
            <a:ext cx="3898296" cy="617205"/>
          </a:xfrm>
        </p:spPr>
        <p:txBody>
          <a:bodyPr/>
          <a:lstStyle/>
          <a:p>
            <a:r>
              <a:rPr lang="de-DE" err="1"/>
              <a:t>Icebreaker</a:t>
            </a:r>
            <a:endParaRPr lang="en-GB"/>
          </a:p>
        </p:txBody>
      </p:sp>
      <p:sp>
        <p:nvSpPr>
          <p:cNvPr id="37" name="Text Placeholder 6">
            <a:extLst>
              <a:ext uri="{FF2B5EF4-FFF2-40B4-BE49-F238E27FC236}">
                <a16:creationId xmlns:a16="http://schemas.microsoft.com/office/drawing/2014/main" id="{E9F41624-DE37-9819-644D-BD1088759473}"/>
              </a:ext>
            </a:extLst>
          </p:cNvPr>
          <p:cNvSpPr>
            <a:spLocks noGrp="1"/>
          </p:cNvSpPr>
          <p:nvPr>
            <p:ph type="body" sz="quarter" idx="27"/>
          </p:nvPr>
        </p:nvSpPr>
        <p:spPr>
          <a:xfrm>
            <a:off x="1848388" y="2821429"/>
            <a:ext cx="617206" cy="617206"/>
          </a:xfrm>
        </p:spPr>
        <p:txBody>
          <a:bodyPr/>
          <a:lstStyle/>
          <a:p>
            <a:r>
              <a:rPr lang="en-US"/>
              <a:t>2</a:t>
            </a:r>
          </a:p>
        </p:txBody>
      </p:sp>
      <p:sp>
        <p:nvSpPr>
          <p:cNvPr id="39" name="Text Placeholder 7">
            <a:extLst>
              <a:ext uri="{FF2B5EF4-FFF2-40B4-BE49-F238E27FC236}">
                <a16:creationId xmlns:a16="http://schemas.microsoft.com/office/drawing/2014/main" id="{2ED435F5-728E-2E45-5DBA-14F188DC15E9}"/>
              </a:ext>
            </a:extLst>
          </p:cNvPr>
          <p:cNvSpPr>
            <a:spLocks noGrp="1"/>
          </p:cNvSpPr>
          <p:nvPr>
            <p:ph type="body" sz="quarter" idx="28"/>
          </p:nvPr>
        </p:nvSpPr>
        <p:spPr>
          <a:xfrm>
            <a:off x="6518879" y="3048388"/>
            <a:ext cx="3898296" cy="617205"/>
          </a:xfrm>
        </p:spPr>
        <p:txBody>
          <a:bodyPr/>
          <a:lstStyle/>
          <a:p>
            <a:r>
              <a:rPr lang="de-DE"/>
              <a:t>Methods </a:t>
            </a:r>
            <a:r>
              <a:rPr lang="de-DE" err="1"/>
              <a:t>of</a:t>
            </a:r>
            <a:r>
              <a:rPr lang="de-DE"/>
              <a:t> Data Collection</a:t>
            </a:r>
            <a:endParaRPr lang="en-GB"/>
          </a:p>
        </p:txBody>
      </p:sp>
      <p:sp>
        <p:nvSpPr>
          <p:cNvPr id="41" name="Text Placeholder 8">
            <a:extLst>
              <a:ext uri="{FF2B5EF4-FFF2-40B4-BE49-F238E27FC236}">
                <a16:creationId xmlns:a16="http://schemas.microsoft.com/office/drawing/2014/main" id="{017966DC-D176-3690-6A3B-90A96830561D}"/>
              </a:ext>
            </a:extLst>
          </p:cNvPr>
          <p:cNvSpPr>
            <a:spLocks noGrp="1"/>
          </p:cNvSpPr>
          <p:nvPr>
            <p:ph type="body" sz="quarter" idx="29"/>
          </p:nvPr>
        </p:nvSpPr>
        <p:spPr>
          <a:xfrm>
            <a:off x="6210276" y="2821429"/>
            <a:ext cx="617206" cy="617206"/>
          </a:xfrm>
        </p:spPr>
        <p:txBody>
          <a:bodyPr/>
          <a:lstStyle/>
          <a:p>
            <a:r>
              <a:rPr lang="en-US"/>
              <a:t>6</a:t>
            </a:r>
          </a:p>
        </p:txBody>
      </p:sp>
      <p:sp>
        <p:nvSpPr>
          <p:cNvPr id="43" name="Text Placeholder 9">
            <a:extLst>
              <a:ext uri="{FF2B5EF4-FFF2-40B4-BE49-F238E27FC236}">
                <a16:creationId xmlns:a16="http://schemas.microsoft.com/office/drawing/2014/main" id="{7FB39763-42F8-E413-576C-C3FA79442BDD}"/>
              </a:ext>
            </a:extLst>
          </p:cNvPr>
          <p:cNvSpPr>
            <a:spLocks noGrp="1"/>
          </p:cNvSpPr>
          <p:nvPr>
            <p:ph type="body" sz="quarter" idx="30"/>
          </p:nvPr>
        </p:nvSpPr>
        <p:spPr>
          <a:xfrm>
            <a:off x="2156991" y="4119511"/>
            <a:ext cx="3898296" cy="617205"/>
          </a:xfrm>
        </p:spPr>
        <p:txBody>
          <a:bodyPr/>
          <a:lstStyle/>
          <a:p>
            <a:r>
              <a:rPr lang="de-DE"/>
              <a:t>Urban Mobility Diagnosis: </a:t>
            </a:r>
            <a:r>
              <a:rPr lang="de-DE" err="1"/>
              <a:t>Context</a:t>
            </a:r>
            <a:r>
              <a:rPr lang="de-DE"/>
              <a:t> </a:t>
            </a:r>
            <a:r>
              <a:rPr lang="de-DE" err="1"/>
              <a:t>of</a:t>
            </a:r>
            <a:r>
              <a:rPr lang="de-DE"/>
              <a:t> SUMP</a:t>
            </a:r>
            <a:endParaRPr lang="en-GB"/>
          </a:p>
        </p:txBody>
      </p:sp>
      <p:sp>
        <p:nvSpPr>
          <p:cNvPr id="45" name="Text Placeholder 10">
            <a:extLst>
              <a:ext uri="{FF2B5EF4-FFF2-40B4-BE49-F238E27FC236}">
                <a16:creationId xmlns:a16="http://schemas.microsoft.com/office/drawing/2014/main" id="{A38E04A0-2C57-CDA1-97F3-3CC7A306F7D0}"/>
              </a:ext>
            </a:extLst>
          </p:cNvPr>
          <p:cNvSpPr>
            <a:spLocks noGrp="1"/>
          </p:cNvSpPr>
          <p:nvPr>
            <p:ph type="body" sz="quarter" idx="31"/>
          </p:nvPr>
        </p:nvSpPr>
        <p:spPr>
          <a:xfrm>
            <a:off x="1848388" y="3892552"/>
            <a:ext cx="617206" cy="617206"/>
          </a:xfrm>
        </p:spPr>
        <p:txBody>
          <a:bodyPr/>
          <a:lstStyle/>
          <a:p>
            <a:r>
              <a:rPr lang="en-US"/>
              <a:t>3</a:t>
            </a:r>
          </a:p>
        </p:txBody>
      </p:sp>
      <p:sp>
        <p:nvSpPr>
          <p:cNvPr id="47" name="Text Placeholder 11">
            <a:extLst>
              <a:ext uri="{FF2B5EF4-FFF2-40B4-BE49-F238E27FC236}">
                <a16:creationId xmlns:a16="http://schemas.microsoft.com/office/drawing/2014/main" id="{D6B39387-7C3F-13BD-E45D-3B450B9C57CD}"/>
              </a:ext>
            </a:extLst>
          </p:cNvPr>
          <p:cNvSpPr>
            <a:spLocks noGrp="1"/>
          </p:cNvSpPr>
          <p:nvPr>
            <p:ph type="body" sz="quarter" idx="32"/>
          </p:nvPr>
        </p:nvSpPr>
        <p:spPr>
          <a:xfrm>
            <a:off x="6518879" y="4119511"/>
            <a:ext cx="3898296" cy="617205"/>
          </a:xfrm>
        </p:spPr>
        <p:txBody>
          <a:bodyPr/>
          <a:lstStyle/>
          <a:p>
            <a:r>
              <a:rPr lang="en-US"/>
              <a:t>Exercise</a:t>
            </a:r>
            <a:endParaRPr lang="en-US" dirty="0"/>
          </a:p>
        </p:txBody>
      </p:sp>
      <p:sp>
        <p:nvSpPr>
          <p:cNvPr id="49" name="Text Placeholder 12">
            <a:extLst>
              <a:ext uri="{FF2B5EF4-FFF2-40B4-BE49-F238E27FC236}">
                <a16:creationId xmlns:a16="http://schemas.microsoft.com/office/drawing/2014/main" id="{77387192-DAFA-FE54-EC78-CAF3A4491296}"/>
              </a:ext>
            </a:extLst>
          </p:cNvPr>
          <p:cNvSpPr>
            <a:spLocks noGrp="1"/>
          </p:cNvSpPr>
          <p:nvPr>
            <p:ph type="body" sz="quarter" idx="33"/>
          </p:nvPr>
        </p:nvSpPr>
        <p:spPr>
          <a:xfrm>
            <a:off x="6210276" y="3892552"/>
            <a:ext cx="617206" cy="617206"/>
          </a:xfrm>
        </p:spPr>
        <p:txBody>
          <a:bodyPr/>
          <a:lstStyle/>
          <a:p>
            <a:r>
              <a:rPr lang="en-US"/>
              <a:t>7</a:t>
            </a:r>
          </a:p>
        </p:txBody>
      </p:sp>
      <p:sp>
        <p:nvSpPr>
          <p:cNvPr id="51" name="Text Placeholder 13">
            <a:extLst>
              <a:ext uri="{FF2B5EF4-FFF2-40B4-BE49-F238E27FC236}">
                <a16:creationId xmlns:a16="http://schemas.microsoft.com/office/drawing/2014/main" id="{8363E7EA-8178-3456-18C7-0A9240013FB7}"/>
              </a:ext>
            </a:extLst>
          </p:cNvPr>
          <p:cNvSpPr>
            <a:spLocks noGrp="1"/>
          </p:cNvSpPr>
          <p:nvPr>
            <p:ph type="body" sz="quarter" idx="34"/>
          </p:nvPr>
        </p:nvSpPr>
        <p:spPr>
          <a:xfrm>
            <a:off x="2156991" y="5209508"/>
            <a:ext cx="3898296" cy="617205"/>
          </a:xfrm>
        </p:spPr>
        <p:txBody>
          <a:bodyPr/>
          <a:lstStyle/>
          <a:p>
            <a:r>
              <a:rPr lang="de-DE" err="1"/>
              <a:t>Why</a:t>
            </a:r>
            <a:r>
              <a:rPr lang="de-DE"/>
              <a:t> Mobility Surveys?</a:t>
            </a:r>
            <a:endParaRPr lang="en-GB"/>
          </a:p>
        </p:txBody>
      </p:sp>
      <p:sp>
        <p:nvSpPr>
          <p:cNvPr id="53" name="Text Placeholder 14">
            <a:extLst>
              <a:ext uri="{FF2B5EF4-FFF2-40B4-BE49-F238E27FC236}">
                <a16:creationId xmlns:a16="http://schemas.microsoft.com/office/drawing/2014/main" id="{7A5D1C84-53A4-86BE-F785-4530DE4E62AC}"/>
              </a:ext>
            </a:extLst>
          </p:cNvPr>
          <p:cNvSpPr>
            <a:spLocks noGrp="1"/>
          </p:cNvSpPr>
          <p:nvPr>
            <p:ph type="body" sz="quarter" idx="35"/>
          </p:nvPr>
        </p:nvSpPr>
        <p:spPr>
          <a:xfrm>
            <a:off x="1848388" y="4982549"/>
            <a:ext cx="617206" cy="617206"/>
          </a:xfrm>
        </p:spPr>
        <p:txBody>
          <a:bodyPr/>
          <a:lstStyle/>
          <a:p>
            <a:r>
              <a:rPr lang="en-US"/>
              <a:t>4</a:t>
            </a:r>
          </a:p>
        </p:txBody>
      </p:sp>
      <p:sp>
        <p:nvSpPr>
          <p:cNvPr id="55" name="Text Placeholder 15">
            <a:extLst>
              <a:ext uri="{FF2B5EF4-FFF2-40B4-BE49-F238E27FC236}">
                <a16:creationId xmlns:a16="http://schemas.microsoft.com/office/drawing/2014/main" id="{56E691FE-32AE-6CC4-03D0-8C5BECFE245C}"/>
              </a:ext>
            </a:extLst>
          </p:cNvPr>
          <p:cNvSpPr>
            <a:spLocks noGrp="1"/>
          </p:cNvSpPr>
          <p:nvPr>
            <p:ph type="body" sz="quarter" idx="36"/>
          </p:nvPr>
        </p:nvSpPr>
        <p:spPr>
          <a:xfrm>
            <a:off x="6518879" y="5209508"/>
            <a:ext cx="3898296" cy="617205"/>
          </a:xfrm>
        </p:spPr>
        <p:txBody>
          <a:bodyPr/>
          <a:lstStyle/>
          <a:p>
            <a:r>
              <a:rPr lang="en-US"/>
              <a:t>Questions, Feedback and Farewell</a:t>
            </a:r>
          </a:p>
        </p:txBody>
      </p:sp>
      <p:sp>
        <p:nvSpPr>
          <p:cNvPr id="57" name="Text Placeholder 16">
            <a:extLst>
              <a:ext uri="{FF2B5EF4-FFF2-40B4-BE49-F238E27FC236}">
                <a16:creationId xmlns:a16="http://schemas.microsoft.com/office/drawing/2014/main" id="{58B542E1-9791-1D71-3505-B90E00FDD073}"/>
              </a:ext>
            </a:extLst>
          </p:cNvPr>
          <p:cNvSpPr>
            <a:spLocks noGrp="1"/>
          </p:cNvSpPr>
          <p:nvPr>
            <p:ph type="body" sz="quarter" idx="37"/>
          </p:nvPr>
        </p:nvSpPr>
        <p:spPr>
          <a:xfrm>
            <a:off x="6210276" y="4982549"/>
            <a:ext cx="617206" cy="617206"/>
          </a:xfrm>
        </p:spPr>
        <p:txBody>
          <a:bodyPr/>
          <a:lstStyle/>
          <a:p>
            <a:r>
              <a:rPr lang="en-US"/>
              <a:t>8</a:t>
            </a:r>
          </a:p>
        </p:txBody>
      </p:sp>
      <p:grpSp>
        <p:nvGrpSpPr>
          <p:cNvPr id="18" name="Google Shape;7454;p55">
            <a:extLst>
              <a:ext uri="{FF2B5EF4-FFF2-40B4-BE49-F238E27FC236}">
                <a16:creationId xmlns:a16="http://schemas.microsoft.com/office/drawing/2014/main" id="{4875C41D-436D-4BF5-9644-1ADB0725FFA1}"/>
              </a:ext>
            </a:extLst>
          </p:cNvPr>
          <p:cNvGrpSpPr/>
          <p:nvPr/>
        </p:nvGrpSpPr>
        <p:grpSpPr>
          <a:xfrm>
            <a:off x="-2133180" y="119177"/>
            <a:ext cx="453921" cy="453418"/>
            <a:chOff x="5823294" y="2309751"/>
            <a:chExt cx="315327" cy="314978"/>
          </a:xfrm>
          <a:solidFill>
            <a:schemeClr val="accent1"/>
          </a:solidFill>
        </p:grpSpPr>
        <p:sp>
          <p:nvSpPr>
            <p:cNvPr id="19" name="Google Shape;7455;p55">
              <a:extLst>
                <a:ext uri="{FF2B5EF4-FFF2-40B4-BE49-F238E27FC236}">
                  <a16:creationId xmlns:a16="http://schemas.microsoft.com/office/drawing/2014/main" id="{2345B01B-F690-49E5-AE6C-C47EB76ED2F5}"/>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0" name="Google Shape;7456;p55">
              <a:extLst>
                <a:ext uri="{FF2B5EF4-FFF2-40B4-BE49-F238E27FC236}">
                  <a16:creationId xmlns:a16="http://schemas.microsoft.com/office/drawing/2014/main" id="{AAC238C1-39EA-47FD-963D-3650C776DD27}"/>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1" name="Google Shape;7457;p55">
              <a:extLst>
                <a:ext uri="{FF2B5EF4-FFF2-40B4-BE49-F238E27FC236}">
                  <a16:creationId xmlns:a16="http://schemas.microsoft.com/office/drawing/2014/main" id="{57854DB2-65A9-42AC-88E4-AA66A9211820}"/>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2" name="Google Shape;7458;p55">
              <a:extLst>
                <a:ext uri="{FF2B5EF4-FFF2-40B4-BE49-F238E27FC236}">
                  <a16:creationId xmlns:a16="http://schemas.microsoft.com/office/drawing/2014/main" id="{AA6ECF9B-4AFD-4FEE-9700-F11EAF7A15C8}"/>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3" name="Google Shape;7459;p55">
              <a:extLst>
                <a:ext uri="{FF2B5EF4-FFF2-40B4-BE49-F238E27FC236}">
                  <a16:creationId xmlns:a16="http://schemas.microsoft.com/office/drawing/2014/main" id="{40C467CA-0003-4B8F-A8C6-7BD7154D2DD0}"/>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4" name="Google Shape;7460;p55">
              <a:extLst>
                <a:ext uri="{FF2B5EF4-FFF2-40B4-BE49-F238E27FC236}">
                  <a16:creationId xmlns:a16="http://schemas.microsoft.com/office/drawing/2014/main" id="{57E6CA4C-883B-40C2-9984-422A0D536784}"/>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5" name="Google Shape;7461;p55">
              <a:extLst>
                <a:ext uri="{FF2B5EF4-FFF2-40B4-BE49-F238E27FC236}">
                  <a16:creationId xmlns:a16="http://schemas.microsoft.com/office/drawing/2014/main" id="{CB0F5F65-AD8C-443E-BADE-B6ED88FBAD4D}"/>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6" name="Google Shape;7462;p55">
              <a:extLst>
                <a:ext uri="{FF2B5EF4-FFF2-40B4-BE49-F238E27FC236}">
                  <a16:creationId xmlns:a16="http://schemas.microsoft.com/office/drawing/2014/main" id="{024F3F3B-53A8-424F-B139-797D6AB94FB6}"/>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8" name="Google Shape;7463;p55">
              <a:extLst>
                <a:ext uri="{FF2B5EF4-FFF2-40B4-BE49-F238E27FC236}">
                  <a16:creationId xmlns:a16="http://schemas.microsoft.com/office/drawing/2014/main" id="{5138B608-80B5-4DF9-8A75-C18125AFE96A}"/>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30" name="Google Shape;7464;p55">
              <a:extLst>
                <a:ext uri="{FF2B5EF4-FFF2-40B4-BE49-F238E27FC236}">
                  <a16:creationId xmlns:a16="http://schemas.microsoft.com/office/drawing/2014/main" id="{9C896366-CE18-479D-8BAB-469D09A35704}"/>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32" name="Google Shape;7465;p55">
              <a:extLst>
                <a:ext uri="{FF2B5EF4-FFF2-40B4-BE49-F238E27FC236}">
                  <a16:creationId xmlns:a16="http://schemas.microsoft.com/office/drawing/2014/main" id="{8908D767-A6E4-40E2-BC7B-1259181E012C}"/>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34" name="Google Shape;7466;p55">
              <a:extLst>
                <a:ext uri="{FF2B5EF4-FFF2-40B4-BE49-F238E27FC236}">
                  <a16:creationId xmlns:a16="http://schemas.microsoft.com/office/drawing/2014/main" id="{845597BD-F914-4333-B4D1-DD4E2202198C}"/>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36" name="Google Shape;7467;p55">
              <a:extLst>
                <a:ext uri="{FF2B5EF4-FFF2-40B4-BE49-F238E27FC236}">
                  <a16:creationId xmlns:a16="http://schemas.microsoft.com/office/drawing/2014/main" id="{DB8BDC0F-4361-44D7-B019-D71CBFD9E88C}"/>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38" name="Google Shape;7468;p55">
              <a:extLst>
                <a:ext uri="{FF2B5EF4-FFF2-40B4-BE49-F238E27FC236}">
                  <a16:creationId xmlns:a16="http://schemas.microsoft.com/office/drawing/2014/main" id="{2DBCBE37-11A1-4DEA-A3BE-6ED3A182199A}"/>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40" name="Google Shape;7469;p55">
              <a:extLst>
                <a:ext uri="{FF2B5EF4-FFF2-40B4-BE49-F238E27FC236}">
                  <a16:creationId xmlns:a16="http://schemas.microsoft.com/office/drawing/2014/main" id="{810A201E-F353-48E3-AF65-EA0D2E6990A4}"/>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42" name="Google Shape;7470;p55">
              <a:extLst>
                <a:ext uri="{FF2B5EF4-FFF2-40B4-BE49-F238E27FC236}">
                  <a16:creationId xmlns:a16="http://schemas.microsoft.com/office/drawing/2014/main" id="{F977C401-78A1-48FF-9ADF-F171FFDB4873}"/>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44" name="Google Shape;7471;p55">
              <a:extLst>
                <a:ext uri="{FF2B5EF4-FFF2-40B4-BE49-F238E27FC236}">
                  <a16:creationId xmlns:a16="http://schemas.microsoft.com/office/drawing/2014/main" id="{2CA65B65-7647-4FCE-A146-2AD4D8A5EABF}"/>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8127BEC6-8ECA-4DD0-B1A1-8EFC286BC721}"/>
              </a:ext>
            </a:extLst>
          </p:cNvPr>
          <p:cNvSpPr txBox="1"/>
          <p:nvPr/>
        </p:nvSpPr>
        <p:spPr bwMode="auto">
          <a:xfrm>
            <a:off x="-1589734" y="0"/>
            <a:ext cx="158973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spcBef>
                <a:spcPts val="600"/>
              </a:spcBef>
              <a:spcAft>
                <a:spcPts val="600"/>
              </a:spcAft>
              <a:buClrTx/>
              <a:buSzTx/>
              <a:buFontTx/>
              <a:buNone/>
              <a:tabLst/>
              <a:defRPr/>
            </a:pP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Spend</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1"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2 </a:t>
            </a:r>
            <a:r>
              <a:rPr kumimoji="0" lang="de-DE" b="1"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minutes</a:t>
            </a:r>
            <a:r>
              <a:rPr kumimoji="0" lang="de-DE" b="1"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describing</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the</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structure</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of</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the</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contents</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of</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the</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trainning</a:t>
            </a:r>
            <a:endParaRPr kumimoji="0" lang="de-DE" b="1" i="0" u="none" strike="noStrike" kern="1200" cap="none" spc="0" normalizeH="0" baseline="0" noProof="0">
              <a:ln>
                <a:noFill/>
              </a:ln>
              <a:solidFill>
                <a:srgbClr val="232323"/>
              </a:solidFill>
              <a:effectLst/>
              <a:uLnTx/>
              <a:uFillTx/>
              <a:latin typeface="Gravur-Condensed" charset="0"/>
              <a:ea typeface="Gravur-Condensed" charset="0"/>
              <a:cs typeface="Gravur-Condensed" charset="0"/>
            </a:endParaRPr>
          </a:p>
        </p:txBody>
      </p:sp>
      <p:sp>
        <p:nvSpPr>
          <p:cNvPr id="48" name="TextBox 47">
            <a:extLst>
              <a:ext uri="{FF2B5EF4-FFF2-40B4-BE49-F238E27FC236}">
                <a16:creationId xmlns:a16="http://schemas.microsoft.com/office/drawing/2014/main" id="{7884FC31-66E2-45F3-9C19-D2F75565BA2A}"/>
              </a:ext>
            </a:extLst>
          </p:cNvPr>
          <p:cNvSpPr txBox="1"/>
          <p:nvPr/>
        </p:nvSpPr>
        <p:spPr bwMode="auto">
          <a:xfrm>
            <a:off x="12894464" y="4378899"/>
            <a:ext cx="1915319"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spcBef>
                <a:spcPts val="600"/>
              </a:spcBef>
              <a:spcAft>
                <a:spcPts val="600"/>
              </a:spcAft>
              <a:buClrTx/>
              <a:buSzTx/>
              <a:buFontTx/>
              <a:buNone/>
              <a:tabLst/>
              <a:defRPr/>
            </a:pP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Make</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necessary</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adjustments</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based</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on the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contents</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to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present</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E.g.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include</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local</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case</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studies</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different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interactive</a:t>
            </a:r>
            <a:r>
              <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rPr>
              <a:t> </a:t>
            </a:r>
            <a:r>
              <a:rPr kumimoji="0" lang="de-DE" b="0" i="0" u="none" strike="noStrike" kern="1200" cap="none" spc="0" normalizeH="0" baseline="0" noProof="0" err="1">
                <a:ln>
                  <a:noFill/>
                </a:ln>
                <a:solidFill>
                  <a:srgbClr val="232323"/>
                </a:solidFill>
                <a:effectLst/>
                <a:uLnTx/>
                <a:uFillTx/>
                <a:latin typeface="Gravur-Condensed" charset="0"/>
                <a:ea typeface="Gravur-Condensed" charset="0"/>
                <a:cs typeface="Gravur-Condensed" charset="0"/>
              </a:rPr>
              <a:t>exercise</a:t>
            </a:r>
            <a:r>
              <a:rPr lang="de-DE">
                <a:solidFill>
                  <a:srgbClr val="232323"/>
                </a:solidFill>
                <a:latin typeface="Gravur-Condensed" charset="0"/>
                <a:ea typeface="Gravur-Condensed" charset="0"/>
                <a:cs typeface="Gravur-Condensed" charset="0"/>
              </a:rPr>
              <a:t>s, etc.</a:t>
            </a:r>
            <a:endParaRPr kumimoji="0" lang="de-DE"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endParaRPr>
          </a:p>
        </p:txBody>
      </p:sp>
      <p:grpSp>
        <p:nvGrpSpPr>
          <p:cNvPr id="50" name="Google Shape;7673;p55">
            <a:extLst>
              <a:ext uri="{FF2B5EF4-FFF2-40B4-BE49-F238E27FC236}">
                <a16:creationId xmlns:a16="http://schemas.microsoft.com/office/drawing/2014/main" id="{DCC85896-7C4A-4C7C-A783-481BDF292A08}"/>
              </a:ext>
            </a:extLst>
          </p:cNvPr>
          <p:cNvGrpSpPr/>
          <p:nvPr/>
        </p:nvGrpSpPr>
        <p:grpSpPr>
          <a:xfrm>
            <a:off x="12420932" y="4672989"/>
            <a:ext cx="515449" cy="457761"/>
            <a:chOff x="3584280" y="3699191"/>
            <a:chExt cx="358069" cy="317995"/>
          </a:xfrm>
          <a:solidFill>
            <a:schemeClr val="accent1"/>
          </a:solidFill>
        </p:grpSpPr>
        <p:sp>
          <p:nvSpPr>
            <p:cNvPr id="52" name="Google Shape;7674;p55">
              <a:extLst>
                <a:ext uri="{FF2B5EF4-FFF2-40B4-BE49-F238E27FC236}">
                  <a16:creationId xmlns:a16="http://schemas.microsoft.com/office/drawing/2014/main" id="{96DE6FCD-F134-49B5-8A46-3592F694CE23}"/>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54" name="Google Shape;7675;p55">
              <a:extLst>
                <a:ext uri="{FF2B5EF4-FFF2-40B4-BE49-F238E27FC236}">
                  <a16:creationId xmlns:a16="http://schemas.microsoft.com/office/drawing/2014/main" id="{E66C00AA-F434-4216-B54A-B4FF50D31A30}"/>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56" name="Google Shape;7676;p55">
              <a:extLst>
                <a:ext uri="{FF2B5EF4-FFF2-40B4-BE49-F238E27FC236}">
                  <a16:creationId xmlns:a16="http://schemas.microsoft.com/office/drawing/2014/main" id="{F6203042-F03A-41F6-829B-D512501028DC}"/>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58" name="Google Shape;7677;p55">
              <a:extLst>
                <a:ext uri="{FF2B5EF4-FFF2-40B4-BE49-F238E27FC236}">
                  <a16:creationId xmlns:a16="http://schemas.microsoft.com/office/drawing/2014/main" id="{32DA796E-C59F-4C8E-934F-5BFC64A0556E}"/>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3872260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6937BEF8-7A75-43DA-BE4D-5C191CEF09B8}"/>
              </a:ext>
            </a:extLst>
          </p:cNvPr>
          <p:cNvSpPr>
            <a:spLocks noGrp="1"/>
          </p:cNvSpPr>
          <p:nvPr>
            <p:ph type="body" sz="quarter" idx="11"/>
          </p:nvPr>
        </p:nvSpPr>
        <p:spPr/>
        <p:txBody>
          <a:bodyPr/>
          <a:lstStyle/>
          <a:p>
            <a:endParaRPr lang="en-GB"/>
          </a:p>
        </p:txBody>
      </p:sp>
      <p:sp>
        <p:nvSpPr>
          <p:cNvPr id="38" name="Text Placeholder 37">
            <a:extLst>
              <a:ext uri="{FF2B5EF4-FFF2-40B4-BE49-F238E27FC236}">
                <a16:creationId xmlns:a16="http://schemas.microsoft.com/office/drawing/2014/main" id="{37E312D4-B676-4328-8DD9-05DE4F5CF025}"/>
              </a:ext>
            </a:extLst>
          </p:cNvPr>
          <p:cNvSpPr>
            <a:spLocks noGrp="1"/>
          </p:cNvSpPr>
          <p:nvPr>
            <p:ph type="body" sz="quarter" idx="10"/>
          </p:nvPr>
        </p:nvSpPr>
        <p:spPr/>
        <p:txBody>
          <a:bodyPr/>
          <a:lstStyle/>
          <a:p>
            <a:endParaRPr lang="en-GB"/>
          </a:p>
        </p:txBody>
      </p:sp>
      <p:sp>
        <p:nvSpPr>
          <p:cNvPr id="40" name="Picture Placeholder 39">
            <a:extLst>
              <a:ext uri="{FF2B5EF4-FFF2-40B4-BE49-F238E27FC236}">
                <a16:creationId xmlns:a16="http://schemas.microsoft.com/office/drawing/2014/main" id="{617336C5-1F8F-4618-8A9E-19CF0F28D6C8}"/>
              </a:ext>
            </a:extLst>
          </p:cNvPr>
          <p:cNvSpPr>
            <a:spLocks noGrp="1"/>
          </p:cNvSpPr>
          <p:nvPr>
            <p:ph type="pic" sz="quarter" idx="15"/>
          </p:nvPr>
        </p:nvSpPr>
        <p:spPr/>
      </p:sp>
      <p:sp>
        <p:nvSpPr>
          <p:cNvPr id="41" name="Picture Placeholder 40">
            <a:extLst>
              <a:ext uri="{FF2B5EF4-FFF2-40B4-BE49-F238E27FC236}">
                <a16:creationId xmlns:a16="http://schemas.microsoft.com/office/drawing/2014/main" id="{FF84F8B0-8F5A-48E2-B448-C7DA5B83B995}"/>
              </a:ext>
            </a:extLst>
          </p:cNvPr>
          <p:cNvSpPr>
            <a:spLocks noGrp="1"/>
          </p:cNvSpPr>
          <p:nvPr>
            <p:ph type="pic" sz="quarter" idx="16"/>
          </p:nvPr>
        </p:nvSpPr>
        <p:spPr/>
      </p:sp>
      <p:sp>
        <p:nvSpPr>
          <p:cNvPr id="48" name="Text Placeholder 47">
            <a:extLst>
              <a:ext uri="{FF2B5EF4-FFF2-40B4-BE49-F238E27FC236}">
                <a16:creationId xmlns:a16="http://schemas.microsoft.com/office/drawing/2014/main" id="{EE74F881-6CFB-4AD0-8809-58FCEE23F92A}"/>
              </a:ext>
            </a:extLst>
          </p:cNvPr>
          <p:cNvSpPr>
            <a:spLocks noGrp="1"/>
          </p:cNvSpPr>
          <p:nvPr>
            <p:ph type="body" sz="quarter" idx="17"/>
          </p:nvPr>
        </p:nvSpPr>
        <p:spPr/>
        <p:txBody>
          <a:bodyPr/>
          <a:lstStyle/>
          <a:p>
            <a:endParaRPr lang="en-GB"/>
          </a:p>
        </p:txBody>
      </p:sp>
      <p:sp>
        <p:nvSpPr>
          <p:cNvPr id="49" name="Text Placeholder 48">
            <a:extLst>
              <a:ext uri="{FF2B5EF4-FFF2-40B4-BE49-F238E27FC236}">
                <a16:creationId xmlns:a16="http://schemas.microsoft.com/office/drawing/2014/main" id="{DFAA22A3-4915-436A-992D-40963E47A20B}"/>
              </a:ext>
            </a:extLst>
          </p:cNvPr>
          <p:cNvSpPr>
            <a:spLocks noGrp="1"/>
          </p:cNvSpPr>
          <p:nvPr>
            <p:ph type="body" sz="quarter" idx="18"/>
          </p:nvPr>
        </p:nvSpPr>
        <p:spPr/>
        <p:txBody>
          <a:bodyPr/>
          <a:lstStyle/>
          <a:p>
            <a:endParaRPr lang="en-GB"/>
          </a:p>
        </p:txBody>
      </p:sp>
      <p:sp>
        <p:nvSpPr>
          <p:cNvPr id="50" name="Picture Placeholder 49">
            <a:extLst>
              <a:ext uri="{FF2B5EF4-FFF2-40B4-BE49-F238E27FC236}">
                <a16:creationId xmlns:a16="http://schemas.microsoft.com/office/drawing/2014/main" id="{1F84C027-A1AC-47E1-8773-80D703E2C3E1}"/>
              </a:ext>
            </a:extLst>
          </p:cNvPr>
          <p:cNvSpPr>
            <a:spLocks noGrp="1"/>
          </p:cNvSpPr>
          <p:nvPr>
            <p:ph type="pic" sz="quarter" idx="19"/>
          </p:nvPr>
        </p:nvSpPr>
        <p:spPr/>
      </p:sp>
      <p:sp>
        <p:nvSpPr>
          <p:cNvPr id="51" name="Picture Placeholder 50">
            <a:extLst>
              <a:ext uri="{FF2B5EF4-FFF2-40B4-BE49-F238E27FC236}">
                <a16:creationId xmlns:a16="http://schemas.microsoft.com/office/drawing/2014/main" id="{62B4A5FC-5576-4D3E-AD53-04CC346890BB}"/>
              </a:ext>
            </a:extLst>
          </p:cNvPr>
          <p:cNvSpPr>
            <a:spLocks noGrp="1"/>
          </p:cNvSpPr>
          <p:nvPr>
            <p:ph type="pic" sz="quarter" idx="20"/>
          </p:nvPr>
        </p:nvSpPr>
        <p:spPr/>
      </p:sp>
      <p:grpSp>
        <p:nvGrpSpPr>
          <p:cNvPr id="14" name="Google Shape;7454;p55">
            <a:extLst>
              <a:ext uri="{FF2B5EF4-FFF2-40B4-BE49-F238E27FC236}">
                <a16:creationId xmlns:a16="http://schemas.microsoft.com/office/drawing/2014/main" id="{CC7454A4-013E-4639-B95B-443A3780F23D}"/>
              </a:ext>
            </a:extLst>
          </p:cNvPr>
          <p:cNvGrpSpPr/>
          <p:nvPr/>
        </p:nvGrpSpPr>
        <p:grpSpPr>
          <a:xfrm>
            <a:off x="-2133180" y="119177"/>
            <a:ext cx="453921" cy="453418"/>
            <a:chOff x="5823294" y="2309751"/>
            <a:chExt cx="315327" cy="314978"/>
          </a:xfrm>
          <a:solidFill>
            <a:schemeClr val="accent1"/>
          </a:solidFill>
        </p:grpSpPr>
        <p:sp>
          <p:nvSpPr>
            <p:cNvPr id="15" name="Google Shape;7455;p55">
              <a:extLst>
                <a:ext uri="{FF2B5EF4-FFF2-40B4-BE49-F238E27FC236}">
                  <a16:creationId xmlns:a16="http://schemas.microsoft.com/office/drawing/2014/main" id="{CE225A5F-9A6A-4D51-A41D-21EB7ED37D82}"/>
                </a:ext>
              </a:extLst>
            </p:cNvPr>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6" name="Google Shape;7456;p55">
              <a:extLst>
                <a:ext uri="{FF2B5EF4-FFF2-40B4-BE49-F238E27FC236}">
                  <a16:creationId xmlns:a16="http://schemas.microsoft.com/office/drawing/2014/main" id="{FA8672B4-A22D-462E-A60B-F4D4C3BD433B}"/>
                </a:ext>
              </a:extLst>
            </p:cNvPr>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7" name="Google Shape;7457;p55">
              <a:extLst>
                <a:ext uri="{FF2B5EF4-FFF2-40B4-BE49-F238E27FC236}">
                  <a16:creationId xmlns:a16="http://schemas.microsoft.com/office/drawing/2014/main" id="{7A99DBC9-BBDC-4502-AB08-3FE1915751AA}"/>
                </a:ext>
              </a:extLst>
            </p:cNvPr>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8" name="Google Shape;7458;p55">
              <a:extLst>
                <a:ext uri="{FF2B5EF4-FFF2-40B4-BE49-F238E27FC236}">
                  <a16:creationId xmlns:a16="http://schemas.microsoft.com/office/drawing/2014/main" id="{92FEC5A9-6019-45C5-A322-D6937A8CC188}"/>
                </a:ext>
              </a:extLst>
            </p:cNvPr>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19" name="Google Shape;7459;p55">
              <a:extLst>
                <a:ext uri="{FF2B5EF4-FFF2-40B4-BE49-F238E27FC236}">
                  <a16:creationId xmlns:a16="http://schemas.microsoft.com/office/drawing/2014/main" id="{31752CE9-1E8F-4EA7-AAA7-5EE664A876AF}"/>
                </a:ext>
              </a:extLst>
            </p:cNvPr>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0" name="Google Shape;7460;p55">
              <a:extLst>
                <a:ext uri="{FF2B5EF4-FFF2-40B4-BE49-F238E27FC236}">
                  <a16:creationId xmlns:a16="http://schemas.microsoft.com/office/drawing/2014/main" id="{561E0768-3EF8-41F5-8F12-E0422C72693D}"/>
                </a:ext>
              </a:extLst>
            </p:cNvPr>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1" name="Google Shape;7461;p55">
              <a:extLst>
                <a:ext uri="{FF2B5EF4-FFF2-40B4-BE49-F238E27FC236}">
                  <a16:creationId xmlns:a16="http://schemas.microsoft.com/office/drawing/2014/main" id="{9CA143FB-6D2B-402E-8722-E7B5B94A5380}"/>
                </a:ext>
              </a:extLst>
            </p:cNvPr>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2" name="Google Shape;7462;p55">
              <a:extLst>
                <a:ext uri="{FF2B5EF4-FFF2-40B4-BE49-F238E27FC236}">
                  <a16:creationId xmlns:a16="http://schemas.microsoft.com/office/drawing/2014/main" id="{FE5C5F5F-7442-4F5F-8226-9EBD7B1340DB}"/>
                </a:ext>
              </a:extLst>
            </p:cNvPr>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3" name="Google Shape;7463;p55">
              <a:extLst>
                <a:ext uri="{FF2B5EF4-FFF2-40B4-BE49-F238E27FC236}">
                  <a16:creationId xmlns:a16="http://schemas.microsoft.com/office/drawing/2014/main" id="{2326E19F-5928-471F-9E98-E05DDE96320D}"/>
                </a:ext>
              </a:extLst>
            </p:cNvPr>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4" name="Google Shape;7464;p55">
              <a:extLst>
                <a:ext uri="{FF2B5EF4-FFF2-40B4-BE49-F238E27FC236}">
                  <a16:creationId xmlns:a16="http://schemas.microsoft.com/office/drawing/2014/main" id="{63F85DCA-EA0F-4FE2-939A-0943F8516A6A}"/>
                </a:ext>
              </a:extLst>
            </p:cNvPr>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5" name="Google Shape;7465;p55">
              <a:extLst>
                <a:ext uri="{FF2B5EF4-FFF2-40B4-BE49-F238E27FC236}">
                  <a16:creationId xmlns:a16="http://schemas.microsoft.com/office/drawing/2014/main" id="{A0322CAD-62D7-46C4-9A36-473C2589DE4D}"/>
                </a:ext>
              </a:extLst>
            </p:cNvPr>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6" name="Google Shape;7466;p55">
              <a:extLst>
                <a:ext uri="{FF2B5EF4-FFF2-40B4-BE49-F238E27FC236}">
                  <a16:creationId xmlns:a16="http://schemas.microsoft.com/office/drawing/2014/main" id="{44DE8E8F-89DF-40D2-AFCC-23A0FE6AE773}"/>
                </a:ext>
              </a:extLst>
            </p:cNvPr>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7" name="Google Shape;7467;p55">
              <a:extLst>
                <a:ext uri="{FF2B5EF4-FFF2-40B4-BE49-F238E27FC236}">
                  <a16:creationId xmlns:a16="http://schemas.microsoft.com/office/drawing/2014/main" id="{950AB49D-0091-4D1F-AE37-A387096671F8}"/>
                </a:ext>
              </a:extLst>
            </p:cNvPr>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8" name="Google Shape;7468;p55">
              <a:extLst>
                <a:ext uri="{FF2B5EF4-FFF2-40B4-BE49-F238E27FC236}">
                  <a16:creationId xmlns:a16="http://schemas.microsoft.com/office/drawing/2014/main" id="{FBDE0B16-94B2-4C60-B2BF-115DB65AC732}"/>
                </a:ext>
              </a:extLst>
            </p:cNvPr>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29" name="Google Shape;7469;p55">
              <a:extLst>
                <a:ext uri="{FF2B5EF4-FFF2-40B4-BE49-F238E27FC236}">
                  <a16:creationId xmlns:a16="http://schemas.microsoft.com/office/drawing/2014/main" id="{911F764C-2CB3-47E1-B66D-1FBA6F9E5D69}"/>
                </a:ext>
              </a:extLst>
            </p:cNvPr>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30" name="Google Shape;7470;p55">
              <a:extLst>
                <a:ext uri="{FF2B5EF4-FFF2-40B4-BE49-F238E27FC236}">
                  <a16:creationId xmlns:a16="http://schemas.microsoft.com/office/drawing/2014/main" id="{840CC6F0-A9BA-43EC-A1EC-39A97F29B0B4}"/>
                </a:ext>
              </a:extLst>
            </p:cNvPr>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31" name="Google Shape;7471;p55">
              <a:extLst>
                <a:ext uri="{FF2B5EF4-FFF2-40B4-BE49-F238E27FC236}">
                  <a16:creationId xmlns:a16="http://schemas.microsoft.com/office/drawing/2014/main" id="{38062409-5FD0-4785-B77F-A41CA2E22867}"/>
                </a:ext>
              </a:extLst>
            </p:cNvPr>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grpSp>
      <p:sp>
        <p:nvSpPr>
          <p:cNvPr id="32" name="TextBox 31">
            <a:extLst>
              <a:ext uri="{FF2B5EF4-FFF2-40B4-BE49-F238E27FC236}">
                <a16:creationId xmlns:a16="http://schemas.microsoft.com/office/drawing/2014/main" id="{B436A171-59E8-4602-8B35-FAA7ED36D768}"/>
              </a:ext>
            </a:extLst>
          </p:cNvPr>
          <p:cNvSpPr txBox="1"/>
          <p:nvPr/>
        </p:nvSpPr>
        <p:spPr bwMode="auto">
          <a:xfrm>
            <a:off x="-1589734" y="0"/>
            <a:ext cx="15897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de-DE" sz="1400" err="1">
                <a:solidFill>
                  <a:srgbClr val="232323"/>
                </a:solidFill>
                <a:latin typeface="Gravur-Condensed" charset="0"/>
                <a:ea typeface="Gravur-Condensed" charset="0"/>
                <a:cs typeface="Gravur-Condensed" charset="0"/>
              </a:rPr>
              <a:t>Spend</a:t>
            </a:r>
            <a:r>
              <a:rPr lang="de-DE" sz="1400">
                <a:solidFill>
                  <a:srgbClr val="232323"/>
                </a:solidFill>
                <a:latin typeface="Gravur-Condensed" charset="0"/>
                <a:ea typeface="Gravur-Condensed" charset="0"/>
                <a:cs typeface="Gravur-Condensed" charset="0"/>
              </a:rPr>
              <a:t> </a:t>
            </a:r>
            <a:r>
              <a:rPr lang="de-DE" sz="1400" b="1">
                <a:solidFill>
                  <a:srgbClr val="232323"/>
                </a:solidFill>
                <a:latin typeface="Gravur-Condensed" charset="0"/>
                <a:ea typeface="Gravur-Condensed" charset="0"/>
                <a:cs typeface="Gravur-Condensed" charset="0"/>
              </a:rPr>
              <a:t>2 </a:t>
            </a:r>
            <a:r>
              <a:rPr lang="de-DE" sz="1400" b="1" err="1">
                <a:solidFill>
                  <a:srgbClr val="232323"/>
                </a:solidFill>
                <a:latin typeface="Gravur-Condensed" charset="0"/>
                <a:ea typeface="Gravur-Condensed" charset="0"/>
                <a:cs typeface="Gravur-Condensed" charset="0"/>
              </a:rPr>
              <a:t>minutes</a:t>
            </a:r>
            <a:r>
              <a:rPr lang="de-DE" sz="1400" b="1">
                <a:solidFill>
                  <a:srgbClr val="232323"/>
                </a:solidFill>
                <a:latin typeface="Gravur-Condensed" charset="0"/>
                <a:ea typeface="Gravur-Condensed" charset="0"/>
                <a:cs typeface="Gravur-Condensed" charset="0"/>
              </a:rPr>
              <a:t> </a:t>
            </a:r>
            <a:r>
              <a:rPr lang="de-DE" sz="1400" err="1">
                <a:solidFill>
                  <a:srgbClr val="232323"/>
                </a:solidFill>
                <a:latin typeface="Gravur-Condensed" charset="0"/>
                <a:ea typeface="Gravur-Condensed" charset="0"/>
                <a:cs typeface="Gravur-Condensed" charset="0"/>
              </a:rPr>
              <a:t>introducing</a:t>
            </a:r>
            <a:r>
              <a:rPr lang="de-DE" sz="1400">
                <a:solidFill>
                  <a:srgbClr val="232323"/>
                </a:solidFill>
                <a:latin typeface="Gravur-Condensed" charset="0"/>
                <a:ea typeface="Gravur-Condensed" charset="0"/>
                <a:cs typeface="Gravur-Condensed" charset="0"/>
              </a:rPr>
              <a:t> the </a:t>
            </a:r>
            <a:r>
              <a:rPr lang="de-DE" sz="1400" err="1">
                <a:solidFill>
                  <a:srgbClr val="232323"/>
                </a:solidFill>
                <a:latin typeface="Gravur-Condensed" charset="0"/>
                <a:ea typeface="Gravur-Condensed" charset="0"/>
                <a:cs typeface="Gravur-Condensed" charset="0"/>
              </a:rPr>
              <a:t>speakers</a:t>
            </a:r>
            <a:r>
              <a:rPr lang="de-DE" sz="1400">
                <a:solidFill>
                  <a:srgbClr val="232323"/>
                </a:solidFill>
                <a:latin typeface="Gravur-Condensed" charset="0"/>
                <a:ea typeface="Gravur-Condensed" charset="0"/>
                <a:cs typeface="Gravur-Condensed" charset="0"/>
              </a:rPr>
              <a:t> and their </a:t>
            </a:r>
            <a:r>
              <a:rPr lang="de-DE" sz="1400" err="1">
                <a:solidFill>
                  <a:srgbClr val="232323"/>
                </a:solidFill>
                <a:latin typeface="Gravur-Condensed" charset="0"/>
                <a:ea typeface="Gravur-Condensed" charset="0"/>
                <a:cs typeface="Gravur-Condensed" charset="0"/>
              </a:rPr>
              <a:t>background</a:t>
            </a:r>
            <a:endParaRPr kumimoji="0" lang="de-DE" sz="1400" b="1" i="0" u="none" strike="noStrike" kern="1200" cap="none" spc="0" normalizeH="0" baseline="0" noProof="0">
              <a:ln>
                <a:noFill/>
              </a:ln>
              <a:solidFill>
                <a:srgbClr val="232323"/>
              </a:solidFill>
              <a:effectLst/>
              <a:uLnTx/>
              <a:uFillTx/>
              <a:latin typeface="Gravur-Condensed" charset="0"/>
              <a:ea typeface="Gravur-Condensed" charset="0"/>
              <a:cs typeface="Gravur-Condensed" charset="0"/>
            </a:endParaRPr>
          </a:p>
        </p:txBody>
      </p:sp>
      <p:sp>
        <p:nvSpPr>
          <p:cNvPr id="42" name="TextBox 41">
            <a:extLst>
              <a:ext uri="{FF2B5EF4-FFF2-40B4-BE49-F238E27FC236}">
                <a16:creationId xmlns:a16="http://schemas.microsoft.com/office/drawing/2014/main" id="{5E6A27FA-9F9A-4AA9-910E-97C07A85F65E}"/>
              </a:ext>
            </a:extLst>
          </p:cNvPr>
          <p:cNvSpPr txBox="1"/>
          <p:nvPr/>
        </p:nvSpPr>
        <p:spPr bwMode="auto">
          <a:xfrm>
            <a:off x="12894464" y="4527329"/>
            <a:ext cx="191531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de-DE" sz="1400" err="1">
                <a:solidFill>
                  <a:srgbClr val="232323"/>
                </a:solidFill>
                <a:latin typeface="Gravur-Condensed" charset="0"/>
                <a:ea typeface="Gravur-Condensed" charset="0"/>
                <a:cs typeface="Gravur-Condensed" charset="0"/>
              </a:rPr>
              <a:t>Adjust</a:t>
            </a:r>
            <a:r>
              <a:rPr lang="de-DE" sz="1400">
                <a:solidFill>
                  <a:srgbClr val="232323"/>
                </a:solidFill>
                <a:latin typeface="Gravur-Condensed" charset="0"/>
                <a:ea typeface="Gravur-Condensed" charset="0"/>
                <a:cs typeface="Gravur-Condensed" charset="0"/>
              </a:rPr>
              <a:t> </a:t>
            </a:r>
            <a:r>
              <a:rPr lang="de-DE" sz="1400" err="1">
                <a:solidFill>
                  <a:srgbClr val="232323"/>
                </a:solidFill>
                <a:latin typeface="Gravur-Condensed" charset="0"/>
                <a:ea typeface="Gravur-Condensed" charset="0"/>
                <a:cs typeface="Gravur-Condensed" charset="0"/>
              </a:rPr>
              <a:t>the</a:t>
            </a:r>
            <a:r>
              <a:rPr lang="de-DE" sz="1400">
                <a:solidFill>
                  <a:srgbClr val="232323"/>
                </a:solidFill>
                <a:latin typeface="Gravur-Condensed" charset="0"/>
                <a:ea typeface="Gravur-Condensed" charset="0"/>
                <a:cs typeface="Gravur-Condensed" charset="0"/>
              </a:rPr>
              <a:t> </a:t>
            </a:r>
            <a:r>
              <a:rPr lang="de-DE" sz="1400" err="1">
                <a:solidFill>
                  <a:srgbClr val="232323"/>
                </a:solidFill>
                <a:latin typeface="Gravur-Condensed" charset="0"/>
                <a:ea typeface="Gravur-Condensed" charset="0"/>
                <a:cs typeface="Gravur-Condensed" charset="0"/>
              </a:rPr>
              <a:t>number</a:t>
            </a:r>
            <a:r>
              <a:rPr lang="de-DE" sz="1400">
                <a:solidFill>
                  <a:srgbClr val="232323"/>
                </a:solidFill>
                <a:latin typeface="Gravur-Condensed" charset="0"/>
                <a:ea typeface="Gravur-Condensed" charset="0"/>
                <a:cs typeface="Gravur-Condensed" charset="0"/>
              </a:rPr>
              <a:t> </a:t>
            </a:r>
            <a:r>
              <a:rPr lang="de-DE" sz="1400" err="1">
                <a:solidFill>
                  <a:srgbClr val="232323"/>
                </a:solidFill>
                <a:latin typeface="Gravur-Condensed" charset="0"/>
                <a:ea typeface="Gravur-Condensed" charset="0"/>
                <a:cs typeface="Gravur-Condensed" charset="0"/>
              </a:rPr>
              <a:t>of</a:t>
            </a:r>
            <a:r>
              <a:rPr lang="de-DE" sz="1400">
                <a:solidFill>
                  <a:srgbClr val="232323"/>
                </a:solidFill>
                <a:latin typeface="Gravur-Condensed" charset="0"/>
                <a:ea typeface="Gravur-Condensed" charset="0"/>
                <a:cs typeface="Gravur-Condensed" charset="0"/>
              </a:rPr>
              <a:t> </a:t>
            </a:r>
            <a:r>
              <a:rPr lang="de-DE" sz="1400" err="1">
                <a:solidFill>
                  <a:srgbClr val="232323"/>
                </a:solidFill>
                <a:latin typeface="Gravur-Condensed" charset="0"/>
                <a:ea typeface="Gravur-Condensed" charset="0"/>
                <a:cs typeface="Gravur-Condensed" charset="0"/>
              </a:rPr>
              <a:t>speakers</a:t>
            </a:r>
            <a:r>
              <a:rPr lang="de-DE" sz="1400">
                <a:solidFill>
                  <a:srgbClr val="232323"/>
                </a:solidFill>
                <a:latin typeface="Gravur-Condensed" charset="0"/>
                <a:ea typeface="Gravur-Condensed" charset="0"/>
                <a:cs typeface="Gravur-Condensed" charset="0"/>
              </a:rPr>
              <a:t> </a:t>
            </a:r>
            <a:r>
              <a:rPr lang="de-DE" sz="1400" err="1">
                <a:solidFill>
                  <a:srgbClr val="232323"/>
                </a:solidFill>
                <a:latin typeface="Gravur-Condensed" charset="0"/>
                <a:ea typeface="Gravur-Condensed" charset="0"/>
                <a:cs typeface="Gravur-Condensed" charset="0"/>
              </a:rPr>
              <a:t>using</a:t>
            </a:r>
            <a:r>
              <a:rPr lang="de-DE" sz="1400">
                <a:solidFill>
                  <a:srgbClr val="232323"/>
                </a:solidFill>
                <a:latin typeface="Gravur-Condensed" charset="0"/>
                <a:ea typeface="Gravur-Condensed" charset="0"/>
                <a:cs typeface="Gravur-Condensed" charset="0"/>
              </a:rPr>
              <a:t> </a:t>
            </a:r>
            <a:r>
              <a:rPr lang="de-DE" sz="1400" err="1">
                <a:solidFill>
                  <a:srgbClr val="232323"/>
                </a:solidFill>
                <a:latin typeface="Gravur-Condensed" charset="0"/>
                <a:ea typeface="Gravur-Condensed" charset="0"/>
                <a:cs typeface="Gravur-Condensed" charset="0"/>
              </a:rPr>
              <a:t>the</a:t>
            </a:r>
            <a:r>
              <a:rPr lang="de-DE" sz="1400">
                <a:solidFill>
                  <a:srgbClr val="232323"/>
                </a:solidFill>
                <a:latin typeface="Gravur-Condensed" charset="0"/>
                <a:ea typeface="Gravur-Condensed" charset="0"/>
                <a:cs typeface="Gravur-Condensed" charset="0"/>
              </a:rPr>
              <a:t> </a:t>
            </a:r>
            <a:r>
              <a:rPr lang="de-DE" sz="1400" err="1">
                <a:solidFill>
                  <a:srgbClr val="232323"/>
                </a:solidFill>
                <a:latin typeface="Gravur-Condensed" charset="0"/>
                <a:ea typeface="Gravur-Condensed" charset="0"/>
                <a:cs typeface="Gravur-Condensed" charset="0"/>
              </a:rPr>
              <a:t>slide</a:t>
            </a:r>
            <a:r>
              <a:rPr lang="de-DE" sz="1400">
                <a:solidFill>
                  <a:srgbClr val="232323"/>
                </a:solidFill>
                <a:latin typeface="Gravur-Condensed" charset="0"/>
                <a:ea typeface="Gravur-Condensed" charset="0"/>
                <a:cs typeface="Gravur-Condensed" charset="0"/>
              </a:rPr>
              <a:t> </a:t>
            </a:r>
            <a:r>
              <a:rPr lang="de-DE" sz="1400" err="1">
                <a:solidFill>
                  <a:srgbClr val="232323"/>
                </a:solidFill>
                <a:latin typeface="Gravur-Condensed" charset="0"/>
                <a:ea typeface="Gravur-Condensed" charset="0"/>
                <a:cs typeface="Gravur-Condensed" charset="0"/>
              </a:rPr>
              <a:t>templates</a:t>
            </a:r>
            <a:endParaRPr kumimoji="0" lang="de-DE" sz="1400" b="0" i="0" u="none" strike="noStrike" kern="1200" cap="none" spc="0" normalizeH="0" baseline="0" noProof="0">
              <a:ln>
                <a:noFill/>
              </a:ln>
              <a:solidFill>
                <a:srgbClr val="232323"/>
              </a:solidFill>
              <a:effectLst/>
              <a:uLnTx/>
              <a:uFillTx/>
              <a:latin typeface="Gravur-Condensed" charset="0"/>
              <a:ea typeface="Gravur-Condensed" charset="0"/>
              <a:cs typeface="Gravur-Condensed" charset="0"/>
            </a:endParaRPr>
          </a:p>
        </p:txBody>
      </p:sp>
      <p:grpSp>
        <p:nvGrpSpPr>
          <p:cNvPr id="43" name="Google Shape;7673;p55">
            <a:extLst>
              <a:ext uri="{FF2B5EF4-FFF2-40B4-BE49-F238E27FC236}">
                <a16:creationId xmlns:a16="http://schemas.microsoft.com/office/drawing/2014/main" id="{18AE5049-87D6-49CB-9637-928E7B32A4A4}"/>
              </a:ext>
            </a:extLst>
          </p:cNvPr>
          <p:cNvGrpSpPr/>
          <p:nvPr/>
        </p:nvGrpSpPr>
        <p:grpSpPr>
          <a:xfrm>
            <a:off x="12420932" y="4672989"/>
            <a:ext cx="515449" cy="457761"/>
            <a:chOff x="3584280" y="3699191"/>
            <a:chExt cx="358069" cy="317995"/>
          </a:xfrm>
          <a:solidFill>
            <a:schemeClr val="accent1"/>
          </a:solidFill>
        </p:grpSpPr>
        <p:sp>
          <p:nvSpPr>
            <p:cNvPr id="44" name="Google Shape;7674;p55">
              <a:extLst>
                <a:ext uri="{FF2B5EF4-FFF2-40B4-BE49-F238E27FC236}">
                  <a16:creationId xmlns:a16="http://schemas.microsoft.com/office/drawing/2014/main" id="{C09D441D-6D4A-4B37-B389-6A4DBA248854}"/>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45" name="Google Shape;7675;p55">
              <a:extLst>
                <a:ext uri="{FF2B5EF4-FFF2-40B4-BE49-F238E27FC236}">
                  <a16:creationId xmlns:a16="http://schemas.microsoft.com/office/drawing/2014/main" id="{A502B003-DE44-4951-ADB5-1F0B0270388E}"/>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46" name="Google Shape;7676;p55">
              <a:extLst>
                <a:ext uri="{FF2B5EF4-FFF2-40B4-BE49-F238E27FC236}">
                  <a16:creationId xmlns:a16="http://schemas.microsoft.com/office/drawing/2014/main" id="{1C85C8FB-C208-4F8D-985F-500B8B38EC95}"/>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sp>
          <p:nvSpPr>
            <p:cNvPr id="47" name="Google Shape;7677;p55">
              <a:extLst>
                <a:ext uri="{FF2B5EF4-FFF2-40B4-BE49-F238E27FC236}">
                  <a16:creationId xmlns:a16="http://schemas.microsoft.com/office/drawing/2014/main" id="{8A4AAAF2-E9F4-44D2-9E75-D42D759B5ADA}"/>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32323"/>
                </a:solidFill>
                <a:effectLst/>
                <a:uLnTx/>
                <a:uFillTx/>
                <a:latin typeface="Calibri" panose="020F0502020204030204"/>
                <a:ea typeface="+mn-ea"/>
                <a:cs typeface="+mn-cs"/>
              </a:endParaRPr>
            </a:p>
          </p:txBody>
        </p:sp>
      </p:grpSp>
      <p:sp>
        <p:nvSpPr>
          <p:cNvPr id="53" name="Text Placeholder 52">
            <a:extLst>
              <a:ext uri="{FF2B5EF4-FFF2-40B4-BE49-F238E27FC236}">
                <a16:creationId xmlns:a16="http://schemas.microsoft.com/office/drawing/2014/main" id="{0B958D13-3007-4456-9A73-58BF64659734}"/>
              </a:ext>
            </a:extLst>
          </p:cNvPr>
          <p:cNvSpPr>
            <a:spLocks noGrp="1"/>
          </p:cNvSpPr>
          <p:nvPr>
            <p:ph type="body" sz="quarter" idx="14"/>
          </p:nvPr>
        </p:nvSpPr>
        <p:spPr/>
        <p:txBody>
          <a:bodyPr/>
          <a:lstStyle/>
          <a:p>
            <a:r>
              <a:rPr lang="de-DE"/>
              <a:t>Speakers</a:t>
            </a:r>
            <a:endParaRPr lang="en-GB"/>
          </a:p>
        </p:txBody>
      </p:sp>
    </p:spTree>
    <p:extLst>
      <p:ext uri="{BB962C8B-B14F-4D97-AF65-F5344CB8AC3E}">
        <p14:creationId xmlns:p14="http://schemas.microsoft.com/office/powerpoint/2010/main" val="1270421140"/>
      </p:ext>
    </p:extLst>
  </p:cSld>
  <p:clrMapOvr>
    <a:masterClrMapping/>
  </p:clrMapOvr>
  <p:transition spd="slow">
    <p:push/>
  </p:transition>
</p:sld>
</file>

<file path=ppt/theme/theme1.xml><?xml version="1.0" encoding="utf-8"?>
<a:theme xmlns:a="http://schemas.openxmlformats.org/drawingml/2006/main" name="1_MYC White background">
  <a:themeElements>
    <a:clrScheme name="MYC Colours">
      <a:dk1>
        <a:srgbClr val="232323"/>
      </a:dk1>
      <a:lt1>
        <a:srgbClr val="FFFFFF"/>
      </a:lt1>
      <a:dk2>
        <a:srgbClr val="333333"/>
      </a:dk2>
      <a:lt2>
        <a:srgbClr val="E7E6E6"/>
      </a:lt2>
      <a:accent1>
        <a:srgbClr val="9E2886"/>
      </a:accent1>
      <a:accent2>
        <a:srgbClr val="24B1D1"/>
      </a:accent2>
      <a:accent3>
        <a:srgbClr val="93C5D1"/>
      </a:accent3>
      <a:accent4>
        <a:srgbClr val="A66B96"/>
      </a:accent4>
      <a:accent5>
        <a:srgbClr val="5E6BC6"/>
      </a:accent5>
      <a:accent6>
        <a:srgbClr val="A6437F"/>
      </a:accent6>
      <a:hlink>
        <a:srgbClr val="9E2886"/>
      </a:hlink>
      <a:folHlink>
        <a:srgbClr val="9E288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a:spcBef>
            <a:spcPts val="600"/>
          </a:spcBef>
          <a:spcAft>
            <a:spcPts val="600"/>
          </a:spcAft>
          <a:defRPr sz="3200" b="1" dirty="0" err="1">
            <a:solidFill>
              <a:srgbClr val="9E2986"/>
            </a:solidFill>
            <a:latin typeface="Gravur-Condensed" charset="0"/>
            <a:ea typeface="Gravur-Condensed" charset="0"/>
            <a:cs typeface="Gravur-Condensed" charset="0"/>
          </a:defRPr>
        </a:defPPr>
      </a:lstStyle>
    </a:txDef>
  </a:objectDefaults>
  <a:extraClrSchemeLst/>
  <a:extLst>
    <a:ext uri="{05A4C25C-085E-4340-85A3-A5531E510DB2}">
      <thm15:themeFamily xmlns:thm15="http://schemas.microsoft.com/office/thememl/2012/main" name="Presentation_v8" id="{7937A684-D928-0447-BAEE-B13E5F717852}" vid="{20722FA7-BACA-2F40-B424-ACD1A17D3161}"/>
    </a:ext>
  </a:extLst>
</a:theme>
</file>

<file path=ppt/theme/theme2.xml><?xml version="1.0" encoding="utf-8"?>
<a:theme xmlns:a="http://schemas.openxmlformats.org/drawingml/2006/main" name="1_Cover Master">
  <a:themeElements>
    <a:clrScheme name="Custom 1">
      <a:dk1>
        <a:srgbClr val="232323"/>
      </a:dk1>
      <a:lt1>
        <a:srgbClr val="FFFFFF"/>
      </a:lt1>
      <a:dk2>
        <a:srgbClr val="333333"/>
      </a:dk2>
      <a:lt2>
        <a:srgbClr val="E7E6E6"/>
      </a:lt2>
      <a:accent1>
        <a:srgbClr val="9E2886"/>
      </a:accent1>
      <a:accent2>
        <a:srgbClr val="24B1D1"/>
      </a:accent2>
      <a:accent3>
        <a:srgbClr val="93C5D1"/>
      </a:accent3>
      <a:accent4>
        <a:srgbClr val="A66B96"/>
      </a:accent4>
      <a:accent5>
        <a:srgbClr val="4472C4"/>
      </a:accent5>
      <a:accent6>
        <a:srgbClr val="70AD47"/>
      </a:accent6>
      <a:hlink>
        <a:srgbClr val="9E2886"/>
      </a:hlink>
      <a:folHlink>
        <a:srgbClr val="9E288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v8" id="{7937A684-D928-0447-BAEE-B13E5F717852}" vid="{77DCEE7E-7250-2744-A921-31D04476BFA6}"/>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32EFA033A004245BFF33022747422D7" ma:contentTypeVersion="17" ma:contentTypeDescription="Ein neues Dokument erstellen." ma:contentTypeScope="" ma:versionID="fa5845421ed694cfd178dd8e897b4be7">
  <xsd:schema xmlns:xsd="http://www.w3.org/2001/XMLSchema" xmlns:xs="http://www.w3.org/2001/XMLSchema" xmlns:p="http://schemas.microsoft.com/office/2006/metadata/properties" xmlns:ns2="2ccb2cdc-a5a9-4d41-8c6e-2c0b4c7ab440" xmlns:ns3="64bf496b-4406-493c-8317-590f7a675cc5" targetNamespace="http://schemas.microsoft.com/office/2006/metadata/properties" ma:root="true" ma:fieldsID="fce8b45263f98d9861a3659a25ca7043" ns2:_="" ns3:_="">
    <xsd:import namespace="2ccb2cdc-a5a9-4d41-8c6e-2c0b4c7ab440"/>
    <xsd:import namespace="64bf496b-4406-493c-8317-590f7a675c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cb2cdc-a5a9-4d41-8c6e-2c0b4c7ab4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bf496b-4406-493c-8317-590f7a675cc5"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cb2cdc-a5a9-4d41-8c6e-2c0b4c7ab44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E944325-CF43-4A80-8612-F9DC7822F35B}">
  <ds:schemaRefs>
    <ds:schemaRef ds:uri="http://schemas.microsoft.com/sharepoint/v3/contenttype/forms"/>
  </ds:schemaRefs>
</ds:datastoreItem>
</file>

<file path=customXml/itemProps2.xml><?xml version="1.0" encoding="utf-8"?>
<ds:datastoreItem xmlns:ds="http://schemas.openxmlformats.org/officeDocument/2006/customXml" ds:itemID="{47A2E0DC-8AB4-4BF6-864C-E2584164D0A1}"/>
</file>

<file path=customXml/itemProps3.xml><?xml version="1.0" encoding="utf-8"?>
<ds:datastoreItem xmlns:ds="http://schemas.openxmlformats.org/officeDocument/2006/customXml" ds:itemID="{11C551B0-0EFA-455B-B1A9-4DE5F40B2BB8}">
  <ds:schemaRefs>
    <ds:schemaRef ds:uri="http://purl.org/dc/terms/"/>
    <ds:schemaRef ds:uri="64bf496b-4406-493c-8317-590f7a675cc5"/>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2ccb2cdc-a5a9-4d41-8c6e-2c0b4c7ab44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112</TotalTime>
  <Words>7603</Words>
  <Application>Microsoft Office PowerPoint</Application>
  <PresentationFormat>Widescreen</PresentationFormat>
  <Paragraphs>861</Paragraphs>
  <Slides>56</Slides>
  <Notes>42</Notes>
  <HiddenSlides>3</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56</vt:i4>
      </vt:variant>
    </vt:vector>
  </HeadingPairs>
  <TitlesOfParts>
    <vt:vector size="71" baseType="lpstr">
      <vt:lpstr>Arial</vt:lpstr>
      <vt:lpstr>Calibri</vt:lpstr>
      <vt:lpstr>Calibri Light</vt:lpstr>
      <vt:lpstr>Gravur Condensed</vt:lpstr>
      <vt:lpstr>Gravur-Condensed</vt:lpstr>
      <vt:lpstr>Gravur-CondensedBold</vt:lpstr>
      <vt:lpstr>Noto Sans Symbols</vt:lpstr>
      <vt:lpstr>Roboto</vt:lpstr>
      <vt:lpstr>Roboto Light</vt:lpstr>
      <vt:lpstr>Roboto Medium</vt:lpstr>
      <vt:lpstr>Times New Roman</vt:lpstr>
      <vt:lpstr>Wingdings</vt:lpstr>
      <vt:lpstr>Zapf Dingbats</vt:lpstr>
      <vt:lpstr>1_MYC White background</vt:lpstr>
      <vt:lpstr>1_Cover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Data Collection Mobility survey design</dc:title>
  <dc:creator>Markus D. Delfs</dc:creator>
  <cp:lastModifiedBy>Nicolas Cruz</cp:lastModifiedBy>
  <cp:revision>1</cp:revision>
  <dcterms:created xsi:type="dcterms:W3CDTF">2019-01-03T13:45:23Z</dcterms:created>
  <dcterms:modified xsi:type="dcterms:W3CDTF">2022-11-03T13:55:38Z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0x010100D32EFA033A004245BFF33022747422D7</vt:lpwstr>
  </property>
  <property fmtid="{D5CDD505-2E9C-101B-9397-08002B2CF9AE}" pid="3" name="MediaServiceImageTags">
    <vt:lpwstr/>
  </property>
</Properties>
</file>