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 id="2147483663" r:id="rId5"/>
    <p:sldMasterId id="2147483729" r:id="rId6"/>
  </p:sldMasterIdLst>
  <p:notesMasterIdLst>
    <p:notesMasterId r:id="rId21"/>
  </p:notesMasterIdLst>
  <p:sldIdLst>
    <p:sldId id="364" r:id="rId7"/>
    <p:sldId id="337" r:id="rId8"/>
    <p:sldId id="355" r:id="rId9"/>
    <p:sldId id="357" r:id="rId10"/>
    <p:sldId id="359" r:id="rId11"/>
    <p:sldId id="358" r:id="rId12"/>
    <p:sldId id="365" r:id="rId13"/>
    <p:sldId id="366" r:id="rId14"/>
    <p:sldId id="347" r:id="rId15"/>
    <p:sldId id="367" r:id="rId16"/>
    <p:sldId id="368" r:id="rId17"/>
    <p:sldId id="369" r:id="rId18"/>
    <p:sldId id="370"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1D1"/>
    <a:srgbClr val="9E2986"/>
    <a:srgbClr val="FFFFFF"/>
    <a:srgbClr val="B460A3"/>
    <a:srgbClr val="CBA7C4"/>
    <a:srgbClr val="9E6793"/>
    <a:srgbClr val="B47FAA"/>
    <a:srgbClr val="1A7D93"/>
    <a:srgbClr val="57B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A294D-EDC5-4C57-8783-9B9FB2966BDB}" v="764" dt="2022-07-05T08:19:39.326"/>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Tanzarella" userId="0f01d641-43d0-4263-ada1-cfa72f1fa279" providerId="ADAL" clId="{F91E2D50-9963-4761-A8DC-6E4CED6AF115}"/>
    <pc:docChg chg="undo custSel delSld modSld">
      <pc:chgData name="Elena Tanzarella" userId="0f01d641-43d0-4263-ada1-cfa72f1fa279" providerId="ADAL" clId="{F91E2D50-9963-4761-A8DC-6E4CED6AF115}" dt="2022-04-07T15:39:22.405" v="92" actId="2711"/>
      <pc:docMkLst>
        <pc:docMk/>
      </pc:docMkLst>
      <pc:sldChg chg="del">
        <pc:chgData name="Elena Tanzarella" userId="0f01d641-43d0-4263-ada1-cfa72f1fa279" providerId="ADAL" clId="{F91E2D50-9963-4761-A8DC-6E4CED6AF115}" dt="2022-04-07T15:38:28.253" v="73" actId="47"/>
        <pc:sldMkLst>
          <pc:docMk/>
          <pc:sldMk cId="2339076347" sldId="326"/>
        </pc:sldMkLst>
      </pc:sldChg>
      <pc:sldChg chg="modSp mod">
        <pc:chgData name="Elena Tanzarella" userId="0f01d641-43d0-4263-ada1-cfa72f1fa279" providerId="ADAL" clId="{F91E2D50-9963-4761-A8DC-6E4CED6AF115}" dt="2022-04-07T15:38:38.534" v="75" actId="122"/>
        <pc:sldMkLst>
          <pc:docMk/>
          <pc:sldMk cId="1851076331" sldId="337"/>
        </pc:sldMkLst>
        <pc:spChg chg="mod">
          <ac:chgData name="Elena Tanzarella" userId="0f01d641-43d0-4263-ada1-cfa72f1fa279" providerId="ADAL" clId="{F91E2D50-9963-4761-A8DC-6E4CED6AF115}" dt="2022-04-07T15:38:38.534" v="75" actId="122"/>
          <ac:spMkLst>
            <pc:docMk/>
            <pc:sldMk cId="1851076331" sldId="337"/>
            <ac:spMk id="2" creationId="{34568F9E-CB97-400A-995A-D99992C16D10}"/>
          </ac:spMkLst>
        </pc:spChg>
        <pc:spChg chg="mod">
          <ac:chgData name="Elena Tanzarella" userId="0f01d641-43d0-4263-ada1-cfa72f1fa279" providerId="ADAL" clId="{F91E2D50-9963-4761-A8DC-6E4CED6AF115}" dt="2022-04-07T15:38:36.918" v="74" actId="122"/>
          <ac:spMkLst>
            <pc:docMk/>
            <pc:sldMk cId="1851076331" sldId="337"/>
            <ac:spMk id="4" creationId="{F10A4255-9312-47C1-88AC-4382056FE4D1}"/>
          </ac:spMkLst>
        </pc:spChg>
      </pc:sldChg>
      <pc:sldChg chg="modSp mod">
        <pc:chgData name="Elena Tanzarella" userId="0f01d641-43d0-4263-ada1-cfa72f1fa279" providerId="ADAL" clId="{F91E2D50-9963-4761-A8DC-6E4CED6AF115}" dt="2022-04-07T15:36:18.093" v="58" actId="1076"/>
        <pc:sldMkLst>
          <pc:docMk/>
          <pc:sldMk cId="1012267484" sldId="347"/>
        </pc:sldMkLst>
        <pc:spChg chg="mod">
          <ac:chgData name="Elena Tanzarella" userId="0f01d641-43d0-4263-ada1-cfa72f1fa279" providerId="ADAL" clId="{F91E2D50-9963-4761-A8DC-6E4CED6AF115}" dt="2022-04-07T15:36:18.093" v="58" actId="1076"/>
          <ac:spMkLst>
            <pc:docMk/>
            <pc:sldMk cId="1012267484" sldId="347"/>
            <ac:spMk id="2" creationId="{3BB30C85-05C9-4ACC-A82D-9F8A797000BE}"/>
          </ac:spMkLst>
        </pc:spChg>
      </pc:sldChg>
      <pc:sldChg chg="modSp mod">
        <pc:chgData name="Elena Tanzarella" userId="0f01d641-43d0-4263-ada1-cfa72f1fa279" providerId="ADAL" clId="{F91E2D50-9963-4761-A8DC-6E4CED6AF115}" dt="2022-04-07T15:34:14.490" v="33" actId="1076"/>
        <pc:sldMkLst>
          <pc:docMk/>
          <pc:sldMk cId="3615118164" sldId="355"/>
        </pc:sldMkLst>
        <pc:spChg chg="mod">
          <ac:chgData name="Elena Tanzarella" userId="0f01d641-43d0-4263-ada1-cfa72f1fa279" providerId="ADAL" clId="{F91E2D50-9963-4761-A8DC-6E4CED6AF115}" dt="2022-04-07T15:34:14.490" v="33" actId="1076"/>
          <ac:spMkLst>
            <pc:docMk/>
            <pc:sldMk cId="3615118164" sldId="355"/>
            <ac:spMk id="2" creationId="{677C97B9-B9CB-4A7B-987E-A05FD538A8DD}"/>
          </ac:spMkLst>
        </pc:spChg>
      </pc:sldChg>
      <pc:sldChg chg="modSp mod">
        <pc:chgData name="Elena Tanzarella" userId="0f01d641-43d0-4263-ada1-cfa72f1fa279" providerId="ADAL" clId="{F91E2D50-9963-4761-A8DC-6E4CED6AF115}" dt="2022-04-07T15:39:22.405" v="92" actId="2711"/>
        <pc:sldMkLst>
          <pc:docMk/>
          <pc:sldMk cId="3862069679" sldId="357"/>
        </pc:sldMkLst>
        <pc:spChg chg="mod">
          <ac:chgData name="Elena Tanzarella" userId="0f01d641-43d0-4263-ada1-cfa72f1fa279" providerId="ADAL" clId="{F91E2D50-9963-4761-A8DC-6E4CED6AF115}" dt="2022-04-07T15:39:22.405" v="92" actId="2711"/>
          <ac:spMkLst>
            <pc:docMk/>
            <pc:sldMk cId="3862069679" sldId="357"/>
            <ac:spMk id="4" creationId="{FBC61F75-4315-427D-9EE5-5DC7CE703210}"/>
          </ac:spMkLst>
        </pc:spChg>
        <pc:spChg chg="mod">
          <ac:chgData name="Elena Tanzarella" userId="0f01d641-43d0-4263-ada1-cfa72f1fa279" providerId="ADAL" clId="{F91E2D50-9963-4761-A8DC-6E4CED6AF115}" dt="2022-04-07T15:34:48.307" v="36" actId="14100"/>
          <ac:spMkLst>
            <pc:docMk/>
            <pc:sldMk cId="3862069679" sldId="357"/>
            <ac:spMk id="58" creationId="{0A5CA654-96F2-4912-A062-454BFF8A9126}"/>
          </ac:spMkLst>
        </pc:spChg>
        <pc:picChg chg="mod">
          <ac:chgData name="Elena Tanzarella" userId="0f01d641-43d0-4263-ada1-cfa72f1fa279" providerId="ADAL" clId="{F91E2D50-9963-4761-A8DC-6E4CED6AF115}" dt="2022-04-07T15:39:16.245" v="91" actId="1076"/>
          <ac:picMkLst>
            <pc:docMk/>
            <pc:sldMk cId="3862069679" sldId="357"/>
            <ac:picMk id="44" creationId="{67AE9425-D23B-4635-BC2F-92A509FAF529}"/>
          </ac:picMkLst>
        </pc:picChg>
        <pc:picChg chg="mod">
          <ac:chgData name="Elena Tanzarella" userId="0f01d641-43d0-4263-ada1-cfa72f1fa279" providerId="ADAL" clId="{F91E2D50-9963-4761-A8DC-6E4CED6AF115}" dt="2022-04-07T15:39:15.484" v="89" actId="1076"/>
          <ac:picMkLst>
            <pc:docMk/>
            <pc:sldMk cId="3862069679" sldId="357"/>
            <ac:picMk id="45" creationId="{83C69FB3-B4AF-4492-82A4-97A1988C260F}"/>
          </ac:picMkLst>
        </pc:picChg>
        <pc:picChg chg="mod">
          <ac:chgData name="Elena Tanzarella" userId="0f01d641-43d0-4263-ada1-cfa72f1fa279" providerId="ADAL" clId="{F91E2D50-9963-4761-A8DC-6E4CED6AF115}" dt="2022-04-07T15:39:13.669" v="84" actId="1076"/>
          <ac:picMkLst>
            <pc:docMk/>
            <pc:sldMk cId="3862069679" sldId="357"/>
            <ac:picMk id="49" creationId="{1962BC5D-0F7A-4690-922B-33FC88C8C9B1}"/>
          </ac:picMkLst>
        </pc:picChg>
        <pc:picChg chg="mod">
          <ac:chgData name="Elena Tanzarella" userId="0f01d641-43d0-4263-ada1-cfa72f1fa279" providerId="ADAL" clId="{F91E2D50-9963-4761-A8DC-6E4CED6AF115}" dt="2022-04-07T15:39:15.869" v="90" actId="1076"/>
          <ac:picMkLst>
            <pc:docMk/>
            <pc:sldMk cId="3862069679" sldId="357"/>
            <ac:picMk id="55" creationId="{737AF05A-369F-45FD-98CA-F4B17CC52717}"/>
          </ac:picMkLst>
        </pc:picChg>
        <pc:picChg chg="mod">
          <ac:chgData name="Elena Tanzarella" userId="0f01d641-43d0-4263-ada1-cfa72f1fa279" providerId="ADAL" clId="{F91E2D50-9963-4761-A8DC-6E4CED6AF115}" dt="2022-04-07T15:34:43.803" v="35" actId="14100"/>
          <ac:picMkLst>
            <pc:docMk/>
            <pc:sldMk cId="3862069679" sldId="357"/>
            <ac:picMk id="57" creationId="{982BF408-2482-4249-9DBB-7C5E99DD0B3E}"/>
          </ac:picMkLst>
        </pc:picChg>
      </pc:sldChg>
      <pc:sldChg chg="modSp mod">
        <pc:chgData name="Elena Tanzarella" userId="0f01d641-43d0-4263-ada1-cfa72f1fa279" providerId="ADAL" clId="{F91E2D50-9963-4761-A8DC-6E4CED6AF115}" dt="2022-04-07T15:35:50.493" v="54" actId="14100"/>
        <pc:sldMkLst>
          <pc:docMk/>
          <pc:sldMk cId="1078904285" sldId="358"/>
        </pc:sldMkLst>
        <pc:picChg chg="mod">
          <ac:chgData name="Elena Tanzarella" userId="0f01d641-43d0-4263-ada1-cfa72f1fa279" providerId="ADAL" clId="{F91E2D50-9963-4761-A8DC-6E4CED6AF115}" dt="2022-04-07T15:35:50.493" v="54" actId="14100"/>
          <ac:picMkLst>
            <pc:docMk/>
            <pc:sldMk cId="1078904285" sldId="358"/>
            <ac:picMk id="11" creationId="{6D85F9CA-5529-489C-8D0D-14BFCADDB910}"/>
          </ac:picMkLst>
        </pc:picChg>
      </pc:sldChg>
      <pc:sldChg chg="modSp mod">
        <pc:chgData name="Elena Tanzarella" userId="0f01d641-43d0-4263-ada1-cfa72f1fa279" providerId="ADAL" clId="{F91E2D50-9963-4761-A8DC-6E4CED6AF115}" dt="2022-04-07T15:35:12.275" v="40" actId="14100"/>
        <pc:sldMkLst>
          <pc:docMk/>
          <pc:sldMk cId="2058179676" sldId="359"/>
        </pc:sldMkLst>
        <pc:spChg chg="mod">
          <ac:chgData name="Elena Tanzarella" userId="0f01d641-43d0-4263-ada1-cfa72f1fa279" providerId="ADAL" clId="{F91E2D50-9963-4761-A8DC-6E4CED6AF115}" dt="2022-04-07T15:35:12.275" v="40" actId="14100"/>
          <ac:spMkLst>
            <pc:docMk/>
            <pc:sldMk cId="2058179676" sldId="359"/>
            <ac:spMk id="2" creationId="{EA3D452A-132B-412C-BC74-9012C1487062}"/>
          </ac:spMkLst>
        </pc:spChg>
        <pc:spChg chg="mod">
          <ac:chgData name="Elena Tanzarella" userId="0f01d641-43d0-4263-ada1-cfa72f1fa279" providerId="ADAL" clId="{F91E2D50-9963-4761-A8DC-6E4CED6AF115}" dt="2022-04-07T15:35:08.445" v="39" actId="14100"/>
          <ac:spMkLst>
            <pc:docMk/>
            <pc:sldMk cId="2058179676" sldId="359"/>
            <ac:spMk id="5" creationId="{35CA166D-5468-4C13-BC3B-B3DF8B8F9832}"/>
          </ac:spMkLst>
        </pc:spChg>
      </pc:sldChg>
      <pc:sldChg chg="modSp mod">
        <pc:chgData name="Elena Tanzarella" userId="0f01d641-43d0-4263-ada1-cfa72f1fa279" providerId="ADAL" clId="{F91E2D50-9963-4761-A8DC-6E4CED6AF115}" dt="2022-04-07T15:37:46.932" v="69" actId="2711"/>
        <pc:sldMkLst>
          <pc:docMk/>
          <pc:sldMk cId="4173241723" sldId="363"/>
        </pc:sldMkLst>
        <pc:spChg chg="mod">
          <ac:chgData name="Elena Tanzarella" userId="0f01d641-43d0-4263-ada1-cfa72f1fa279" providerId="ADAL" clId="{F91E2D50-9963-4761-A8DC-6E4CED6AF115}" dt="2022-04-07T15:37:46.932" v="69" actId="2711"/>
          <ac:spMkLst>
            <pc:docMk/>
            <pc:sldMk cId="4173241723" sldId="363"/>
            <ac:spMk id="4" creationId="{AA32FABE-55E6-4B8F-9D39-DA0245803DBB}"/>
          </ac:spMkLst>
        </pc:spChg>
      </pc:sldChg>
      <pc:sldChg chg="modSp mod">
        <pc:chgData name="Elena Tanzarella" userId="0f01d641-43d0-4263-ada1-cfa72f1fa279" providerId="ADAL" clId="{F91E2D50-9963-4761-A8DC-6E4CED6AF115}" dt="2022-04-07T15:33:25.142" v="25" actId="20577"/>
        <pc:sldMkLst>
          <pc:docMk/>
          <pc:sldMk cId="2106243226" sldId="364"/>
        </pc:sldMkLst>
        <pc:spChg chg="mod">
          <ac:chgData name="Elena Tanzarella" userId="0f01d641-43d0-4263-ada1-cfa72f1fa279" providerId="ADAL" clId="{F91E2D50-9963-4761-A8DC-6E4CED6AF115}" dt="2022-04-07T15:33:19.330" v="21" actId="403"/>
          <ac:spMkLst>
            <pc:docMk/>
            <pc:sldMk cId="2106243226" sldId="364"/>
            <ac:spMk id="2" creationId="{B3973851-E9D2-4DD5-9413-4CB5D3E4F84E}"/>
          </ac:spMkLst>
        </pc:spChg>
        <pc:spChg chg="mod">
          <ac:chgData name="Elena Tanzarella" userId="0f01d641-43d0-4263-ada1-cfa72f1fa279" providerId="ADAL" clId="{F91E2D50-9963-4761-A8DC-6E4CED6AF115}" dt="2022-04-07T15:33:25.142" v="25" actId="20577"/>
          <ac:spMkLst>
            <pc:docMk/>
            <pc:sldMk cId="2106243226" sldId="364"/>
            <ac:spMk id="4" creationId="{C7AC794A-CC6C-43D5-99CC-FABC9F09D7A7}"/>
          </ac:spMkLst>
        </pc:spChg>
      </pc:sldChg>
      <pc:sldChg chg="modSp mod">
        <pc:chgData name="Elena Tanzarella" userId="0f01d641-43d0-4263-ada1-cfa72f1fa279" providerId="ADAL" clId="{F91E2D50-9963-4761-A8DC-6E4CED6AF115}" dt="2022-04-07T15:35:46.915" v="50" actId="14100"/>
        <pc:sldMkLst>
          <pc:docMk/>
          <pc:sldMk cId="70572755" sldId="365"/>
        </pc:sldMkLst>
        <pc:picChg chg="mod">
          <ac:chgData name="Elena Tanzarella" userId="0f01d641-43d0-4263-ada1-cfa72f1fa279" providerId="ADAL" clId="{F91E2D50-9963-4761-A8DC-6E4CED6AF115}" dt="2022-04-07T15:35:46.915" v="50" actId="14100"/>
          <ac:picMkLst>
            <pc:docMk/>
            <pc:sldMk cId="70572755" sldId="365"/>
            <ac:picMk id="6" creationId="{288D1EF5-FC31-42D8-A2C9-7D5C83843A38}"/>
          </ac:picMkLst>
        </pc:picChg>
      </pc:sldChg>
      <pc:sldChg chg="modSp mod">
        <pc:chgData name="Elena Tanzarella" userId="0f01d641-43d0-4263-ada1-cfa72f1fa279" providerId="ADAL" clId="{F91E2D50-9963-4761-A8DC-6E4CED6AF115}" dt="2022-04-07T15:35:57.220" v="55" actId="2711"/>
        <pc:sldMkLst>
          <pc:docMk/>
          <pc:sldMk cId="3516970848" sldId="366"/>
        </pc:sldMkLst>
        <pc:spChg chg="mod">
          <ac:chgData name="Elena Tanzarella" userId="0f01d641-43d0-4263-ada1-cfa72f1fa279" providerId="ADAL" clId="{F91E2D50-9963-4761-A8DC-6E4CED6AF115}" dt="2022-04-07T15:35:57.220" v="55" actId="2711"/>
          <ac:spMkLst>
            <pc:docMk/>
            <pc:sldMk cId="3516970848" sldId="366"/>
            <ac:spMk id="6" creationId="{A9D70DE8-AB94-4987-8797-610AEEA55461}"/>
          </ac:spMkLst>
        </pc:spChg>
      </pc:sldChg>
      <pc:sldChg chg="addSp modSp mod modAnim">
        <pc:chgData name="Elena Tanzarella" userId="0f01d641-43d0-4263-ada1-cfa72f1fa279" providerId="ADAL" clId="{F91E2D50-9963-4761-A8DC-6E4CED6AF115}" dt="2022-04-07T15:36:47.183" v="61"/>
        <pc:sldMkLst>
          <pc:docMk/>
          <pc:sldMk cId="1814227170" sldId="367"/>
        </pc:sldMkLst>
        <pc:spChg chg="add mod">
          <ac:chgData name="Elena Tanzarella" userId="0f01d641-43d0-4263-ada1-cfa72f1fa279" providerId="ADAL" clId="{F91E2D50-9963-4761-A8DC-6E4CED6AF115}" dt="2022-04-07T15:32:23.526" v="12" actId="2711"/>
          <ac:spMkLst>
            <pc:docMk/>
            <pc:sldMk cId="1814227170" sldId="367"/>
            <ac:spMk id="2" creationId="{500788C8-D1BD-47A0-BB3A-6194446BAAEA}"/>
          </ac:spMkLst>
        </pc:spChg>
        <pc:picChg chg="mod">
          <ac:chgData name="Elena Tanzarella" userId="0f01d641-43d0-4263-ada1-cfa72f1fa279" providerId="ADAL" clId="{F91E2D50-9963-4761-A8DC-6E4CED6AF115}" dt="2022-04-07T15:32:09.809" v="10" actId="1076"/>
          <ac:picMkLst>
            <pc:docMk/>
            <pc:sldMk cId="1814227170" sldId="367"/>
            <ac:picMk id="6" creationId="{0294A7EF-C709-47B6-B3DF-C19487E29E1E}"/>
          </ac:picMkLst>
        </pc:picChg>
      </pc:sldChg>
      <pc:sldChg chg="addSp modSp modAnim">
        <pc:chgData name="Elena Tanzarella" userId="0f01d641-43d0-4263-ada1-cfa72f1fa279" providerId="ADAL" clId="{F91E2D50-9963-4761-A8DC-6E4CED6AF115}" dt="2022-04-07T15:36:59.171" v="64"/>
        <pc:sldMkLst>
          <pc:docMk/>
          <pc:sldMk cId="2824223585" sldId="368"/>
        </pc:sldMkLst>
        <pc:spChg chg="add mod">
          <ac:chgData name="Elena Tanzarella" userId="0f01d641-43d0-4263-ada1-cfa72f1fa279" providerId="ADAL" clId="{F91E2D50-9963-4761-A8DC-6E4CED6AF115}" dt="2022-04-07T15:32:39.668" v="14" actId="1076"/>
          <ac:spMkLst>
            <pc:docMk/>
            <pc:sldMk cId="2824223585" sldId="368"/>
            <ac:spMk id="3" creationId="{7BC3F9B5-5CDA-48AF-B014-0E7A9A7C758B}"/>
          </ac:spMkLst>
        </pc:spChg>
      </pc:sldChg>
      <pc:sldChg chg="modAnim">
        <pc:chgData name="Elena Tanzarella" userId="0f01d641-43d0-4263-ada1-cfa72f1fa279" providerId="ADAL" clId="{F91E2D50-9963-4761-A8DC-6E4CED6AF115}" dt="2022-04-07T15:37:15.039" v="67"/>
        <pc:sldMkLst>
          <pc:docMk/>
          <pc:sldMk cId="5819940" sldId="369"/>
        </pc:sldMkLst>
      </pc:sldChg>
      <pc:sldChg chg="modSp mod">
        <pc:chgData name="Elena Tanzarella" userId="0f01d641-43d0-4263-ada1-cfa72f1fa279" providerId="ADAL" clId="{F91E2D50-9963-4761-A8DC-6E4CED6AF115}" dt="2022-04-07T15:38:17.221" v="72" actId="1076"/>
        <pc:sldMkLst>
          <pc:docMk/>
          <pc:sldMk cId="2736095372" sldId="370"/>
        </pc:sldMkLst>
        <pc:spChg chg="mod">
          <ac:chgData name="Elena Tanzarella" userId="0f01d641-43d0-4263-ada1-cfa72f1fa279" providerId="ADAL" clId="{F91E2D50-9963-4761-A8DC-6E4CED6AF115}" dt="2022-04-07T15:38:17.221" v="72" actId="1076"/>
          <ac:spMkLst>
            <pc:docMk/>
            <pc:sldMk cId="2736095372" sldId="370"/>
            <ac:spMk id="6" creationId="{DC1ADC66-62CA-4B67-95AB-EFB56F45DDC8}"/>
          </ac:spMkLst>
        </pc:spChg>
        <pc:spChg chg="mod">
          <ac:chgData name="Elena Tanzarella" userId="0f01d641-43d0-4263-ada1-cfa72f1fa279" providerId="ADAL" clId="{F91E2D50-9963-4761-A8DC-6E4CED6AF115}" dt="2022-04-07T15:38:14.367" v="71" actId="20578"/>
          <ac:spMkLst>
            <pc:docMk/>
            <pc:sldMk cId="2736095372" sldId="370"/>
            <ac:spMk id="7" creationId="{8218C8D3-CBB6-4C23-9C49-ED17DA971D25}"/>
          </ac:spMkLst>
        </pc:spChg>
      </pc:sldChg>
    </pc:docChg>
  </pc:docChgLst>
  <pc:docChgLst>
    <pc:chgData name="Elena Tanzarella" userId="S::elena.tanzarella_mobiliseyourcity.net#ext#@gizonline.onmicrosoft.com::1bb11e8f-67a5-47af-8e32-a84cd88c1597" providerId="AD" clId="Web-{F4661787-13C5-8759-6D1A-852247ED3EB3}"/>
    <pc:docChg chg="modSld">
      <pc:chgData name="Elena Tanzarella" userId="S::elena.tanzarella_mobiliseyourcity.net#ext#@gizonline.onmicrosoft.com::1bb11e8f-67a5-47af-8e32-a84cd88c1597" providerId="AD" clId="Web-{F4661787-13C5-8759-6D1A-852247ED3EB3}" dt="2022-04-15T08:36:30.260" v="1" actId="1076"/>
      <pc:docMkLst>
        <pc:docMk/>
      </pc:docMkLst>
      <pc:sldChg chg="modSp">
        <pc:chgData name="Elena Tanzarella" userId="S::elena.tanzarella_mobiliseyourcity.net#ext#@gizonline.onmicrosoft.com::1bb11e8f-67a5-47af-8e32-a84cd88c1597" providerId="AD" clId="Web-{F4661787-13C5-8759-6D1A-852247ED3EB3}" dt="2022-04-15T08:36:30.260" v="1" actId="1076"/>
        <pc:sldMkLst>
          <pc:docMk/>
          <pc:sldMk cId="2824223585" sldId="368"/>
        </pc:sldMkLst>
        <pc:spChg chg="mod">
          <ac:chgData name="Elena Tanzarella" userId="S::elena.tanzarella_mobiliseyourcity.net#ext#@gizonline.onmicrosoft.com::1bb11e8f-67a5-47af-8e32-a84cd88c1597" providerId="AD" clId="Web-{F4661787-13C5-8759-6D1A-852247ED3EB3}" dt="2022-04-15T08:36:30.260" v="1" actId="1076"/>
          <ac:spMkLst>
            <pc:docMk/>
            <pc:sldMk cId="2824223585" sldId="368"/>
            <ac:spMk id="3" creationId="{7BC3F9B5-5CDA-48AF-B014-0E7A9A7C758B}"/>
          </ac:spMkLst>
        </pc:spChg>
        <pc:picChg chg="mod">
          <ac:chgData name="Elena Tanzarella" userId="S::elena.tanzarella_mobiliseyourcity.net#ext#@gizonline.onmicrosoft.com::1bb11e8f-67a5-47af-8e32-a84cd88c1597" providerId="AD" clId="Web-{F4661787-13C5-8759-6D1A-852247ED3EB3}" dt="2022-04-15T08:35:44.366" v="0"/>
          <ac:picMkLst>
            <pc:docMk/>
            <pc:sldMk cId="2824223585" sldId="368"/>
            <ac:picMk id="6" creationId="{4F6DB7D9-6E12-479D-AD9C-77EFA25D3D3F}"/>
          </ac:picMkLst>
        </pc:picChg>
      </pc:sldChg>
    </pc:docChg>
  </pc:docChgLst>
  <pc:docChgLst>
    <pc:chgData name="Elena Tanzarella" userId="0f01d641-43d0-4263-ada1-cfa72f1fa279" providerId="ADAL" clId="{CA5A294D-EDC5-4C57-8783-9B9FB2966BDB}"/>
    <pc:docChg chg="undo custSel modSld">
      <pc:chgData name="Elena Tanzarella" userId="0f01d641-43d0-4263-ada1-cfa72f1fa279" providerId="ADAL" clId="{CA5A294D-EDC5-4C57-8783-9B9FB2966BDB}" dt="2022-07-05T08:19:39.326" v="1866" actId="1038"/>
      <pc:docMkLst>
        <pc:docMk/>
      </pc:docMkLst>
      <pc:sldChg chg="addSp delSp modSp mod">
        <pc:chgData name="Elena Tanzarella" userId="0f01d641-43d0-4263-ada1-cfa72f1fa279" providerId="ADAL" clId="{CA5A294D-EDC5-4C57-8783-9B9FB2966BDB}" dt="2022-07-05T08:19:39.326" v="1866" actId="1038"/>
        <pc:sldMkLst>
          <pc:docMk/>
          <pc:sldMk cId="3862069679" sldId="357"/>
        </pc:sldMkLst>
        <pc:spChg chg="mod">
          <ac:chgData name="Elena Tanzarella" userId="0f01d641-43d0-4263-ada1-cfa72f1fa279" providerId="ADAL" clId="{CA5A294D-EDC5-4C57-8783-9B9FB2966BDB}" dt="2022-07-05T08:16:49.880" v="1653" actId="1036"/>
          <ac:spMkLst>
            <pc:docMk/>
            <pc:sldMk cId="3862069679" sldId="357"/>
            <ac:spMk id="34" creationId="{7565CDBF-CB82-4439-831F-46E8E4A2B0D0}"/>
          </ac:spMkLst>
        </pc:spChg>
        <pc:spChg chg="mod">
          <ac:chgData name="Elena Tanzarella" userId="0f01d641-43d0-4263-ada1-cfa72f1fa279" providerId="ADAL" clId="{CA5A294D-EDC5-4C57-8783-9B9FB2966BDB}" dt="2022-07-05T08:17:15.397" v="1677" actId="1036"/>
          <ac:spMkLst>
            <pc:docMk/>
            <pc:sldMk cId="3862069679" sldId="357"/>
            <ac:spMk id="35" creationId="{6DD590AF-A493-4B2D-B85E-F5DCA67D7A46}"/>
          </ac:spMkLst>
        </pc:spChg>
        <pc:spChg chg="mod">
          <ac:chgData name="Elena Tanzarella" userId="0f01d641-43d0-4263-ada1-cfa72f1fa279" providerId="ADAL" clId="{CA5A294D-EDC5-4C57-8783-9B9FB2966BDB}" dt="2022-07-05T08:17:22.576" v="1687" actId="1035"/>
          <ac:spMkLst>
            <pc:docMk/>
            <pc:sldMk cId="3862069679" sldId="357"/>
            <ac:spMk id="36" creationId="{19ED3D5D-D106-45EC-ADC0-3E4462FF4492}"/>
          </ac:spMkLst>
        </pc:spChg>
        <pc:spChg chg="mod">
          <ac:chgData name="Elena Tanzarella" userId="0f01d641-43d0-4263-ada1-cfa72f1fa279" providerId="ADAL" clId="{CA5A294D-EDC5-4C57-8783-9B9FB2966BDB}" dt="2022-07-05T08:18:12.967" v="1722" actId="1036"/>
          <ac:spMkLst>
            <pc:docMk/>
            <pc:sldMk cId="3862069679" sldId="357"/>
            <ac:spMk id="37" creationId="{2C5C3491-F5F8-4B7D-A73E-0080199417CF}"/>
          </ac:spMkLst>
        </pc:spChg>
        <pc:spChg chg="del mod">
          <ac:chgData name="Elena Tanzarella" userId="0f01d641-43d0-4263-ada1-cfa72f1fa279" providerId="ADAL" clId="{CA5A294D-EDC5-4C57-8783-9B9FB2966BDB}" dt="2022-07-05T08:12:57.205" v="1289" actId="478"/>
          <ac:spMkLst>
            <pc:docMk/>
            <pc:sldMk cId="3862069679" sldId="357"/>
            <ac:spMk id="58" creationId="{0A5CA654-96F2-4912-A062-454BFF8A9126}"/>
          </ac:spMkLst>
        </pc:spChg>
        <pc:picChg chg="add del mod">
          <ac:chgData name="Elena Tanzarella" userId="0f01d641-43d0-4263-ada1-cfa72f1fa279" providerId="ADAL" clId="{CA5A294D-EDC5-4C57-8783-9B9FB2966BDB}" dt="2022-07-05T08:01:38.512" v="146"/>
          <ac:picMkLst>
            <pc:docMk/>
            <pc:sldMk cId="3862069679" sldId="357"/>
            <ac:picMk id="3" creationId="{62CA7596-DE9A-86DD-3095-7408876B0582}"/>
          </ac:picMkLst>
        </pc:picChg>
        <pc:picChg chg="add mod">
          <ac:chgData name="Elena Tanzarella" userId="0f01d641-43d0-4263-ada1-cfa72f1fa279" providerId="ADAL" clId="{CA5A294D-EDC5-4C57-8783-9B9FB2966BDB}" dt="2022-07-05T08:19:38.350" v="1864" actId="1037"/>
          <ac:picMkLst>
            <pc:docMk/>
            <pc:sldMk cId="3862069679" sldId="357"/>
            <ac:picMk id="6" creationId="{96403C99-B9ED-58D9-079E-921B9BC3391E}"/>
          </ac:picMkLst>
        </pc:picChg>
        <pc:picChg chg="add mod">
          <ac:chgData name="Elena Tanzarella" userId="0f01d641-43d0-4263-ada1-cfa72f1fa279" providerId="ADAL" clId="{CA5A294D-EDC5-4C57-8783-9B9FB2966BDB}" dt="2022-07-05T08:18:12.967" v="1722" actId="1036"/>
          <ac:picMkLst>
            <pc:docMk/>
            <pc:sldMk cId="3862069679" sldId="357"/>
            <ac:picMk id="33" creationId="{13B4903F-BE32-A84A-2135-28960E6C4E52}"/>
          </ac:picMkLst>
        </pc:picChg>
        <pc:picChg chg="mod">
          <ac:chgData name="Elena Tanzarella" userId="0f01d641-43d0-4263-ada1-cfa72f1fa279" providerId="ADAL" clId="{CA5A294D-EDC5-4C57-8783-9B9FB2966BDB}" dt="2022-07-05T08:19:39.326" v="1866" actId="1038"/>
          <ac:picMkLst>
            <pc:docMk/>
            <pc:sldMk cId="3862069679" sldId="357"/>
            <ac:picMk id="38" creationId="{98F01822-812A-4EA7-B966-6E6C9C26D9FD}"/>
          </ac:picMkLst>
        </pc:picChg>
        <pc:picChg chg="mod">
          <ac:chgData name="Elena Tanzarella" userId="0f01d641-43d0-4263-ada1-cfa72f1fa279" providerId="ADAL" clId="{CA5A294D-EDC5-4C57-8783-9B9FB2966BDB}" dt="2022-07-05T08:19:36.903" v="1862" actId="1038"/>
          <ac:picMkLst>
            <pc:docMk/>
            <pc:sldMk cId="3862069679" sldId="357"/>
            <ac:picMk id="39" creationId="{39750470-5467-4309-8816-E86251663AFA}"/>
          </ac:picMkLst>
        </pc:picChg>
        <pc:picChg chg="mod">
          <ac:chgData name="Elena Tanzarella" userId="0f01d641-43d0-4263-ada1-cfa72f1fa279" providerId="ADAL" clId="{CA5A294D-EDC5-4C57-8783-9B9FB2966BDB}" dt="2022-07-05T08:16:49.880" v="1653" actId="1036"/>
          <ac:picMkLst>
            <pc:docMk/>
            <pc:sldMk cId="3862069679" sldId="357"/>
            <ac:picMk id="40" creationId="{F7EAB0FB-DA77-41F7-B9EC-23EFCC44353A}"/>
          </ac:picMkLst>
        </pc:picChg>
        <pc:picChg chg="mod">
          <ac:chgData name="Elena Tanzarella" userId="0f01d641-43d0-4263-ada1-cfa72f1fa279" providerId="ADAL" clId="{CA5A294D-EDC5-4C57-8783-9B9FB2966BDB}" dt="2022-07-05T08:16:49.880" v="1653" actId="1036"/>
          <ac:picMkLst>
            <pc:docMk/>
            <pc:sldMk cId="3862069679" sldId="357"/>
            <ac:picMk id="41" creationId="{2989BEE2-E0DF-4E1C-A5FD-CC92EF47F011}"/>
          </ac:picMkLst>
        </pc:picChg>
        <pc:picChg chg="del mod">
          <ac:chgData name="Elena Tanzarella" userId="0f01d641-43d0-4263-ada1-cfa72f1fa279" providerId="ADAL" clId="{CA5A294D-EDC5-4C57-8783-9B9FB2966BDB}" dt="2022-07-05T08:16:11.557" v="1612" actId="478"/>
          <ac:picMkLst>
            <pc:docMk/>
            <pc:sldMk cId="3862069679" sldId="357"/>
            <ac:picMk id="42" creationId="{C6090A30-1D1F-44E2-8D4F-4A2F190528CA}"/>
          </ac:picMkLst>
        </pc:picChg>
        <pc:picChg chg="mod">
          <ac:chgData name="Elena Tanzarella" userId="0f01d641-43d0-4263-ada1-cfa72f1fa279" providerId="ADAL" clId="{CA5A294D-EDC5-4C57-8783-9B9FB2966BDB}" dt="2022-07-05T08:17:15.397" v="1677" actId="1036"/>
          <ac:picMkLst>
            <pc:docMk/>
            <pc:sldMk cId="3862069679" sldId="357"/>
            <ac:picMk id="43" creationId="{BE50A027-F3F9-4DDD-8530-3E278ADC3CDB}"/>
          </ac:picMkLst>
        </pc:picChg>
        <pc:picChg chg="mod">
          <ac:chgData name="Elena Tanzarella" userId="0f01d641-43d0-4263-ada1-cfa72f1fa279" providerId="ADAL" clId="{CA5A294D-EDC5-4C57-8783-9B9FB2966BDB}" dt="2022-07-05T08:17:15.397" v="1677" actId="1036"/>
          <ac:picMkLst>
            <pc:docMk/>
            <pc:sldMk cId="3862069679" sldId="357"/>
            <ac:picMk id="44" creationId="{67AE9425-D23B-4635-BC2F-92A509FAF529}"/>
          </ac:picMkLst>
        </pc:picChg>
        <pc:picChg chg="mod">
          <ac:chgData name="Elena Tanzarella" userId="0f01d641-43d0-4263-ada1-cfa72f1fa279" providerId="ADAL" clId="{CA5A294D-EDC5-4C57-8783-9B9FB2966BDB}" dt="2022-07-05T08:17:15.397" v="1677" actId="1036"/>
          <ac:picMkLst>
            <pc:docMk/>
            <pc:sldMk cId="3862069679" sldId="357"/>
            <ac:picMk id="45" creationId="{83C69FB3-B4AF-4492-82A4-97A1988C260F}"/>
          </ac:picMkLst>
        </pc:picChg>
        <pc:picChg chg="mod">
          <ac:chgData name="Elena Tanzarella" userId="0f01d641-43d0-4263-ada1-cfa72f1fa279" providerId="ADAL" clId="{CA5A294D-EDC5-4C57-8783-9B9FB2966BDB}" dt="2022-07-05T08:17:48.776" v="1703" actId="14100"/>
          <ac:picMkLst>
            <pc:docMk/>
            <pc:sldMk cId="3862069679" sldId="357"/>
            <ac:picMk id="46" creationId="{5515B6A8-C524-4CB0-B927-D2E64E60254C}"/>
          </ac:picMkLst>
        </pc:picChg>
        <pc:picChg chg="mod">
          <ac:chgData name="Elena Tanzarella" userId="0f01d641-43d0-4263-ada1-cfa72f1fa279" providerId="ADAL" clId="{CA5A294D-EDC5-4C57-8783-9B9FB2966BDB}" dt="2022-07-05T08:17:15.397" v="1677" actId="1036"/>
          <ac:picMkLst>
            <pc:docMk/>
            <pc:sldMk cId="3862069679" sldId="357"/>
            <ac:picMk id="47" creationId="{C530C1BF-4DE7-41D7-BA69-B43EA1012458}"/>
          </ac:picMkLst>
        </pc:picChg>
        <pc:picChg chg="mod">
          <ac:chgData name="Elena Tanzarella" userId="0f01d641-43d0-4263-ada1-cfa72f1fa279" providerId="ADAL" clId="{CA5A294D-EDC5-4C57-8783-9B9FB2966BDB}" dt="2022-07-05T08:17:48.776" v="1703" actId="14100"/>
          <ac:picMkLst>
            <pc:docMk/>
            <pc:sldMk cId="3862069679" sldId="357"/>
            <ac:picMk id="48" creationId="{CD6F961E-8AAE-453F-BF40-F6EAA7CFC31A}"/>
          </ac:picMkLst>
        </pc:picChg>
        <pc:picChg chg="mod">
          <ac:chgData name="Elena Tanzarella" userId="0f01d641-43d0-4263-ada1-cfa72f1fa279" providerId="ADAL" clId="{CA5A294D-EDC5-4C57-8783-9B9FB2966BDB}" dt="2022-07-05T08:17:15.397" v="1677" actId="1036"/>
          <ac:picMkLst>
            <pc:docMk/>
            <pc:sldMk cId="3862069679" sldId="357"/>
            <ac:picMk id="49" creationId="{1962BC5D-0F7A-4690-922B-33FC88C8C9B1}"/>
          </ac:picMkLst>
        </pc:picChg>
        <pc:picChg chg="mod">
          <ac:chgData name="Elena Tanzarella" userId="0f01d641-43d0-4263-ada1-cfa72f1fa279" providerId="ADAL" clId="{CA5A294D-EDC5-4C57-8783-9B9FB2966BDB}" dt="2022-07-05T08:18:12.967" v="1722" actId="1036"/>
          <ac:picMkLst>
            <pc:docMk/>
            <pc:sldMk cId="3862069679" sldId="357"/>
            <ac:picMk id="50" creationId="{BA977AAA-BEE1-448D-8085-5BB4D30017A4}"/>
          </ac:picMkLst>
        </pc:picChg>
        <pc:picChg chg="mod">
          <ac:chgData name="Elena Tanzarella" userId="0f01d641-43d0-4263-ada1-cfa72f1fa279" providerId="ADAL" clId="{CA5A294D-EDC5-4C57-8783-9B9FB2966BDB}" dt="2022-07-05T08:17:55.670" v="1706" actId="1037"/>
          <ac:picMkLst>
            <pc:docMk/>
            <pc:sldMk cId="3862069679" sldId="357"/>
            <ac:picMk id="51" creationId="{CA610761-C3BF-43FD-B595-796B1225035E}"/>
          </ac:picMkLst>
        </pc:picChg>
        <pc:picChg chg="mod">
          <ac:chgData name="Elena Tanzarella" userId="0f01d641-43d0-4263-ada1-cfa72f1fa279" providerId="ADAL" clId="{CA5A294D-EDC5-4C57-8783-9B9FB2966BDB}" dt="2022-07-05T08:18:12.967" v="1722" actId="1036"/>
          <ac:picMkLst>
            <pc:docMk/>
            <pc:sldMk cId="3862069679" sldId="357"/>
            <ac:picMk id="52" creationId="{BC41CA6D-CADE-4EAF-9FC6-69DB4CBA8E4C}"/>
          </ac:picMkLst>
        </pc:picChg>
        <pc:picChg chg="mod">
          <ac:chgData name="Elena Tanzarella" userId="0f01d641-43d0-4263-ada1-cfa72f1fa279" providerId="ADAL" clId="{CA5A294D-EDC5-4C57-8783-9B9FB2966BDB}" dt="2022-07-05T08:18:04.279" v="1716" actId="1036"/>
          <ac:picMkLst>
            <pc:docMk/>
            <pc:sldMk cId="3862069679" sldId="357"/>
            <ac:picMk id="53" creationId="{CF3E7B06-4C04-4B01-BC24-6F3FBA6E4C90}"/>
          </ac:picMkLst>
        </pc:picChg>
        <pc:picChg chg="mod">
          <ac:chgData name="Elena Tanzarella" userId="0f01d641-43d0-4263-ada1-cfa72f1fa279" providerId="ADAL" clId="{CA5A294D-EDC5-4C57-8783-9B9FB2966BDB}" dt="2022-07-05T08:18:04.279" v="1716" actId="1036"/>
          <ac:picMkLst>
            <pc:docMk/>
            <pc:sldMk cId="3862069679" sldId="357"/>
            <ac:picMk id="54" creationId="{DDDD7126-F0B3-428A-99CE-D79B701F5D81}"/>
          </ac:picMkLst>
        </pc:picChg>
        <pc:picChg chg="mod">
          <ac:chgData name="Elena Tanzarella" userId="0f01d641-43d0-4263-ada1-cfa72f1fa279" providerId="ADAL" clId="{CA5A294D-EDC5-4C57-8783-9B9FB2966BDB}" dt="2022-07-05T08:17:15.397" v="1677" actId="1036"/>
          <ac:picMkLst>
            <pc:docMk/>
            <pc:sldMk cId="3862069679" sldId="357"/>
            <ac:picMk id="55" creationId="{737AF05A-369F-45FD-98CA-F4B17CC52717}"/>
          </ac:picMkLst>
        </pc:picChg>
        <pc:picChg chg="mod">
          <ac:chgData name="Elena Tanzarella" userId="0f01d641-43d0-4263-ada1-cfa72f1fa279" providerId="ADAL" clId="{CA5A294D-EDC5-4C57-8783-9B9FB2966BDB}" dt="2022-07-05T08:17:15.397" v="1677" actId="1036"/>
          <ac:picMkLst>
            <pc:docMk/>
            <pc:sldMk cId="3862069679" sldId="357"/>
            <ac:picMk id="56" creationId="{41A312D8-EF57-48A8-8C97-82E8145B1D86}"/>
          </ac:picMkLst>
        </pc:picChg>
        <pc:picChg chg="mod">
          <ac:chgData name="Elena Tanzarella" userId="0f01d641-43d0-4263-ada1-cfa72f1fa279" providerId="ADAL" clId="{CA5A294D-EDC5-4C57-8783-9B9FB2966BDB}" dt="2022-07-05T08:18:12.967" v="1722" actId="1036"/>
          <ac:picMkLst>
            <pc:docMk/>
            <pc:sldMk cId="3862069679" sldId="357"/>
            <ac:picMk id="57" creationId="{982BF408-2482-4249-9DBB-7C5E99DD0B3E}"/>
          </ac:picMkLst>
        </pc:picChg>
        <pc:picChg chg="mod">
          <ac:chgData name="Elena Tanzarella" userId="0f01d641-43d0-4263-ada1-cfa72f1fa279" providerId="ADAL" clId="{CA5A294D-EDC5-4C57-8783-9B9FB2966BDB}" dt="2022-07-05T08:17:48.776" v="1703" actId="14100"/>
          <ac:picMkLst>
            <pc:docMk/>
            <pc:sldMk cId="3862069679" sldId="357"/>
            <ac:picMk id="59" creationId="{FE4C9163-224C-4D38-95F2-B93CC31735A5}"/>
          </ac:picMkLst>
        </pc:picChg>
        <pc:picChg chg="mod">
          <ac:chgData name="Elena Tanzarella" userId="0f01d641-43d0-4263-ada1-cfa72f1fa279" providerId="ADAL" clId="{CA5A294D-EDC5-4C57-8783-9B9FB2966BDB}" dt="2022-07-05T08:16:49.880" v="1653" actId="1036"/>
          <ac:picMkLst>
            <pc:docMk/>
            <pc:sldMk cId="3862069679" sldId="357"/>
            <ac:picMk id="60" creationId="{FCE53C61-F087-41B9-BF3A-8BBCDFB9C572}"/>
          </ac:picMkLst>
        </pc:picChg>
        <pc:picChg chg="add mod">
          <ac:chgData name="Elena Tanzarella" userId="0f01d641-43d0-4263-ada1-cfa72f1fa279" providerId="ADAL" clId="{CA5A294D-EDC5-4C57-8783-9B9FB2966BDB}" dt="2022-07-05T08:18:04.279" v="1716" actId="1036"/>
          <ac:picMkLst>
            <pc:docMk/>
            <pc:sldMk cId="3862069679" sldId="357"/>
            <ac:picMk id="61" creationId="{0EAB50A9-7E83-54B4-BA72-95C7B9ED5C7F}"/>
          </ac:picMkLst>
        </pc:picChg>
        <pc:picChg chg="add del mod">
          <ac:chgData name="Elena Tanzarella" userId="0f01d641-43d0-4263-ada1-cfa72f1fa279" providerId="ADAL" clId="{CA5A294D-EDC5-4C57-8783-9B9FB2966BDB}" dt="2022-07-05T08:09:47.227" v="882" actId="478"/>
          <ac:picMkLst>
            <pc:docMk/>
            <pc:sldMk cId="3862069679" sldId="357"/>
            <ac:picMk id="62" creationId="{251CA81C-4E8D-45CA-97DC-73892F76AC26}"/>
          </ac:picMkLst>
        </pc:picChg>
        <pc:picChg chg="add mod">
          <ac:chgData name="Elena Tanzarella" userId="0f01d641-43d0-4263-ada1-cfa72f1fa279" providerId="ADAL" clId="{CA5A294D-EDC5-4C57-8783-9B9FB2966BDB}" dt="2022-07-05T08:18:12.967" v="1722" actId="1036"/>
          <ac:picMkLst>
            <pc:docMk/>
            <pc:sldMk cId="3862069679" sldId="357"/>
            <ac:picMk id="62" creationId="{71608742-8EC4-AB2F-B692-9C34847C72EA}"/>
          </ac:picMkLst>
        </pc:picChg>
        <pc:picChg chg="add mod">
          <ac:chgData name="Elena Tanzarella" userId="0f01d641-43d0-4263-ada1-cfa72f1fa279" providerId="ADAL" clId="{CA5A294D-EDC5-4C57-8783-9B9FB2966BDB}" dt="2022-07-05T08:18:04.279" v="1716" actId="1036"/>
          <ac:picMkLst>
            <pc:docMk/>
            <pc:sldMk cId="3862069679" sldId="357"/>
            <ac:picMk id="63" creationId="{3FB7B756-C63E-FD3C-E770-B84849CA2AAB}"/>
          </ac:picMkLst>
        </pc:picChg>
        <pc:picChg chg="add mod">
          <ac:chgData name="Elena Tanzarella" userId="0f01d641-43d0-4263-ada1-cfa72f1fa279" providerId="ADAL" clId="{CA5A294D-EDC5-4C57-8783-9B9FB2966BDB}" dt="2022-07-05T08:18:12.967" v="1722" actId="1036"/>
          <ac:picMkLst>
            <pc:docMk/>
            <pc:sldMk cId="3862069679" sldId="357"/>
            <ac:picMk id="64" creationId="{F583C242-D54A-EC58-EA25-1B7AB54414EB}"/>
          </ac:picMkLst>
        </pc:picChg>
        <pc:picChg chg="add mod">
          <ac:chgData name="Elena Tanzarella" userId="0f01d641-43d0-4263-ada1-cfa72f1fa279" providerId="ADAL" clId="{CA5A294D-EDC5-4C57-8783-9B9FB2966BDB}" dt="2022-07-05T08:17:15.397" v="1677" actId="1036"/>
          <ac:picMkLst>
            <pc:docMk/>
            <pc:sldMk cId="3862069679" sldId="357"/>
            <ac:picMk id="65" creationId="{D065CE9C-CF24-C993-10E2-6389B5D1D53B}"/>
          </ac:picMkLst>
        </pc:picChg>
      </pc:sldChg>
      <pc:sldChg chg="modSp mod">
        <pc:chgData name="Elena Tanzarella" userId="0f01d641-43d0-4263-ada1-cfa72f1fa279" providerId="ADAL" clId="{CA5A294D-EDC5-4C57-8783-9B9FB2966BDB}" dt="2022-07-05T08:18:54.919" v="1737" actId="20577"/>
        <pc:sldMkLst>
          <pc:docMk/>
          <pc:sldMk cId="2106243226" sldId="364"/>
        </pc:sldMkLst>
        <pc:spChg chg="mod">
          <ac:chgData name="Elena Tanzarella" userId="0f01d641-43d0-4263-ada1-cfa72f1fa279" providerId="ADAL" clId="{CA5A294D-EDC5-4C57-8783-9B9FB2966BDB}" dt="2022-07-05T08:18:54.919" v="1737" actId="20577"/>
          <ac:spMkLst>
            <pc:docMk/>
            <pc:sldMk cId="2106243226" sldId="364"/>
            <ac:spMk id="4" creationId="{C7AC794A-CC6C-43D5-99CC-FABC9F09D7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4A2-6D6F-5F48-8DA2-57859A5300BE}" type="datetimeFigureOut">
              <a:rPr lang="en-GB" smtClean="0"/>
              <a:t>05/07/2022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695DC-76C0-BE49-B640-A368E940305E}" type="slidenum">
              <a:rPr lang="en-GB" smtClean="0"/>
              <a:t>‹#›</a:t>
            </a:fld>
            <a:endParaRPr lang="en-GB"/>
          </a:p>
        </p:txBody>
      </p:sp>
    </p:spTree>
    <p:extLst>
      <p:ext uri="{BB962C8B-B14F-4D97-AF65-F5344CB8AC3E}">
        <p14:creationId xmlns:p14="http://schemas.microsoft.com/office/powerpoint/2010/main" val="102603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a:solidFill>
                    <a:srgbClr val="9E2986"/>
                  </a:solidFill>
                  <a:latin typeface="Gravur Condensed Bold" pitchFamily="50"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12" name="Text Placeholder 7">
            <a:extLst>
              <a:ext uri="{FF2B5EF4-FFF2-40B4-BE49-F238E27FC236}">
                <a16:creationId xmlns:a16="http://schemas.microsoft.com/office/drawing/2014/main" id="{F6108400-2ADB-7049-B1D4-0D0B67D99BD8}"/>
              </a:ext>
            </a:extLst>
          </p:cNvPr>
          <p:cNvSpPr>
            <a:spLocks noGrp="1"/>
          </p:cNvSpPr>
          <p:nvPr>
            <p:ph type="body" sz="quarter" idx="23" hasCustomPrompt="1"/>
          </p:nvPr>
        </p:nvSpPr>
        <p:spPr>
          <a:xfrm>
            <a:off x="3715913" y="1522228"/>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15" name="Text Placeholder 7">
            <a:extLst>
              <a:ext uri="{FF2B5EF4-FFF2-40B4-BE49-F238E27FC236}">
                <a16:creationId xmlns:a16="http://schemas.microsoft.com/office/drawing/2014/main" id="{EE82D0EE-2397-A14D-A3BC-FFE8D232EC5A}"/>
              </a:ext>
            </a:extLst>
          </p:cNvPr>
          <p:cNvSpPr>
            <a:spLocks noGrp="1"/>
          </p:cNvSpPr>
          <p:nvPr>
            <p:ph type="body" sz="quarter" idx="24" hasCustomPrompt="1"/>
          </p:nvPr>
        </p:nvSpPr>
        <p:spPr>
          <a:xfrm>
            <a:off x="4146852" y="353536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18" name="Text Placeholder 7">
            <a:extLst>
              <a:ext uri="{FF2B5EF4-FFF2-40B4-BE49-F238E27FC236}">
                <a16:creationId xmlns:a16="http://schemas.microsoft.com/office/drawing/2014/main" id="{D45C3ED7-0DF6-2545-9FA6-27E7F6F0D904}"/>
              </a:ext>
            </a:extLst>
          </p:cNvPr>
          <p:cNvSpPr>
            <a:spLocks noGrp="1"/>
          </p:cNvSpPr>
          <p:nvPr>
            <p:ph type="body" sz="quarter" idx="25" hasCustomPrompt="1"/>
          </p:nvPr>
        </p:nvSpPr>
        <p:spPr>
          <a:xfrm>
            <a:off x="3715913" y="3289540"/>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2</a:t>
            </a:r>
          </a:p>
        </p:txBody>
      </p:sp>
      <p:sp>
        <p:nvSpPr>
          <p:cNvPr id="22" name="Text Placeholder 7">
            <a:extLst>
              <a:ext uri="{FF2B5EF4-FFF2-40B4-BE49-F238E27FC236}">
                <a16:creationId xmlns:a16="http://schemas.microsoft.com/office/drawing/2014/main" id="{4F843D25-DD02-6D45-A38D-D28780BE0AB2}"/>
              </a:ext>
            </a:extLst>
          </p:cNvPr>
          <p:cNvSpPr>
            <a:spLocks noGrp="1"/>
          </p:cNvSpPr>
          <p:nvPr>
            <p:ph type="body" sz="quarter" idx="26" hasCustomPrompt="1"/>
          </p:nvPr>
        </p:nvSpPr>
        <p:spPr>
          <a:xfrm>
            <a:off x="4146852" y="530267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24" name="Text Placeholder 7">
            <a:extLst>
              <a:ext uri="{FF2B5EF4-FFF2-40B4-BE49-F238E27FC236}">
                <a16:creationId xmlns:a16="http://schemas.microsoft.com/office/drawing/2014/main" id="{90692CDF-DF98-F645-A7EC-AD1DB971FD55}"/>
              </a:ext>
            </a:extLst>
          </p:cNvPr>
          <p:cNvSpPr>
            <a:spLocks noGrp="1"/>
          </p:cNvSpPr>
          <p:nvPr>
            <p:ph type="body" sz="quarter" idx="27" hasCustomPrompt="1"/>
          </p:nvPr>
        </p:nvSpPr>
        <p:spPr>
          <a:xfrm>
            <a:off x="3715913" y="505685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3</a:t>
            </a:r>
          </a:p>
        </p:txBody>
      </p:sp>
    </p:spTree>
    <p:extLst>
      <p:ext uri="{BB962C8B-B14F-4D97-AF65-F5344CB8AC3E}">
        <p14:creationId xmlns:p14="http://schemas.microsoft.com/office/powerpoint/2010/main" val="293684574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x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842601" y="2133902"/>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a:cxnSpLocks/>
          </p:cNvCxnSpPr>
          <p:nvPr/>
        </p:nvCxnSpPr>
        <p:spPr>
          <a:xfrm>
            <a:off x="4688168" y="14213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A581CFA-A096-D140-8BA0-A6021D3ED4D7}"/>
              </a:ext>
            </a:extLst>
          </p:cNvPr>
          <p:cNvSpPr>
            <a:spLocks noGrp="1"/>
          </p:cNvSpPr>
          <p:nvPr>
            <p:ph type="body" sz="quarter" idx="14" hasCustomPrompt="1"/>
          </p:nvPr>
        </p:nvSpPr>
        <p:spPr>
          <a:xfrm>
            <a:off x="4207555" y="586874"/>
            <a:ext cx="3776889" cy="577569"/>
          </a:xfrm>
          <a:prstGeom prst="rect">
            <a:avLst/>
          </a:prstGeom>
        </p:spPr>
        <p:txBody>
          <a:bodyPr/>
          <a:lstStyle>
            <a:lvl1pPr marL="9525" indent="0" algn="ctr" defTabSz="914400" rtl="0" eaLnBrk="1" latinLnBrk="0" hangingPunct="1">
              <a:lnSpc>
                <a:spcPct val="90000"/>
              </a:lnSpc>
              <a:spcBef>
                <a:spcPct val="0"/>
              </a:spcBef>
              <a:buNone/>
              <a:tabLst/>
              <a:defRPr lang="en-GB" sz="3600" kern="1200" dirty="0">
                <a:solidFill>
                  <a:schemeClr val="accent1"/>
                </a:solidFill>
                <a:latin typeface="Gravur Condensed Bold" pitchFamily="50" charset="0"/>
                <a:ea typeface="+mn-ea"/>
                <a:cs typeface="+mn-cs"/>
              </a:defRPr>
            </a:lvl1pPr>
          </a:lstStyle>
          <a:p>
            <a:pPr lvl="0"/>
            <a:r>
              <a:rPr lang="en-GB"/>
              <a:t>Insert people here</a:t>
            </a:r>
          </a:p>
        </p:txBody>
      </p: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866228" y="1886188"/>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2" name="Text Placeholder 7">
            <a:extLst>
              <a:ext uri="{FF2B5EF4-FFF2-40B4-BE49-F238E27FC236}">
                <a16:creationId xmlns:a16="http://schemas.microsoft.com/office/drawing/2014/main" id="{45613FD6-7EAB-6046-85DA-E0B96F98CB70}"/>
              </a:ext>
            </a:extLst>
          </p:cNvPr>
          <p:cNvSpPr>
            <a:spLocks noGrp="1"/>
          </p:cNvSpPr>
          <p:nvPr>
            <p:ph type="body" sz="quarter" idx="16" hasCustomPrompt="1"/>
          </p:nvPr>
        </p:nvSpPr>
        <p:spPr>
          <a:xfrm>
            <a:off x="1842601" y="3553841"/>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13" name="Picture Placeholder 3">
            <a:extLst>
              <a:ext uri="{FF2B5EF4-FFF2-40B4-BE49-F238E27FC236}">
                <a16:creationId xmlns:a16="http://schemas.microsoft.com/office/drawing/2014/main" id="{DABFDED0-ADDA-1A43-A6E7-7EE101061D42}"/>
              </a:ext>
            </a:extLst>
          </p:cNvPr>
          <p:cNvSpPr>
            <a:spLocks noGrp="1"/>
          </p:cNvSpPr>
          <p:nvPr>
            <p:ph type="pic" sz="quarter" idx="17" hasCustomPrompt="1"/>
          </p:nvPr>
        </p:nvSpPr>
        <p:spPr>
          <a:xfrm>
            <a:off x="866228" y="3306127"/>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6" name="Text Placeholder 7">
            <a:extLst>
              <a:ext uri="{FF2B5EF4-FFF2-40B4-BE49-F238E27FC236}">
                <a16:creationId xmlns:a16="http://schemas.microsoft.com/office/drawing/2014/main" id="{446DA751-A403-7B48-8305-499EB665E949}"/>
              </a:ext>
            </a:extLst>
          </p:cNvPr>
          <p:cNvSpPr>
            <a:spLocks noGrp="1"/>
          </p:cNvSpPr>
          <p:nvPr>
            <p:ph type="body" sz="quarter" idx="18" hasCustomPrompt="1"/>
          </p:nvPr>
        </p:nvSpPr>
        <p:spPr>
          <a:xfrm>
            <a:off x="1842601" y="497378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19" name="Picture Placeholder 3">
            <a:extLst>
              <a:ext uri="{FF2B5EF4-FFF2-40B4-BE49-F238E27FC236}">
                <a16:creationId xmlns:a16="http://schemas.microsoft.com/office/drawing/2014/main" id="{E99625C6-0D1B-AE47-AB2D-A7CA7EA20556}"/>
              </a:ext>
            </a:extLst>
          </p:cNvPr>
          <p:cNvSpPr>
            <a:spLocks noGrp="1"/>
          </p:cNvSpPr>
          <p:nvPr>
            <p:ph type="pic" sz="quarter" idx="19" hasCustomPrompt="1"/>
          </p:nvPr>
        </p:nvSpPr>
        <p:spPr>
          <a:xfrm>
            <a:off x="866228" y="472606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0" name="Text Placeholder 7">
            <a:extLst>
              <a:ext uri="{FF2B5EF4-FFF2-40B4-BE49-F238E27FC236}">
                <a16:creationId xmlns:a16="http://schemas.microsoft.com/office/drawing/2014/main" id="{B4EEB31D-5578-2F4F-B520-E39007BE5AD8}"/>
              </a:ext>
            </a:extLst>
          </p:cNvPr>
          <p:cNvSpPr>
            <a:spLocks noGrp="1"/>
          </p:cNvSpPr>
          <p:nvPr>
            <p:ph type="body" sz="quarter" idx="20" hasCustomPrompt="1"/>
          </p:nvPr>
        </p:nvSpPr>
        <p:spPr>
          <a:xfrm>
            <a:off x="5367946"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2" name="Picture Placeholder 3">
            <a:extLst>
              <a:ext uri="{FF2B5EF4-FFF2-40B4-BE49-F238E27FC236}">
                <a16:creationId xmlns:a16="http://schemas.microsoft.com/office/drawing/2014/main" id="{4EC5F126-BA06-4A45-89DA-30A0F8429355}"/>
              </a:ext>
            </a:extLst>
          </p:cNvPr>
          <p:cNvSpPr>
            <a:spLocks noGrp="1"/>
          </p:cNvSpPr>
          <p:nvPr>
            <p:ph type="pic" sz="quarter" idx="21" hasCustomPrompt="1"/>
          </p:nvPr>
        </p:nvSpPr>
        <p:spPr>
          <a:xfrm>
            <a:off x="4391573"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4" name="Text Placeholder 7">
            <a:extLst>
              <a:ext uri="{FF2B5EF4-FFF2-40B4-BE49-F238E27FC236}">
                <a16:creationId xmlns:a16="http://schemas.microsoft.com/office/drawing/2014/main" id="{2BAC4634-28A1-AA45-A027-1E1A00B66C97}"/>
              </a:ext>
            </a:extLst>
          </p:cNvPr>
          <p:cNvSpPr>
            <a:spLocks noGrp="1"/>
          </p:cNvSpPr>
          <p:nvPr>
            <p:ph type="body" sz="quarter" idx="22" hasCustomPrompt="1"/>
          </p:nvPr>
        </p:nvSpPr>
        <p:spPr>
          <a:xfrm>
            <a:off x="5367946"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6" name="Picture Placeholder 3">
            <a:extLst>
              <a:ext uri="{FF2B5EF4-FFF2-40B4-BE49-F238E27FC236}">
                <a16:creationId xmlns:a16="http://schemas.microsoft.com/office/drawing/2014/main" id="{3B56D37C-0F8B-EB40-BB73-1FEE98115587}"/>
              </a:ext>
            </a:extLst>
          </p:cNvPr>
          <p:cNvSpPr>
            <a:spLocks noGrp="1"/>
          </p:cNvSpPr>
          <p:nvPr>
            <p:ph type="pic" sz="quarter" idx="23" hasCustomPrompt="1"/>
          </p:nvPr>
        </p:nvSpPr>
        <p:spPr>
          <a:xfrm>
            <a:off x="4391573"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7" name="Text Placeholder 7">
            <a:extLst>
              <a:ext uri="{FF2B5EF4-FFF2-40B4-BE49-F238E27FC236}">
                <a16:creationId xmlns:a16="http://schemas.microsoft.com/office/drawing/2014/main" id="{599B03BC-5002-9948-A66C-0A82D281591D}"/>
              </a:ext>
            </a:extLst>
          </p:cNvPr>
          <p:cNvSpPr>
            <a:spLocks noGrp="1"/>
          </p:cNvSpPr>
          <p:nvPr>
            <p:ph type="body" sz="quarter" idx="24" hasCustomPrompt="1"/>
          </p:nvPr>
        </p:nvSpPr>
        <p:spPr>
          <a:xfrm>
            <a:off x="5367946"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8" name="Picture Placeholder 3">
            <a:extLst>
              <a:ext uri="{FF2B5EF4-FFF2-40B4-BE49-F238E27FC236}">
                <a16:creationId xmlns:a16="http://schemas.microsoft.com/office/drawing/2014/main" id="{A53E9147-6095-044F-BFF5-429B567F9681}"/>
              </a:ext>
            </a:extLst>
          </p:cNvPr>
          <p:cNvSpPr>
            <a:spLocks noGrp="1"/>
          </p:cNvSpPr>
          <p:nvPr>
            <p:ph type="pic" sz="quarter" idx="25" hasCustomPrompt="1"/>
          </p:nvPr>
        </p:nvSpPr>
        <p:spPr>
          <a:xfrm>
            <a:off x="4391573"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9" name="Text Placeholder 7">
            <a:extLst>
              <a:ext uri="{FF2B5EF4-FFF2-40B4-BE49-F238E27FC236}">
                <a16:creationId xmlns:a16="http://schemas.microsoft.com/office/drawing/2014/main" id="{F90C5645-012D-B04F-B94D-087A93118354}"/>
              </a:ext>
            </a:extLst>
          </p:cNvPr>
          <p:cNvSpPr>
            <a:spLocks noGrp="1"/>
          </p:cNvSpPr>
          <p:nvPr>
            <p:ph type="body" sz="quarter" idx="26" hasCustomPrompt="1"/>
          </p:nvPr>
        </p:nvSpPr>
        <p:spPr>
          <a:xfrm>
            <a:off x="8893291"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0" name="Picture Placeholder 3">
            <a:extLst>
              <a:ext uri="{FF2B5EF4-FFF2-40B4-BE49-F238E27FC236}">
                <a16:creationId xmlns:a16="http://schemas.microsoft.com/office/drawing/2014/main" id="{0D502B2B-0669-D04F-BCBD-0B0956BE6B31}"/>
              </a:ext>
            </a:extLst>
          </p:cNvPr>
          <p:cNvSpPr>
            <a:spLocks noGrp="1"/>
          </p:cNvSpPr>
          <p:nvPr>
            <p:ph type="pic" sz="quarter" idx="27" hasCustomPrompt="1"/>
          </p:nvPr>
        </p:nvSpPr>
        <p:spPr>
          <a:xfrm>
            <a:off x="7916918"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1" name="Text Placeholder 7">
            <a:extLst>
              <a:ext uri="{FF2B5EF4-FFF2-40B4-BE49-F238E27FC236}">
                <a16:creationId xmlns:a16="http://schemas.microsoft.com/office/drawing/2014/main" id="{6D90A5FE-F182-0B4A-A044-649AF1550A4E}"/>
              </a:ext>
            </a:extLst>
          </p:cNvPr>
          <p:cNvSpPr>
            <a:spLocks noGrp="1"/>
          </p:cNvSpPr>
          <p:nvPr>
            <p:ph type="body" sz="quarter" idx="28" hasCustomPrompt="1"/>
          </p:nvPr>
        </p:nvSpPr>
        <p:spPr>
          <a:xfrm>
            <a:off x="8893291"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2" name="Picture Placeholder 3">
            <a:extLst>
              <a:ext uri="{FF2B5EF4-FFF2-40B4-BE49-F238E27FC236}">
                <a16:creationId xmlns:a16="http://schemas.microsoft.com/office/drawing/2014/main" id="{2E148D39-EA95-5848-914C-17F4C5C8575F}"/>
              </a:ext>
            </a:extLst>
          </p:cNvPr>
          <p:cNvSpPr>
            <a:spLocks noGrp="1"/>
          </p:cNvSpPr>
          <p:nvPr>
            <p:ph type="pic" sz="quarter" idx="29" hasCustomPrompt="1"/>
          </p:nvPr>
        </p:nvSpPr>
        <p:spPr>
          <a:xfrm>
            <a:off x="7916918"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3" name="Text Placeholder 7">
            <a:extLst>
              <a:ext uri="{FF2B5EF4-FFF2-40B4-BE49-F238E27FC236}">
                <a16:creationId xmlns:a16="http://schemas.microsoft.com/office/drawing/2014/main" id="{BF11239F-5605-CD42-962E-EEE2F86D2E4D}"/>
              </a:ext>
            </a:extLst>
          </p:cNvPr>
          <p:cNvSpPr>
            <a:spLocks noGrp="1"/>
          </p:cNvSpPr>
          <p:nvPr>
            <p:ph type="body" sz="quarter" idx="30" hasCustomPrompt="1"/>
          </p:nvPr>
        </p:nvSpPr>
        <p:spPr>
          <a:xfrm>
            <a:off x="8893291"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4" name="Picture Placeholder 3">
            <a:extLst>
              <a:ext uri="{FF2B5EF4-FFF2-40B4-BE49-F238E27FC236}">
                <a16:creationId xmlns:a16="http://schemas.microsoft.com/office/drawing/2014/main" id="{D863C67B-47DF-9F47-813C-F8FC49670356}"/>
              </a:ext>
            </a:extLst>
          </p:cNvPr>
          <p:cNvSpPr>
            <a:spLocks noGrp="1"/>
          </p:cNvSpPr>
          <p:nvPr>
            <p:ph type="pic" sz="quarter" idx="31" hasCustomPrompt="1"/>
          </p:nvPr>
        </p:nvSpPr>
        <p:spPr>
          <a:xfrm>
            <a:off x="7916918"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Tree>
    <p:extLst>
      <p:ext uri="{BB962C8B-B14F-4D97-AF65-F5344CB8AC3E}">
        <p14:creationId xmlns:p14="http://schemas.microsoft.com/office/powerpoint/2010/main" val="3848923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9203473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6005217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 caption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F38E73BF-6F10-8B46-8A26-7181CBE3D6CB}"/>
              </a:ext>
            </a:extLst>
          </p:cNvPr>
          <p:cNvSpPr>
            <a:spLocks noGrp="1"/>
          </p:cNvSpPr>
          <p:nvPr>
            <p:ph type="body" sz="quarter" idx="22" hasCustomPrompt="1"/>
          </p:nvPr>
        </p:nvSpPr>
        <p:spPr>
          <a:xfrm>
            <a:off x="5568043" y="5641347"/>
            <a:ext cx="3898296" cy="617205"/>
          </a:xfrm>
          <a:prstGeom prst="roundRect">
            <a:avLst/>
          </a:prstGeom>
          <a:solidFill>
            <a:schemeClr val="accent1"/>
          </a:solidFill>
          <a:ln>
            <a:noFill/>
          </a:ln>
        </p:spPr>
        <p:txBody>
          <a:bodyPr lIns="360000" rIns="360000" anchor="ctr" anchorCtr="0"/>
          <a:lstStyle>
            <a:lvl1pPr marL="9525" indent="0"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0009428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 caption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B67EC2FF-F125-394D-A7D9-7DFEC892AA30}"/>
              </a:ext>
            </a:extLst>
          </p:cNvPr>
          <p:cNvSpPr>
            <a:spLocks noGrp="1"/>
          </p:cNvSpPr>
          <p:nvPr>
            <p:ph type="body" sz="quarter" idx="22" hasCustomPrompt="1"/>
          </p:nvPr>
        </p:nvSpPr>
        <p:spPr>
          <a:xfrm>
            <a:off x="2631532" y="5641347"/>
            <a:ext cx="3898296" cy="617205"/>
          </a:xfrm>
          <a:prstGeom prst="roundRect">
            <a:avLst/>
          </a:prstGeom>
          <a:solidFill>
            <a:schemeClr val="accent1"/>
          </a:solidFill>
          <a:ln>
            <a:noFill/>
          </a:ln>
        </p:spPr>
        <p:txBody>
          <a:bodyPr lIns="360000" rIns="360000" anchor="ctr" anchorCtr="0"/>
          <a:lstStyle>
            <a:lvl1pPr marL="9525" indent="-9525"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2197376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2463341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ullets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4" name="Text Placeholder 7">
            <a:extLst>
              <a:ext uri="{FF2B5EF4-FFF2-40B4-BE49-F238E27FC236}">
                <a16:creationId xmlns:a16="http://schemas.microsoft.com/office/drawing/2014/main" id="{B2FBB076-4580-7D4C-89AB-7A0D078251C0}"/>
              </a:ext>
            </a:extLst>
          </p:cNvPr>
          <p:cNvSpPr>
            <a:spLocks noGrp="1"/>
          </p:cNvSpPr>
          <p:nvPr>
            <p:ph type="body" sz="quarter" idx="11" hasCustomPrompt="1"/>
          </p:nvPr>
        </p:nvSpPr>
        <p:spPr>
          <a:xfrm>
            <a:off x="1791153" y="3028852"/>
            <a:ext cx="8626021" cy="577569"/>
          </a:xfrm>
          <a:prstGeom prst="rect">
            <a:avLst/>
          </a:prstGeom>
        </p:spPr>
        <p:txBody>
          <a:bodyPr/>
          <a:lstStyle>
            <a:lvl1pPr marL="228600" indent="-228600">
              <a:buClr>
                <a:srgbClr val="9E2986"/>
              </a:buClr>
              <a:buSzPct val="90000"/>
              <a:buFont typeface="Wingdings" panose="05000000000000000000" pitchFamily="2" charset="2"/>
              <a:buChar char=""/>
              <a:defRPr lang="en-GB" dirty="0"/>
            </a:lvl1pPr>
          </a:lstStyle>
          <a:p>
            <a:pPr lvl="0"/>
            <a:r>
              <a:rPr lang="en-GB"/>
              <a:t>Insert bullet point here</a:t>
            </a:r>
          </a:p>
        </p:txBody>
      </p:sp>
    </p:spTree>
    <p:extLst>
      <p:ext uri="{BB962C8B-B14F-4D97-AF65-F5344CB8AC3E}">
        <p14:creationId xmlns:p14="http://schemas.microsoft.com/office/powerpoint/2010/main" val="40202543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Tree>
    <p:extLst>
      <p:ext uri="{BB962C8B-B14F-4D97-AF65-F5344CB8AC3E}">
        <p14:creationId xmlns:p14="http://schemas.microsoft.com/office/powerpoint/2010/main" val="220384089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ullets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791153" y="3140215"/>
            <a:ext cx="377688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623956" y="3107139"/>
            <a:ext cx="379321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Tree>
    <p:extLst>
      <p:ext uri="{BB962C8B-B14F-4D97-AF65-F5344CB8AC3E}">
        <p14:creationId xmlns:p14="http://schemas.microsoft.com/office/powerpoint/2010/main" val="260006669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3">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A22C3C29-E08D-704A-94DB-1D21836287E2}"/>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Text Placeholder 7">
            <a:extLst>
              <a:ext uri="{FF2B5EF4-FFF2-40B4-BE49-F238E27FC236}">
                <a16:creationId xmlns:a16="http://schemas.microsoft.com/office/drawing/2014/main" id="{08244602-B456-E747-AE51-280AF1C075AE}"/>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7" name="Text Placeholder 7">
            <a:extLst>
              <a:ext uri="{FF2B5EF4-FFF2-40B4-BE49-F238E27FC236}">
                <a16:creationId xmlns:a16="http://schemas.microsoft.com/office/drawing/2014/main" id="{1339AE23-1E0F-3A4F-8E03-B31070CA272D}"/>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60911068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052611"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162863" y="13395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A9D1036D-EE0E-3A4B-BE83-92210ECC9AC3}"/>
              </a:ext>
            </a:extLst>
          </p:cNvPr>
          <p:cNvSpPr>
            <a:spLocks noGrp="1"/>
          </p:cNvSpPr>
          <p:nvPr>
            <p:ph type="body" sz="quarter" idx="23" hasCustomPrompt="1"/>
          </p:nvPr>
        </p:nvSpPr>
        <p:spPr>
          <a:xfrm>
            <a:off x="1620369" y="2024146"/>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22" name="Text Placeholder 7">
            <a:extLst>
              <a:ext uri="{FF2B5EF4-FFF2-40B4-BE49-F238E27FC236}">
                <a16:creationId xmlns:a16="http://schemas.microsoft.com/office/drawing/2014/main" id="{1DCB6ED4-5CB0-3B46-AF3D-A7956E5B4FD3}"/>
              </a:ext>
            </a:extLst>
          </p:cNvPr>
          <p:cNvSpPr>
            <a:spLocks noGrp="1"/>
          </p:cNvSpPr>
          <p:nvPr>
            <p:ph type="body" sz="quarter" idx="24" hasCustomPrompt="1"/>
          </p:nvPr>
        </p:nvSpPr>
        <p:spPr>
          <a:xfrm>
            <a:off x="6660038" y="2275570"/>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4" name="Text Placeholder 7">
            <a:extLst>
              <a:ext uri="{FF2B5EF4-FFF2-40B4-BE49-F238E27FC236}">
                <a16:creationId xmlns:a16="http://schemas.microsoft.com/office/drawing/2014/main" id="{A8078EC9-BF46-4441-ACB1-DACA1EC4FD22}"/>
              </a:ext>
            </a:extLst>
          </p:cNvPr>
          <p:cNvSpPr>
            <a:spLocks noGrp="1"/>
          </p:cNvSpPr>
          <p:nvPr>
            <p:ph type="body" sz="quarter" idx="25" hasCustomPrompt="1"/>
          </p:nvPr>
        </p:nvSpPr>
        <p:spPr>
          <a:xfrm>
            <a:off x="6227796" y="2007813"/>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A3CB8FA7-8BB3-5341-8B94-18786199FF12}"/>
              </a:ext>
            </a:extLst>
          </p:cNvPr>
          <p:cNvSpPr>
            <a:spLocks noGrp="1"/>
          </p:cNvSpPr>
          <p:nvPr>
            <p:ph type="body" sz="quarter" idx="26" hasCustomPrompt="1"/>
          </p:nvPr>
        </p:nvSpPr>
        <p:spPr>
          <a:xfrm>
            <a:off x="2038785" y="4249612"/>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29" name="Text Placeholder 7">
            <a:extLst>
              <a:ext uri="{FF2B5EF4-FFF2-40B4-BE49-F238E27FC236}">
                <a16:creationId xmlns:a16="http://schemas.microsoft.com/office/drawing/2014/main" id="{22E42B36-DE08-8240-AA03-7578A1F5D5BA}"/>
              </a:ext>
            </a:extLst>
          </p:cNvPr>
          <p:cNvSpPr>
            <a:spLocks noGrp="1"/>
          </p:cNvSpPr>
          <p:nvPr>
            <p:ph type="body" sz="quarter" idx="27" hasCustomPrompt="1"/>
          </p:nvPr>
        </p:nvSpPr>
        <p:spPr>
          <a:xfrm>
            <a:off x="1606543" y="3981855"/>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1FF2A22F-986C-0641-B3F7-4545874B8F4C}"/>
              </a:ext>
            </a:extLst>
          </p:cNvPr>
          <p:cNvSpPr>
            <a:spLocks noGrp="1"/>
          </p:cNvSpPr>
          <p:nvPr>
            <p:ph type="body" sz="quarter" idx="28" hasCustomPrompt="1"/>
          </p:nvPr>
        </p:nvSpPr>
        <p:spPr>
          <a:xfrm>
            <a:off x="6646212" y="4233279"/>
            <a:ext cx="3898296" cy="1137097"/>
          </a:xfrm>
          <a:prstGeom prst="roundRect">
            <a:avLst/>
          </a:prstGeom>
          <a:solidFill>
            <a:schemeClr val="bg2">
              <a:alpha val="60000"/>
            </a:schemeClr>
          </a:solidFill>
          <a:ln>
            <a:noFill/>
          </a:ln>
        </p:spPr>
        <p:txBody>
          <a:bodyPr lIns="360000" rIns="360000" anchor="ctr" anchorCtr="0"/>
          <a:lstStyle>
            <a:lvl1pPr>
              <a:buNone/>
              <a:defRPr sz="24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C16181BD-2C28-BE42-8DAF-13238476558E}"/>
              </a:ext>
            </a:extLst>
          </p:cNvPr>
          <p:cNvSpPr>
            <a:spLocks noGrp="1"/>
          </p:cNvSpPr>
          <p:nvPr>
            <p:ph type="body" sz="quarter" idx="29" hasCustomPrompt="1"/>
          </p:nvPr>
        </p:nvSpPr>
        <p:spPr>
          <a:xfrm>
            <a:off x="6213970" y="396552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13" name="Title 6">
            <a:extLst>
              <a:ext uri="{FF2B5EF4-FFF2-40B4-BE49-F238E27FC236}">
                <a16:creationId xmlns:a16="http://schemas.microsoft.com/office/drawing/2014/main" id="{9958C9F2-2280-4068-99D2-D0EC3A0E63F0}"/>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138498766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ullets_3">
    <p:bg>
      <p:bgPr>
        <a:solidFill>
          <a:schemeClr val="bg1"/>
        </a:solid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65D4D41-D274-E943-B543-622DE7016279}"/>
              </a:ext>
            </a:extLst>
          </p:cNvPr>
          <p:cNvSpPr>
            <a:spLocks noGrp="1"/>
          </p:cNvSpPr>
          <p:nvPr>
            <p:ph type="body" sz="quarter" idx="15" hasCustomPrompt="1"/>
          </p:nvPr>
        </p:nvSpPr>
        <p:spPr>
          <a:xfrm>
            <a:off x="1791154" y="3140215"/>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30335E8B-1FE5-534D-BD73-D414F5618B5B}"/>
              </a:ext>
            </a:extLst>
          </p:cNvPr>
          <p:cNvSpPr>
            <a:spLocks noGrp="1"/>
          </p:cNvSpPr>
          <p:nvPr>
            <p:ph type="body" sz="quarter" idx="16" hasCustomPrompt="1"/>
          </p:nvPr>
        </p:nvSpPr>
        <p:spPr>
          <a:xfrm>
            <a:off x="6623956" y="3148083"/>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10" name="Text Placeholder 7">
            <a:extLst>
              <a:ext uri="{FF2B5EF4-FFF2-40B4-BE49-F238E27FC236}">
                <a16:creationId xmlns:a16="http://schemas.microsoft.com/office/drawing/2014/main" id="{7B7876B0-0D5F-6048-A8A0-4258A43E2A83}"/>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1" name="Text Placeholder 7">
            <a:extLst>
              <a:ext uri="{FF2B5EF4-FFF2-40B4-BE49-F238E27FC236}">
                <a16:creationId xmlns:a16="http://schemas.microsoft.com/office/drawing/2014/main" id="{B852AA79-3FFB-804B-85AB-1C00C64DD8E2}"/>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2" name="Text Placeholder 7">
            <a:extLst>
              <a:ext uri="{FF2B5EF4-FFF2-40B4-BE49-F238E27FC236}">
                <a16:creationId xmlns:a16="http://schemas.microsoft.com/office/drawing/2014/main" id="{E8670A93-371D-CF4E-816C-E7E8CB7D4791}"/>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0568376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bullets - Start">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2457159"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D5C2651-EC19-B048-856E-BFFA03C82A1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4C8F7161-4904-B44A-943A-021B56CCA1FA}"/>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2EECFC33-36A9-EF42-9D59-3EE0D0975EE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9B7A5846-EB4D-F440-B479-2F57C8115A48}"/>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12" name="Text Placeholder 7">
            <a:extLst>
              <a:ext uri="{FF2B5EF4-FFF2-40B4-BE49-F238E27FC236}">
                <a16:creationId xmlns:a16="http://schemas.microsoft.com/office/drawing/2014/main" id="{A99CA6F0-A9F0-4CCE-A4DD-169F010D0445}"/>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a:t>Insert timeline title (A)</a:t>
            </a:r>
          </a:p>
        </p:txBody>
      </p:sp>
    </p:spTree>
    <p:extLst>
      <p:ext uri="{BB962C8B-B14F-4D97-AF65-F5344CB8AC3E}">
        <p14:creationId xmlns:p14="http://schemas.microsoft.com/office/powerpoint/2010/main" val="30785340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rizontal bullets - Middle">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a:cxnSpLocks/>
          </p:cNvCxnSpPr>
          <p:nvPr userDrawn="1"/>
        </p:nvCxnSpPr>
        <p:spPr>
          <a:xfrm flipH="1">
            <a:off x="-415636" y="3981294"/>
            <a:ext cx="13020289"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a:t>Insert timeline title (B)</a:t>
            </a:r>
          </a:p>
        </p:txBody>
      </p:sp>
      <p:sp>
        <p:nvSpPr>
          <p:cNvPr id="12" name="Oval 11">
            <a:extLst>
              <a:ext uri="{FF2B5EF4-FFF2-40B4-BE49-F238E27FC236}">
                <a16:creationId xmlns:a16="http://schemas.microsoft.com/office/drawing/2014/main" id="{7E68492B-07E9-AB47-AEDD-E0F892940E6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0E57F47D-DDF4-AA48-A7BE-C2FB73235E75}"/>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32285FDE-4ECD-8D46-BC4E-80D4C97D419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11D37C73-2087-CF4F-BB36-62A8AE7F5F22}"/>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FA1E57F4-8F0A-1042-8292-3A00B6496C7B}"/>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239D13C3-BDCE-E94B-A5CC-E0CEEED0E08C}"/>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5" name="Text Placeholder 7">
            <a:extLst>
              <a:ext uri="{FF2B5EF4-FFF2-40B4-BE49-F238E27FC236}">
                <a16:creationId xmlns:a16="http://schemas.microsoft.com/office/drawing/2014/main" id="{67FC27DD-6DEF-8E41-A171-7E06A45C6682}"/>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5248A92-EBFA-C646-AE2C-539B71DD5EAA}"/>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932450870"/>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bullets - En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810760"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a:t>Insert timeline title (C)</a:t>
            </a:r>
          </a:p>
        </p:txBody>
      </p:sp>
      <p:sp>
        <p:nvSpPr>
          <p:cNvPr id="12" name="Oval 11">
            <a:extLst>
              <a:ext uri="{FF2B5EF4-FFF2-40B4-BE49-F238E27FC236}">
                <a16:creationId xmlns:a16="http://schemas.microsoft.com/office/drawing/2014/main" id="{0712F79A-818E-6A41-87D7-1584FC925856}"/>
              </a:ext>
            </a:extLst>
          </p:cNvPr>
          <p:cNvSpPr/>
          <p:nvPr userDrawn="1"/>
        </p:nvSpPr>
        <p:spPr>
          <a:xfrm>
            <a:off x="2274338"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E7266D6D-45D3-CC41-BC7D-3E3D7B264659}"/>
              </a:ext>
            </a:extLst>
          </p:cNvPr>
          <p:cNvSpPr/>
          <p:nvPr userDrawn="1"/>
        </p:nvSpPr>
        <p:spPr>
          <a:xfrm>
            <a:off x="46177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0FE2C94E-64DA-E644-B8A2-C9DE17616589}"/>
              </a:ext>
            </a:extLst>
          </p:cNvPr>
          <p:cNvSpPr/>
          <p:nvPr userDrawn="1"/>
        </p:nvSpPr>
        <p:spPr>
          <a:xfrm>
            <a:off x="69610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01D809CB-C37B-764A-AD22-4D4C197899BD}"/>
              </a:ext>
            </a:extLst>
          </p:cNvPr>
          <p:cNvSpPr/>
          <p:nvPr userDrawn="1"/>
        </p:nvSpPr>
        <p:spPr>
          <a:xfrm>
            <a:off x="93044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7743868A-4D47-4745-BB9D-15FF5A143AE1}"/>
              </a:ext>
            </a:extLst>
          </p:cNvPr>
          <p:cNvSpPr>
            <a:spLocks noGrp="1"/>
          </p:cNvSpPr>
          <p:nvPr>
            <p:ph type="body" sz="quarter" idx="13" hasCustomPrompt="1"/>
          </p:nvPr>
        </p:nvSpPr>
        <p:spPr>
          <a:xfrm>
            <a:off x="127761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BCD2AD4E-43EB-7245-B720-7E120F39407E}"/>
              </a:ext>
            </a:extLst>
          </p:cNvPr>
          <p:cNvSpPr>
            <a:spLocks noGrp="1"/>
          </p:cNvSpPr>
          <p:nvPr>
            <p:ph type="body" sz="quarter" idx="14" hasCustomPrompt="1"/>
          </p:nvPr>
        </p:nvSpPr>
        <p:spPr>
          <a:xfrm>
            <a:off x="360838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5" name="Text Placeholder 7">
            <a:extLst>
              <a:ext uri="{FF2B5EF4-FFF2-40B4-BE49-F238E27FC236}">
                <a16:creationId xmlns:a16="http://schemas.microsoft.com/office/drawing/2014/main" id="{B3529E48-AF9E-A548-8685-1351159ED2F8}"/>
              </a:ext>
            </a:extLst>
          </p:cNvPr>
          <p:cNvSpPr>
            <a:spLocks noGrp="1"/>
          </p:cNvSpPr>
          <p:nvPr>
            <p:ph type="body" sz="quarter" idx="15" hasCustomPrompt="1"/>
          </p:nvPr>
        </p:nvSpPr>
        <p:spPr>
          <a:xfrm>
            <a:off x="5970623"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E08ACFAE-7984-3947-87FA-7FACA7176CD4}"/>
              </a:ext>
            </a:extLst>
          </p:cNvPr>
          <p:cNvSpPr>
            <a:spLocks noGrp="1"/>
          </p:cNvSpPr>
          <p:nvPr>
            <p:ph type="body" sz="quarter" idx="16" hasCustomPrompt="1"/>
          </p:nvPr>
        </p:nvSpPr>
        <p:spPr>
          <a:xfrm>
            <a:off x="8301392"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22088265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bullets - Start">
    <p:bg>
      <p:bgPr>
        <a:solidFill>
          <a:schemeClr val="bg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Text Placeholder 7">
            <a:extLst>
              <a:ext uri="{FF2B5EF4-FFF2-40B4-BE49-F238E27FC236}">
                <a16:creationId xmlns:a16="http://schemas.microsoft.com/office/drawing/2014/main" id="{867550C9-E0AB-3E49-825F-89103D843E70}"/>
              </a:ext>
            </a:extLst>
          </p:cNvPr>
          <p:cNvSpPr>
            <a:spLocks noGrp="1"/>
          </p:cNvSpPr>
          <p:nvPr>
            <p:ph type="body" sz="quarter" idx="10" hasCustomPrompt="1"/>
          </p:nvPr>
        </p:nvSpPr>
        <p:spPr>
          <a:xfrm>
            <a:off x="1791154" y="2112883"/>
            <a:ext cx="3776889" cy="577569"/>
          </a:xfrm>
          <a:prstGeom prst="rect">
            <a:avLst/>
          </a:prstGeom>
        </p:spPr>
        <p:txBody>
          <a:bodyPr/>
          <a:lstStyle>
            <a:lvl1pPr marL="0" indent="0">
              <a:spcBef>
                <a:spcPts val="600"/>
              </a:spcBef>
              <a:buNone/>
              <a:tabLst/>
              <a:defRPr sz="3600">
                <a:solidFill>
                  <a:schemeClr val="accent1"/>
                </a:solidFill>
                <a:latin typeface="Gravur Condensed Bold" pitchFamily="50" charset="0"/>
              </a:defRPr>
            </a:lvl1pPr>
          </a:lstStyle>
          <a:p>
            <a:pPr lvl="0"/>
            <a:r>
              <a:rPr lang="en-GB"/>
              <a:t>Insert title here</a:t>
            </a:r>
          </a:p>
        </p:txBody>
      </p:sp>
      <p:sp>
        <p:nvSpPr>
          <p:cNvPr id="29" name="Text Placeholder 7">
            <a:extLst>
              <a:ext uri="{FF2B5EF4-FFF2-40B4-BE49-F238E27FC236}">
                <a16:creationId xmlns:a16="http://schemas.microsoft.com/office/drawing/2014/main" id="{491DFCB7-CEE7-FA47-83B5-8407675B78A9}"/>
              </a:ext>
            </a:extLst>
          </p:cNvPr>
          <p:cNvSpPr>
            <a:spLocks noGrp="1"/>
          </p:cNvSpPr>
          <p:nvPr>
            <p:ph type="body" sz="quarter" idx="11" hasCustomPrompt="1"/>
          </p:nvPr>
        </p:nvSpPr>
        <p:spPr>
          <a:xfrm>
            <a:off x="1791154" y="2986605"/>
            <a:ext cx="3776889" cy="577569"/>
          </a:xfrm>
          <a:prstGeom prst="rect">
            <a:avLst/>
          </a:prstGeom>
        </p:spPr>
        <p:txBody>
          <a:bodyPr/>
          <a:lstStyle>
            <a:lvl1pPr marL="0" indent="0">
              <a:spcBef>
                <a:spcPts val="600"/>
              </a:spcBef>
              <a:buNone/>
              <a:tabLst/>
              <a:defRPr sz="1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0612760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bullets - Middle">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2FCA1B2-C71B-FF40-9642-530DA88486B2}"/>
              </a:ext>
            </a:extLst>
          </p:cNvPr>
          <p:cNvCxnSpPr>
            <a:cxnSpLocks/>
          </p:cNvCxnSpPr>
          <p:nvPr userDrawn="1"/>
        </p:nvCxnSpPr>
        <p:spPr>
          <a:xfrm flipH="1">
            <a:off x="6107775" y="-180109"/>
            <a:ext cx="12866" cy="703810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107773" y="6858000"/>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 Placeholder 7">
            <a:extLst>
              <a:ext uri="{FF2B5EF4-FFF2-40B4-BE49-F238E27FC236}">
                <a16:creationId xmlns:a16="http://schemas.microsoft.com/office/drawing/2014/main" id="{BE25D79F-8CF7-3147-96B3-E07B2DC3B1DE}"/>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3" name="Text Placeholder 7">
            <a:extLst>
              <a:ext uri="{FF2B5EF4-FFF2-40B4-BE49-F238E27FC236}">
                <a16:creationId xmlns:a16="http://schemas.microsoft.com/office/drawing/2014/main" id="{F79A3187-37DE-AE4B-8FCD-D548D6981AB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5" name="Text Placeholder 7">
            <a:extLst>
              <a:ext uri="{FF2B5EF4-FFF2-40B4-BE49-F238E27FC236}">
                <a16:creationId xmlns:a16="http://schemas.microsoft.com/office/drawing/2014/main" id="{7B830565-2326-AC41-8766-2C4C375D5392}"/>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6761D4B5-CE85-484E-8A5E-396007F3521B}"/>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139388905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bullets - En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9B3158A-D70D-B148-9E01-71929F34613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 Placeholder 7">
            <a:extLst>
              <a:ext uri="{FF2B5EF4-FFF2-40B4-BE49-F238E27FC236}">
                <a16:creationId xmlns:a16="http://schemas.microsoft.com/office/drawing/2014/main" id="{B9718476-9F5D-8A4E-BC90-419674507081}"/>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3A8A2F17-F8B9-744E-871E-DDA908AB357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A5E54BC8-1538-324A-9679-09DEC02C885E}"/>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212CE50F-714A-5142-9027-8BD8F132C8C9}"/>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401566971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bullets_2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719A12FE-7717-5248-89C1-D858BAF91726}"/>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5" name="Text Placeholder 7">
            <a:extLst>
              <a:ext uri="{FF2B5EF4-FFF2-40B4-BE49-F238E27FC236}">
                <a16:creationId xmlns:a16="http://schemas.microsoft.com/office/drawing/2014/main" id="{FA75B254-9B00-6C4C-BDBA-F720CE7B287B}"/>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7" name="Text Placeholder 7">
            <a:extLst>
              <a:ext uri="{FF2B5EF4-FFF2-40B4-BE49-F238E27FC236}">
                <a16:creationId xmlns:a16="http://schemas.microsoft.com/office/drawing/2014/main" id="{08B5DCB5-87B3-5F46-8F72-3C17B1F06A2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4BFBB063-33A8-694A-9F6B-3152616D55F1}"/>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1162984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bullets_2 - Middle">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4761" y="-95534"/>
            <a:ext cx="13245" cy="72444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7" name="Text Placeholder 7">
            <a:extLst>
              <a:ext uri="{FF2B5EF4-FFF2-40B4-BE49-F238E27FC236}">
                <a16:creationId xmlns:a16="http://schemas.microsoft.com/office/drawing/2014/main" id="{97808D98-337D-8C41-9C76-6F28C7CA0EDC}"/>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FC1FA389-EF07-FD4D-9CB5-F47FC6D2F1E7}"/>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2F30D2E7-E457-4544-9BDC-D8BF505B3FC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69C4C15-CABB-DE48-A4E8-FBEE4BEE66F5}"/>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649110843"/>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bullets_2 - En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algn="ctr">
              <a:buNone/>
              <a:defRPr sz="1800"/>
            </a:lvl1pPr>
          </a:lstStyle>
          <a:p>
            <a:r>
              <a:rPr lang="en-DE"/>
              <a:t>Add picture or graph</a:t>
            </a:r>
          </a:p>
        </p:txBody>
      </p:sp>
      <p:sp>
        <p:nvSpPr>
          <p:cNvPr id="17" name="Text Placeholder 7">
            <a:extLst>
              <a:ext uri="{FF2B5EF4-FFF2-40B4-BE49-F238E27FC236}">
                <a16:creationId xmlns:a16="http://schemas.microsoft.com/office/drawing/2014/main" id="{8D011585-8B9A-0A4B-A2B7-47635F47D887}"/>
              </a:ext>
            </a:extLst>
          </p:cNvPr>
          <p:cNvSpPr>
            <a:spLocks noGrp="1"/>
          </p:cNvSpPr>
          <p:nvPr>
            <p:ph type="body" sz="quarter" idx="13" hasCustomPrompt="1"/>
          </p:nvPr>
        </p:nvSpPr>
        <p:spPr>
          <a:xfrm>
            <a:off x="6555776" y="1541704"/>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8995500B-F60D-874F-931E-9E350B2C7F13}"/>
              </a:ext>
            </a:extLst>
          </p:cNvPr>
          <p:cNvSpPr>
            <a:spLocks noGrp="1"/>
          </p:cNvSpPr>
          <p:nvPr>
            <p:ph type="body" sz="quarter" idx="14" hasCustomPrompt="1"/>
          </p:nvPr>
        </p:nvSpPr>
        <p:spPr>
          <a:xfrm>
            <a:off x="6555776" y="4160282"/>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4D4A3777-583F-EF4E-BD1B-D019D50DB72B}"/>
              </a:ext>
            </a:extLst>
          </p:cNvPr>
          <p:cNvSpPr>
            <a:spLocks noGrp="1"/>
          </p:cNvSpPr>
          <p:nvPr>
            <p:ph type="body" sz="quarter" idx="15" hasCustomPrompt="1"/>
          </p:nvPr>
        </p:nvSpPr>
        <p:spPr>
          <a:xfrm>
            <a:off x="6555776" y="2850993"/>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2283A67-BCF2-7441-AA68-95FD10C4A224}"/>
              </a:ext>
            </a:extLst>
          </p:cNvPr>
          <p:cNvSpPr>
            <a:spLocks noGrp="1"/>
          </p:cNvSpPr>
          <p:nvPr>
            <p:ph type="body" sz="quarter" idx="16" hasCustomPrompt="1"/>
          </p:nvPr>
        </p:nvSpPr>
        <p:spPr>
          <a:xfrm>
            <a:off x="6555776" y="5469572"/>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257941743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x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2075132"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8" name="Text Placeholder 7">
            <a:extLst>
              <a:ext uri="{FF2B5EF4-FFF2-40B4-BE49-F238E27FC236}">
                <a16:creationId xmlns:a16="http://schemas.microsoft.com/office/drawing/2014/main" id="{29C3FD9A-2CE4-EC4D-86D9-7B106256C497}"/>
              </a:ext>
            </a:extLst>
          </p:cNvPr>
          <p:cNvSpPr>
            <a:spLocks noGrp="1"/>
          </p:cNvSpPr>
          <p:nvPr>
            <p:ph type="body" sz="quarter" idx="23" hasCustomPrompt="1"/>
          </p:nvPr>
        </p:nvSpPr>
        <p:spPr>
          <a:xfrm>
            <a:off x="1774825"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6" name="Text Placeholder 7">
            <a:extLst>
              <a:ext uri="{FF2B5EF4-FFF2-40B4-BE49-F238E27FC236}">
                <a16:creationId xmlns:a16="http://schemas.microsoft.com/office/drawing/2014/main" id="{4BA203CF-037B-D54A-83D8-47C714464710}"/>
              </a:ext>
            </a:extLst>
          </p:cNvPr>
          <p:cNvSpPr>
            <a:spLocks noGrp="1"/>
          </p:cNvSpPr>
          <p:nvPr>
            <p:ph type="body" sz="quarter" idx="24" hasCustomPrompt="1"/>
          </p:nvPr>
        </p:nvSpPr>
        <p:spPr>
          <a:xfrm>
            <a:off x="6518879"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AA57101E-2C2C-3849-A031-3D88C4DFE7F0}"/>
              </a:ext>
            </a:extLst>
          </p:cNvPr>
          <p:cNvSpPr>
            <a:spLocks noGrp="1"/>
          </p:cNvSpPr>
          <p:nvPr>
            <p:ph type="body" sz="quarter" idx="25" hasCustomPrompt="1"/>
          </p:nvPr>
        </p:nvSpPr>
        <p:spPr>
          <a:xfrm>
            <a:off x="6218572"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FA914191-EDE3-9A49-B6A9-5ED419E504E3}"/>
              </a:ext>
            </a:extLst>
          </p:cNvPr>
          <p:cNvSpPr>
            <a:spLocks noGrp="1"/>
          </p:cNvSpPr>
          <p:nvPr>
            <p:ph type="body" sz="quarter" idx="26" hasCustomPrompt="1"/>
          </p:nvPr>
        </p:nvSpPr>
        <p:spPr>
          <a:xfrm>
            <a:off x="2075132"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9" name="Text Placeholder 7">
            <a:extLst>
              <a:ext uri="{FF2B5EF4-FFF2-40B4-BE49-F238E27FC236}">
                <a16:creationId xmlns:a16="http://schemas.microsoft.com/office/drawing/2014/main" id="{C8C5D040-2D9D-6D4E-85C3-B62244FDA967}"/>
              </a:ext>
            </a:extLst>
          </p:cNvPr>
          <p:cNvSpPr>
            <a:spLocks noGrp="1"/>
          </p:cNvSpPr>
          <p:nvPr>
            <p:ph type="body" sz="quarter" idx="27" hasCustomPrompt="1"/>
          </p:nvPr>
        </p:nvSpPr>
        <p:spPr>
          <a:xfrm>
            <a:off x="1774825"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6CF2AADE-1346-E544-9CAC-D53F897EA7C3}"/>
              </a:ext>
            </a:extLst>
          </p:cNvPr>
          <p:cNvSpPr>
            <a:spLocks noGrp="1"/>
          </p:cNvSpPr>
          <p:nvPr>
            <p:ph type="body" sz="quarter" idx="28" hasCustomPrompt="1"/>
          </p:nvPr>
        </p:nvSpPr>
        <p:spPr>
          <a:xfrm>
            <a:off x="6518879"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D9B061DD-392E-0540-9DC3-AEE5F4A12800}"/>
              </a:ext>
            </a:extLst>
          </p:cNvPr>
          <p:cNvSpPr>
            <a:spLocks noGrp="1"/>
          </p:cNvSpPr>
          <p:nvPr>
            <p:ph type="body" sz="quarter" idx="29" hasCustomPrompt="1"/>
          </p:nvPr>
        </p:nvSpPr>
        <p:spPr>
          <a:xfrm>
            <a:off x="6218572"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8" name="Text Placeholder 7">
            <a:extLst>
              <a:ext uri="{FF2B5EF4-FFF2-40B4-BE49-F238E27FC236}">
                <a16:creationId xmlns:a16="http://schemas.microsoft.com/office/drawing/2014/main" id="{E5BD0B2A-16B7-B843-B125-950875B01C8B}"/>
              </a:ext>
            </a:extLst>
          </p:cNvPr>
          <p:cNvSpPr>
            <a:spLocks noGrp="1"/>
          </p:cNvSpPr>
          <p:nvPr>
            <p:ph type="body" sz="quarter" idx="30" hasCustomPrompt="1"/>
          </p:nvPr>
        </p:nvSpPr>
        <p:spPr>
          <a:xfrm>
            <a:off x="2075132"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9" name="Text Placeholder 7">
            <a:extLst>
              <a:ext uri="{FF2B5EF4-FFF2-40B4-BE49-F238E27FC236}">
                <a16:creationId xmlns:a16="http://schemas.microsoft.com/office/drawing/2014/main" id="{2ECDBF0F-45F7-134A-897B-1A7490FEF532}"/>
              </a:ext>
            </a:extLst>
          </p:cNvPr>
          <p:cNvSpPr>
            <a:spLocks noGrp="1"/>
          </p:cNvSpPr>
          <p:nvPr>
            <p:ph type="body" sz="quarter" idx="31" hasCustomPrompt="1"/>
          </p:nvPr>
        </p:nvSpPr>
        <p:spPr>
          <a:xfrm>
            <a:off x="1774825"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0" name="Text Placeholder 7">
            <a:extLst>
              <a:ext uri="{FF2B5EF4-FFF2-40B4-BE49-F238E27FC236}">
                <a16:creationId xmlns:a16="http://schemas.microsoft.com/office/drawing/2014/main" id="{DBCC8493-9590-5B41-A811-F57E896BCA4F}"/>
              </a:ext>
            </a:extLst>
          </p:cNvPr>
          <p:cNvSpPr>
            <a:spLocks noGrp="1"/>
          </p:cNvSpPr>
          <p:nvPr>
            <p:ph type="body" sz="quarter" idx="32" hasCustomPrompt="1"/>
          </p:nvPr>
        </p:nvSpPr>
        <p:spPr>
          <a:xfrm>
            <a:off x="6518879"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1" name="Text Placeholder 7">
            <a:extLst>
              <a:ext uri="{FF2B5EF4-FFF2-40B4-BE49-F238E27FC236}">
                <a16:creationId xmlns:a16="http://schemas.microsoft.com/office/drawing/2014/main" id="{59597A7F-E478-F74B-AA6C-155866E657FC}"/>
              </a:ext>
            </a:extLst>
          </p:cNvPr>
          <p:cNvSpPr>
            <a:spLocks noGrp="1"/>
          </p:cNvSpPr>
          <p:nvPr>
            <p:ph type="body" sz="quarter" idx="33" hasCustomPrompt="1"/>
          </p:nvPr>
        </p:nvSpPr>
        <p:spPr>
          <a:xfrm>
            <a:off x="6218572"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17" name="Group 18">
            <a:extLst>
              <a:ext uri="{FF2B5EF4-FFF2-40B4-BE49-F238E27FC236}">
                <a16:creationId xmlns:a16="http://schemas.microsoft.com/office/drawing/2014/main" id="{1FFB8C78-18A6-4092-8FAA-D9059E4E665A}"/>
              </a:ext>
            </a:extLst>
          </p:cNvPr>
          <p:cNvGrpSpPr/>
          <p:nvPr userDrawn="1"/>
        </p:nvGrpSpPr>
        <p:grpSpPr>
          <a:xfrm>
            <a:off x="3591199" y="718734"/>
            <a:ext cx="4998718" cy="734207"/>
            <a:chOff x="3596642" y="531886"/>
            <a:chExt cx="4998718" cy="734207"/>
          </a:xfrm>
        </p:grpSpPr>
        <p:sp>
          <p:nvSpPr>
            <p:cNvPr id="22" name="Title 6">
              <a:extLst>
                <a:ext uri="{FF2B5EF4-FFF2-40B4-BE49-F238E27FC236}">
                  <a16:creationId xmlns:a16="http://schemas.microsoft.com/office/drawing/2014/main" id="{A72C971C-596F-4553-A14F-FF88468D735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cxnSp>
          <p:nvCxnSpPr>
            <p:cNvPr id="23" name="Straight Connector 20">
              <a:extLst>
                <a:ext uri="{FF2B5EF4-FFF2-40B4-BE49-F238E27FC236}">
                  <a16:creationId xmlns:a16="http://schemas.microsoft.com/office/drawing/2014/main" id="{C0EB6B49-08B3-4E3E-8AE1-B65B2A9C1AC8}"/>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819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image_1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3927734"/>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27842968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image_1  - Middl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3872031" y="-249382"/>
            <a:ext cx="0" cy="758930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C90216BD-6BC9-C143-84CB-18E94D656F3E}"/>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a:t>Insert title here</a:t>
            </a:r>
          </a:p>
        </p:txBody>
      </p:sp>
      <p:sp>
        <p:nvSpPr>
          <p:cNvPr id="7" name="Text Placeholder 7">
            <a:extLst>
              <a:ext uri="{FF2B5EF4-FFF2-40B4-BE49-F238E27FC236}">
                <a16:creationId xmlns:a16="http://schemas.microsoft.com/office/drawing/2014/main" id="{436A05EB-E9E0-F64D-ACB1-2BD36B94DD28}"/>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8322844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image_1  - En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1891371"/>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534810"/>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49091CEA-D808-3041-8957-3B442AAD40AC}"/>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a:t>Insert title here</a:t>
            </a:r>
          </a:p>
        </p:txBody>
      </p:sp>
      <p:sp>
        <p:nvSpPr>
          <p:cNvPr id="7" name="Text Placeholder 7">
            <a:extLst>
              <a:ext uri="{FF2B5EF4-FFF2-40B4-BE49-F238E27FC236}">
                <a16:creationId xmlns:a16="http://schemas.microsoft.com/office/drawing/2014/main" id="{9F916F4C-E199-274E-9188-B1A36C6F6502}"/>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99517748"/>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4536461"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4536461"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7" name="Text Placeholder 7">
            <a:extLst>
              <a:ext uri="{FF2B5EF4-FFF2-40B4-BE49-F238E27FC236}">
                <a16:creationId xmlns:a16="http://schemas.microsoft.com/office/drawing/2014/main" id="{CAA5FFC9-14AA-B840-9785-69CBE96A68BC}"/>
              </a:ext>
            </a:extLst>
          </p:cNvPr>
          <p:cNvSpPr>
            <a:spLocks noGrp="1"/>
          </p:cNvSpPr>
          <p:nvPr>
            <p:ph type="body" sz="quarter" idx="19" hasCustomPrompt="1"/>
          </p:nvPr>
        </p:nvSpPr>
        <p:spPr>
          <a:xfrm>
            <a:off x="8283106"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8" name="Text Placeholder 7">
            <a:extLst>
              <a:ext uri="{FF2B5EF4-FFF2-40B4-BE49-F238E27FC236}">
                <a16:creationId xmlns:a16="http://schemas.microsoft.com/office/drawing/2014/main" id="{AC49F313-DE19-6846-A47A-2F82FDFFCFB0}"/>
              </a:ext>
            </a:extLst>
          </p:cNvPr>
          <p:cNvSpPr>
            <a:spLocks noGrp="1"/>
          </p:cNvSpPr>
          <p:nvPr>
            <p:ph type="body" sz="quarter" idx="20" hasCustomPrompt="1"/>
          </p:nvPr>
        </p:nvSpPr>
        <p:spPr>
          <a:xfrm>
            <a:off x="8283106"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789817" y="4337292"/>
            <a:ext cx="3119077" cy="384834"/>
          </a:xfrm>
          <a:prstGeom prst="rect">
            <a:avLst/>
          </a:prstGeom>
        </p:spPr>
        <p:txBody>
          <a:bodyPr/>
          <a:lstStyle>
            <a:lvl1pPr marL="0" indent="0" algn="ctr">
              <a:buNone/>
              <a:tabLst/>
              <a:defRPr sz="2400">
                <a:solidFill>
                  <a:schemeClr val="accent1"/>
                </a:solidFill>
                <a:latin typeface="Gravur Condensed Bold" pitchFamily="50" charset="0"/>
              </a:defRPr>
            </a:lvl1pPr>
          </a:lstStyle>
          <a:p>
            <a:pPr lvl="0"/>
            <a:r>
              <a:rPr lang="en-GB"/>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78981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397432984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392557"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lvl="0"/>
            <a:r>
              <a:rPr lang="en-GB"/>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39255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2645913"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2645913"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47674378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4" name="Text Placeholder 7">
            <a:extLst>
              <a:ext uri="{FF2B5EF4-FFF2-40B4-BE49-F238E27FC236}">
                <a16:creationId xmlns:a16="http://schemas.microsoft.com/office/drawing/2014/main" id="{0097815C-9407-AF41-AC07-97432333E2BD}"/>
              </a:ext>
            </a:extLst>
          </p:cNvPr>
          <p:cNvSpPr>
            <a:spLocks noGrp="1"/>
          </p:cNvSpPr>
          <p:nvPr>
            <p:ph type="body" sz="quarter" idx="10" hasCustomPrompt="1"/>
          </p:nvPr>
        </p:nvSpPr>
        <p:spPr>
          <a:xfrm>
            <a:off x="4536461"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6" name="Text Placeholder 7">
            <a:extLst>
              <a:ext uri="{FF2B5EF4-FFF2-40B4-BE49-F238E27FC236}">
                <a16:creationId xmlns:a16="http://schemas.microsoft.com/office/drawing/2014/main" id="{0154CAFD-02D4-F949-A333-85F59A5DF565}"/>
              </a:ext>
            </a:extLst>
          </p:cNvPr>
          <p:cNvSpPr>
            <a:spLocks noGrp="1"/>
          </p:cNvSpPr>
          <p:nvPr>
            <p:ph type="body" sz="quarter" idx="11" hasCustomPrompt="1"/>
          </p:nvPr>
        </p:nvSpPr>
        <p:spPr>
          <a:xfrm>
            <a:off x="4536461"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7" name="Text Placeholder 7">
            <a:extLst>
              <a:ext uri="{FF2B5EF4-FFF2-40B4-BE49-F238E27FC236}">
                <a16:creationId xmlns:a16="http://schemas.microsoft.com/office/drawing/2014/main" id="{3C497735-DB5B-214F-8949-0666FB5B1DDC}"/>
              </a:ext>
            </a:extLst>
          </p:cNvPr>
          <p:cNvSpPr>
            <a:spLocks noGrp="1"/>
          </p:cNvSpPr>
          <p:nvPr>
            <p:ph type="body" sz="quarter" idx="19" hasCustomPrompt="1"/>
          </p:nvPr>
        </p:nvSpPr>
        <p:spPr>
          <a:xfrm>
            <a:off x="8283106"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8" name="Text Placeholder 7">
            <a:extLst>
              <a:ext uri="{FF2B5EF4-FFF2-40B4-BE49-F238E27FC236}">
                <a16:creationId xmlns:a16="http://schemas.microsoft.com/office/drawing/2014/main" id="{2FC8AC09-6E8C-964C-85AC-E3CC5AA10F02}"/>
              </a:ext>
            </a:extLst>
          </p:cNvPr>
          <p:cNvSpPr>
            <a:spLocks noGrp="1"/>
          </p:cNvSpPr>
          <p:nvPr>
            <p:ph type="body" sz="quarter" idx="20" hasCustomPrompt="1"/>
          </p:nvPr>
        </p:nvSpPr>
        <p:spPr>
          <a:xfrm>
            <a:off x="8283106"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9" name="Text Placeholder 7">
            <a:extLst>
              <a:ext uri="{FF2B5EF4-FFF2-40B4-BE49-F238E27FC236}">
                <a16:creationId xmlns:a16="http://schemas.microsoft.com/office/drawing/2014/main" id="{D67E1D35-7A34-BB46-8BB0-D9174C057A31}"/>
              </a:ext>
            </a:extLst>
          </p:cNvPr>
          <p:cNvSpPr>
            <a:spLocks noGrp="1"/>
          </p:cNvSpPr>
          <p:nvPr>
            <p:ph type="body" sz="quarter" idx="22" hasCustomPrompt="1"/>
          </p:nvPr>
        </p:nvSpPr>
        <p:spPr>
          <a:xfrm>
            <a:off x="789817"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lvl="0"/>
            <a:r>
              <a:rPr lang="en-GB"/>
              <a:t>Insert title here</a:t>
            </a:r>
          </a:p>
        </p:txBody>
      </p:sp>
      <p:sp>
        <p:nvSpPr>
          <p:cNvPr id="20" name="Text Placeholder 7">
            <a:extLst>
              <a:ext uri="{FF2B5EF4-FFF2-40B4-BE49-F238E27FC236}">
                <a16:creationId xmlns:a16="http://schemas.microsoft.com/office/drawing/2014/main" id="{075C7FD5-D15A-904E-A2FF-B5FF0AFC348C}"/>
              </a:ext>
            </a:extLst>
          </p:cNvPr>
          <p:cNvSpPr>
            <a:spLocks noGrp="1"/>
          </p:cNvSpPr>
          <p:nvPr>
            <p:ph type="body" sz="quarter" idx="23" hasCustomPrompt="1"/>
          </p:nvPr>
        </p:nvSpPr>
        <p:spPr>
          <a:xfrm>
            <a:off x="78981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227950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8" name="Text Placeholder 7">
            <a:extLst>
              <a:ext uri="{FF2B5EF4-FFF2-40B4-BE49-F238E27FC236}">
                <a16:creationId xmlns:a16="http://schemas.microsoft.com/office/drawing/2014/main" id="{A7FA261B-4952-F645-B295-4C463DF17961}"/>
              </a:ext>
            </a:extLst>
          </p:cNvPr>
          <p:cNvSpPr>
            <a:spLocks noGrp="1"/>
          </p:cNvSpPr>
          <p:nvPr>
            <p:ph type="body" sz="quarter" idx="10" hasCustomPrompt="1"/>
          </p:nvPr>
        </p:nvSpPr>
        <p:spPr>
          <a:xfrm>
            <a:off x="6392557"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4" name="Text Placeholder 7">
            <a:extLst>
              <a:ext uri="{FF2B5EF4-FFF2-40B4-BE49-F238E27FC236}">
                <a16:creationId xmlns:a16="http://schemas.microsoft.com/office/drawing/2014/main" id="{127E6307-0AB6-4442-BB74-74B6AC04F3A4}"/>
              </a:ext>
            </a:extLst>
          </p:cNvPr>
          <p:cNvSpPr>
            <a:spLocks noGrp="1"/>
          </p:cNvSpPr>
          <p:nvPr>
            <p:ph type="body" sz="quarter" idx="11" hasCustomPrompt="1"/>
          </p:nvPr>
        </p:nvSpPr>
        <p:spPr>
          <a:xfrm>
            <a:off x="639255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6" name="Text Placeholder 7">
            <a:extLst>
              <a:ext uri="{FF2B5EF4-FFF2-40B4-BE49-F238E27FC236}">
                <a16:creationId xmlns:a16="http://schemas.microsoft.com/office/drawing/2014/main" id="{A775DE49-2F7D-5D44-9960-C03F85E25600}"/>
              </a:ext>
            </a:extLst>
          </p:cNvPr>
          <p:cNvSpPr>
            <a:spLocks noGrp="1"/>
          </p:cNvSpPr>
          <p:nvPr>
            <p:ph type="body" sz="quarter" idx="22" hasCustomPrompt="1"/>
          </p:nvPr>
        </p:nvSpPr>
        <p:spPr>
          <a:xfrm>
            <a:off x="2645913"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7" name="Text Placeholder 7">
            <a:extLst>
              <a:ext uri="{FF2B5EF4-FFF2-40B4-BE49-F238E27FC236}">
                <a16:creationId xmlns:a16="http://schemas.microsoft.com/office/drawing/2014/main" id="{A286DAF3-6438-D546-B817-94D31ACF0560}"/>
              </a:ext>
            </a:extLst>
          </p:cNvPr>
          <p:cNvSpPr>
            <a:spLocks noGrp="1"/>
          </p:cNvSpPr>
          <p:nvPr>
            <p:ph type="body" sz="quarter" idx="23" hasCustomPrompt="1"/>
          </p:nvPr>
        </p:nvSpPr>
        <p:spPr>
          <a:xfrm>
            <a:off x="2645913"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1411657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403750936"/>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with partn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
        <p:nvSpPr>
          <p:cNvPr id="2" name="Rectangle 1">
            <a:extLst>
              <a:ext uri="{FF2B5EF4-FFF2-40B4-BE49-F238E27FC236}">
                <a16:creationId xmlns:a16="http://schemas.microsoft.com/office/drawing/2014/main" id="{FD2E3AC1-EFDC-4D4C-8F8D-C8474782C183}"/>
              </a:ext>
            </a:extLst>
          </p:cNvPr>
          <p:cNvSpPr/>
          <p:nvPr userDrawn="1"/>
        </p:nvSpPr>
        <p:spPr>
          <a:xfrm>
            <a:off x="10239375" y="5734050"/>
            <a:ext cx="1952625"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838809"/>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with partn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D9649A-4F4E-4D0F-B8B9-7462A01D3C6A}"/>
              </a:ext>
            </a:extLst>
          </p:cNvPr>
          <p:cNvSpPr/>
          <p:nvPr userDrawn="1"/>
        </p:nvSpPr>
        <p:spPr>
          <a:xfrm>
            <a:off x="0" y="0"/>
            <a:ext cx="947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276350" y="888558"/>
            <a:ext cx="8060833"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276350" y="2315966"/>
            <a:ext cx="8060833"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1276350" y="5065841"/>
            <a:ext cx="8060833"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3746963621"/>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215699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5" name="Text Placeholder 7">
            <a:extLst>
              <a:ext uri="{FF2B5EF4-FFF2-40B4-BE49-F238E27FC236}">
                <a16:creationId xmlns:a16="http://schemas.microsoft.com/office/drawing/2014/main" id="{D165876A-B7C4-2C4D-AA81-60EDFF26D6C7}"/>
              </a:ext>
            </a:extLst>
          </p:cNvPr>
          <p:cNvSpPr>
            <a:spLocks noGrp="1"/>
          </p:cNvSpPr>
          <p:nvPr>
            <p:ph type="body" sz="quarter" idx="23" hasCustomPrompt="1"/>
          </p:nvPr>
        </p:nvSpPr>
        <p:spPr>
          <a:xfrm>
            <a:off x="1848388"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7" name="Text Placeholder 7">
            <a:extLst>
              <a:ext uri="{FF2B5EF4-FFF2-40B4-BE49-F238E27FC236}">
                <a16:creationId xmlns:a16="http://schemas.microsoft.com/office/drawing/2014/main" id="{47D8BCC0-EC2C-C246-8DED-55FFC3B733C3}"/>
              </a:ext>
            </a:extLst>
          </p:cNvPr>
          <p:cNvSpPr>
            <a:spLocks noGrp="1"/>
          </p:cNvSpPr>
          <p:nvPr>
            <p:ph type="body" sz="quarter" idx="24" hasCustomPrompt="1"/>
          </p:nvPr>
        </p:nvSpPr>
        <p:spPr>
          <a:xfrm>
            <a:off x="6518879"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0" name="Text Placeholder 7">
            <a:extLst>
              <a:ext uri="{FF2B5EF4-FFF2-40B4-BE49-F238E27FC236}">
                <a16:creationId xmlns:a16="http://schemas.microsoft.com/office/drawing/2014/main" id="{A5C9C9B7-893A-7B4E-AA62-AC8B1F9276F5}"/>
              </a:ext>
            </a:extLst>
          </p:cNvPr>
          <p:cNvSpPr>
            <a:spLocks noGrp="1"/>
          </p:cNvSpPr>
          <p:nvPr>
            <p:ph type="body" sz="quarter" idx="25" hasCustomPrompt="1"/>
          </p:nvPr>
        </p:nvSpPr>
        <p:spPr>
          <a:xfrm>
            <a:off x="6210276"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1" name="Text Placeholder 7">
            <a:extLst>
              <a:ext uri="{FF2B5EF4-FFF2-40B4-BE49-F238E27FC236}">
                <a16:creationId xmlns:a16="http://schemas.microsoft.com/office/drawing/2014/main" id="{1F6EDDB9-6CB0-5D47-B1BE-B8A175A2DC75}"/>
              </a:ext>
            </a:extLst>
          </p:cNvPr>
          <p:cNvSpPr>
            <a:spLocks noGrp="1"/>
          </p:cNvSpPr>
          <p:nvPr>
            <p:ph type="body" sz="quarter" idx="26" hasCustomPrompt="1"/>
          </p:nvPr>
        </p:nvSpPr>
        <p:spPr>
          <a:xfrm>
            <a:off x="2156991"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2" name="Text Placeholder 7">
            <a:extLst>
              <a:ext uri="{FF2B5EF4-FFF2-40B4-BE49-F238E27FC236}">
                <a16:creationId xmlns:a16="http://schemas.microsoft.com/office/drawing/2014/main" id="{3C31483F-38A0-B445-BEEF-B8AF602F25AC}"/>
              </a:ext>
            </a:extLst>
          </p:cNvPr>
          <p:cNvSpPr>
            <a:spLocks noGrp="1"/>
          </p:cNvSpPr>
          <p:nvPr>
            <p:ph type="body" sz="quarter" idx="27" hasCustomPrompt="1"/>
          </p:nvPr>
        </p:nvSpPr>
        <p:spPr>
          <a:xfrm>
            <a:off x="1848388"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3" name="Text Placeholder 7">
            <a:extLst>
              <a:ext uri="{FF2B5EF4-FFF2-40B4-BE49-F238E27FC236}">
                <a16:creationId xmlns:a16="http://schemas.microsoft.com/office/drawing/2014/main" id="{8F727F17-CAC6-DE40-8CEF-E06B731CDA51}"/>
              </a:ext>
            </a:extLst>
          </p:cNvPr>
          <p:cNvSpPr>
            <a:spLocks noGrp="1"/>
          </p:cNvSpPr>
          <p:nvPr>
            <p:ph type="body" sz="quarter" idx="28" hasCustomPrompt="1"/>
          </p:nvPr>
        </p:nvSpPr>
        <p:spPr>
          <a:xfrm>
            <a:off x="6518879"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4" name="Text Placeholder 7">
            <a:extLst>
              <a:ext uri="{FF2B5EF4-FFF2-40B4-BE49-F238E27FC236}">
                <a16:creationId xmlns:a16="http://schemas.microsoft.com/office/drawing/2014/main" id="{2B1BDED9-E8C4-6549-898E-216C9E336ECE}"/>
              </a:ext>
            </a:extLst>
          </p:cNvPr>
          <p:cNvSpPr>
            <a:spLocks noGrp="1"/>
          </p:cNvSpPr>
          <p:nvPr>
            <p:ph type="body" sz="quarter" idx="29" hasCustomPrompt="1"/>
          </p:nvPr>
        </p:nvSpPr>
        <p:spPr>
          <a:xfrm>
            <a:off x="6210276"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5" name="Text Placeholder 7">
            <a:extLst>
              <a:ext uri="{FF2B5EF4-FFF2-40B4-BE49-F238E27FC236}">
                <a16:creationId xmlns:a16="http://schemas.microsoft.com/office/drawing/2014/main" id="{A968F547-D755-2944-927A-63FE454DB46F}"/>
              </a:ext>
            </a:extLst>
          </p:cNvPr>
          <p:cNvSpPr>
            <a:spLocks noGrp="1"/>
          </p:cNvSpPr>
          <p:nvPr>
            <p:ph type="body" sz="quarter" idx="30" hasCustomPrompt="1"/>
          </p:nvPr>
        </p:nvSpPr>
        <p:spPr>
          <a:xfrm>
            <a:off x="2156991"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6" name="Text Placeholder 7">
            <a:extLst>
              <a:ext uri="{FF2B5EF4-FFF2-40B4-BE49-F238E27FC236}">
                <a16:creationId xmlns:a16="http://schemas.microsoft.com/office/drawing/2014/main" id="{C5DA78E7-9016-E144-BC4F-2F0C7309EAF6}"/>
              </a:ext>
            </a:extLst>
          </p:cNvPr>
          <p:cNvSpPr>
            <a:spLocks noGrp="1"/>
          </p:cNvSpPr>
          <p:nvPr>
            <p:ph type="body" sz="quarter" idx="31" hasCustomPrompt="1"/>
          </p:nvPr>
        </p:nvSpPr>
        <p:spPr>
          <a:xfrm>
            <a:off x="1848388"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7" name="Text Placeholder 7">
            <a:extLst>
              <a:ext uri="{FF2B5EF4-FFF2-40B4-BE49-F238E27FC236}">
                <a16:creationId xmlns:a16="http://schemas.microsoft.com/office/drawing/2014/main" id="{49EA8872-7623-F249-A990-5F6537E835D3}"/>
              </a:ext>
            </a:extLst>
          </p:cNvPr>
          <p:cNvSpPr>
            <a:spLocks noGrp="1"/>
          </p:cNvSpPr>
          <p:nvPr>
            <p:ph type="body" sz="quarter" idx="32" hasCustomPrompt="1"/>
          </p:nvPr>
        </p:nvSpPr>
        <p:spPr>
          <a:xfrm>
            <a:off x="6518879"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8" name="Text Placeholder 7">
            <a:extLst>
              <a:ext uri="{FF2B5EF4-FFF2-40B4-BE49-F238E27FC236}">
                <a16:creationId xmlns:a16="http://schemas.microsoft.com/office/drawing/2014/main" id="{1DF97300-F9EF-A843-B886-C70B08E48593}"/>
              </a:ext>
            </a:extLst>
          </p:cNvPr>
          <p:cNvSpPr>
            <a:spLocks noGrp="1"/>
          </p:cNvSpPr>
          <p:nvPr>
            <p:ph type="body" sz="quarter" idx="33" hasCustomPrompt="1"/>
          </p:nvPr>
        </p:nvSpPr>
        <p:spPr>
          <a:xfrm>
            <a:off x="6210276"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9" name="Text Placeholder 7">
            <a:extLst>
              <a:ext uri="{FF2B5EF4-FFF2-40B4-BE49-F238E27FC236}">
                <a16:creationId xmlns:a16="http://schemas.microsoft.com/office/drawing/2014/main" id="{A14770D4-A5D8-3743-A75A-2C4F5FEA8F4E}"/>
              </a:ext>
            </a:extLst>
          </p:cNvPr>
          <p:cNvSpPr>
            <a:spLocks noGrp="1"/>
          </p:cNvSpPr>
          <p:nvPr>
            <p:ph type="body" sz="quarter" idx="34" hasCustomPrompt="1"/>
          </p:nvPr>
        </p:nvSpPr>
        <p:spPr>
          <a:xfrm>
            <a:off x="2156991"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50" name="Text Placeholder 7">
            <a:extLst>
              <a:ext uri="{FF2B5EF4-FFF2-40B4-BE49-F238E27FC236}">
                <a16:creationId xmlns:a16="http://schemas.microsoft.com/office/drawing/2014/main" id="{CCA84335-39DC-A745-BC53-559B3B8A33C6}"/>
              </a:ext>
            </a:extLst>
          </p:cNvPr>
          <p:cNvSpPr>
            <a:spLocks noGrp="1"/>
          </p:cNvSpPr>
          <p:nvPr>
            <p:ph type="body" sz="quarter" idx="35" hasCustomPrompt="1"/>
          </p:nvPr>
        </p:nvSpPr>
        <p:spPr>
          <a:xfrm>
            <a:off x="1848388"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51" name="Text Placeholder 7">
            <a:extLst>
              <a:ext uri="{FF2B5EF4-FFF2-40B4-BE49-F238E27FC236}">
                <a16:creationId xmlns:a16="http://schemas.microsoft.com/office/drawing/2014/main" id="{8450FA28-8ABA-4045-A2C8-8F415FC2866E}"/>
              </a:ext>
            </a:extLst>
          </p:cNvPr>
          <p:cNvSpPr>
            <a:spLocks noGrp="1"/>
          </p:cNvSpPr>
          <p:nvPr>
            <p:ph type="body" sz="quarter" idx="36" hasCustomPrompt="1"/>
          </p:nvPr>
        </p:nvSpPr>
        <p:spPr>
          <a:xfrm>
            <a:off x="6518879"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52" name="Text Placeholder 7">
            <a:extLst>
              <a:ext uri="{FF2B5EF4-FFF2-40B4-BE49-F238E27FC236}">
                <a16:creationId xmlns:a16="http://schemas.microsoft.com/office/drawing/2014/main" id="{B87B13BA-BB52-C641-843F-0F6741A1E3CE}"/>
              </a:ext>
            </a:extLst>
          </p:cNvPr>
          <p:cNvSpPr>
            <a:spLocks noGrp="1"/>
          </p:cNvSpPr>
          <p:nvPr>
            <p:ph type="body" sz="quarter" idx="37" hasCustomPrompt="1"/>
          </p:nvPr>
        </p:nvSpPr>
        <p:spPr>
          <a:xfrm>
            <a:off x="6210276"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22" name="Group 18">
            <a:extLst>
              <a:ext uri="{FF2B5EF4-FFF2-40B4-BE49-F238E27FC236}">
                <a16:creationId xmlns:a16="http://schemas.microsoft.com/office/drawing/2014/main" id="{E81F7115-A7CB-4EA6-8B98-D69A2652813D}"/>
              </a:ext>
            </a:extLst>
          </p:cNvPr>
          <p:cNvGrpSpPr/>
          <p:nvPr userDrawn="1"/>
        </p:nvGrpSpPr>
        <p:grpSpPr>
          <a:xfrm>
            <a:off x="3591199" y="718734"/>
            <a:ext cx="4998718" cy="734207"/>
            <a:chOff x="3596642" y="531886"/>
            <a:chExt cx="4998718" cy="734207"/>
          </a:xfrm>
        </p:grpSpPr>
        <p:sp>
          <p:nvSpPr>
            <p:cNvPr id="23" name="Title 6">
              <a:extLst>
                <a:ext uri="{FF2B5EF4-FFF2-40B4-BE49-F238E27FC236}">
                  <a16:creationId xmlns:a16="http://schemas.microsoft.com/office/drawing/2014/main" id="{D39ABFBB-455E-4719-AD1A-3492C3F98EFE}"/>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cxnSp>
          <p:nvCxnSpPr>
            <p:cNvPr id="24" name="Straight Connector 20">
              <a:extLst>
                <a:ext uri="{FF2B5EF4-FFF2-40B4-BE49-F238E27FC236}">
                  <a16:creationId xmlns:a16="http://schemas.microsoft.com/office/drawing/2014/main" id="{50E8A428-0D76-47A2-9907-A0F31983ABC6}"/>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35465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0" indent="0">
              <a:spcBef>
                <a:spcPts val="600"/>
              </a:spcBef>
              <a:buNone/>
              <a:tabLst/>
              <a:defRPr sz="3600">
                <a:solidFill>
                  <a:schemeClr val="bg1"/>
                </a:solidFill>
                <a:latin typeface="Gravur Condensed Bold" pitchFamily="50"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4079055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0" indent="0">
              <a:spcBef>
                <a:spcPts val="600"/>
              </a:spcBef>
              <a:buNone/>
              <a:tabLst/>
              <a:defRPr sz="3600">
                <a:solidFill>
                  <a:schemeClr val="bg1"/>
                </a:solidFill>
                <a:latin typeface="Gravur Condensed Bold" pitchFamily="50"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2428928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598963"/>
            <a:ext cx="7635121" cy="587327"/>
          </a:xfrm>
          <a:prstGeom prst="rect">
            <a:avLst/>
          </a:prstGeom>
        </p:spPr>
        <p:txBody>
          <a:bodyPr/>
          <a:lstStyle>
            <a:lvl1pPr marL="0" indent="0">
              <a:lnSpc>
                <a:spcPct val="90000"/>
              </a:lnSpc>
              <a:spcBef>
                <a:spcPts val="600"/>
              </a:spcBef>
              <a:buNone/>
              <a:tabLst/>
              <a:defRPr sz="3600">
                <a:solidFill>
                  <a:schemeClr val="bg1"/>
                </a:solidFill>
                <a:latin typeface="Gravur Condensed Bold" pitchFamily="50" charset="0"/>
              </a:defRPr>
            </a:lvl1pPr>
          </a:lstStyle>
          <a:p>
            <a:pPr lvl="0"/>
            <a:r>
              <a:rPr lang="en-GB"/>
              <a:t>Insert goodbye message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389388"/>
            <a:ext cx="7635121" cy="393478"/>
          </a:xfrm>
          <a:prstGeom prst="rect">
            <a:avLst/>
          </a:prstGeom>
        </p:spPr>
        <p:txBody>
          <a:bodyPr/>
          <a:lstStyle>
            <a:lvl1pPr marL="0" indent="0">
              <a:lnSpc>
                <a:spcPct val="90000"/>
              </a:lnSpc>
              <a:spcBef>
                <a:spcPts val="600"/>
              </a:spcBef>
              <a:buNone/>
              <a:tabLst/>
              <a:defRPr sz="2400" b="0">
                <a:solidFill>
                  <a:schemeClr val="bg1"/>
                </a:solidFill>
                <a:latin typeface="Gravur-Condensed" panose="02000506020000020004" pitchFamily="2" charset="0"/>
              </a:defRPr>
            </a:lvl1pPr>
          </a:lstStyle>
          <a:p>
            <a:pPr lvl="0"/>
            <a:r>
              <a:rPr lang="en-GB"/>
              <a:t>Insert goodbye subtitle</a:t>
            </a:r>
            <a:endParaRPr lang="en-DE"/>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1347408" y="2757370"/>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2145027" y="2781872"/>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website</a:t>
            </a:r>
            <a:endParaRPr lang="en-DE"/>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1456719"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2145027" y="3599594"/>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email address</a:t>
            </a:r>
            <a:endParaRPr lang="en-DE"/>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1386401"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1386380"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1386634"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2145027" y="4417316"/>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Twitter account</a:t>
            </a:r>
            <a:endParaRPr lang="en-DE"/>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2145027" y="5235038"/>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Facebook account</a:t>
            </a:r>
            <a:endParaRPr lang="en-DE"/>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2145027" y="6052761"/>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LinkedIn account</a:t>
            </a:r>
            <a:endParaRPr lang="en-DE"/>
          </a:p>
        </p:txBody>
      </p:sp>
      <p:sp>
        <p:nvSpPr>
          <p:cNvPr id="2" name="Rectangle 1">
            <a:extLst>
              <a:ext uri="{FF2B5EF4-FFF2-40B4-BE49-F238E27FC236}">
                <a16:creationId xmlns:a16="http://schemas.microsoft.com/office/drawing/2014/main" id="{7500D030-F291-4C4D-A167-309FD4F99818}"/>
              </a:ext>
            </a:extLst>
          </p:cNvPr>
          <p:cNvSpPr/>
          <p:nvPr userDrawn="1"/>
        </p:nvSpPr>
        <p:spPr>
          <a:xfrm>
            <a:off x="2099767" y="2144682"/>
            <a:ext cx="2581156" cy="286232"/>
          </a:xfrm>
          <a:prstGeom prst="rect">
            <a:avLst/>
          </a:prstGeom>
        </p:spPr>
        <p:txBody>
          <a:bodyPr wrap="none">
            <a:spAutoFit/>
          </a:bodyPr>
          <a:lstStyle/>
          <a:p>
            <a:pPr marL="0" lvl="0" indent="0">
              <a:lnSpc>
                <a:spcPct val="90000"/>
              </a:lnSpc>
              <a:spcBef>
                <a:spcPts val="600"/>
              </a:spcBef>
            </a:pPr>
            <a:r>
              <a:rPr lang="en-GB" sz="1400">
                <a:solidFill>
                  <a:schemeClr val="bg1"/>
                </a:solidFill>
                <a:latin typeface="Gravur-Condensed" panose="02000506020000020004" pitchFamily="2" charset="0"/>
              </a:rPr>
              <a:t>Subscribe to our newsletter </a:t>
            </a:r>
            <a:r>
              <a:rPr lang="en-GB" sz="140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1457759"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Tree>
    <p:extLst>
      <p:ext uri="{BB962C8B-B14F-4D97-AF65-F5344CB8AC3E}">
        <p14:creationId xmlns:p14="http://schemas.microsoft.com/office/powerpoint/2010/main" val="4083394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9525" indent="-9525">
              <a:buNone/>
              <a:tabLst/>
              <a:defRPr sz="6000">
                <a:solidFill>
                  <a:schemeClr val="bg1"/>
                </a:solidFill>
                <a:latin typeface="Gravur-CondensedBold" panose="02000506020000020004" pitchFamily="2"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9525" indent="-9525">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9525" marR="0" indent="-9525"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1712794318"/>
      </p:ext>
    </p:extLst>
  </p:cSld>
  <p:clrMapOvr>
    <a:masterClrMapping/>
  </p:clrMapOvr>
  <p:extLst>
    <p:ext uri="{DCECCB84-F9BA-43D5-87BE-67443E8EF086}">
      <p15:sldGuideLst xmlns:p15="http://schemas.microsoft.com/office/powerpoint/2012/main">
        <p15:guide id="2" pos="5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82972063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80626529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598963"/>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a:t>Insert goodbye message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389388"/>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a:t>Insert goodbye subtitle</a:t>
            </a:r>
            <a:endParaRPr lang="en-DE"/>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1347408" y="2757370"/>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2145027" y="2781872"/>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website</a:t>
            </a:r>
            <a:endParaRPr lang="en-DE"/>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1456719"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2145027" y="3599594"/>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email address</a:t>
            </a:r>
            <a:endParaRPr lang="en-DE"/>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1386401"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1386380"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1386634"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2145027" y="4417316"/>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Twitter account</a:t>
            </a:r>
            <a:endParaRPr lang="en-DE"/>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2145027" y="5235038"/>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Facebook account</a:t>
            </a:r>
            <a:endParaRPr lang="en-DE"/>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2145027" y="6052761"/>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LinkedIn account</a:t>
            </a:r>
            <a:endParaRPr lang="en-DE"/>
          </a:p>
        </p:txBody>
      </p:sp>
      <p:sp>
        <p:nvSpPr>
          <p:cNvPr id="2" name="Rectangle 1">
            <a:extLst>
              <a:ext uri="{FF2B5EF4-FFF2-40B4-BE49-F238E27FC236}">
                <a16:creationId xmlns:a16="http://schemas.microsoft.com/office/drawing/2014/main" id="{7500D030-F291-4C4D-A167-309FD4F99818}"/>
              </a:ext>
            </a:extLst>
          </p:cNvPr>
          <p:cNvSpPr/>
          <p:nvPr userDrawn="1"/>
        </p:nvSpPr>
        <p:spPr>
          <a:xfrm>
            <a:off x="2099767" y="2144682"/>
            <a:ext cx="2581156" cy="307777"/>
          </a:xfrm>
          <a:prstGeom prst="rect">
            <a:avLst/>
          </a:prstGeom>
        </p:spPr>
        <p:txBody>
          <a:bodyPr wrap="none">
            <a:spAutoFit/>
          </a:bodyPr>
          <a:lstStyle/>
          <a:p>
            <a:pPr lvl="0"/>
            <a:r>
              <a:rPr lang="en-GB" sz="1400">
                <a:solidFill>
                  <a:schemeClr val="bg1"/>
                </a:solidFill>
                <a:latin typeface="Gravur-Condensed" panose="02000506020000020004" pitchFamily="2" charset="0"/>
              </a:rPr>
              <a:t>Subscribe to our newsletter </a:t>
            </a:r>
            <a:r>
              <a:rPr lang="en-GB" sz="140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1457759"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810614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x3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4146852" y="3421407"/>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ext Placeholder 7">
            <a:extLst>
              <a:ext uri="{FF2B5EF4-FFF2-40B4-BE49-F238E27FC236}">
                <a16:creationId xmlns:a16="http://schemas.microsoft.com/office/drawing/2014/main" id="{58796C31-4CAB-7648-A448-FDF1F6B1DFC0}"/>
              </a:ext>
            </a:extLst>
          </p:cNvPr>
          <p:cNvSpPr>
            <a:spLocks noGrp="1"/>
          </p:cNvSpPr>
          <p:nvPr>
            <p:ph type="body" sz="quarter" idx="11" hasCustomPrompt="1"/>
          </p:nvPr>
        </p:nvSpPr>
        <p:spPr>
          <a:xfrm>
            <a:off x="4146852" y="5063558"/>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Tree>
    <p:extLst>
      <p:ext uri="{BB962C8B-B14F-4D97-AF65-F5344CB8AC3E}">
        <p14:creationId xmlns:p14="http://schemas.microsoft.com/office/powerpoint/2010/main" val="118194745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x4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1774825"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6" name="Text Placeholder 7">
            <a:extLst>
              <a:ext uri="{FF2B5EF4-FFF2-40B4-BE49-F238E27FC236}">
                <a16:creationId xmlns:a16="http://schemas.microsoft.com/office/drawing/2014/main" id="{36D8E0AA-5F80-E34C-849D-F56031DA56CF}"/>
              </a:ext>
            </a:extLst>
          </p:cNvPr>
          <p:cNvSpPr>
            <a:spLocks noGrp="1"/>
          </p:cNvSpPr>
          <p:nvPr>
            <p:ph type="body" sz="quarter" idx="12" hasCustomPrompt="1"/>
          </p:nvPr>
        </p:nvSpPr>
        <p:spPr>
          <a:xfrm>
            <a:off x="6497927" y="227557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2385246B-06EC-094A-9629-A7D0C2532C8B}"/>
              </a:ext>
            </a:extLst>
          </p:cNvPr>
          <p:cNvSpPr>
            <a:spLocks noGrp="1"/>
          </p:cNvSpPr>
          <p:nvPr>
            <p:ph type="body" sz="quarter" idx="13" hasCustomPrompt="1"/>
          </p:nvPr>
        </p:nvSpPr>
        <p:spPr>
          <a:xfrm>
            <a:off x="6497927"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795777"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C38A46FE-9627-44B1-AE65-17B961122216}"/>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301639020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x6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6518879"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39831"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3" name="Text Placeholder 7">
            <a:extLst>
              <a:ext uri="{FF2B5EF4-FFF2-40B4-BE49-F238E27FC236}">
                <a16:creationId xmlns:a16="http://schemas.microsoft.com/office/drawing/2014/main" id="{C9A90C2D-819F-EA41-95C5-1CF585E7685C}"/>
              </a:ext>
            </a:extLst>
          </p:cNvPr>
          <p:cNvSpPr>
            <a:spLocks noGrp="1"/>
          </p:cNvSpPr>
          <p:nvPr>
            <p:ph type="body" sz="quarter" idx="14" hasCustomPrompt="1"/>
          </p:nvPr>
        </p:nvSpPr>
        <p:spPr>
          <a:xfrm>
            <a:off x="6518879"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2" name="Text Placeholder 7">
            <a:extLst>
              <a:ext uri="{FF2B5EF4-FFF2-40B4-BE49-F238E27FC236}">
                <a16:creationId xmlns:a16="http://schemas.microsoft.com/office/drawing/2014/main" id="{F421D0B0-620F-2647-AE64-FD23D7252C76}"/>
              </a:ext>
            </a:extLst>
          </p:cNvPr>
          <p:cNvSpPr>
            <a:spLocks noGrp="1"/>
          </p:cNvSpPr>
          <p:nvPr>
            <p:ph type="body" sz="quarter" idx="15" hasCustomPrompt="1"/>
          </p:nvPr>
        </p:nvSpPr>
        <p:spPr>
          <a:xfrm>
            <a:off x="1814806"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35758"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6" name="Text Placeholder 7">
            <a:extLst>
              <a:ext uri="{FF2B5EF4-FFF2-40B4-BE49-F238E27FC236}">
                <a16:creationId xmlns:a16="http://schemas.microsoft.com/office/drawing/2014/main" id="{97EADBFB-E5B7-2945-A6BC-849977891436}"/>
              </a:ext>
            </a:extLst>
          </p:cNvPr>
          <p:cNvSpPr>
            <a:spLocks noGrp="1"/>
          </p:cNvSpPr>
          <p:nvPr>
            <p:ph type="body" sz="quarter" idx="17" hasCustomPrompt="1"/>
          </p:nvPr>
        </p:nvSpPr>
        <p:spPr>
          <a:xfrm>
            <a:off x="1814806"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cxnSp>
        <p:nvCxnSpPr>
          <p:cNvPr id="14" name="Straight Connector 20">
            <a:extLst>
              <a:ext uri="{FF2B5EF4-FFF2-40B4-BE49-F238E27FC236}">
                <a16:creationId xmlns:a16="http://schemas.microsoft.com/office/drawing/2014/main" id="{28EB81E2-5D79-4D10-BA68-C90E842CD7B3}"/>
              </a:ext>
            </a:extLst>
          </p:cNvPr>
          <p:cNvCxnSpPr/>
          <p:nvPr/>
        </p:nvCxnSpPr>
        <p:spPr>
          <a:xfrm>
            <a:off x="5025625"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6">
            <a:extLst>
              <a:ext uri="{FF2B5EF4-FFF2-40B4-BE49-F238E27FC236}">
                <a16:creationId xmlns:a16="http://schemas.microsoft.com/office/drawing/2014/main" id="{2AA9D4D9-EB7C-446F-88A6-7F4FD655DD50}"/>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210862334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x8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18881"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07483"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7" name="Text Placeholder 7">
            <a:extLst>
              <a:ext uri="{FF2B5EF4-FFF2-40B4-BE49-F238E27FC236}">
                <a16:creationId xmlns:a16="http://schemas.microsoft.com/office/drawing/2014/main" id="{E66D3E1E-A2F5-594C-B7CB-EA93A3123A27}"/>
              </a:ext>
            </a:extLst>
          </p:cNvPr>
          <p:cNvSpPr>
            <a:spLocks noGrp="1"/>
          </p:cNvSpPr>
          <p:nvPr>
            <p:ph type="body" sz="quarter" idx="17" hasCustomPrompt="1"/>
          </p:nvPr>
        </p:nvSpPr>
        <p:spPr>
          <a:xfrm>
            <a:off x="6518881"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2" name="Text Placeholder 7">
            <a:extLst>
              <a:ext uri="{FF2B5EF4-FFF2-40B4-BE49-F238E27FC236}">
                <a16:creationId xmlns:a16="http://schemas.microsoft.com/office/drawing/2014/main" id="{23D76AA6-D0E2-8144-B755-51FA32B6AB5A}"/>
              </a:ext>
            </a:extLst>
          </p:cNvPr>
          <p:cNvSpPr>
            <a:spLocks noGrp="1"/>
          </p:cNvSpPr>
          <p:nvPr>
            <p:ph type="body" sz="quarter" idx="18" hasCustomPrompt="1"/>
          </p:nvPr>
        </p:nvSpPr>
        <p:spPr>
          <a:xfrm>
            <a:off x="1807483"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6" name="Text Placeholder 7">
            <a:extLst>
              <a:ext uri="{FF2B5EF4-FFF2-40B4-BE49-F238E27FC236}">
                <a16:creationId xmlns:a16="http://schemas.microsoft.com/office/drawing/2014/main" id="{50153E58-E28D-634B-BDE7-ECB7A8443C83}"/>
              </a:ext>
            </a:extLst>
          </p:cNvPr>
          <p:cNvSpPr>
            <a:spLocks noGrp="1"/>
          </p:cNvSpPr>
          <p:nvPr>
            <p:ph type="body" sz="quarter" idx="19" hasCustomPrompt="1"/>
          </p:nvPr>
        </p:nvSpPr>
        <p:spPr>
          <a:xfrm>
            <a:off x="6518881"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8" name="Text Placeholder 7">
            <a:extLst>
              <a:ext uri="{FF2B5EF4-FFF2-40B4-BE49-F238E27FC236}">
                <a16:creationId xmlns:a16="http://schemas.microsoft.com/office/drawing/2014/main" id="{3D2CE216-C8E8-A749-8432-50E20FA34534}"/>
              </a:ext>
            </a:extLst>
          </p:cNvPr>
          <p:cNvSpPr>
            <a:spLocks noGrp="1"/>
          </p:cNvSpPr>
          <p:nvPr>
            <p:ph type="body" sz="quarter" idx="20" hasCustomPrompt="1"/>
          </p:nvPr>
        </p:nvSpPr>
        <p:spPr>
          <a:xfrm>
            <a:off x="1807483"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0" name="Text Placeholder 7">
            <a:extLst>
              <a:ext uri="{FF2B5EF4-FFF2-40B4-BE49-F238E27FC236}">
                <a16:creationId xmlns:a16="http://schemas.microsoft.com/office/drawing/2014/main" id="{576D3828-86A0-564A-BD9E-E8AB49BB7660}"/>
              </a:ext>
            </a:extLst>
          </p:cNvPr>
          <p:cNvSpPr>
            <a:spLocks noGrp="1"/>
          </p:cNvSpPr>
          <p:nvPr>
            <p:ph type="body" sz="quarter" idx="21" hasCustomPrompt="1"/>
          </p:nvPr>
        </p:nvSpPr>
        <p:spPr>
          <a:xfrm>
            <a:off x="651888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1807483"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3" name="Title 6">
            <a:extLst>
              <a:ext uri="{FF2B5EF4-FFF2-40B4-BE49-F238E27FC236}">
                <a16:creationId xmlns:a16="http://schemas.microsoft.com/office/drawing/2014/main" id="{D4C3042B-D685-4485-BD51-1EC1C72EF30C}"/>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70918966"/>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35E59-2514-40C8-853B-C7BB58588B94}"/>
              </a:ext>
            </a:extLst>
          </p:cNvPr>
          <p:cNvSpPr>
            <a:spLocks noGrp="1"/>
          </p:cNvSpPr>
          <p:nvPr>
            <p:ph type="title" hasCustomPrompt="1"/>
          </p:nvPr>
        </p:nvSpPr>
        <p:spPr>
          <a:xfrm>
            <a:off x="4068891" y="608646"/>
            <a:ext cx="4054219" cy="577568"/>
          </a:xfrm>
        </p:spPr>
        <p:txBody>
          <a:bodyPr>
            <a:noAutofit/>
          </a:bodyPr>
          <a:lstStyle>
            <a:lvl1pPr algn="ctr">
              <a:defRPr>
                <a:latin typeface="Gravur Condensed Bold" pitchFamily="50" charset="0"/>
              </a:defRPr>
            </a:lvl1pPr>
          </a:lstStyle>
          <a:p>
            <a:r>
              <a:rPr lang="fr-FR"/>
              <a:t>Insert people </a:t>
            </a:r>
            <a:r>
              <a:rPr lang="fr-FR" err="1"/>
              <a:t>here</a:t>
            </a:r>
            <a:endParaRPr lang="fr-FR"/>
          </a:p>
        </p:txBody>
      </p:sp>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24156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436607" y="2291903"/>
            <a:ext cx="3498766" cy="1137097"/>
          </a:xfrm>
          <a:prstGeom prst="roundRect">
            <a:avLst/>
          </a:prstGeom>
          <a:solidFill>
            <a:schemeClr val="bg2">
              <a:alpha val="60000"/>
            </a:schemeClr>
          </a:solidFill>
          <a:ln>
            <a:noFill/>
          </a:ln>
        </p:spPr>
        <p:txBody>
          <a:bodyPr lIns="649440" tIns="45720" rIns="91440" bIns="4572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10734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1" name="Picture Placeholder 3">
            <a:extLst>
              <a:ext uri="{FF2B5EF4-FFF2-40B4-BE49-F238E27FC236}">
                <a16:creationId xmlns:a16="http://schemas.microsoft.com/office/drawing/2014/main" id="{6F9B28EF-C2C7-044D-8D54-2FBB64123A25}"/>
              </a:ext>
            </a:extLst>
          </p:cNvPr>
          <p:cNvSpPr>
            <a:spLocks noGrp="1"/>
          </p:cNvSpPr>
          <p:nvPr>
            <p:ph type="pic" sz="quarter" idx="16" hasCustomPrompt="1"/>
          </p:nvPr>
        </p:nvSpPr>
        <p:spPr>
          <a:xfrm>
            <a:off x="10734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4" name="Text Placeholder 7">
            <a:extLst>
              <a:ext uri="{FF2B5EF4-FFF2-40B4-BE49-F238E27FC236}">
                <a16:creationId xmlns:a16="http://schemas.microsoft.com/office/drawing/2014/main" id="{27C72ECC-F9C8-C746-915E-A4458F1EAB37}"/>
              </a:ext>
            </a:extLst>
          </p:cNvPr>
          <p:cNvSpPr>
            <a:spLocks noGrp="1"/>
          </p:cNvSpPr>
          <p:nvPr>
            <p:ph type="body" sz="quarter" idx="17" hasCustomPrompt="1"/>
          </p:nvPr>
        </p:nvSpPr>
        <p:spPr>
          <a:xfrm>
            <a:off x="79274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15" name="Text Placeholder 7">
            <a:extLst>
              <a:ext uri="{FF2B5EF4-FFF2-40B4-BE49-F238E27FC236}">
                <a16:creationId xmlns:a16="http://schemas.microsoft.com/office/drawing/2014/main" id="{2F653026-3D26-8048-A994-D71513A89BE9}"/>
              </a:ext>
            </a:extLst>
          </p:cNvPr>
          <p:cNvSpPr>
            <a:spLocks noGrp="1"/>
          </p:cNvSpPr>
          <p:nvPr>
            <p:ph type="body" sz="quarter" idx="18" hasCustomPrompt="1"/>
          </p:nvPr>
        </p:nvSpPr>
        <p:spPr>
          <a:xfrm>
            <a:off x="7948407" y="2291903"/>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sp>
        <p:nvSpPr>
          <p:cNvPr id="17" name="Picture Placeholder 3">
            <a:extLst>
              <a:ext uri="{FF2B5EF4-FFF2-40B4-BE49-F238E27FC236}">
                <a16:creationId xmlns:a16="http://schemas.microsoft.com/office/drawing/2014/main" id="{ED9052A2-441A-D448-87B6-2294BB0A5C42}"/>
              </a:ext>
            </a:extLst>
          </p:cNvPr>
          <p:cNvSpPr>
            <a:spLocks noGrp="1"/>
          </p:cNvSpPr>
          <p:nvPr>
            <p:ph type="pic" sz="quarter" idx="19" hasCustomPrompt="1"/>
          </p:nvPr>
        </p:nvSpPr>
        <p:spPr>
          <a:xfrm>
            <a:off x="65852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8" name="Picture Placeholder 3">
            <a:extLst>
              <a:ext uri="{FF2B5EF4-FFF2-40B4-BE49-F238E27FC236}">
                <a16:creationId xmlns:a16="http://schemas.microsoft.com/office/drawing/2014/main" id="{80817BF1-F641-8A49-BE8F-20B6030E87FF}"/>
              </a:ext>
            </a:extLst>
          </p:cNvPr>
          <p:cNvSpPr>
            <a:spLocks noGrp="1"/>
          </p:cNvSpPr>
          <p:nvPr>
            <p:ph type="pic" sz="quarter" idx="20" hasCustomPrompt="1"/>
          </p:nvPr>
        </p:nvSpPr>
        <p:spPr>
          <a:xfrm>
            <a:off x="65852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Tree>
    <p:extLst>
      <p:ext uri="{BB962C8B-B14F-4D97-AF65-F5344CB8AC3E}">
        <p14:creationId xmlns:p14="http://schemas.microsoft.com/office/powerpoint/2010/main" val="3254087248"/>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0924113" y="6185442"/>
            <a:ext cx="1049179" cy="469173"/>
          </a:xfrm>
          <a:prstGeom prst="rect">
            <a:avLst/>
          </a:prstGeom>
        </p:spPr>
      </p:pic>
      <p:sp>
        <p:nvSpPr>
          <p:cNvPr id="8" name="Rectangle 7"/>
          <p:cNvSpPr/>
          <p:nvPr userDrawn="1"/>
        </p:nvSpPr>
        <p:spPr>
          <a:xfrm>
            <a:off x="311435" y="6400699"/>
            <a:ext cx="3147015" cy="253916"/>
          </a:xfrm>
          <a:prstGeom prst="rect">
            <a:avLst/>
          </a:prstGeom>
        </p:spPr>
        <p:txBody>
          <a:bodyPr wrap="none">
            <a:spAutoFit/>
          </a:bodyPr>
          <a:lstStyle/>
          <a:p>
            <a:pPr>
              <a:spcBef>
                <a:spcPct val="0"/>
              </a:spcBef>
            </a:pPr>
            <a:fld id="{9B9B73EA-133C-F14B-8C11-4BA818F8EAEF}" type="slidenum">
              <a:rPr lang="en-US" altLang="en-US" sz="1050" b="0" i="0" smtClean="0">
                <a:solidFill>
                  <a:schemeClr val="accent1"/>
                </a:solidFill>
                <a:latin typeface="Roboto Medium" panose="02000000000000000000" pitchFamily="2" charset="0"/>
                <a:ea typeface="Roboto Medium" panose="02000000000000000000" pitchFamily="2" charset="0"/>
                <a:cs typeface="Roboto Light" charset="0"/>
              </a:rPr>
              <a:t>‹#›</a:t>
            </a:fld>
            <a:r>
              <a:rPr lang="en-US" altLang="en-US" sz="1050" b="0" i="0">
                <a:solidFill>
                  <a:schemeClr val="accent1"/>
                </a:solidFill>
                <a:latin typeface="Roboto Medium" panose="02000000000000000000" pitchFamily="2" charset="0"/>
                <a:ea typeface="Roboto Medium" panose="02000000000000000000" pitchFamily="2" charset="0"/>
                <a:cs typeface="Roboto Light" charset="0"/>
              </a:rPr>
              <a:t> - Introduction to MobiliseYourCity Partnership</a:t>
            </a:r>
          </a:p>
        </p:txBody>
      </p:sp>
      <p:sp>
        <p:nvSpPr>
          <p:cNvPr id="2" name="Espace réservé du titre 1">
            <a:extLst>
              <a:ext uri="{FF2B5EF4-FFF2-40B4-BE49-F238E27FC236}">
                <a16:creationId xmlns:a16="http://schemas.microsoft.com/office/drawing/2014/main" id="{2F8FFAB4-2FED-4F58-A468-B31B4EED92AC}"/>
              </a:ext>
            </a:extLst>
          </p:cNvPr>
          <p:cNvSpPr>
            <a:spLocks noGrp="1"/>
          </p:cNvSpPr>
          <p:nvPr>
            <p:ph type="title"/>
          </p:nvPr>
        </p:nvSpPr>
        <p:spPr>
          <a:xfrm>
            <a:off x="838200" y="365125"/>
            <a:ext cx="10515600" cy="1325563"/>
          </a:xfrm>
          <a:prstGeom prst="rect">
            <a:avLst/>
          </a:prstGeom>
        </p:spPr>
        <p:txBody>
          <a:bodyPr vert="horz" lIns="91440" tIns="45720" rIns="91440" bIns="45720" rtlCol="0">
            <a:noAutofit/>
          </a:bodyPr>
          <a:lstStyle/>
          <a:p>
            <a:pPr marL="9525" lvl="0" indent="-9525">
              <a:spcBef>
                <a:spcPts val="1000"/>
              </a:spcBef>
              <a:buFont typeface="Arial"/>
              <a:tabLst/>
            </a:pPr>
            <a:r>
              <a:rPr lang="fr-FR"/>
              <a:t>Modifiez le style du titre</a:t>
            </a:r>
          </a:p>
        </p:txBody>
      </p:sp>
      <p:sp>
        <p:nvSpPr>
          <p:cNvPr id="3" name="Espace réservé du texte 2">
            <a:extLst>
              <a:ext uri="{FF2B5EF4-FFF2-40B4-BE49-F238E27FC236}">
                <a16:creationId xmlns:a16="http://schemas.microsoft.com/office/drawing/2014/main" id="{125EDA15-4FFC-4D24-B7E2-6C1F5D8EF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buClr>
                <a:srgbClr val="9E2986"/>
              </a:buClr>
              <a:buSzPct val="90000"/>
              <a:buFont typeface="Wingdings" panose="05000000000000000000" pitchFamily="2" charset="2"/>
              <a:buChar char=""/>
            </a:pPr>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4011843"/>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81" r:id="rId3"/>
    <p:sldLayoutId id="2147483683" r:id="rId4"/>
    <p:sldLayoutId id="2147483684" r:id="rId5"/>
    <p:sldLayoutId id="2147483693" r:id="rId6"/>
    <p:sldLayoutId id="2147483694" r:id="rId7"/>
    <p:sldLayoutId id="2147483695" r:id="rId8"/>
    <p:sldLayoutId id="2147483698" r:id="rId9"/>
    <p:sldLayoutId id="2147483699" r:id="rId10"/>
    <p:sldLayoutId id="2147483671" r:id="rId11"/>
    <p:sldLayoutId id="2147483708" r:id="rId12"/>
    <p:sldLayoutId id="2147483716" r:id="rId13"/>
    <p:sldLayoutId id="2147483717" r:id="rId14"/>
    <p:sldLayoutId id="2147483709" r:id="rId15"/>
    <p:sldLayoutId id="2147483712" r:id="rId16"/>
    <p:sldLayoutId id="2147483710" r:id="rId17"/>
    <p:sldLayoutId id="2147483713" r:id="rId18"/>
    <p:sldLayoutId id="2147483714" r:id="rId19"/>
    <p:sldLayoutId id="2147483711" r:id="rId20"/>
    <p:sldLayoutId id="2147483700" r:id="rId21"/>
    <p:sldLayoutId id="2147483724" r:id="rId22"/>
    <p:sldLayoutId id="2147483701" r:id="rId23"/>
    <p:sldLayoutId id="2147483702" r:id="rId24"/>
    <p:sldLayoutId id="2147483723" r:id="rId25"/>
    <p:sldLayoutId id="2147483703" r:id="rId26"/>
    <p:sldLayoutId id="2147483704" r:id="rId27"/>
    <p:sldLayoutId id="2147483705" r:id="rId28"/>
    <p:sldLayoutId id="2147483725" r:id="rId29"/>
    <p:sldLayoutId id="2147483706" r:id="rId30"/>
    <p:sldLayoutId id="2147483726" r:id="rId31"/>
    <p:sldLayoutId id="2147483707" r:id="rId32"/>
    <p:sldLayoutId id="2147483718" r:id="rId33"/>
    <p:sldLayoutId id="2147483719" r:id="rId34"/>
    <p:sldLayoutId id="2147483720" r:id="rId35"/>
    <p:sldLayoutId id="2147483721" r:id="rId36"/>
  </p:sldLayoutIdLst>
  <p:txStyles>
    <p:titleStyle>
      <a:lvl1pPr algn="l" defTabSz="914400" rtl="0" eaLnBrk="1" latinLnBrk="0" hangingPunct="1">
        <a:lnSpc>
          <a:spcPct val="90000"/>
        </a:lnSpc>
        <a:spcBef>
          <a:spcPct val="0"/>
        </a:spcBef>
        <a:buNone/>
        <a:defRPr lang="fr-FR" sz="3600" kern="1200" smtClean="0">
          <a:solidFill>
            <a:schemeClr val="accent1"/>
          </a:solidFill>
          <a:latin typeface="Gravur-CondensedBold" panose="02000506020000020004" pitchFamily="2" charset="0"/>
          <a:ea typeface="+mn-ea"/>
          <a:cs typeface="+mn-cs"/>
        </a:defRPr>
      </a:lvl1pPr>
    </p:titleStyle>
    <p:body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1118" userDrawn="1">
          <p15:clr>
            <a:srgbClr val="F26B43"/>
          </p15:clr>
        </p15:guide>
        <p15:guide id="4" pos="6562" userDrawn="1">
          <p15:clr>
            <a:srgbClr val="F26B43"/>
          </p15:clr>
        </p15:guide>
        <p15:guide id="5" orient="horz" pos="572"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1914439630"/>
      </p:ext>
    </p:extLst>
  </p:cSld>
  <p:clrMap bg1="lt1" tx1="dk1" bg2="lt2" tx2="dk2" accent1="accent1" accent2="accent2" accent3="accent3" accent4="accent4" accent5="accent5" accent6="accent6" hlink="hlink" folHlink="folHlink"/>
  <p:sldLayoutIdLst>
    <p:sldLayoutId id="2147483664" r:id="rId1"/>
    <p:sldLayoutId id="2147483727" r:id="rId2"/>
    <p:sldLayoutId id="2147483728" r:id="rId3"/>
    <p:sldLayoutId id="2147483696" r:id="rId4"/>
    <p:sldLayoutId id="2147483697" r:id="rId5"/>
    <p:sldLayoutId id="214748372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4555665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jpe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3851-E9D2-4DD5-9413-4CB5D3E4F84E}"/>
              </a:ext>
            </a:extLst>
          </p:cNvPr>
          <p:cNvSpPr>
            <a:spLocks noGrp="1"/>
          </p:cNvSpPr>
          <p:nvPr>
            <p:ph type="body" sz="quarter" idx="10"/>
          </p:nvPr>
        </p:nvSpPr>
        <p:spPr/>
        <p:txBody>
          <a:bodyPr/>
          <a:lstStyle/>
          <a:p>
            <a:r>
              <a:rPr lang="en-GB" sz="5400">
                <a:latin typeface="Gravur-Condensed" panose="02000506020000020004" pitchFamily="2" charset="0"/>
              </a:rPr>
              <a:t>The MobiliseYourCity Partnership</a:t>
            </a:r>
          </a:p>
          <a:p>
            <a:endParaRPr lang="en-US">
              <a:latin typeface="Gravur Condensed Bold"/>
            </a:endParaRPr>
          </a:p>
        </p:txBody>
      </p:sp>
      <p:sp>
        <p:nvSpPr>
          <p:cNvPr id="3" name="Text Placeholder 2">
            <a:extLst>
              <a:ext uri="{FF2B5EF4-FFF2-40B4-BE49-F238E27FC236}">
                <a16:creationId xmlns:a16="http://schemas.microsoft.com/office/drawing/2014/main" id="{3061973F-BD85-450D-8FDD-8DB50B40D148}"/>
              </a:ext>
            </a:extLst>
          </p:cNvPr>
          <p:cNvSpPr>
            <a:spLocks noGrp="1"/>
          </p:cNvSpPr>
          <p:nvPr>
            <p:ph type="body" sz="quarter" idx="11"/>
          </p:nvPr>
        </p:nvSpPr>
        <p:spPr>
          <a:xfrm>
            <a:off x="953708" y="2618227"/>
            <a:ext cx="8383475" cy="953505"/>
          </a:xfrm>
        </p:spPr>
        <p:txBody>
          <a:bodyPr/>
          <a:lstStyle/>
          <a:p>
            <a:r>
              <a:rPr lang="en-GB"/>
              <a:t>An introduction</a:t>
            </a:r>
          </a:p>
          <a:p>
            <a:endParaRPr lang="en-US"/>
          </a:p>
        </p:txBody>
      </p:sp>
      <p:sp>
        <p:nvSpPr>
          <p:cNvPr id="4" name="Text Placeholder 3">
            <a:extLst>
              <a:ext uri="{FF2B5EF4-FFF2-40B4-BE49-F238E27FC236}">
                <a16:creationId xmlns:a16="http://schemas.microsoft.com/office/drawing/2014/main" id="{C7AC794A-CC6C-43D5-99CC-FABC9F09D7A7}"/>
              </a:ext>
            </a:extLst>
          </p:cNvPr>
          <p:cNvSpPr>
            <a:spLocks noGrp="1"/>
          </p:cNvSpPr>
          <p:nvPr>
            <p:ph type="body" sz="quarter" idx="12"/>
          </p:nvPr>
        </p:nvSpPr>
        <p:spPr>
          <a:xfrm>
            <a:off x="-792612" y="3873993"/>
            <a:ext cx="3633465" cy="587326"/>
          </a:xfrm>
        </p:spPr>
        <p:txBody>
          <a:bodyPr/>
          <a:lstStyle/>
          <a:p>
            <a:r>
              <a:rPr lang="de-DE"/>
              <a:t>05 July 2022</a:t>
            </a:r>
            <a:endParaRPr lang="en-US"/>
          </a:p>
        </p:txBody>
      </p:sp>
      <p:sp>
        <p:nvSpPr>
          <p:cNvPr id="6" name="Text Placeholder 4">
            <a:extLst>
              <a:ext uri="{FF2B5EF4-FFF2-40B4-BE49-F238E27FC236}">
                <a16:creationId xmlns:a16="http://schemas.microsoft.com/office/drawing/2014/main" id="{FEF95D2B-6499-47CF-937F-ECD22E3134EA}"/>
              </a:ext>
            </a:extLst>
          </p:cNvPr>
          <p:cNvSpPr>
            <a:spLocks noGrp="1"/>
          </p:cNvSpPr>
          <p:nvPr>
            <p:ph type="body" sz="quarter" idx="13"/>
          </p:nvPr>
        </p:nvSpPr>
        <p:spPr>
          <a:xfrm>
            <a:off x="879817" y="5148565"/>
            <a:ext cx="3029569" cy="521708"/>
          </a:xfrm>
        </p:spPr>
        <p:txBody>
          <a:bodyPr/>
          <a:lstStyle/>
          <a:p>
            <a:r>
              <a:rPr lang="en-GB"/>
              <a:t>Name of the speaker</a:t>
            </a:r>
          </a:p>
        </p:txBody>
      </p:sp>
    </p:spTree>
    <p:extLst>
      <p:ext uri="{BB962C8B-B14F-4D97-AF65-F5344CB8AC3E}">
        <p14:creationId xmlns:p14="http://schemas.microsoft.com/office/powerpoint/2010/main" val="210624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0294A7EF-C709-47B6-B3DF-C19487E29E1E}"/>
              </a:ext>
            </a:extLst>
          </p:cNvPr>
          <p:cNvPicPr>
            <a:picLocks noChangeAspect="1"/>
          </p:cNvPicPr>
          <p:nvPr/>
        </p:nvPicPr>
        <p:blipFill>
          <a:blip r:embed="rId2"/>
          <a:srcRect/>
          <a:stretch/>
        </p:blipFill>
        <p:spPr>
          <a:xfrm>
            <a:off x="481914" y="470857"/>
            <a:ext cx="11710086" cy="5091881"/>
          </a:xfrm>
          <a:prstGeom prst="rect">
            <a:avLst/>
          </a:prstGeom>
        </p:spPr>
      </p:pic>
      <p:sp>
        <p:nvSpPr>
          <p:cNvPr id="2" name="ZoneTexte 1">
            <a:extLst>
              <a:ext uri="{FF2B5EF4-FFF2-40B4-BE49-F238E27FC236}">
                <a16:creationId xmlns:a16="http://schemas.microsoft.com/office/drawing/2014/main" id="{500788C8-D1BD-47A0-BB3A-6194446BAAEA}"/>
              </a:ext>
            </a:extLst>
          </p:cNvPr>
          <p:cNvSpPr txBox="1"/>
          <p:nvPr/>
        </p:nvSpPr>
        <p:spPr bwMode="auto">
          <a:xfrm>
            <a:off x="3637722" y="3244334"/>
            <a:ext cx="258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GB" b="1">
                <a:solidFill>
                  <a:schemeClr val="bg1"/>
                </a:solidFill>
                <a:latin typeface="+mj-lt"/>
                <a:ea typeface="Gravur-Condensed" charset="0"/>
                <a:cs typeface="Gravur-Condensed" charset="0"/>
              </a:rPr>
              <a:t>i</a:t>
            </a:r>
            <a:endParaRPr lang="fr-BE" b="1" err="1">
              <a:solidFill>
                <a:schemeClr val="bg1"/>
              </a:solidFill>
              <a:latin typeface="+mj-lt"/>
              <a:ea typeface="Gravur-Condensed" charset="0"/>
              <a:cs typeface="Gravur-Condensed" charset="0"/>
            </a:endParaRPr>
          </a:p>
        </p:txBody>
      </p:sp>
    </p:spTree>
    <p:extLst>
      <p:ext uri="{BB962C8B-B14F-4D97-AF65-F5344CB8AC3E}">
        <p14:creationId xmlns:p14="http://schemas.microsoft.com/office/powerpoint/2010/main" val="181422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4" descr="Une image contenant texte&#10;&#10;Description générée automatiquement">
            <a:extLst>
              <a:ext uri="{FF2B5EF4-FFF2-40B4-BE49-F238E27FC236}">
                <a16:creationId xmlns:a16="http://schemas.microsoft.com/office/drawing/2014/main" id="{4F6DB7D9-6E12-479D-AD9C-77EFA25D3D3F}"/>
              </a:ext>
            </a:extLst>
          </p:cNvPr>
          <p:cNvPicPr>
            <a:picLocks noChangeAspect="1"/>
          </p:cNvPicPr>
          <p:nvPr/>
        </p:nvPicPr>
        <p:blipFill>
          <a:blip r:embed="rId2"/>
          <a:srcRect/>
          <a:stretch/>
        </p:blipFill>
        <p:spPr>
          <a:xfrm>
            <a:off x="0" y="458060"/>
            <a:ext cx="12192000" cy="5715792"/>
          </a:xfrm>
          <a:prstGeom prst="rect">
            <a:avLst/>
          </a:prstGeom>
        </p:spPr>
      </p:pic>
      <p:sp>
        <p:nvSpPr>
          <p:cNvPr id="3" name="ZoneTexte 2">
            <a:extLst>
              <a:ext uri="{FF2B5EF4-FFF2-40B4-BE49-F238E27FC236}">
                <a16:creationId xmlns:a16="http://schemas.microsoft.com/office/drawing/2014/main" id="{7BC3F9B5-5CDA-48AF-B014-0E7A9A7C758B}"/>
              </a:ext>
            </a:extLst>
          </p:cNvPr>
          <p:cNvSpPr txBox="1"/>
          <p:nvPr/>
        </p:nvSpPr>
        <p:spPr bwMode="auto">
          <a:xfrm>
            <a:off x="2445247" y="4807207"/>
            <a:ext cx="258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GB" b="1">
                <a:solidFill>
                  <a:schemeClr val="bg1"/>
                </a:solidFill>
                <a:latin typeface="+mj-lt"/>
                <a:ea typeface="Gravur-Condensed" charset="0"/>
                <a:cs typeface="Gravur-Condensed" charset="0"/>
              </a:rPr>
              <a:t>i</a:t>
            </a:r>
            <a:endParaRPr lang="fr-BE" b="1" err="1">
              <a:solidFill>
                <a:schemeClr val="bg1"/>
              </a:solidFill>
              <a:latin typeface="+mj-lt"/>
              <a:ea typeface="Gravur-Condensed" charset="0"/>
              <a:cs typeface="Gravur-Condensed" charset="0"/>
            </a:endParaRPr>
          </a:p>
        </p:txBody>
      </p:sp>
    </p:spTree>
    <p:extLst>
      <p:ext uri="{BB962C8B-B14F-4D97-AF65-F5344CB8AC3E}">
        <p14:creationId xmlns:p14="http://schemas.microsoft.com/office/powerpoint/2010/main" val="282422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1ADA22A7-1A9E-4F8B-A60E-BF5039097E8F}"/>
              </a:ext>
            </a:extLst>
          </p:cNvPr>
          <p:cNvPicPr>
            <a:picLocks noChangeAspect="1"/>
          </p:cNvPicPr>
          <p:nvPr/>
        </p:nvPicPr>
        <p:blipFill>
          <a:blip r:embed="rId2"/>
          <a:srcRect/>
          <a:stretch/>
        </p:blipFill>
        <p:spPr>
          <a:xfrm>
            <a:off x="0" y="471056"/>
            <a:ext cx="11928764" cy="5588000"/>
          </a:xfrm>
          <a:prstGeom prst="rect">
            <a:avLst/>
          </a:prstGeom>
        </p:spPr>
      </p:pic>
    </p:spTree>
    <p:extLst>
      <p:ext uri="{BB962C8B-B14F-4D97-AF65-F5344CB8AC3E}">
        <p14:creationId xmlns:p14="http://schemas.microsoft.com/office/powerpoint/2010/main" val="58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C1ADC66-62CA-4B67-95AB-EFB56F45DDC8}"/>
              </a:ext>
            </a:extLst>
          </p:cNvPr>
          <p:cNvSpPr txBox="1">
            <a:spLocks/>
          </p:cNvSpPr>
          <p:nvPr/>
        </p:nvSpPr>
        <p:spPr>
          <a:xfrm>
            <a:off x="576358" y="357159"/>
            <a:ext cx="10627261" cy="57756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9525">
              <a:buNone/>
            </a:pPr>
            <a:r>
              <a:rPr lang="en-GB" sz="3600">
                <a:solidFill>
                  <a:schemeClr val="accent1"/>
                </a:solidFill>
                <a:latin typeface="+mj-lt"/>
              </a:rPr>
              <a:t>MobiliseYourCity tackles sustainable mobility through several angles</a:t>
            </a:r>
          </a:p>
        </p:txBody>
      </p:sp>
      <p:sp>
        <p:nvSpPr>
          <p:cNvPr id="7" name="Text Placeholder 9">
            <a:extLst>
              <a:ext uri="{FF2B5EF4-FFF2-40B4-BE49-F238E27FC236}">
                <a16:creationId xmlns:a16="http://schemas.microsoft.com/office/drawing/2014/main" id="{8218C8D3-CBB6-4C23-9C49-ED17DA971D25}"/>
              </a:ext>
            </a:extLst>
          </p:cNvPr>
          <p:cNvSpPr txBox="1">
            <a:spLocks/>
          </p:cNvSpPr>
          <p:nvPr/>
        </p:nvSpPr>
        <p:spPr>
          <a:xfrm>
            <a:off x="1461429" y="1672266"/>
            <a:ext cx="4193647" cy="1407177"/>
          </a:xfrm>
          <a:prstGeom prst="rect">
            <a:avLst/>
          </a:prstGeom>
        </p:spPr>
        <p:txBody>
          <a:bodyPr vert="horz" lIns="91440" tIns="45720" rIns="91440" bIns="45720" rtlCol="0">
            <a:noAutofit/>
          </a:bodyPr>
          <a:lstStyle>
            <a:lvl1pPr marL="9525" indent="-9525" algn="l" defTabSz="914400" rtl="0" eaLnBrk="1" latinLnBrk="0" hangingPunct="1">
              <a:lnSpc>
                <a:spcPct val="90000"/>
              </a:lnSpc>
              <a:spcBef>
                <a:spcPts val="1000"/>
              </a:spcBef>
              <a:buFont typeface="Wingdings" panose="05000000000000000000" pitchFamily="2" charset="2"/>
              <a:buNone/>
              <a:tabLst/>
              <a:defRPr lang="fr-F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r>
              <a:rPr lang="en-US" sz="1400">
                <a:solidFill>
                  <a:srgbClr val="9E2986"/>
                </a:solidFill>
                <a:latin typeface="Gravur Condensed Bold" pitchFamily="50" charset="0"/>
                <a:ea typeface="Gravur-Condensed" charset="0"/>
                <a:cs typeface="Gravur-Condensed" charset="0"/>
              </a:rPr>
              <a:t>We are constantly evolving our methodological offer to better respond to the needs of our projects on the ground</a:t>
            </a:r>
          </a:p>
          <a:p>
            <a:pPr marL="0" indent="0">
              <a:spcBef>
                <a:spcPts val="600"/>
              </a:spcBef>
              <a:spcAft>
                <a:spcPts val="600"/>
              </a:spcAft>
              <a:buClr>
                <a:srgbClr val="9E2986"/>
              </a:buClr>
              <a:defRPr/>
            </a:pPr>
            <a:r>
              <a:rPr lang="en-US" altLang="en-US" sz="1200">
                <a:solidFill>
                  <a:prstClr val="black">
                    <a:lumMod val="85000"/>
                    <a:lumOff val="15000"/>
                  </a:prstClr>
                </a:solidFill>
                <a:latin typeface="+mn-lt"/>
              </a:rPr>
              <a:t>The comprehensive methodology includes a range from national policy support (NUMP Guidelines) to post-SUMPs implementation, e.g. such as paratransit toolkit</a:t>
            </a:r>
          </a:p>
          <a:p>
            <a:endParaRPr lang="en-US" sz="1400">
              <a:solidFill>
                <a:srgbClr val="3C3C3C">
                  <a:lumMod val="75000"/>
                  <a:lumOff val="25000"/>
                </a:srgbClr>
              </a:solidFill>
              <a:latin typeface="Gravur-Condensed" panose="020B0604020202020204" charset="0"/>
            </a:endParaRPr>
          </a:p>
          <a:p>
            <a:r>
              <a:rPr lang="en-US" sz="1400">
                <a:solidFill>
                  <a:srgbClr val="9E2986"/>
                </a:solidFill>
                <a:latin typeface="Gravur Condensed Bold" pitchFamily="50" charset="0"/>
              </a:rPr>
              <a:t>Our capacity building service has been tailored for a Global Community of Practice by leveraging on the expertise generated through our local projects</a:t>
            </a:r>
          </a:p>
          <a:p>
            <a:pPr marL="0" indent="0">
              <a:spcBef>
                <a:spcPts val="600"/>
              </a:spcBef>
              <a:spcAft>
                <a:spcPts val="600"/>
              </a:spcAft>
              <a:buClr>
                <a:srgbClr val="9E2986"/>
              </a:buClr>
              <a:defRPr/>
            </a:pPr>
            <a:r>
              <a:rPr lang="en-US" altLang="en-US" sz="1200">
                <a:solidFill>
                  <a:prstClr val="black">
                    <a:lumMod val="85000"/>
                    <a:lumOff val="15000"/>
                  </a:prstClr>
                </a:solidFill>
                <a:latin typeface="+mn-lt"/>
              </a:rPr>
              <a:t>Delivered 20 trainings this year, preparing as many raining modules as possible for our implementing organizations</a:t>
            </a:r>
          </a:p>
          <a:p>
            <a:endParaRPr lang="en-US" altLang="en-US" sz="1400">
              <a:solidFill>
                <a:srgbClr val="3C3C3C">
                  <a:lumMod val="75000"/>
                  <a:lumOff val="25000"/>
                </a:srgbClr>
              </a:solidFill>
              <a:latin typeface="Gravur-Condensed" panose="020B0604020202020204" charset="0"/>
              <a:ea typeface="Gravur-CondensedBold" charset="0"/>
              <a:cs typeface="Gravur-CondensedBold" charset="0"/>
            </a:endParaRPr>
          </a:p>
          <a:p>
            <a:r>
              <a:rPr lang="en-US" sz="1400">
                <a:solidFill>
                  <a:srgbClr val="9E2986"/>
                </a:solidFill>
                <a:latin typeface="Gravur Condensed Bold" pitchFamily="50" charset="0"/>
              </a:rPr>
              <a:t>We enable knowledge dissemination by offering a space to share valuable resources and insights from practice </a:t>
            </a:r>
          </a:p>
          <a:p>
            <a:pPr marL="0" indent="0">
              <a:spcBef>
                <a:spcPts val="600"/>
              </a:spcBef>
              <a:spcAft>
                <a:spcPts val="600"/>
              </a:spcAft>
              <a:buClr>
                <a:srgbClr val="9E2986"/>
              </a:buClr>
              <a:defRPr/>
            </a:pPr>
            <a:r>
              <a:rPr lang="en-US" altLang="en-US" sz="1200">
                <a:solidFill>
                  <a:prstClr val="black">
                    <a:lumMod val="85000"/>
                    <a:lumOff val="15000"/>
                  </a:prstClr>
                </a:solidFill>
                <a:latin typeface="+mn-lt"/>
              </a:rPr>
              <a:t>Our Knowledge Platform contains more than 370 knowledge products generated by the Partnership and its partner organizations and three regional communities of practice</a:t>
            </a:r>
          </a:p>
          <a:p>
            <a:endParaRPr lang="en-US" altLang="en-US" sz="1400">
              <a:solidFill>
                <a:srgbClr val="3C3C3C">
                  <a:lumMod val="75000"/>
                  <a:lumOff val="25000"/>
                </a:srgbClr>
              </a:solidFill>
              <a:latin typeface="Gravur-Condensed" panose="020B0604020202020204" charset="0"/>
              <a:ea typeface="Gravur-CondensedBold" charset="0"/>
              <a:cs typeface="Gravur-CondensedBold" charset="0"/>
            </a:endParaRPr>
          </a:p>
          <a:p>
            <a:endParaRPr lang="en-US" altLang="en-US" sz="1400">
              <a:solidFill>
                <a:srgbClr val="3C3C3C">
                  <a:lumMod val="75000"/>
                  <a:lumOff val="25000"/>
                </a:srgbClr>
              </a:solidFill>
              <a:latin typeface="Gravur-Condensed" panose="020B0604020202020204" charset="0"/>
              <a:ea typeface="Gravur-CondensedBold" charset="0"/>
              <a:cs typeface="Gravur-CondensedBold" charset="0"/>
            </a:endParaRPr>
          </a:p>
          <a:p>
            <a:pPr marL="962025" lvl="1" indent="-285750">
              <a:buFont typeface="Arial" panose="020B0604020202020204" pitchFamily="34" charset="0"/>
              <a:buChar char="•"/>
            </a:pPr>
            <a:endParaRPr lang="en-US" sz="2200" b="1">
              <a:solidFill>
                <a:srgbClr val="9E2986"/>
              </a:solidFill>
              <a:latin typeface="Gravur-Condensed" charset="0"/>
              <a:ea typeface="Gravur-Condensed" charset="0"/>
              <a:cs typeface="Gravur-Condensed" charset="0"/>
            </a:endParaRPr>
          </a:p>
          <a:p>
            <a:endParaRPr lang="en-US" sz="1400" b="1">
              <a:solidFill>
                <a:srgbClr val="9E2986"/>
              </a:solidFill>
              <a:latin typeface="Gravur-Condensed" charset="0"/>
              <a:ea typeface="Gravur-Condensed" charset="0"/>
              <a:cs typeface="Gravur-Condensed" charset="0"/>
            </a:endParaRPr>
          </a:p>
          <a:p>
            <a:endParaRPr lang="en-GB" sz="1100"/>
          </a:p>
        </p:txBody>
      </p:sp>
      <p:sp>
        <p:nvSpPr>
          <p:cNvPr id="8" name="Text Placeholder 9">
            <a:extLst>
              <a:ext uri="{FF2B5EF4-FFF2-40B4-BE49-F238E27FC236}">
                <a16:creationId xmlns:a16="http://schemas.microsoft.com/office/drawing/2014/main" id="{D8CFE9C4-26B5-4B6A-ADB5-9965E41DC787}"/>
              </a:ext>
            </a:extLst>
          </p:cNvPr>
          <p:cNvSpPr txBox="1">
            <a:spLocks/>
          </p:cNvSpPr>
          <p:nvPr/>
        </p:nvSpPr>
        <p:spPr>
          <a:xfrm>
            <a:off x="6676008" y="1994819"/>
            <a:ext cx="4773227"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400">
                <a:solidFill>
                  <a:srgbClr val="9E2986"/>
                </a:solidFill>
                <a:latin typeface="Gravur Condensed Bold" pitchFamily="50" charset="0"/>
              </a:rPr>
              <a:t>We have secured a firm footing in the international transport community and climate regime</a:t>
            </a:r>
          </a:p>
          <a:p>
            <a:pPr marL="0" indent="0">
              <a:spcBef>
                <a:spcPts val="600"/>
              </a:spcBef>
              <a:spcAft>
                <a:spcPts val="600"/>
              </a:spcAft>
              <a:buClr>
                <a:srgbClr val="9E2986"/>
              </a:buClr>
              <a:defRPr/>
            </a:pPr>
            <a:r>
              <a:rPr lang="en-US" altLang="en-US" sz="1200">
                <a:solidFill>
                  <a:prstClr val="black">
                    <a:lumMod val="85000"/>
                    <a:lumOff val="15000"/>
                  </a:prstClr>
                </a:solidFill>
                <a:latin typeface="+mn-lt"/>
              </a:rPr>
              <a:t>Since its inception during COP21, </a:t>
            </a:r>
            <a:r>
              <a:rPr lang="en-US" altLang="en-US" sz="1200" err="1">
                <a:solidFill>
                  <a:prstClr val="black">
                    <a:lumMod val="85000"/>
                    <a:lumOff val="15000"/>
                  </a:prstClr>
                </a:solidFill>
                <a:latin typeface="+mn-lt"/>
              </a:rPr>
              <a:t>MobiliseYourCity’s</a:t>
            </a:r>
            <a:r>
              <a:rPr lang="en-US" altLang="en-US" sz="1200">
                <a:solidFill>
                  <a:prstClr val="black">
                    <a:lumMod val="85000"/>
                    <a:lumOff val="15000"/>
                  </a:prstClr>
                </a:solidFill>
                <a:latin typeface="+mn-lt"/>
              </a:rPr>
              <a:t> advocacy efforts towards greater investment for urban mobility at all COPs and other high-level international events, such as UN’s Sustainable Transport Conference and the Transport and Climate Change Week. </a:t>
            </a:r>
            <a:br>
              <a:rPr lang="en-US" altLang="en-US" sz="1200">
                <a:solidFill>
                  <a:prstClr val="black">
                    <a:lumMod val="85000"/>
                    <a:lumOff val="15000"/>
                  </a:prstClr>
                </a:solidFill>
                <a:latin typeface="+mn-lt"/>
              </a:rPr>
            </a:br>
            <a:br>
              <a:rPr lang="en-US" altLang="en-US" sz="1200">
                <a:solidFill>
                  <a:prstClr val="black">
                    <a:lumMod val="85000"/>
                    <a:lumOff val="15000"/>
                  </a:prstClr>
                </a:solidFill>
                <a:latin typeface="+mn-lt"/>
              </a:rPr>
            </a:br>
            <a:br>
              <a:rPr lang="en-US" altLang="en-US" sz="1200">
                <a:solidFill>
                  <a:prstClr val="black">
                    <a:lumMod val="85000"/>
                    <a:lumOff val="15000"/>
                  </a:prstClr>
                </a:solidFill>
                <a:latin typeface="+mn-lt"/>
              </a:rPr>
            </a:br>
            <a:r>
              <a:rPr lang="en-US" sz="1400">
                <a:solidFill>
                  <a:srgbClr val="9E2986"/>
                </a:solidFill>
                <a:latin typeface="Gravur Condensed Bold" pitchFamily="50" charset="0"/>
              </a:rPr>
              <a:t>We facilitate dialogue and encourage coordination among donors, implementing partners and member countries and cities</a:t>
            </a:r>
          </a:p>
          <a:p>
            <a:pPr marL="0" indent="0">
              <a:spcBef>
                <a:spcPts val="600"/>
              </a:spcBef>
              <a:spcAft>
                <a:spcPts val="600"/>
              </a:spcAft>
              <a:buClr>
                <a:srgbClr val="9E2986"/>
              </a:buClr>
              <a:defRPr/>
            </a:pPr>
            <a:r>
              <a:rPr lang="en-US" altLang="en-US" sz="1200">
                <a:solidFill>
                  <a:prstClr val="black">
                    <a:lumMod val="85000"/>
                    <a:lumOff val="15000"/>
                  </a:prstClr>
                </a:solidFill>
                <a:latin typeface="+mn-lt"/>
              </a:rPr>
              <a:t>After 6 years of working together, we have developed strong ties based on trust, thus enabling coordination and alignment of efforts to transform urban mobility through sustainable urban, helping to identify new ways to keep supporting our member cities and countries beyond the planning phase. </a:t>
            </a:r>
          </a:p>
          <a:p>
            <a:endParaRPr lang="en-US" altLang="en-US" sz="1400">
              <a:solidFill>
                <a:srgbClr val="3C3C3C">
                  <a:lumMod val="75000"/>
                  <a:lumOff val="25000"/>
                </a:srgbClr>
              </a:solidFill>
              <a:latin typeface="Gravur-Condensed" panose="020B0604020202020204" charset="0"/>
              <a:ea typeface="Gravur-CondensedBold" charset="0"/>
              <a:cs typeface="Gravur-CondensedBold" charset="0"/>
            </a:endParaRPr>
          </a:p>
          <a:p>
            <a:pPr marL="962025" lvl="1" indent="-285750">
              <a:buFont typeface="Arial" panose="020B0604020202020204" pitchFamily="34" charset="0"/>
              <a:buChar char="•"/>
            </a:pPr>
            <a:endParaRPr lang="en-US" sz="2200" b="1">
              <a:solidFill>
                <a:srgbClr val="9E2986"/>
              </a:solidFill>
              <a:latin typeface="Gravur-Condensed" charset="0"/>
              <a:ea typeface="Gravur-Condensed" charset="0"/>
              <a:cs typeface="Gravur-Condensed" charset="0"/>
            </a:endParaRPr>
          </a:p>
          <a:p>
            <a:endParaRPr lang="en-US" sz="1400" b="1">
              <a:solidFill>
                <a:srgbClr val="9E2986"/>
              </a:solidFill>
              <a:latin typeface="Gravur-Condensed" charset="0"/>
              <a:ea typeface="Gravur-Condensed" charset="0"/>
              <a:cs typeface="Gravur-Condensed" charset="0"/>
            </a:endParaRPr>
          </a:p>
          <a:p>
            <a:endParaRPr lang="en-GB" sz="1100"/>
          </a:p>
        </p:txBody>
      </p:sp>
      <p:grpSp>
        <p:nvGrpSpPr>
          <p:cNvPr id="9" name="Google Shape;10230;p59">
            <a:extLst>
              <a:ext uri="{FF2B5EF4-FFF2-40B4-BE49-F238E27FC236}">
                <a16:creationId xmlns:a16="http://schemas.microsoft.com/office/drawing/2014/main" id="{1A80EA3F-B168-40A7-85E3-98DCF7C4D438}"/>
              </a:ext>
            </a:extLst>
          </p:cNvPr>
          <p:cNvGrpSpPr/>
          <p:nvPr/>
        </p:nvGrpSpPr>
        <p:grpSpPr>
          <a:xfrm>
            <a:off x="583359" y="2059252"/>
            <a:ext cx="582814" cy="577569"/>
            <a:chOff x="3532345" y="3362635"/>
            <a:chExt cx="339328" cy="336274"/>
          </a:xfrm>
          <a:solidFill>
            <a:schemeClr val="accent1"/>
          </a:solidFill>
        </p:grpSpPr>
        <p:sp>
          <p:nvSpPr>
            <p:cNvPr id="10" name="Google Shape;10231;p59">
              <a:extLst>
                <a:ext uri="{FF2B5EF4-FFF2-40B4-BE49-F238E27FC236}">
                  <a16:creationId xmlns:a16="http://schemas.microsoft.com/office/drawing/2014/main" id="{9FA2CAAB-1027-4750-AD7B-FF9DBAD215AF}"/>
                </a:ext>
              </a:extLst>
            </p:cNvPr>
            <p:cNvSpPr/>
            <p:nvPr/>
          </p:nvSpPr>
          <p:spPr>
            <a:xfrm>
              <a:off x="3819385" y="3493258"/>
              <a:ext cx="32" cy="32"/>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32;p59">
              <a:extLst>
                <a:ext uri="{FF2B5EF4-FFF2-40B4-BE49-F238E27FC236}">
                  <a16:creationId xmlns:a16="http://schemas.microsoft.com/office/drawing/2014/main" id="{0AA7C07C-7FB1-4990-A4E7-10ABA750439D}"/>
                </a:ext>
              </a:extLst>
            </p:cNvPr>
            <p:cNvSpPr/>
            <p:nvPr/>
          </p:nvSpPr>
          <p:spPr>
            <a:xfrm>
              <a:off x="3819385" y="3493258"/>
              <a:ext cx="32" cy="32"/>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33;p59">
              <a:extLst>
                <a:ext uri="{FF2B5EF4-FFF2-40B4-BE49-F238E27FC236}">
                  <a16:creationId xmlns:a16="http://schemas.microsoft.com/office/drawing/2014/main" id="{14ECCD8F-14E9-418E-8B1D-702D732F09F8}"/>
                </a:ext>
              </a:extLst>
            </p:cNvPr>
            <p:cNvSpPr/>
            <p:nvPr/>
          </p:nvSpPr>
          <p:spPr>
            <a:xfrm>
              <a:off x="3532345" y="3362635"/>
              <a:ext cx="339328" cy="282142"/>
            </a:xfrm>
            <a:custGeom>
              <a:avLst/>
              <a:gdLst/>
              <a:ahLst/>
              <a:cxnLst/>
              <a:rect l="l" t="t" r="r" b="b"/>
              <a:pathLst>
                <a:path w="10669" h="8871" extrusionOk="0">
                  <a:moveTo>
                    <a:pt x="6299" y="262"/>
                  </a:moveTo>
                  <a:cubicBezTo>
                    <a:pt x="6465" y="262"/>
                    <a:pt x="6596" y="393"/>
                    <a:pt x="6596" y="560"/>
                  </a:cubicBezTo>
                  <a:lnTo>
                    <a:pt x="6596" y="2084"/>
                  </a:lnTo>
                  <a:cubicBezTo>
                    <a:pt x="6382" y="2119"/>
                    <a:pt x="6322" y="2155"/>
                    <a:pt x="6322" y="2155"/>
                  </a:cubicBezTo>
                  <a:cubicBezTo>
                    <a:pt x="6203" y="2179"/>
                    <a:pt x="6108" y="2227"/>
                    <a:pt x="6049" y="2238"/>
                  </a:cubicBezTo>
                  <a:cubicBezTo>
                    <a:pt x="5941" y="2119"/>
                    <a:pt x="6001" y="1988"/>
                    <a:pt x="5989" y="1846"/>
                  </a:cubicBezTo>
                  <a:lnTo>
                    <a:pt x="5989" y="560"/>
                  </a:lnTo>
                  <a:cubicBezTo>
                    <a:pt x="5989" y="393"/>
                    <a:pt x="6120" y="262"/>
                    <a:pt x="6287" y="262"/>
                  </a:cubicBezTo>
                  <a:close/>
                  <a:moveTo>
                    <a:pt x="3489" y="262"/>
                  </a:moveTo>
                  <a:cubicBezTo>
                    <a:pt x="3655" y="262"/>
                    <a:pt x="3786" y="393"/>
                    <a:pt x="3786" y="560"/>
                  </a:cubicBezTo>
                  <a:lnTo>
                    <a:pt x="3786" y="1846"/>
                  </a:lnTo>
                  <a:cubicBezTo>
                    <a:pt x="3786" y="2084"/>
                    <a:pt x="3786" y="2096"/>
                    <a:pt x="3775" y="2155"/>
                  </a:cubicBezTo>
                  <a:cubicBezTo>
                    <a:pt x="3727" y="2274"/>
                    <a:pt x="3620" y="2357"/>
                    <a:pt x="3477" y="2357"/>
                  </a:cubicBezTo>
                  <a:cubicBezTo>
                    <a:pt x="3477" y="2357"/>
                    <a:pt x="3470" y="2358"/>
                    <a:pt x="3457" y="2358"/>
                  </a:cubicBezTo>
                  <a:cubicBezTo>
                    <a:pt x="3399" y="2358"/>
                    <a:pt x="3228" y="2342"/>
                    <a:pt x="3179" y="2155"/>
                  </a:cubicBezTo>
                  <a:cubicBezTo>
                    <a:pt x="3167" y="2084"/>
                    <a:pt x="3191" y="2024"/>
                    <a:pt x="3179" y="1846"/>
                  </a:cubicBezTo>
                  <a:lnTo>
                    <a:pt x="3179" y="560"/>
                  </a:lnTo>
                  <a:cubicBezTo>
                    <a:pt x="3179" y="393"/>
                    <a:pt x="3310" y="262"/>
                    <a:pt x="3477" y="262"/>
                  </a:cubicBezTo>
                  <a:close/>
                  <a:moveTo>
                    <a:pt x="5370" y="262"/>
                  </a:moveTo>
                  <a:cubicBezTo>
                    <a:pt x="5525" y="262"/>
                    <a:pt x="5668" y="393"/>
                    <a:pt x="5668" y="560"/>
                  </a:cubicBezTo>
                  <a:lnTo>
                    <a:pt x="5668" y="1846"/>
                  </a:lnTo>
                  <a:cubicBezTo>
                    <a:pt x="5668" y="2060"/>
                    <a:pt x="5668" y="2096"/>
                    <a:pt x="5644" y="2155"/>
                  </a:cubicBezTo>
                  <a:cubicBezTo>
                    <a:pt x="5608" y="2274"/>
                    <a:pt x="5501" y="2357"/>
                    <a:pt x="5346" y="2357"/>
                  </a:cubicBezTo>
                  <a:cubicBezTo>
                    <a:pt x="5346" y="2357"/>
                    <a:pt x="5339" y="2358"/>
                    <a:pt x="5327" y="2358"/>
                  </a:cubicBezTo>
                  <a:cubicBezTo>
                    <a:pt x="5269" y="2358"/>
                    <a:pt x="5098" y="2342"/>
                    <a:pt x="5049" y="2155"/>
                  </a:cubicBezTo>
                  <a:lnTo>
                    <a:pt x="5049" y="1846"/>
                  </a:lnTo>
                  <a:lnTo>
                    <a:pt x="5049" y="560"/>
                  </a:lnTo>
                  <a:cubicBezTo>
                    <a:pt x="5049" y="393"/>
                    <a:pt x="5191" y="262"/>
                    <a:pt x="5346" y="262"/>
                  </a:cubicBezTo>
                  <a:close/>
                  <a:moveTo>
                    <a:pt x="4429" y="262"/>
                  </a:moveTo>
                  <a:cubicBezTo>
                    <a:pt x="4596" y="262"/>
                    <a:pt x="4727" y="393"/>
                    <a:pt x="4727" y="560"/>
                  </a:cubicBezTo>
                  <a:lnTo>
                    <a:pt x="4727" y="2060"/>
                  </a:lnTo>
                  <a:cubicBezTo>
                    <a:pt x="4727" y="2264"/>
                    <a:pt x="4567" y="2368"/>
                    <a:pt x="4408" y="2368"/>
                  </a:cubicBezTo>
                  <a:cubicBezTo>
                    <a:pt x="4251" y="2368"/>
                    <a:pt x="4096" y="2267"/>
                    <a:pt x="4096" y="2060"/>
                  </a:cubicBezTo>
                  <a:cubicBezTo>
                    <a:pt x="4120" y="1726"/>
                    <a:pt x="4120" y="869"/>
                    <a:pt x="4120" y="560"/>
                  </a:cubicBezTo>
                  <a:cubicBezTo>
                    <a:pt x="4120" y="393"/>
                    <a:pt x="4251" y="262"/>
                    <a:pt x="4417" y="262"/>
                  </a:cubicBezTo>
                  <a:close/>
                  <a:moveTo>
                    <a:pt x="2882" y="2155"/>
                  </a:moveTo>
                  <a:cubicBezTo>
                    <a:pt x="2927" y="2488"/>
                    <a:pt x="3212" y="2686"/>
                    <a:pt x="3503" y="2686"/>
                  </a:cubicBezTo>
                  <a:cubicBezTo>
                    <a:pt x="3670" y="2686"/>
                    <a:pt x="3839" y="2620"/>
                    <a:pt x="3965" y="2477"/>
                  </a:cubicBezTo>
                  <a:cubicBezTo>
                    <a:pt x="4090" y="2619"/>
                    <a:pt x="4260" y="2691"/>
                    <a:pt x="4431" y="2691"/>
                  </a:cubicBezTo>
                  <a:cubicBezTo>
                    <a:pt x="4602" y="2691"/>
                    <a:pt x="4775" y="2619"/>
                    <a:pt x="4906" y="2477"/>
                  </a:cubicBezTo>
                  <a:cubicBezTo>
                    <a:pt x="5001" y="2596"/>
                    <a:pt x="5168" y="2691"/>
                    <a:pt x="5346" y="2691"/>
                  </a:cubicBezTo>
                  <a:cubicBezTo>
                    <a:pt x="5275" y="2750"/>
                    <a:pt x="5203" y="2822"/>
                    <a:pt x="5120" y="2893"/>
                  </a:cubicBezTo>
                  <a:lnTo>
                    <a:pt x="2227" y="2893"/>
                  </a:lnTo>
                  <a:lnTo>
                    <a:pt x="2227" y="2155"/>
                  </a:lnTo>
                  <a:close/>
                  <a:moveTo>
                    <a:pt x="8370" y="2155"/>
                  </a:moveTo>
                  <a:lnTo>
                    <a:pt x="8370" y="2893"/>
                  </a:lnTo>
                  <a:lnTo>
                    <a:pt x="7870" y="2893"/>
                  </a:lnTo>
                  <a:lnTo>
                    <a:pt x="7870" y="2155"/>
                  </a:lnTo>
                  <a:close/>
                  <a:moveTo>
                    <a:pt x="9906" y="2798"/>
                  </a:moveTo>
                  <a:lnTo>
                    <a:pt x="10228" y="2977"/>
                  </a:lnTo>
                  <a:cubicBezTo>
                    <a:pt x="10287" y="2989"/>
                    <a:pt x="10287" y="3072"/>
                    <a:pt x="10228" y="3108"/>
                  </a:cubicBezTo>
                  <a:lnTo>
                    <a:pt x="9906" y="3286"/>
                  </a:lnTo>
                  <a:cubicBezTo>
                    <a:pt x="9835" y="3131"/>
                    <a:pt x="9835" y="2941"/>
                    <a:pt x="9906" y="2798"/>
                  </a:cubicBezTo>
                  <a:close/>
                  <a:moveTo>
                    <a:pt x="1917" y="2167"/>
                  </a:moveTo>
                  <a:lnTo>
                    <a:pt x="1917" y="3905"/>
                  </a:lnTo>
                  <a:lnTo>
                    <a:pt x="1298" y="3905"/>
                  </a:lnTo>
                  <a:lnTo>
                    <a:pt x="1298" y="2167"/>
                  </a:lnTo>
                  <a:close/>
                  <a:moveTo>
                    <a:pt x="4870" y="3227"/>
                  </a:moveTo>
                  <a:cubicBezTo>
                    <a:pt x="4834" y="3274"/>
                    <a:pt x="4751" y="3393"/>
                    <a:pt x="4715" y="3512"/>
                  </a:cubicBezTo>
                  <a:cubicBezTo>
                    <a:pt x="4656" y="3631"/>
                    <a:pt x="4596" y="3774"/>
                    <a:pt x="4596" y="3774"/>
                  </a:cubicBezTo>
                  <a:lnTo>
                    <a:pt x="4548" y="3905"/>
                  </a:lnTo>
                  <a:lnTo>
                    <a:pt x="2227" y="3905"/>
                  </a:lnTo>
                  <a:lnTo>
                    <a:pt x="2227" y="3227"/>
                  </a:lnTo>
                  <a:close/>
                  <a:moveTo>
                    <a:pt x="8370" y="3227"/>
                  </a:moveTo>
                  <a:lnTo>
                    <a:pt x="8370" y="3905"/>
                  </a:lnTo>
                  <a:lnTo>
                    <a:pt x="7775" y="3905"/>
                  </a:lnTo>
                  <a:cubicBezTo>
                    <a:pt x="7882" y="3548"/>
                    <a:pt x="7870" y="3286"/>
                    <a:pt x="7870" y="3227"/>
                  </a:cubicBezTo>
                  <a:close/>
                  <a:moveTo>
                    <a:pt x="7109" y="843"/>
                  </a:moveTo>
                  <a:cubicBezTo>
                    <a:pt x="7144" y="843"/>
                    <a:pt x="7181" y="849"/>
                    <a:pt x="7215" y="857"/>
                  </a:cubicBezTo>
                  <a:cubicBezTo>
                    <a:pt x="7358" y="905"/>
                    <a:pt x="7477" y="1024"/>
                    <a:pt x="7525" y="1167"/>
                  </a:cubicBezTo>
                  <a:cubicBezTo>
                    <a:pt x="7549" y="1286"/>
                    <a:pt x="7537" y="1393"/>
                    <a:pt x="7537" y="1524"/>
                  </a:cubicBezTo>
                  <a:cubicBezTo>
                    <a:pt x="7537" y="3370"/>
                    <a:pt x="7585" y="3489"/>
                    <a:pt x="7454" y="3870"/>
                  </a:cubicBezTo>
                  <a:cubicBezTo>
                    <a:pt x="7394" y="4024"/>
                    <a:pt x="7311" y="4179"/>
                    <a:pt x="7215" y="4322"/>
                  </a:cubicBezTo>
                  <a:lnTo>
                    <a:pt x="4751" y="4322"/>
                  </a:lnTo>
                  <a:cubicBezTo>
                    <a:pt x="4846" y="3786"/>
                    <a:pt x="5156" y="3250"/>
                    <a:pt x="5537" y="2941"/>
                  </a:cubicBezTo>
                  <a:cubicBezTo>
                    <a:pt x="5763" y="2750"/>
                    <a:pt x="6108" y="2560"/>
                    <a:pt x="6465" y="2453"/>
                  </a:cubicBezTo>
                  <a:cubicBezTo>
                    <a:pt x="6763" y="2381"/>
                    <a:pt x="6799" y="2405"/>
                    <a:pt x="6870" y="2346"/>
                  </a:cubicBezTo>
                  <a:cubicBezTo>
                    <a:pt x="6894" y="2322"/>
                    <a:pt x="6894" y="2298"/>
                    <a:pt x="6918" y="2286"/>
                  </a:cubicBezTo>
                  <a:cubicBezTo>
                    <a:pt x="6930" y="2238"/>
                    <a:pt x="6930" y="2203"/>
                    <a:pt x="6930" y="2167"/>
                  </a:cubicBezTo>
                  <a:lnTo>
                    <a:pt x="6930" y="988"/>
                  </a:lnTo>
                  <a:cubicBezTo>
                    <a:pt x="6930" y="964"/>
                    <a:pt x="6942" y="929"/>
                    <a:pt x="6954" y="905"/>
                  </a:cubicBezTo>
                  <a:cubicBezTo>
                    <a:pt x="6991" y="860"/>
                    <a:pt x="7048" y="843"/>
                    <a:pt x="7109" y="843"/>
                  </a:cubicBezTo>
                  <a:close/>
                  <a:moveTo>
                    <a:pt x="4453" y="4227"/>
                  </a:moveTo>
                  <a:cubicBezTo>
                    <a:pt x="4453" y="4251"/>
                    <a:pt x="4441" y="4286"/>
                    <a:pt x="4441" y="4322"/>
                  </a:cubicBezTo>
                  <a:lnTo>
                    <a:pt x="3548" y="4322"/>
                  </a:lnTo>
                  <a:cubicBezTo>
                    <a:pt x="3489" y="4322"/>
                    <a:pt x="3441" y="4322"/>
                    <a:pt x="3405" y="4346"/>
                  </a:cubicBezTo>
                  <a:cubicBezTo>
                    <a:pt x="3370" y="4298"/>
                    <a:pt x="3358" y="4262"/>
                    <a:pt x="3322" y="4227"/>
                  </a:cubicBezTo>
                  <a:close/>
                  <a:moveTo>
                    <a:pt x="3489" y="0"/>
                  </a:moveTo>
                  <a:cubicBezTo>
                    <a:pt x="3144" y="0"/>
                    <a:pt x="2858" y="274"/>
                    <a:pt x="2858" y="619"/>
                  </a:cubicBezTo>
                  <a:lnTo>
                    <a:pt x="2858" y="1905"/>
                  </a:lnTo>
                  <a:lnTo>
                    <a:pt x="1167" y="1905"/>
                  </a:lnTo>
                  <a:cubicBezTo>
                    <a:pt x="750" y="1905"/>
                    <a:pt x="357" y="2107"/>
                    <a:pt x="155" y="2465"/>
                  </a:cubicBezTo>
                  <a:cubicBezTo>
                    <a:pt x="107" y="2536"/>
                    <a:pt x="143" y="2643"/>
                    <a:pt x="215" y="2691"/>
                  </a:cubicBezTo>
                  <a:cubicBezTo>
                    <a:pt x="237" y="2706"/>
                    <a:pt x="263" y="2713"/>
                    <a:pt x="289" y="2713"/>
                  </a:cubicBezTo>
                  <a:cubicBezTo>
                    <a:pt x="347" y="2713"/>
                    <a:pt x="408" y="2680"/>
                    <a:pt x="441" y="2631"/>
                  </a:cubicBezTo>
                  <a:cubicBezTo>
                    <a:pt x="572" y="2417"/>
                    <a:pt x="762" y="2274"/>
                    <a:pt x="1000" y="2227"/>
                  </a:cubicBezTo>
                  <a:lnTo>
                    <a:pt x="1000" y="3941"/>
                  </a:lnTo>
                  <a:cubicBezTo>
                    <a:pt x="631" y="3846"/>
                    <a:pt x="334" y="3536"/>
                    <a:pt x="322" y="3155"/>
                  </a:cubicBezTo>
                  <a:cubicBezTo>
                    <a:pt x="322" y="3060"/>
                    <a:pt x="238" y="3000"/>
                    <a:pt x="155" y="3000"/>
                  </a:cubicBezTo>
                  <a:cubicBezTo>
                    <a:pt x="60" y="3000"/>
                    <a:pt x="0" y="3072"/>
                    <a:pt x="0" y="3167"/>
                  </a:cubicBezTo>
                  <a:cubicBezTo>
                    <a:pt x="48" y="3762"/>
                    <a:pt x="536" y="4239"/>
                    <a:pt x="1131" y="4286"/>
                  </a:cubicBezTo>
                  <a:lnTo>
                    <a:pt x="3001" y="4286"/>
                  </a:lnTo>
                  <a:cubicBezTo>
                    <a:pt x="3024" y="4370"/>
                    <a:pt x="3072" y="4465"/>
                    <a:pt x="3120" y="4536"/>
                  </a:cubicBezTo>
                  <a:cubicBezTo>
                    <a:pt x="2941" y="4667"/>
                    <a:pt x="2834" y="4882"/>
                    <a:pt x="2834" y="5120"/>
                  </a:cubicBezTo>
                  <a:lnTo>
                    <a:pt x="2834" y="5632"/>
                  </a:lnTo>
                  <a:cubicBezTo>
                    <a:pt x="2834" y="6025"/>
                    <a:pt x="3144" y="6346"/>
                    <a:pt x="3536" y="6370"/>
                  </a:cubicBezTo>
                  <a:lnTo>
                    <a:pt x="3536" y="8704"/>
                  </a:lnTo>
                  <a:cubicBezTo>
                    <a:pt x="3536" y="8787"/>
                    <a:pt x="3608" y="8870"/>
                    <a:pt x="3691" y="8870"/>
                  </a:cubicBezTo>
                  <a:cubicBezTo>
                    <a:pt x="3786" y="8870"/>
                    <a:pt x="3858" y="8787"/>
                    <a:pt x="3858" y="8704"/>
                  </a:cubicBezTo>
                  <a:lnTo>
                    <a:pt x="3858" y="6310"/>
                  </a:lnTo>
                  <a:lnTo>
                    <a:pt x="5001" y="6310"/>
                  </a:lnTo>
                  <a:cubicBezTo>
                    <a:pt x="5096" y="6310"/>
                    <a:pt x="5168" y="6227"/>
                    <a:pt x="5168" y="6144"/>
                  </a:cubicBezTo>
                  <a:cubicBezTo>
                    <a:pt x="5168" y="6048"/>
                    <a:pt x="5096" y="5977"/>
                    <a:pt x="5001" y="5977"/>
                  </a:cubicBezTo>
                  <a:lnTo>
                    <a:pt x="3548" y="5977"/>
                  </a:lnTo>
                  <a:cubicBezTo>
                    <a:pt x="3334" y="5965"/>
                    <a:pt x="3155" y="5786"/>
                    <a:pt x="3155" y="5572"/>
                  </a:cubicBezTo>
                  <a:lnTo>
                    <a:pt x="3155" y="5048"/>
                  </a:lnTo>
                  <a:cubicBezTo>
                    <a:pt x="3155" y="4917"/>
                    <a:pt x="3215" y="4798"/>
                    <a:pt x="3322" y="4727"/>
                  </a:cubicBezTo>
                  <a:cubicBezTo>
                    <a:pt x="3394" y="4667"/>
                    <a:pt x="3489" y="4632"/>
                    <a:pt x="3572" y="4632"/>
                  </a:cubicBezTo>
                  <a:lnTo>
                    <a:pt x="7215" y="4632"/>
                  </a:lnTo>
                  <a:cubicBezTo>
                    <a:pt x="7275" y="4632"/>
                    <a:pt x="7311" y="4655"/>
                    <a:pt x="7358" y="4667"/>
                  </a:cubicBezTo>
                  <a:lnTo>
                    <a:pt x="7370" y="4667"/>
                  </a:lnTo>
                  <a:cubicBezTo>
                    <a:pt x="7525" y="4727"/>
                    <a:pt x="7608" y="4870"/>
                    <a:pt x="7608" y="5036"/>
                  </a:cubicBezTo>
                  <a:lnTo>
                    <a:pt x="7608" y="5560"/>
                  </a:lnTo>
                  <a:cubicBezTo>
                    <a:pt x="7608" y="5786"/>
                    <a:pt x="7430" y="5977"/>
                    <a:pt x="7192" y="5977"/>
                  </a:cubicBezTo>
                  <a:lnTo>
                    <a:pt x="5620" y="5977"/>
                  </a:lnTo>
                  <a:cubicBezTo>
                    <a:pt x="5525" y="5977"/>
                    <a:pt x="5453" y="6048"/>
                    <a:pt x="5453" y="6144"/>
                  </a:cubicBezTo>
                  <a:cubicBezTo>
                    <a:pt x="5453" y="6227"/>
                    <a:pt x="5525" y="6298"/>
                    <a:pt x="5620" y="6298"/>
                  </a:cubicBezTo>
                  <a:lnTo>
                    <a:pt x="6751" y="6298"/>
                  </a:lnTo>
                  <a:lnTo>
                    <a:pt x="6751" y="6751"/>
                  </a:lnTo>
                  <a:cubicBezTo>
                    <a:pt x="6751" y="6834"/>
                    <a:pt x="6823" y="6918"/>
                    <a:pt x="6918" y="6918"/>
                  </a:cubicBezTo>
                  <a:cubicBezTo>
                    <a:pt x="7001" y="6918"/>
                    <a:pt x="7073" y="6834"/>
                    <a:pt x="7073" y="6751"/>
                  </a:cubicBezTo>
                  <a:lnTo>
                    <a:pt x="7073" y="6298"/>
                  </a:lnTo>
                  <a:lnTo>
                    <a:pt x="7215" y="6298"/>
                  </a:lnTo>
                  <a:cubicBezTo>
                    <a:pt x="7608" y="6298"/>
                    <a:pt x="7942" y="5977"/>
                    <a:pt x="7942" y="5572"/>
                  </a:cubicBezTo>
                  <a:lnTo>
                    <a:pt x="7942" y="5048"/>
                  </a:lnTo>
                  <a:cubicBezTo>
                    <a:pt x="7942" y="4786"/>
                    <a:pt x="7787" y="4560"/>
                    <a:pt x="7585" y="4429"/>
                  </a:cubicBezTo>
                  <a:lnTo>
                    <a:pt x="7585" y="4393"/>
                  </a:lnTo>
                  <a:cubicBezTo>
                    <a:pt x="7608" y="4334"/>
                    <a:pt x="7644" y="4298"/>
                    <a:pt x="7668" y="4239"/>
                  </a:cubicBezTo>
                  <a:lnTo>
                    <a:pt x="8561" y="4239"/>
                  </a:lnTo>
                  <a:cubicBezTo>
                    <a:pt x="8728" y="4239"/>
                    <a:pt x="8894" y="4191"/>
                    <a:pt x="9037" y="4120"/>
                  </a:cubicBezTo>
                  <a:cubicBezTo>
                    <a:pt x="9073" y="4096"/>
                    <a:pt x="9263" y="4001"/>
                    <a:pt x="10394" y="3405"/>
                  </a:cubicBezTo>
                  <a:cubicBezTo>
                    <a:pt x="10621" y="3250"/>
                    <a:pt x="10668" y="2929"/>
                    <a:pt x="10466" y="2750"/>
                  </a:cubicBezTo>
                  <a:cubicBezTo>
                    <a:pt x="10394" y="2691"/>
                    <a:pt x="10383" y="2691"/>
                    <a:pt x="9918" y="2453"/>
                  </a:cubicBezTo>
                  <a:lnTo>
                    <a:pt x="9632" y="2298"/>
                  </a:lnTo>
                  <a:cubicBezTo>
                    <a:pt x="9610" y="2287"/>
                    <a:pt x="9585" y="2282"/>
                    <a:pt x="9559" y="2282"/>
                  </a:cubicBezTo>
                  <a:cubicBezTo>
                    <a:pt x="9503" y="2282"/>
                    <a:pt x="9446" y="2308"/>
                    <a:pt x="9430" y="2357"/>
                  </a:cubicBezTo>
                  <a:cubicBezTo>
                    <a:pt x="9382" y="2441"/>
                    <a:pt x="9418" y="2536"/>
                    <a:pt x="9490" y="2572"/>
                  </a:cubicBezTo>
                  <a:lnTo>
                    <a:pt x="9621" y="2643"/>
                  </a:lnTo>
                  <a:cubicBezTo>
                    <a:pt x="9490" y="2881"/>
                    <a:pt x="9490" y="3179"/>
                    <a:pt x="9621" y="3429"/>
                  </a:cubicBezTo>
                  <a:lnTo>
                    <a:pt x="8882" y="3834"/>
                  </a:lnTo>
                  <a:cubicBezTo>
                    <a:pt x="8823" y="3870"/>
                    <a:pt x="8763" y="3893"/>
                    <a:pt x="8680" y="3905"/>
                  </a:cubicBezTo>
                  <a:lnTo>
                    <a:pt x="8680" y="2203"/>
                  </a:lnTo>
                  <a:cubicBezTo>
                    <a:pt x="8823" y="2227"/>
                    <a:pt x="8894" y="2274"/>
                    <a:pt x="8942" y="2298"/>
                  </a:cubicBezTo>
                  <a:cubicBezTo>
                    <a:pt x="8966" y="2314"/>
                    <a:pt x="8995" y="2322"/>
                    <a:pt x="9023" y="2322"/>
                  </a:cubicBezTo>
                  <a:cubicBezTo>
                    <a:pt x="9077" y="2322"/>
                    <a:pt x="9129" y="2293"/>
                    <a:pt x="9144" y="2238"/>
                  </a:cubicBezTo>
                  <a:cubicBezTo>
                    <a:pt x="9192" y="2167"/>
                    <a:pt x="9156" y="2060"/>
                    <a:pt x="9085" y="2036"/>
                  </a:cubicBezTo>
                  <a:lnTo>
                    <a:pt x="9025" y="2000"/>
                  </a:lnTo>
                  <a:cubicBezTo>
                    <a:pt x="8882" y="1929"/>
                    <a:pt x="8716" y="1881"/>
                    <a:pt x="8549" y="1881"/>
                  </a:cubicBezTo>
                  <a:lnTo>
                    <a:pt x="7882" y="1881"/>
                  </a:lnTo>
                  <a:lnTo>
                    <a:pt x="7882" y="1345"/>
                  </a:lnTo>
                  <a:cubicBezTo>
                    <a:pt x="7882" y="1048"/>
                    <a:pt x="7704" y="750"/>
                    <a:pt x="7370" y="619"/>
                  </a:cubicBezTo>
                  <a:cubicBezTo>
                    <a:pt x="7297" y="590"/>
                    <a:pt x="7200" y="569"/>
                    <a:pt x="7107" y="569"/>
                  </a:cubicBezTo>
                  <a:cubicBezTo>
                    <a:pt x="7049" y="569"/>
                    <a:pt x="6992" y="577"/>
                    <a:pt x="6942" y="595"/>
                  </a:cubicBezTo>
                  <a:cubicBezTo>
                    <a:pt x="6930" y="262"/>
                    <a:pt x="6656" y="0"/>
                    <a:pt x="6322" y="0"/>
                  </a:cubicBezTo>
                  <a:lnTo>
                    <a:pt x="6299" y="0"/>
                  </a:lnTo>
                  <a:cubicBezTo>
                    <a:pt x="6120" y="0"/>
                    <a:pt x="5965" y="71"/>
                    <a:pt x="5846" y="202"/>
                  </a:cubicBezTo>
                  <a:cubicBezTo>
                    <a:pt x="5727" y="71"/>
                    <a:pt x="5560" y="0"/>
                    <a:pt x="5382" y="0"/>
                  </a:cubicBezTo>
                  <a:lnTo>
                    <a:pt x="5370" y="0"/>
                  </a:lnTo>
                  <a:cubicBezTo>
                    <a:pt x="5191" y="0"/>
                    <a:pt x="5025" y="71"/>
                    <a:pt x="4906" y="202"/>
                  </a:cubicBezTo>
                  <a:cubicBezTo>
                    <a:pt x="4787" y="71"/>
                    <a:pt x="4620" y="0"/>
                    <a:pt x="4441" y="0"/>
                  </a:cubicBezTo>
                  <a:lnTo>
                    <a:pt x="4429" y="0"/>
                  </a:lnTo>
                  <a:cubicBezTo>
                    <a:pt x="4251" y="0"/>
                    <a:pt x="4084" y="71"/>
                    <a:pt x="3965" y="202"/>
                  </a:cubicBezTo>
                  <a:cubicBezTo>
                    <a:pt x="3846" y="71"/>
                    <a:pt x="3679" y="0"/>
                    <a:pt x="3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34;p59">
              <a:extLst>
                <a:ext uri="{FF2B5EF4-FFF2-40B4-BE49-F238E27FC236}">
                  <a16:creationId xmlns:a16="http://schemas.microsoft.com/office/drawing/2014/main" id="{E074B8E4-341A-425E-BFC6-A3ECC0F801A9}"/>
                </a:ext>
              </a:extLst>
            </p:cNvPr>
            <p:cNvSpPr/>
            <p:nvPr/>
          </p:nvSpPr>
          <p:spPr>
            <a:xfrm>
              <a:off x="3819385" y="3493258"/>
              <a:ext cx="32" cy="32"/>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35;p59">
              <a:extLst>
                <a:ext uri="{FF2B5EF4-FFF2-40B4-BE49-F238E27FC236}">
                  <a16:creationId xmlns:a16="http://schemas.microsoft.com/office/drawing/2014/main" id="{4AA01090-3757-4D11-B708-3B1FE8317199}"/>
                </a:ext>
              </a:extLst>
            </p:cNvPr>
            <p:cNvSpPr/>
            <p:nvPr/>
          </p:nvSpPr>
          <p:spPr>
            <a:xfrm>
              <a:off x="3644044" y="3592490"/>
              <a:ext cx="112494" cy="106420"/>
            </a:xfrm>
            <a:custGeom>
              <a:avLst/>
              <a:gdLst/>
              <a:ahLst/>
              <a:cxnLst/>
              <a:rect l="l" t="t" r="r" b="b"/>
              <a:pathLst>
                <a:path w="3537" h="3346" extrusionOk="0">
                  <a:moveTo>
                    <a:pt x="3382" y="0"/>
                  </a:moveTo>
                  <a:cubicBezTo>
                    <a:pt x="3299" y="0"/>
                    <a:pt x="3227" y="72"/>
                    <a:pt x="3227" y="167"/>
                  </a:cubicBezTo>
                  <a:lnTo>
                    <a:pt x="3227" y="2798"/>
                  </a:lnTo>
                  <a:cubicBezTo>
                    <a:pt x="3227" y="2929"/>
                    <a:pt x="3120" y="3036"/>
                    <a:pt x="2989" y="3036"/>
                  </a:cubicBezTo>
                  <a:lnTo>
                    <a:pt x="572" y="3036"/>
                  </a:lnTo>
                  <a:cubicBezTo>
                    <a:pt x="441" y="3036"/>
                    <a:pt x="334" y="2929"/>
                    <a:pt x="334" y="2798"/>
                  </a:cubicBezTo>
                  <a:lnTo>
                    <a:pt x="334" y="2060"/>
                  </a:lnTo>
                  <a:cubicBezTo>
                    <a:pt x="334" y="1965"/>
                    <a:pt x="263" y="1893"/>
                    <a:pt x="167" y="1893"/>
                  </a:cubicBezTo>
                  <a:cubicBezTo>
                    <a:pt x="84" y="1893"/>
                    <a:pt x="1" y="1965"/>
                    <a:pt x="1" y="2060"/>
                  </a:cubicBezTo>
                  <a:lnTo>
                    <a:pt x="1" y="2798"/>
                  </a:lnTo>
                  <a:cubicBezTo>
                    <a:pt x="1" y="3108"/>
                    <a:pt x="263" y="3346"/>
                    <a:pt x="560" y="3346"/>
                  </a:cubicBezTo>
                  <a:lnTo>
                    <a:pt x="2989" y="3346"/>
                  </a:lnTo>
                  <a:cubicBezTo>
                    <a:pt x="3299" y="3346"/>
                    <a:pt x="3537" y="3096"/>
                    <a:pt x="3537" y="2798"/>
                  </a:cubicBezTo>
                  <a:lnTo>
                    <a:pt x="3537" y="167"/>
                  </a:lnTo>
                  <a:cubicBezTo>
                    <a:pt x="3537" y="60"/>
                    <a:pt x="3465" y="0"/>
                    <a:pt x="3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8430;p57">
            <a:extLst>
              <a:ext uri="{FF2B5EF4-FFF2-40B4-BE49-F238E27FC236}">
                <a16:creationId xmlns:a16="http://schemas.microsoft.com/office/drawing/2014/main" id="{B756313B-6AD6-4258-B701-B66E6EF69B4A}"/>
              </a:ext>
            </a:extLst>
          </p:cNvPr>
          <p:cNvGrpSpPr/>
          <p:nvPr/>
        </p:nvGrpSpPr>
        <p:grpSpPr>
          <a:xfrm>
            <a:off x="576358" y="3623647"/>
            <a:ext cx="542512" cy="398465"/>
            <a:chOff x="1289311" y="2926222"/>
            <a:chExt cx="408156" cy="299783"/>
          </a:xfrm>
          <a:solidFill>
            <a:schemeClr val="accent1"/>
          </a:solidFill>
        </p:grpSpPr>
        <p:sp>
          <p:nvSpPr>
            <p:cNvPr id="16" name="Google Shape;8431;p57">
              <a:extLst>
                <a:ext uri="{FF2B5EF4-FFF2-40B4-BE49-F238E27FC236}">
                  <a16:creationId xmlns:a16="http://schemas.microsoft.com/office/drawing/2014/main" id="{10619553-FC00-48C6-8B42-3989CBF6E5CB}"/>
                </a:ext>
              </a:extLst>
            </p:cNvPr>
            <p:cNvSpPr/>
            <p:nvPr/>
          </p:nvSpPr>
          <p:spPr>
            <a:xfrm>
              <a:off x="1334029" y="2952385"/>
              <a:ext cx="318339" cy="216395"/>
            </a:xfrm>
            <a:custGeom>
              <a:avLst/>
              <a:gdLst/>
              <a:ahLst/>
              <a:cxnLst/>
              <a:rect l="l" t="t" r="r" b="b"/>
              <a:pathLst>
                <a:path w="10002" h="6799" extrusionOk="0">
                  <a:moveTo>
                    <a:pt x="3203" y="1369"/>
                  </a:moveTo>
                  <a:cubicBezTo>
                    <a:pt x="3429" y="1369"/>
                    <a:pt x="3620" y="1548"/>
                    <a:pt x="3620" y="1786"/>
                  </a:cubicBezTo>
                  <a:lnTo>
                    <a:pt x="3620" y="2179"/>
                  </a:lnTo>
                  <a:cubicBezTo>
                    <a:pt x="3620" y="2524"/>
                    <a:pt x="3334" y="2798"/>
                    <a:pt x="3012" y="2798"/>
                  </a:cubicBezTo>
                  <a:cubicBezTo>
                    <a:pt x="2679" y="2798"/>
                    <a:pt x="2381" y="2524"/>
                    <a:pt x="2381" y="2179"/>
                  </a:cubicBezTo>
                  <a:lnTo>
                    <a:pt x="2381" y="1786"/>
                  </a:lnTo>
                  <a:cubicBezTo>
                    <a:pt x="2381" y="1560"/>
                    <a:pt x="2560" y="1369"/>
                    <a:pt x="2798" y="1369"/>
                  </a:cubicBezTo>
                  <a:close/>
                  <a:moveTo>
                    <a:pt x="8013" y="1191"/>
                  </a:moveTo>
                  <a:cubicBezTo>
                    <a:pt x="8132" y="1191"/>
                    <a:pt x="8215" y="1274"/>
                    <a:pt x="8215" y="1393"/>
                  </a:cubicBezTo>
                  <a:lnTo>
                    <a:pt x="8215" y="1989"/>
                  </a:lnTo>
                  <a:cubicBezTo>
                    <a:pt x="8215" y="2060"/>
                    <a:pt x="8168" y="2131"/>
                    <a:pt x="8108" y="2167"/>
                  </a:cubicBezTo>
                  <a:cubicBezTo>
                    <a:pt x="8061" y="2203"/>
                    <a:pt x="8025" y="2262"/>
                    <a:pt x="8025" y="2334"/>
                  </a:cubicBezTo>
                  <a:lnTo>
                    <a:pt x="8025" y="2632"/>
                  </a:lnTo>
                  <a:cubicBezTo>
                    <a:pt x="8025" y="2715"/>
                    <a:pt x="8085" y="2798"/>
                    <a:pt x="8168" y="2810"/>
                  </a:cubicBezTo>
                  <a:lnTo>
                    <a:pt x="8680" y="2929"/>
                  </a:lnTo>
                  <a:cubicBezTo>
                    <a:pt x="8763" y="2953"/>
                    <a:pt x="8847" y="3036"/>
                    <a:pt x="8847" y="3132"/>
                  </a:cubicBezTo>
                  <a:lnTo>
                    <a:pt x="8847" y="3191"/>
                  </a:lnTo>
                  <a:lnTo>
                    <a:pt x="6799" y="3191"/>
                  </a:lnTo>
                  <a:lnTo>
                    <a:pt x="6799" y="3132"/>
                  </a:lnTo>
                  <a:cubicBezTo>
                    <a:pt x="6799" y="3024"/>
                    <a:pt x="6858" y="2953"/>
                    <a:pt x="6965" y="2929"/>
                  </a:cubicBezTo>
                  <a:lnTo>
                    <a:pt x="7477" y="2810"/>
                  </a:lnTo>
                  <a:cubicBezTo>
                    <a:pt x="7561" y="2798"/>
                    <a:pt x="7620" y="2715"/>
                    <a:pt x="7620" y="2632"/>
                  </a:cubicBezTo>
                  <a:lnTo>
                    <a:pt x="7620" y="2334"/>
                  </a:lnTo>
                  <a:cubicBezTo>
                    <a:pt x="7596" y="2274"/>
                    <a:pt x="7561" y="2215"/>
                    <a:pt x="7501" y="2167"/>
                  </a:cubicBezTo>
                  <a:cubicBezTo>
                    <a:pt x="7430" y="2120"/>
                    <a:pt x="7406" y="2060"/>
                    <a:pt x="7406" y="1989"/>
                  </a:cubicBezTo>
                  <a:lnTo>
                    <a:pt x="7406" y="1393"/>
                  </a:lnTo>
                  <a:cubicBezTo>
                    <a:pt x="7406" y="1274"/>
                    <a:pt x="7489" y="1191"/>
                    <a:pt x="7608" y="1191"/>
                  </a:cubicBezTo>
                  <a:close/>
                  <a:moveTo>
                    <a:pt x="9620" y="369"/>
                  </a:moveTo>
                  <a:lnTo>
                    <a:pt x="9620" y="3191"/>
                  </a:lnTo>
                  <a:lnTo>
                    <a:pt x="9192" y="3191"/>
                  </a:lnTo>
                  <a:lnTo>
                    <a:pt x="9192" y="3132"/>
                  </a:lnTo>
                  <a:cubicBezTo>
                    <a:pt x="9192" y="2870"/>
                    <a:pt x="9013" y="2632"/>
                    <a:pt x="8739" y="2572"/>
                  </a:cubicBezTo>
                  <a:lnTo>
                    <a:pt x="8382" y="2477"/>
                  </a:lnTo>
                  <a:lnTo>
                    <a:pt x="8382" y="2417"/>
                  </a:lnTo>
                  <a:cubicBezTo>
                    <a:pt x="8501" y="2322"/>
                    <a:pt x="8573" y="2155"/>
                    <a:pt x="8573" y="1977"/>
                  </a:cubicBezTo>
                  <a:lnTo>
                    <a:pt x="8573" y="1381"/>
                  </a:lnTo>
                  <a:cubicBezTo>
                    <a:pt x="8573" y="1048"/>
                    <a:pt x="8311" y="786"/>
                    <a:pt x="7977" y="786"/>
                  </a:cubicBezTo>
                  <a:lnTo>
                    <a:pt x="7584" y="786"/>
                  </a:lnTo>
                  <a:cubicBezTo>
                    <a:pt x="7251" y="786"/>
                    <a:pt x="6989" y="1048"/>
                    <a:pt x="6989" y="1381"/>
                  </a:cubicBezTo>
                  <a:lnTo>
                    <a:pt x="6989" y="1977"/>
                  </a:lnTo>
                  <a:cubicBezTo>
                    <a:pt x="6989" y="2143"/>
                    <a:pt x="7061" y="2298"/>
                    <a:pt x="7180" y="2417"/>
                  </a:cubicBezTo>
                  <a:lnTo>
                    <a:pt x="7180" y="2477"/>
                  </a:lnTo>
                  <a:lnTo>
                    <a:pt x="6822" y="2572"/>
                  </a:lnTo>
                  <a:cubicBezTo>
                    <a:pt x="6549" y="2632"/>
                    <a:pt x="6370" y="2870"/>
                    <a:pt x="6370" y="3132"/>
                  </a:cubicBezTo>
                  <a:lnTo>
                    <a:pt x="6370" y="3191"/>
                  </a:lnTo>
                  <a:lnTo>
                    <a:pt x="5941" y="3191"/>
                  </a:lnTo>
                  <a:lnTo>
                    <a:pt x="5941" y="369"/>
                  </a:lnTo>
                  <a:close/>
                  <a:moveTo>
                    <a:pt x="3227" y="3179"/>
                  </a:moveTo>
                  <a:lnTo>
                    <a:pt x="3227" y="3274"/>
                  </a:lnTo>
                  <a:cubicBezTo>
                    <a:pt x="3203" y="3346"/>
                    <a:pt x="3239" y="3405"/>
                    <a:pt x="3262" y="3465"/>
                  </a:cubicBezTo>
                  <a:lnTo>
                    <a:pt x="3012" y="3715"/>
                  </a:lnTo>
                  <a:lnTo>
                    <a:pt x="3001" y="3715"/>
                  </a:lnTo>
                  <a:lnTo>
                    <a:pt x="2739" y="3465"/>
                  </a:lnTo>
                  <a:cubicBezTo>
                    <a:pt x="2774" y="3405"/>
                    <a:pt x="2798" y="3346"/>
                    <a:pt x="2798" y="3274"/>
                  </a:cubicBezTo>
                  <a:lnTo>
                    <a:pt x="2798" y="3179"/>
                  </a:lnTo>
                  <a:close/>
                  <a:moveTo>
                    <a:pt x="3572" y="3667"/>
                  </a:moveTo>
                  <a:lnTo>
                    <a:pt x="3953" y="3822"/>
                  </a:lnTo>
                  <a:cubicBezTo>
                    <a:pt x="4108" y="3882"/>
                    <a:pt x="4215" y="4048"/>
                    <a:pt x="4215" y="4203"/>
                  </a:cubicBezTo>
                  <a:lnTo>
                    <a:pt x="4215" y="5394"/>
                  </a:lnTo>
                  <a:cubicBezTo>
                    <a:pt x="4215" y="5513"/>
                    <a:pt x="4132" y="5608"/>
                    <a:pt x="4013" y="5608"/>
                  </a:cubicBezTo>
                  <a:lnTo>
                    <a:pt x="3191" y="5608"/>
                  </a:lnTo>
                  <a:lnTo>
                    <a:pt x="3191" y="5382"/>
                  </a:lnTo>
                  <a:lnTo>
                    <a:pt x="3608" y="5382"/>
                  </a:lnTo>
                  <a:cubicBezTo>
                    <a:pt x="3715" y="5382"/>
                    <a:pt x="3798" y="5299"/>
                    <a:pt x="3798" y="5191"/>
                  </a:cubicBezTo>
                  <a:lnTo>
                    <a:pt x="3798" y="4596"/>
                  </a:lnTo>
                  <a:cubicBezTo>
                    <a:pt x="3798" y="4489"/>
                    <a:pt x="3715" y="4406"/>
                    <a:pt x="3608" y="4406"/>
                  </a:cubicBezTo>
                  <a:cubicBezTo>
                    <a:pt x="3501" y="4406"/>
                    <a:pt x="3417" y="4489"/>
                    <a:pt x="3417" y="4596"/>
                  </a:cubicBezTo>
                  <a:lnTo>
                    <a:pt x="3417" y="5013"/>
                  </a:lnTo>
                  <a:lnTo>
                    <a:pt x="2584" y="5013"/>
                  </a:lnTo>
                  <a:lnTo>
                    <a:pt x="2584" y="4596"/>
                  </a:lnTo>
                  <a:cubicBezTo>
                    <a:pt x="2584" y="4489"/>
                    <a:pt x="2489" y="4406"/>
                    <a:pt x="2381" y="4406"/>
                  </a:cubicBezTo>
                  <a:cubicBezTo>
                    <a:pt x="2286" y="4406"/>
                    <a:pt x="2191" y="4489"/>
                    <a:pt x="2191" y="4596"/>
                  </a:cubicBezTo>
                  <a:lnTo>
                    <a:pt x="2191" y="5191"/>
                  </a:lnTo>
                  <a:cubicBezTo>
                    <a:pt x="2191" y="5299"/>
                    <a:pt x="2286" y="5382"/>
                    <a:pt x="2381" y="5382"/>
                  </a:cubicBezTo>
                  <a:lnTo>
                    <a:pt x="2798" y="5382"/>
                  </a:lnTo>
                  <a:lnTo>
                    <a:pt x="2798" y="5608"/>
                  </a:lnTo>
                  <a:lnTo>
                    <a:pt x="1989" y="5608"/>
                  </a:lnTo>
                  <a:cubicBezTo>
                    <a:pt x="1869" y="5608"/>
                    <a:pt x="1774" y="5513"/>
                    <a:pt x="1774" y="5394"/>
                  </a:cubicBezTo>
                  <a:lnTo>
                    <a:pt x="1774" y="4203"/>
                  </a:lnTo>
                  <a:cubicBezTo>
                    <a:pt x="1774" y="4048"/>
                    <a:pt x="1881" y="3882"/>
                    <a:pt x="2048" y="3822"/>
                  </a:cubicBezTo>
                  <a:lnTo>
                    <a:pt x="2417" y="3667"/>
                  </a:lnTo>
                  <a:lnTo>
                    <a:pt x="2727" y="3989"/>
                  </a:lnTo>
                  <a:cubicBezTo>
                    <a:pt x="2798" y="4060"/>
                    <a:pt x="2905" y="4108"/>
                    <a:pt x="3001" y="4108"/>
                  </a:cubicBezTo>
                  <a:cubicBezTo>
                    <a:pt x="3096" y="4108"/>
                    <a:pt x="3191" y="4060"/>
                    <a:pt x="3262" y="3989"/>
                  </a:cubicBezTo>
                  <a:lnTo>
                    <a:pt x="3572" y="3667"/>
                  </a:lnTo>
                  <a:close/>
                  <a:moveTo>
                    <a:pt x="5632" y="5596"/>
                  </a:moveTo>
                  <a:lnTo>
                    <a:pt x="5632" y="6406"/>
                  </a:lnTo>
                  <a:lnTo>
                    <a:pt x="381" y="6406"/>
                  </a:lnTo>
                  <a:lnTo>
                    <a:pt x="381" y="5596"/>
                  </a:lnTo>
                  <a:lnTo>
                    <a:pt x="1429" y="5596"/>
                  </a:lnTo>
                  <a:cubicBezTo>
                    <a:pt x="1512" y="5834"/>
                    <a:pt x="1727" y="5989"/>
                    <a:pt x="2000" y="5989"/>
                  </a:cubicBezTo>
                  <a:lnTo>
                    <a:pt x="4013" y="5989"/>
                  </a:lnTo>
                  <a:cubicBezTo>
                    <a:pt x="4263" y="5989"/>
                    <a:pt x="4489" y="5834"/>
                    <a:pt x="4572" y="5596"/>
                  </a:cubicBezTo>
                  <a:close/>
                  <a:moveTo>
                    <a:pt x="8025" y="4406"/>
                  </a:moveTo>
                  <a:cubicBezTo>
                    <a:pt x="8144" y="4406"/>
                    <a:pt x="8227" y="4489"/>
                    <a:pt x="8227" y="4608"/>
                  </a:cubicBezTo>
                  <a:lnTo>
                    <a:pt x="8227" y="5203"/>
                  </a:lnTo>
                  <a:cubicBezTo>
                    <a:pt x="8227" y="5275"/>
                    <a:pt x="8192" y="5358"/>
                    <a:pt x="8132" y="5382"/>
                  </a:cubicBezTo>
                  <a:cubicBezTo>
                    <a:pt x="8073" y="5418"/>
                    <a:pt x="8037" y="5477"/>
                    <a:pt x="8037" y="5549"/>
                  </a:cubicBezTo>
                  <a:lnTo>
                    <a:pt x="8037" y="5846"/>
                  </a:lnTo>
                  <a:cubicBezTo>
                    <a:pt x="8037" y="5930"/>
                    <a:pt x="8096" y="6013"/>
                    <a:pt x="8192" y="6025"/>
                  </a:cubicBezTo>
                  <a:lnTo>
                    <a:pt x="8692" y="6144"/>
                  </a:lnTo>
                  <a:cubicBezTo>
                    <a:pt x="8787" y="6168"/>
                    <a:pt x="8858" y="6251"/>
                    <a:pt x="8858" y="6346"/>
                  </a:cubicBezTo>
                  <a:lnTo>
                    <a:pt x="8858" y="6406"/>
                  </a:lnTo>
                  <a:lnTo>
                    <a:pt x="6787" y="6406"/>
                  </a:lnTo>
                  <a:lnTo>
                    <a:pt x="6787" y="6346"/>
                  </a:lnTo>
                  <a:cubicBezTo>
                    <a:pt x="6787" y="6251"/>
                    <a:pt x="6846" y="6168"/>
                    <a:pt x="6953" y="6144"/>
                  </a:cubicBezTo>
                  <a:lnTo>
                    <a:pt x="7465" y="6025"/>
                  </a:lnTo>
                  <a:cubicBezTo>
                    <a:pt x="7549" y="6013"/>
                    <a:pt x="7608" y="5930"/>
                    <a:pt x="7608" y="5846"/>
                  </a:cubicBezTo>
                  <a:lnTo>
                    <a:pt x="7608" y="5549"/>
                  </a:lnTo>
                  <a:cubicBezTo>
                    <a:pt x="7608" y="5489"/>
                    <a:pt x="7584" y="5418"/>
                    <a:pt x="7513" y="5382"/>
                  </a:cubicBezTo>
                  <a:cubicBezTo>
                    <a:pt x="7442" y="5334"/>
                    <a:pt x="7418" y="5275"/>
                    <a:pt x="7418" y="5203"/>
                  </a:cubicBezTo>
                  <a:lnTo>
                    <a:pt x="7418" y="4608"/>
                  </a:lnTo>
                  <a:cubicBezTo>
                    <a:pt x="7418" y="4489"/>
                    <a:pt x="7501" y="4406"/>
                    <a:pt x="7620" y="4406"/>
                  </a:cubicBezTo>
                  <a:close/>
                  <a:moveTo>
                    <a:pt x="9585" y="3584"/>
                  </a:moveTo>
                  <a:lnTo>
                    <a:pt x="9585" y="6406"/>
                  </a:lnTo>
                  <a:lnTo>
                    <a:pt x="9204" y="6406"/>
                  </a:lnTo>
                  <a:lnTo>
                    <a:pt x="9204" y="6346"/>
                  </a:lnTo>
                  <a:cubicBezTo>
                    <a:pt x="9204" y="6084"/>
                    <a:pt x="9025" y="5846"/>
                    <a:pt x="8751" y="5787"/>
                  </a:cubicBezTo>
                  <a:lnTo>
                    <a:pt x="8394" y="5691"/>
                  </a:lnTo>
                  <a:lnTo>
                    <a:pt x="8394" y="5632"/>
                  </a:lnTo>
                  <a:cubicBezTo>
                    <a:pt x="8513" y="5537"/>
                    <a:pt x="8596" y="5370"/>
                    <a:pt x="8596" y="5191"/>
                  </a:cubicBezTo>
                  <a:lnTo>
                    <a:pt x="8596" y="4596"/>
                  </a:lnTo>
                  <a:cubicBezTo>
                    <a:pt x="8596" y="4263"/>
                    <a:pt x="8323" y="4001"/>
                    <a:pt x="8001" y="4001"/>
                  </a:cubicBezTo>
                  <a:lnTo>
                    <a:pt x="7596" y="4001"/>
                  </a:lnTo>
                  <a:cubicBezTo>
                    <a:pt x="7263" y="4001"/>
                    <a:pt x="7001" y="4263"/>
                    <a:pt x="7001" y="4596"/>
                  </a:cubicBezTo>
                  <a:lnTo>
                    <a:pt x="7001" y="5191"/>
                  </a:lnTo>
                  <a:cubicBezTo>
                    <a:pt x="7001" y="5358"/>
                    <a:pt x="7072" y="5513"/>
                    <a:pt x="7192" y="5632"/>
                  </a:cubicBezTo>
                  <a:lnTo>
                    <a:pt x="7192" y="5691"/>
                  </a:lnTo>
                  <a:lnTo>
                    <a:pt x="6834" y="5787"/>
                  </a:lnTo>
                  <a:cubicBezTo>
                    <a:pt x="6572" y="5846"/>
                    <a:pt x="6394" y="6084"/>
                    <a:pt x="6394" y="6346"/>
                  </a:cubicBezTo>
                  <a:lnTo>
                    <a:pt x="6394" y="6406"/>
                  </a:lnTo>
                  <a:lnTo>
                    <a:pt x="5953" y="6406"/>
                  </a:lnTo>
                  <a:lnTo>
                    <a:pt x="5953" y="3584"/>
                  </a:lnTo>
                  <a:close/>
                  <a:moveTo>
                    <a:pt x="203" y="0"/>
                  </a:moveTo>
                  <a:cubicBezTo>
                    <a:pt x="95" y="0"/>
                    <a:pt x="0" y="84"/>
                    <a:pt x="0" y="191"/>
                  </a:cubicBezTo>
                  <a:lnTo>
                    <a:pt x="0" y="6596"/>
                  </a:lnTo>
                  <a:cubicBezTo>
                    <a:pt x="0" y="6703"/>
                    <a:pt x="95" y="6799"/>
                    <a:pt x="203" y="6799"/>
                  </a:cubicBezTo>
                  <a:lnTo>
                    <a:pt x="9811" y="6799"/>
                  </a:lnTo>
                  <a:cubicBezTo>
                    <a:pt x="9918" y="6799"/>
                    <a:pt x="10001" y="6703"/>
                    <a:pt x="10001" y="6596"/>
                  </a:cubicBezTo>
                  <a:lnTo>
                    <a:pt x="10001" y="191"/>
                  </a:lnTo>
                  <a:cubicBezTo>
                    <a:pt x="10001" y="84"/>
                    <a:pt x="9918" y="0"/>
                    <a:pt x="9811" y="0"/>
                  </a:cubicBezTo>
                  <a:lnTo>
                    <a:pt x="1584" y="0"/>
                  </a:lnTo>
                  <a:cubicBezTo>
                    <a:pt x="1477" y="0"/>
                    <a:pt x="1381" y="84"/>
                    <a:pt x="1381" y="191"/>
                  </a:cubicBezTo>
                  <a:cubicBezTo>
                    <a:pt x="1381" y="286"/>
                    <a:pt x="1477" y="381"/>
                    <a:pt x="1584" y="381"/>
                  </a:cubicBezTo>
                  <a:lnTo>
                    <a:pt x="5596" y="381"/>
                  </a:lnTo>
                  <a:lnTo>
                    <a:pt x="5596" y="5215"/>
                  </a:lnTo>
                  <a:lnTo>
                    <a:pt x="4572" y="5215"/>
                  </a:lnTo>
                  <a:lnTo>
                    <a:pt x="4572" y="4203"/>
                  </a:lnTo>
                  <a:cubicBezTo>
                    <a:pt x="4572" y="3882"/>
                    <a:pt x="4370" y="3584"/>
                    <a:pt x="4072" y="3477"/>
                  </a:cubicBezTo>
                  <a:lnTo>
                    <a:pt x="3572" y="3286"/>
                  </a:lnTo>
                  <a:lnTo>
                    <a:pt x="3572" y="3274"/>
                  </a:lnTo>
                  <a:lnTo>
                    <a:pt x="3572" y="2989"/>
                  </a:lnTo>
                  <a:cubicBezTo>
                    <a:pt x="3810" y="2810"/>
                    <a:pt x="3977" y="2512"/>
                    <a:pt x="3977" y="2203"/>
                  </a:cubicBezTo>
                  <a:lnTo>
                    <a:pt x="3977" y="1798"/>
                  </a:lnTo>
                  <a:cubicBezTo>
                    <a:pt x="3977" y="1369"/>
                    <a:pt x="3620" y="1012"/>
                    <a:pt x="3191" y="1012"/>
                  </a:cubicBezTo>
                  <a:lnTo>
                    <a:pt x="2786" y="1012"/>
                  </a:lnTo>
                  <a:cubicBezTo>
                    <a:pt x="2358" y="1012"/>
                    <a:pt x="2000" y="1369"/>
                    <a:pt x="2000" y="1798"/>
                  </a:cubicBezTo>
                  <a:lnTo>
                    <a:pt x="2000" y="2203"/>
                  </a:lnTo>
                  <a:cubicBezTo>
                    <a:pt x="2000" y="2524"/>
                    <a:pt x="2167" y="2810"/>
                    <a:pt x="2405" y="2989"/>
                  </a:cubicBezTo>
                  <a:lnTo>
                    <a:pt x="2405" y="3274"/>
                  </a:lnTo>
                  <a:lnTo>
                    <a:pt x="2405" y="3286"/>
                  </a:lnTo>
                  <a:lnTo>
                    <a:pt x="1905" y="3477"/>
                  </a:lnTo>
                  <a:cubicBezTo>
                    <a:pt x="1608" y="3596"/>
                    <a:pt x="1405" y="3894"/>
                    <a:pt x="1405" y="4203"/>
                  </a:cubicBezTo>
                  <a:lnTo>
                    <a:pt x="1405" y="5215"/>
                  </a:lnTo>
                  <a:lnTo>
                    <a:pt x="381" y="5215"/>
                  </a:lnTo>
                  <a:lnTo>
                    <a:pt x="381" y="381"/>
                  </a:lnTo>
                  <a:lnTo>
                    <a:pt x="798" y="381"/>
                  </a:lnTo>
                  <a:cubicBezTo>
                    <a:pt x="893" y="381"/>
                    <a:pt x="988" y="286"/>
                    <a:pt x="988" y="191"/>
                  </a:cubicBezTo>
                  <a:cubicBezTo>
                    <a:pt x="988" y="84"/>
                    <a:pt x="893" y="0"/>
                    <a:pt x="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2;p57">
              <a:extLst>
                <a:ext uri="{FF2B5EF4-FFF2-40B4-BE49-F238E27FC236}">
                  <a16:creationId xmlns:a16="http://schemas.microsoft.com/office/drawing/2014/main" id="{CA27ECED-E477-44DB-85DB-13DF4DB6771D}"/>
                </a:ext>
              </a:extLst>
            </p:cNvPr>
            <p:cNvSpPr/>
            <p:nvPr/>
          </p:nvSpPr>
          <p:spPr>
            <a:xfrm>
              <a:off x="1289311" y="2926222"/>
              <a:ext cx="408156" cy="299783"/>
            </a:xfrm>
            <a:custGeom>
              <a:avLst/>
              <a:gdLst/>
              <a:ahLst/>
              <a:cxnLst/>
              <a:rect l="l" t="t" r="r" b="b"/>
              <a:pathLst>
                <a:path w="12824" h="9419" extrusionOk="0">
                  <a:moveTo>
                    <a:pt x="11621" y="382"/>
                  </a:moveTo>
                  <a:cubicBezTo>
                    <a:pt x="11740" y="382"/>
                    <a:pt x="11823" y="477"/>
                    <a:pt x="11823" y="596"/>
                  </a:cubicBezTo>
                  <a:lnTo>
                    <a:pt x="11823" y="8037"/>
                  </a:lnTo>
                  <a:lnTo>
                    <a:pt x="11406" y="8037"/>
                  </a:lnTo>
                  <a:cubicBezTo>
                    <a:pt x="11299" y="8037"/>
                    <a:pt x="11216" y="8121"/>
                    <a:pt x="11216" y="8228"/>
                  </a:cubicBezTo>
                  <a:cubicBezTo>
                    <a:pt x="11216" y="8335"/>
                    <a:pt x="11299" y="8418"/>
                    <a:pt x="11406" y="8418"/>
                  </a:cubicBezTo>
                  <a:lnTo>
                    <a:pt x="12407" y="8418"/>
                  </a:lnTo>
                  <a:cubicBezTo>
                    <a:pt x="12407" y="8418"/>
                    <a:pt x="12418" y="8418"/>
                    <a:pt x="12418" y="8442"/>
                  </a:cubicBezTo>
                  <a:lnTo>
                    <a:pt x="12418" y="8835"/>
                  </a:lnTo>
                  <a:cubicBezTo>
                    <a:pt x="12442" y="8942"/>
                    <a:pt x="12347" y="9049"/>
                    <a:pt x="12228" y="9049"/>
                  </a:cubicBezTo>
                  <a:lnTo>
                    <a:pt x="596" y="9049"/>
                  </a:lnTo>
                  <a:cubicBezTo>
                    <a:pt x="476" y="9049"/>
                    <a:pt x="381" y="8954"/>
                    <a:pt x="381" y="8835"/>
                  </a:cubicBezTo>
                  <a:lnTo>
                    <a:pt x="381" y="8442"/>
                  </a:lnTo>
                  <a:cubicBezTo>
                    <a:pt x="381" y="8442"/>
                    <a:pt x="381" y="8418"/>
                    <a:pt x="393" y="8418"/>
                  </a:cubicBezTo>
                  <a:lnTo>
                    <a:pt x="10621" y="8418"/>
                  </a:lnTo>
                  <a:cubicBezTo>
                    <a:pt x="10728" y="8418"/>
                    <a:pt x="10811" y="8335"/>
                    <a:pt x="10811" y="8228"/>
                  </a:cubicBezTo>
                  <a:cubicBezTo>
                    <a:pt x="10811" y="8121"/>
                    <a:pt x="10728" y="8037"/>
                    <a:pt x="10621" y="8037"/>
                  </a:cubicBezTo>
                  <a:lnTo>
                    <a:pt x="977" y="8037"/>
                  </a:lnTo>
                  <a:lnTo>
                    <a:pt x="977" y="596"/>
                  </a:lnTo>
                  <a:cubicBezTo>
                    <a:pt x="977" y="477"/>
                    <a:pt x="1072" y="382"/>
                    <a:pt x="1179" y="382"/>
                  </a:cubicBezTo>
                  <a:close/>
                  <a:moveTo>
                    <a:pt x="1191" y="1"/>
                  </a:moveTo>
                  <a:cubicBezTo>
                    <a:pt x="857" y="1"/>
                    <a:pt x="596" y="263"/>
                    <a:pt x="596" y="596"/>
                  </a:cubicBezTo>
                  <a:lnTo>
                    <a:pt x="596" y="8037"/>
                  </a:lnTo>
                  <a:lnTo>
                    <a:pt x="381" y="8037"/>
                  </a:lnTo>
                  <a:cubicBezTo>
                    <a:pt x="179" y="8037"/>
                    <a:pt x="0" y="8216"/>
                    <a:pt x="0" y="8418"/>
                  </a:cubicBezTo>
                  <a:lnTo>
                    <a:pt x="0" y="8823"/>
                  </a:lnTo>
                  <a:cubicBezTo>
                    <a:pt x="0" y="9157"/>
                    <a:pt x="262" y="9419"/>
                    <a:pt x="596" y="9419"/>
                  </a:cubicBezTo>
                  <a:lnTo>
                    <a:pt x="12228" y="9419"/>
                  </a:lnTo>
                  <a:cubicBezTo>
                    <a:pt x="12561" y="9419"/>
                    <a:pt x="12823" y="9157"/>
                    <a:pt x="12823" y="8823"/>
                  </a:cubicBezTo>
                  <a:lnTo>
                    <a:pt x="12823" y="8418"/>
                  </a:lnTo>
                  <a:cubicBezTo>
                    <a:pt x="12811" y="8216"/>
                    <a:pt x="12645" y="8037"/>
                    <a:pt x="12418" y="8037"/>
                  </a:cubicBezTo>
                  <a:lnTo>
                    <a:pt x="12216" y="8037"/>
                  </a:lnTo>
                  <a:lnTo>
                    <a:pt x="12216" y="596"/>
                  </a:lnTo>
                  <a:cubicBezTo>
                    <a:pt x="12216" y="263"/>
                    <a:pt x="11942" y="1"/>
                    <a:pt x="11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736;p57">
            <a:extLst>
              <a:ext uri="{FF2B5EF4-FFF2-40B4-BE49-F238E27FC236}">
                <a16:creationId xmlns:a16="http://schemas.microsoft.com/office/drawing/2014/main" id="{1E126E45-8FDD-4A43-AE45-FCA224A8A007}"/>
              </a:ext>
            </a:extLst>
          </p:cNvPr>
          <p:cNvGrpSpPr/>
          <p:nvPr/>
        </p:nvGrpSpPr>
        <p:grpSpPr>
          <a:xfrm>
            <a:off x="623515" y="5032750"/>
            <a:ext cx="465940" cy="465475"/>
            <a:chOff x="4886264" y="3366174"/>
            <a:chExt cx="350548" cy="350198"/>
          </a:xfrm>
          <a:solidFill>
            <a:schemeClr val="accent1"/>
          </a:solidFill>
        </p:grpSpPr>
        <p:sp>
          <p:nvSpPr>
            <p:cNvPr id="19" name="Google Shape;8737;p57">
              <a:extLst>
                <a:ext uri="{FF2B5EF4-FFF2-40B4-BE49-F238E27FC236}">
                  <a16:creationId xmlns:a16="http://schemas.microsoft.com/office/drawing/2014/main" id="{638F74C4-BDA0-41C3-A344-E82AB018DAE1}"/>
                </a:ext>
              </a:extLst>
            </p:cNvPr>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38;p57">
              <a:extLst>
                <a:ext uri="{FF2B5EF4-FFF2-40B4-BE49-F238E27FC236}">
                  <a16:creationId xmlns:a16="http://schemas.microsoft.com/office/drawing/2014/main" id="{87D4D21F-DA6B-4A0C-83DA-F00B0EF172AF}"/>
                </a:ext>
              </a:extLst>
            </p:cNvPr>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39;p57">
              <a:extLst>
                <a:ext uri="{FF2B5EF4-FFF2-40B4-BE49-F238E27FC236}">
                  <a16:creationId xmlns:a16="http://schemas.microsoft.com/office/drawing/2014/main" id="{FE0ECD6D-130E-4890-8ED9-19FE6FF8947D}"/>
                </a:ext>
              </a:extLst>
            </p:cNvPr>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40;p57">
              <a:extLst>
                <a:ext uri="{FF2B5EF4-FFF2-40B4-BE49-F238E27FC236}">
                  <a16:creationId xmlns:a16="http://schemas.microsoft.com/office/drawing/2014/main" id="{D149AE0D-10A8-4E1F-B1F1-25F5B95508F8}"/>
                </a:ext>
              </a:extLst>
            </p:cNvPr>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41;p57">
              <a:extLst>
                <a:ext uri="{FF2B5EF4-FFF2-40B4-BE49-F238E27FC236}">
                  <a16:creationId xmlns:a16="http://schemas.microsoft.com/office/drawing/2014/main" id="{A6E86F55-1774-4E89-AE56-8B066F1A3E5A}"/>
                </a:ext>
              </a:extLst>
            </p:cNvPr>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42;p57">
              <a:extLst>
                <a:ext uri="{FF2B5EF4-FFF2-40B4-BE49-F238E27FC236}">
                  <a16:creationId xmlns:a16="http://schemas.microsoft.com/office/drawing/2014/main" id="{207759A5-3FC7-412B-A511-C0DC2A0104B0}"/>
                </a:ext>
              </a:extLst>
            </p:cNvPr>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43;p57">
              <a:extLst>
                <a:ext uri="{FF2B5EF4-FFF2-40B4-BE49-F238E27FC236}">
                  <a16:creationId xmlns:a16="http://schemas.microsoft.com/office/drawing/2014/main" id="{F8496563-38BE-4863-A88A-DA1E50B6521D}"/>
                </a:ext>
              </a:extLst>
            </p:cNvPr>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44;p57">
              <a:extLst>
                <a:ext uri="{FF2B5EF4-FFF2-40B4-BE49-F238E27FC236}">
                  <a16:creationId xmlns:a16="http://schemas.microsoft.com/office/drawing/2014/main" id="{97FF6930-9C23-4453-B405-F6F54D20E336}"/>
                </a:ext>
              </a:extLst>
            </p:cNvPr>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45;p57">
              <a:extLst>
                <a:ext uri="{FF2B5EF4-FFF2-40B4-BE49-F238E27FC236}">
                  <a16:creationId xmlns:a16="http://schemas.microsoft.com/office/drawing/2014/main" id="{80553877-2474-4063-A2E5-285F120AD11F}"/>
                </a:ext>
              </a:extLst>
            </p:cNvPr>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46;p57">
              <a:extLst>
                <a:ext uri="{FF2B5EF4-FFF2-40B4-BE49-F238E27FC236}">
                  <a16:creationId xmlns:a16="http://schemas.microsoft.com/office/drawing/2014/main" id="{B507B204-DDC3-45D1-8552-1F053579419E}"/>
                </a:ext>
              </a:extLst>
            </p:cNvPr>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47;p57">
              <a:extLst>
                <a:ext uri="{FF2B5EF4-FFF2-40B4-BE49-F238E27FC236}">
                  <a16:creationId xmlns:a16="http://schemas.microsoft.com/office/drawing/2014/main" id="{07C38995-0361-4526-B67B-7A3325DF0DE5}"/>
                </a:ext>
              </a:extLst>
            </p:cNvPr>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48;p57">
              <a:extLst>
                <a:ext uri="{FF2B5EF4-FFF2-40B4-BE49-F238E27FC236}">
                  <a16:creationId xmlns:a16="http://schemas.microsoft.com/office/drawing/2014/main" id="{BEBC8AD2-F316-4F72-B4DD-9AE6BD2713CD}"/>
                </a:ext>
              </a:extLst>
            </p:cNvPr>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9;p57">
              <a:extLst>
                <a:ext uri="{FF2B5EF4-FFF2-40B4-BE49-F238E27FC236}">
                  <a16:creationId xmlns:a16="http://schemas.microsoft.com/office/drawing/2014/main" id="{ACE5D218-F80D-4687-9528-7C4DF764A6CB}"/>
                </a:ext>
              </a:extLst>
            </p:cNvPr>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8458;p57">
            <a:extLst>
              <a:ext uri="{FF2B5EF4-FFF2-40B4-BE49-F238E27FC236}">
                <a16:creationId xmlns:a16="http://schemas.microsoft.com/office/drawing/2014/main" id="{B296DD0A-13D5-41AE-9900-3D0442AFA177}"/>
              </a:ext>
            </a:extLst>
          </p:cNvPr>
          <p:cNvGrpSpPr/>
          <p:nvPr/>
        </p:nvGrpSpPr>
        <p:grpSpPr>
          <a:xfrm>
            <a:off x="6055423" y="3655066"/>
            <a:ext cx="483666" cy="486234"/>
            <a:chOff x="7098912" y="1969392"/>
            <a:chExt cx="359651" cy="361560"/>
          </a:xfrm>
          <a:solidFill>
            <a:schemeClr val="accent1"/>
          </a:solidFill>
        </p:grpSpPr>
        <p:sp>
          <p:nvSpPr>
            <p:cNvPr id="33" name="Google Shape;8459;p57">
              <a:extLst>
                <a:ext uri="{FF2B5EF4-FFF2-40B4-BE49-F238E27FC236}">
                  <a16:creationId xmlns:a16="http://schemas.microsoft.com/office/drawing/2014/main" id="{9FD54673-61DF-44EE-B71F-27C0A94E40CC}"/>
                </a:ext>
              </a:extLst>
            </p:cNvPr>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460;p57">
              <a:extLst>
                <a:ext uri="{FF2B5EF4-FFF2-40B4-BE49-F238E27FC236}">
                  <a16:creationId xmlns:a16="http://schemas.microsoft.com/office/drawing/2014/main" id="{D1DDF982-913A-4702-8357-49A1BB3E857A}"/>
                </a:ext>
              </a:extLst>
            </p:cNvPr>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61;p57">
              <a:extLst>
                <a:ext uri="{FF2B5EF4-FFF2-40B4-BE49-F238E27FC236}">
                  <a16:creationId xmlns:a16="http://schemas.microsoft.com/office/drawing/2014/main" id="{EE21F7C5-3361-4CFD-BF9E-B261EB45884A}"/>
                </a:ext>
              </a:extLst>
            </p:cNvPr>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62;p57">
              <a:extLst>
                <a:ext uri="{FF2B5EF4-FFF2-40B4-BE49-F238E27FC236}">
                  <a16:creationId xmlns:a16="http://schemas.microsoft.com/office/drawing/2014/main" id="{0537CBD6-5B87-4918-A976-0229CC6EE85D}"/>
                </a:ext>
              </a:extLst>
            </p:cNvPr>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63;p57">
              <a:extLst>
                <a:ext uri="{FF2B5EF4-FFF2-40B4-BE49-F238E27FC236}">
                  <a16:creationId xmlns:a16="http://schemas.microsoft.com/office/drawing/2014/main" id="{C59F384B-F286-48F8-B670-2942C7E1D469}"/>
                </a:ext>
              </a:extLst>
            </p:cNvPr>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64;p57">
              <a:extLst>
                <a:ext uri="{FF2B5EF4-FFF2-40B4-BE49-F238E27FC236}">
                  <a16:creationId xmlns:a16="http://schemas.microsoft.com/office/drawing/2014/main" id="{E7FC6C6A-288C-44C8-B5D2-505A43497AA2}"/>
                </a:ext>
              </a:extLst>
            </p:cNvPr>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65;p57">
              <a:extLst>
                <a:ext uri="{FF2B5EF4-FFF2-40B4-BE49-F238E27FC236}">
                  <a16:creationId xmlns:a16="http://schemas.microsoft.com/office/drawing/2014/main" id="{D1B50324-76A9-46E5-9D06-387035F4258C}"/>
                </a:ext>
              </a:extLst>
            </p:cNvPr>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66;p57">
              <a:extLst>
                <a:ext uri="{FF2B5EF4-FFF2-40B4-BE49-F238E27FC236}">
                  <a16:creationId xmlns:a16="http://schemas.microsoft.com/office/drawing/2014/main" id="{19418CC3-7CE1-49C8-ADF9-5F0AB6576F55}"/>
                </a:ext>
              </a:extLst>
            </p:cNvPr>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67;p57">
              <a:extLst>
                <a:ext uri="{FF2B5EF4-FFF2-40B4-BE49-F238E27FC236}">
                  <a16:creationId xmlns:a16="http://schemas.microsoft.com/office/drawing/2014/main" id="{3E1C99FF-9A50-47AC-8A99-B18EBEF46A16}"/>
                </a:ext>
              </a:extLst>
            </p:cNvPr>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8;p57">
              <a:extLst>
                <a:ext uri="{FF2B5EF4-FFF2-40B4-BE49-F238E27FC236}">
                  <a16:creationId xmlns:a16="http://schemas.microsoft.com/office/drawing/2014/main" id="{09D39CB8-0818-46DE-BBFC-1462C190F761}"/>
                </a:ext>
              </a:extLst>
            </p:cNvPr>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69;p57">
              <a:extLst>
                <a:ext uri="{FF2B5EF4-FFF2-40B4-BE49-F238E27FC236}">
                  <a16:creationId xmlns:a16="http://schemas.microsoft.com/office/drawing/2014/main" id="{6BB4D60F-CF77-4DE8-82F3-6931CE3BFC6B}"/>
                </a:ext>
              </a:extLst>
            </p:cNvPr>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70;p57">
              <a:extLst>
                <a:ext uri="{FF2B5EF4-FFF2-40B4-BE49-F238E27FC236}">
                  <a16:creationId xmlns:a16="http://schemas.microsoft.com/office/drawing/2014/main" id="{C5636F5E-F2F3-49A8-904E-6EBEDA1B9B42}"/>
                </a:ext>
              </a:extLst>
            </p:cNvPr>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71;p57">
              <a:extLst>
                <a:ext uri="{FF2B5EF4-FFF2-40B4-BE49-F238E27FC236}">
                  <a16:creationId xmlns:a16="http://schemas.microsoft.com/office/drawing/2014/main" id="{BAF3606E-D620-40CC-A9D7-5714C257482E}"/>
                </a:ext>
              </a:extLst>
            </p:cNvPr>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8373;p57">
            <a:extLst>
              <a:ext uri="{FF2B5EF4-FFF2-40B4-BE49-F238E27FC236}">
                <a16:creationId xmlns:a16="http://schemas.microsoft.com/office/drawing/2014/main" id="{505825E4-7960-47A3-A153-D9BD87DD9ED7}"/>
              </a:ext>
            </a:extLst>
          </p:cNvPr>
          <p:cNvGrpSpPr/>
          <p:nvPr/>
        </p:nvGrpSpPr>
        <p:grpSpPr>
          <a:xfrm>
            <a:off x="6046557" y="2133774"/>
            <a:ext cx="503553" cy="503049"/>
            <a:chOff x="2201806" y="1976585"/>
            <a:chExt cx="349784" cy="349434"/>
          </a:xfrm>
          <a:solidFill>
            <a:schemeClr val="accent1"/>
          </a:solidFill>
        </p:grpSpPr>
        <p:sp>
          <p:nvSpPr>
            <p:cNvPr id="47" name="Google Shape;8374;p57">
              <a:extLst>
                <a:ext uri="{FF2B5EF4-FFF2-40B4-BE49-F238E27FC236}">
                  <a16:creationId xmlns:a16="http://schemas.microsoft.com/office/drawing/2014/main" id="{50C95478-FD4F-48AA-89EF-FD8175DAE0AD}"/>
                </a:ext>
              </a:extLst>
            </p:cNvPr>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375;p57">
              <a:extLst>
                <a:ext uri="{FF2B5EF4-FFF2-40B4-BE49-F238E27FC236}">
                  <a16:creationId xmlns:a16="http://schemas.microsoft.com/office/drawing/2014/main" id="{A6F976C1-D43B-4ECB-A308-A6D9D9F8FA8C}"/>
                </a:ext>
              </a:extLst>
            </p:cNvPr>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76;p57">
              <a:extLst>
                <a:ext uri="{FF2B5EF4-FFF2-40B4-BE49-F238E27FC236}">
                  <a16:creationId xmlns:a16="http://schemas.microsoft.com/office/drawing/2014/main" id="{B74D50E2-2E85-43E7-8875-798396063968}"/>
                </a:ext>
              </a:extLst>
            </p:cNvPr>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377;p57">
              <a:extLst>
                <a:ext uri="{FF2B5EF4-FFF2-40B4-BE49-F238E27FC236}">
                  <a16:creationId xmlns:a16="http://schemas.microsoft.com/office/drawing/2014/main" id="{CE8DBE65-952C-498D-9884-8E4A6DA5DE20}"/>
                </a:ext>
              </a:extLst>
            </p:cNvPr>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609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2FABE-55E6-4B8F-9D39-DA0245803DBB}"/>
              </a:ext>
            </a:extLst>
          </p:cNvPr>
          <p:cNvSpPr>
            <a:spLocks noGrp="1"/>
          </p:cNvSpPr>
          <p:nvPr>
            <p:ph type="body" sz="quarter" idx="10"/>
          </p:nvPr>
        </p:nvSpPr>
        <p:spPr/>
        <p:txBody>
          <a:bodyPr/>
          <a:lstStyle/>
          <a:p>
            <a:r>
              <a:rPr lang="en-GB">
                <a:latin typeface="Gravur CondensedBold"/>
              </a:rPr>
              <a:t>Thank you for your attention</a:t>
            </a:r>
          </a:p>
        </p:txBody>
      </p:sp>
      <p:sp>
        <p:nvSpPr>
          <p:cNvPr id="5" name="Text Placeholder 4">
            <a:extLst>
              <a:ext uri="{FF2B5EF4-FFF2-40B4-BE49-F238E27FC236}">
                <a16:creationId xmlns:a16="http://schemas.microsoft.com/office/drawing/2014/main" id="{03A7B74F-E366-41FB-941E-DC51CE23036D}"/>
              </a:ext>
            </a:extLst>
          </p:cNvPr>
          <p:cNvSpPr>
            <a:spLocks noGrp="1"/>
          </p:cNvSpPr>
          <p:nvPr>
            <p:ph type="body" sz="quarter" idx="11"/>
          </p:nvPr>
        </p:nvSpPr>
        <p:spPr/>
        <p:txBody>
          <a:bodyPr/>
          <a:lstStyle/>
          <a:p>
            <a:r>
              <a:rPr lang="en-GB"/>
              <a:t>Keep in touch</a:t>
            </a:r>
          </a:p>
        </p:txBody>
      </p:sp>
      <p:sp>
        <p:nvSpPr>
          <p:cNvPr id="6" name="Text Placeholder 5">
            <a:extLst>
              <a:ext uri="{FF2B5EF4-FFF2-40B4-BE49-F238E27FC236}">
                <a16:creationId xmlns:a16="http://schemas.microsoft.com/office/drawing/2014/main" id="{82BB0E58-0EA7-4C0E-9752-5AEF4F849DEC}"/>
              </a:ext>
            </a:extLst>
          </p:cNvPr>
          <p:cNvSpPr>
            <a:spLocks noGrp="1"/>
          </p:cNvSpPr>
          <p:nvPr>
            <p:ph type="body" sz="quarter" idx="13"/>
          </p:nvPr>
        </p:nvSpPr>
        <p:spPr/>
        <p:txBody>
          <a:bodyPr/>
          <a:lstStyle/>
          <a:p>
            <a:r>
              <a:rPr lang="en-GB"/>
              <a:t>www.mobiliseyourcity.net</a:t>
            </a:r>
          </a:p>
        </p:txBody>
      </p:sp>
      <p:sp>
        <p:nvSpPr>
          <p:cNvPr id="10" name="Text Placeholder 9">
            <a:extLst>
              <a:ext uri="{FF2B5EF4-FFF2-40B4-BE49-F238E27FC236}">
                <a16:creationId xmlns:a16="http://schemas.microsoft.com/office/drawing/2014/main" id="{171FA780-50D1-42C7-89D4-C20B3DB12EB3}"/>
              </a:ext>
            </a:extLst>
          </p:cNvPr>
          <p:cNvSpPr>
            <a:spLocks noGrp="1"/>
          </p:cNvSpPr>
          <p:nvPr>
            <p:ph type="body" sz="quarter" idx="17"/>
          </p:nvPr>
        </p:nvSpPr>
        <p:spPr/>
        <p:txBody>
          <a:bodyPr/>
          <a:lstStyle/>
          <a:p>
            <a:r>
              <a:rPr lang="en-GB"/>
              <a:t>contact@mobiliseyourcity.net</a:t>
            </a:r>
          </a:p>
        </p:txBody>
      </p:sp>
      <p:sp>
        <p:nvSpPr>
          <p:cNvPr id="7" name="Text Placeholder 6">
            <a:extLst>
              <a:ext uri="{FF2B5EF4-FFF2-40B4-BE49-F238E27FC236}">
                <a16:creationId xmlns:a16="http://schemas.microsoft.com/office/drawing/2014/main" id="{D749530F-4265-4FD5-B97B-82D96B7899BB}"/>
              </a:ext>
            </a:extLst>
          </p:cNvPr>
          <p:cNvSpPr>
            <a:spLocks noGrp="1"/>
          </p:cNvSpPr>
          <p:nvPr>
            <p:ph type="body" sz="quarter" idx="14"/>
          </p:nvPr>
        </p:nvSpPr>
        <p:spPr/>
        <p:txBody>
          <a:bodyPr/>
          <a:lstStyle/>
          <a:p>
            <a:r>
              <a:rPr lang="en-GB"/>
              <a:t>@MobiliseCity</a:t>
            </a:r>
          </a:p>
        </p:txBody>
      </p:sp>
      <p:sp>
        <p:nvSpPr>
          <p:cNvPr id="8" name="Text Placeholder 7">
            <a:extLst>
              <a:ext uri="{FF2B5EF4-FFF2-40B4-BE49-F238E27FC236}">
                <a16:creationId xmlns:a16="http://schemas.microsoft.com/office/drawing/2014/main" id="{16A35BF8-4741-485B-8A4F-AC4CA2FDD0D0}"/>
              </a:ext>
            </a:extLst>
          </p:cNvPr>
          <p:cNvSpPr>
            <a:spLocks noGrp="1"/>
          </p:cNvSpPr>
          <p:nvPr>
            <p:ph type="body" sz="quarter" idx="15"/>
          </p:nvPr>
        </p:nvSpPr>
        <p:spPr/>
        <p:txBody>
          <a:bodyPr/>
          <a:lstStyle/>
          <a:p>
            <a:r>
              <a:rPr lang="en-GB"/>
              <a:t>MobiliseYourCity</a:t>
            </a:r>
          </a:p>
        </p:txBody>
      </p:sp>
      <p:sp>
        <p:nvSpPr>
          <p:cNvPr id="9" name="Text Placeholder 8">
            <a:extLst>
              <a:ext uri="{FF2B5EF4-FFF2-40B4-BE49-F238E27FC236}">
                <a16:creationId xmlns:a16="http://schemas.microsoft.com/office/drawing/2014/main" id="{35197D30-9063-4810-A1F0-0023F186534E}"/>
              </a:ext>
            </a:extLst>
          </p:cNvPr>
          <p:cNvSpPr>
            <a:spLocks noGrp="1"/>
          </p:cNvSpPr>
          <p:nvPr>
            <p:ph type="body" sz="quarter" idx="16"/>
          </p:nvPr>
        </p:nvSpPr>
        <p:spPr/>
        <p:txBody>
          <a:bodyPr/>
          <a:lstStyle/>
          <a:p>
            <a:r>
              <a:rPr lang="en-GB"/>
              <a:t>MobiliseYourCity</a:t>
            </a:r>
          </a:p>
        </p:txBody>
      </p:sp>
    </p:spTree>
    <p:extLst>
      <p:ext uri="{BB962C8B-B14F-4D97-AF65-F5344CB8AC3E}">
        <p14:creationId xmlns:p14="http://schemas.microsoft.com/office/powerpoint/2010/main" val="41732417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568F9E-CB97-400A-995A-D99992C16D10}"/>
              </a:ext>
            </a:extLst>
          </p:cNvPr>
          <p:cNvSpPr>
            <a:spLocks noGrp="1"/>
          </p:cNvSpPr>
          <p:nvPr>
            <p:ph type="body" sz="quarter" idx="12"/>
          </p:nvPr>
        </p:nvSpPr>
        <p:spPr>
          <a:xfrm>
            <a:off x="4146852" y="1768049"/>
            <a:ext cx="3898296" cy="1302969"/>
          </a:xfrm>
        </p:spPr>
        <p:txBody>
          <a:bodyPr/>
          <a:lstStyle/>
          <a:p>
            <a:pPr algn="ctr"/>
            <a:r>
              <a:rPr lang="en-GB">
                <a:latin typeface="+mj-lt"/>
              </a:rPr>
              <a:t>Introduction to the Partnership</a:t>
            </a:r>
          </a:p>
        </p:txBody>
      </p:sp>
      <p:sp>
        <p:nvSpPr>
          <p:cNvPr id="3" name="Espace réservé du texte 2">
            <a:extLst>
              <a:ext uri="{FF2B5EF4-FFF2-40B4-BE49-F238E27FC236}">
                <a16:creationId xmlns:a16="http://schemas.microsoft.com/office/drawing/2014/main" id="{EDC613FA-932C-4F53-97F0-84A6530A26AF}"/>
              </a:ext>
            </a:extLst>
          </p:cNvPr>
          <p:cNvSpPr>
            <a:spLocks noGrp="1"/>
          </p:cNvSpPr>
          <p:nvPr>
            <p:ph type="body" sz="quarter" idx="23"/>
          </p:nvPr>
        </p:nvSpPr>
        <p:spPr/>
        <p:txBody>
          <a:bodyPr/>
          <a:lstStyle/>
          <a:p>
            <a:endParaRPr lang="en-GB"/>
          </a:p>
        </p:txBody>
      </p:sp>
      <p:sp>
        <p:nvSpPr>
          <p:cNvPr id="4" name="Espace réservé du texte 3">
            <a:extLst>
              <a:ext uri="{FF2B5EF4-FFF2-40B4-BE49-F238E27FC236}">
                <a16:creationId xmlns:a16="http://schemas.microsoft.com/office/drawing/2014/main" id="{F10A4255-9312-47C1-88AC-4382056FE4D1}"/>
              </a:ext>
            </a:extLst>
          </p:cNvPr>
          <p:cNvSpPr>
            <a:spLocks noGrp="1"/>
          </p:cNvSpPr>
          <p:nvPr>
            <p:ph type="body" sz="quarter" idx="24"/>
          </p:nvPr>
        </p:nvSpPr>
        <p:spPr>
          <a:xfrm>
            <a:off x="4146852" y="3535361"/>
            <a:ext cx="3898296" cy="1302969"/>
          </a:xfrm>
        </p:spPr>
        <p:txBody>
          <a:bodyPr/>
          <a:lstStyle/>
          <a:p>
            <a:pPr algn="ctr"/>
            <a:r>
              <a:rPr lang="en-GB">
                <a:latin typeface="+mj-lt"/>
              </a:rPr>
              <a:t>Sustainable urban mobility planning and recent achievements </a:t>
            </a:r>
          </a:p>
        </p:txBody>
      </p:sp>
      <p:sp>
        <p:nvSpPr>
          <p:cNvPr id="5" name="Espace réservé du texte 4">
            <a:extLst>
              <a:ext uri="{FF2B5EF4-FFF2-40B4-BE49-F238E27FC236}">
                <a16:creationId xmlns:a16="http://schemas.microsoft.com/office/drawing/2014/main" id="{489AEC52-2B65-4B49-9D56-B41AEB0B1973}"/>
              </a:ext>
            </a:extLst>
          </p:cNvPr>
          <p:cNvSpPr>
            <a:spLocks noGrp="1"/>
          </p:cNvSpPr>
          <p:nvPr>
            <p:ph type="body" sz="quarter" idx="25"/>
          </p:nvPr>
        </p:nvSpPr>
        <p:spPr/>
        <p:txBody>
          <a:bodyPr/>
          <a:lstStyle/>
          <a:p>
            <a:endParaRPr lang="en-GB"/>
          </a:p>
        </p:txBody>
      </p:sp>
    </p:spTree>
    <p:extLst>
      <p:ext uri="{BB962C8B-B14F-4D97-AF65-F5344CB8AC3E}">
        <p14:creationId xmlns:p14="http://schemas.microsoft.com/office/powerpoint/2010/main" val="185107633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7C97B9-B9CB-4A7B-987E-A05FD538A8DD}"/>
              </a:ext>
            </a:extLst>
          </p:cNvPr>
          <p:cNvSpPr>
            <a:spLocks noGrp="1"/>
          </p:cNvSpPr>
          <p:nvPr>
            <p:ph type="body" sz="quarter" idx="10"/>
          </p:nvPr>
        </p:nvSpPr>
        <p:spPr>
          <a:xfrm>
            <a:off x="1429475" y="1611550"/>
            <a:ext cx="7635121" cy="587327"/>
          </a:xfrm>
        </p:spPr>
        <p:txBody>
          <a:bodyPr/>
          <a:lstStyle/>
          <a:p>
            <a:r>
              <a:rPr lang="en-GB" sz="5400">
                <a:latin typeface="Gravur-Condensed" panose="02000506020000020004" pitchFamily="2" charset="0"/>
              </a:rPr>
              <a:t>Introduction to the</a:t>
            </a:r>
          </a:p>
          <a:p>
            <a:r>
              <a:rPr lang="en-GB" sz="5400">
                <a:latin typeface="Gravur-Condensed" panose="02000506020000020004" pitchFamily="2" charset="0"/>
              </a:rPr>
              <a:t>Partnership</a:t>
            </a:r>
          </a:p>
        </p:txBody>
      </p:sp>
      <p:sp>
        <p:nvSpPr>
          <p:cNvPr id="4" name="Espace réservé du texte 3">
            <a:extLst>
              <a:ext uri="{FF2B5EF4-FFF2-40B4-BE49-F238E27FC236}">
                <a16:creationId xmlns:a16="http://schemas.microsoft.com/office/drawing/2014/main" id="{E0A81432-9BD3-4DCE-BD49-DBC577ACC4C9}"/>
              </a:ext>
            </a:extLst>
          </p:cNvPr>
          <p:cNvSpPr>
            <a:spLocks noGrp="1"/>
          </p:cNvSpPr>
          <p:nvPr>
            <p:ph type="body" sz="quarter" idx="12"/>
          </p:nvPr>
        </p:nvSpPr>
        <p:spPr/>
        <p:txBody>
          <a:bodyPr/>
          <a:lstStyle/>
          <a:p>
            <a:r>
              <a:rPr lang="en-GB"/>
              <a:t>1</a:t>
            </a:r>
          </a:p>
        </p:txBody>
      </p:sp>
    </p:spTree>
    <p:extLst>
      <p:ext uri="{BB962C8B-B14F-4D97-AF65-F5344CB8AC3E}">
        <p14:creationId xmlns:p14="http://schemas.microsoft.com/office/powerpoint/2010/main" val="361511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Logo, company name&#10;&#10;Description automatically generated">
            <a:extLst>
              <a:ext uri="{FF2B5EF4-FFF2-40B4-BE49-F238E27FC236}">
                <a16:creationId xmlns:a16="http://schemas.microsoft.com/office/drawing/2014/main" id="{41A312D8-EF57-48A8-8C97-82E8145B1D86}"/>
              </a:ext>
            </a:extLst>
          </p:cNvPr>
          <p:cNvPicPr>
            <a:picLocks noChangeAspect="1"/>
          </p:cNvPicPr>
          <p:nvPr/>
        </p:nvPicPr>
        <p:blipFill>
          <a:blip r:embed="rId2"/>
          <a:stretch>
            <a:fillRect/>
          </a:stretch>
        </p:blipFill>
        <p:spPr>
          <a:xfrm>
            <a:off x="6457571" y="2499431"/>
            <a:ext cx="1360369" cy="1360369"/>
          </a:xfrm>
          <a:prstGeom prst="rect">
            <a:avLst/>
          </a:prstGeom>
        </p:spPr>
      </p:pic>
      <p:sp>
        <p:nvSpPr>
          <p:cNvPr id="4" name="Espace réservé du texte 3">
            <a:extLst>
              <a:ext uri="{FF2B5EF4-FFF2-40B4-BE49-F238E27FC236}">
                <a16:creationId xmlns:a16="http://schemas.microsoft.com/office/drawing/2014/main" id="{FBC61F75-4315-427D-9EE5-5DC7CE703210}"/>
              </a:ext>
            </a:extLst>
          </p:cNvPr>
          <p:cNvSpPr>
            <a:spLocks noGrp="1"/>
          </p:cNvSpPr>
          <p:nvPr>
            <p:ph type="body" sz="quarter" idx="12"/>
          </p:nvPr>
        </p:nvSpPr>
        <p:spPr>
          <a:xfrm>
            <a:off x="514906" y="344504"/>
            <a:ext cx="10999432" cy="577569"/>
          </a:xfrm>
        </p:spPr>
        <p:txBody>
          <a:bodyPr>
            <a:normAutofit fontScale="25000" lnSpcReduction="20000"/>
          </a:bodyPr>
          <a:lstStyle/>
          <a:p>
            <a:pPr>
              <a:lnSpc>
                <a:spcPct val="110000"/>
              </a:lnSpc>
            </a:pPr>
            <a:r>
              <a:rPr lang="en-GB" sz="11100">
                <a:latin typeface="+mj-lt"/>
              </a:rPr>
              <a:t>An impactful partnership between the EU, France and Germany, established at COP21</a:t>
            </a:r>
          </a:p>
          <a:p>
            <a:endParaRPr lang="fr-FR">
              <a:latin typeface="+mj-lt"/>
            </a:endParaRPr>
          </a:p>
        </p:txBody>
      </p:sp>
      <p:sp>
        <p:nvSpPr>
          <p:cNvPr id="34" name="Text Placeholder 10">
            <a:extLst>
              <a:ext uri="{FF2B5EF4-FFF2-40B4-BE49-F238E27FC236}">
                <a16:creationId xmlns:a16="http://schemas.microsoft.com/office/drawing/2014/main" id="{7565CDBF-CB82-4439-831F-46E8E4A2B0D0}"/>
              </a:ext>
            </a:extLst>
          </p:cNvPr>
          <p:cNvSpPr>
            <a:spLocks noGrp="1"/>
          </p:cNvSpPr>
          <p:nvPr>
            <p:ph type="body" sz="quarter" idx="13"/>
          </p:nvPr>
        </p:nvSpPr>
        <p:spPr>
          <a:xfrm>
            <a:off x="348655" y="1769437"/>
            <a:ext cx="2350540" cy="577569"/>
          </a:xfrm>
        </p:spPr>
        <p:txBody>
          <a:bodyPr/>
          <a:lstStyle/>
          <a:p>
            <a:r>
              <a:rPr lang="en-GB" b="1">
                <a:solidFill>
                  <a:schemeClr val="accent1"/>
                </a:solidFill>
              </a:rPr>
              <a:t>Donors:</a:t>
            </a:r>
          </a:p>
        </p:txBody>
      </p:sp>
      <p:sp>
        <p:nvSpPr>
          <p:cNvPr id="35" name="Text Placeholder 10">
            <a:extLst>
              <a:ext uri="{FF2B5EF4-FFF2-40B4-BE49-F238E27FC236}">
                <a16:creationId xmlns:a16="http://schemas.microsoft.com/office/drawing/2014/main" id="{6DD590AF-A493-4B2D-B85E-F5DCA67D7A46}"/>
              </a:ext>
            </a:extLst>
          </p:cNvPr>
          <p:cNvSpPr txBox="1">
            <a:spLocks/>
          </p:cNvSpPr>
          <p:nvPr/>
        </p:nvSpPr>
        <p:spPr>
          <a:xfrm>
            <a:off x="363977" y="2969491"/>
            <a:ext cx="1531453"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a:solidFill>
                  <a:schemeClr val="accent1"/>
                </a:solidFill>
              </a:rPr>
              <a:t>Implementing Partners:</a:t>
            </a:r>
          </a:p>
        </p:txBody>
      </p:sp>
      <p:sp>
        <p:nvSpPr>
          <p:cNvPr id="36" name="Text Placeholder 10">
            <a:extLst>
              <a:ext uri="{FF2B5EF4-FFF2-40B4-BE49-F238E27FC236}">
                <a16:creationId xmlns:a16="http://schemas.microsoft.com/office/drawing/2014/main" id="{19ED3D5D-D106-45EC-ADC0-3E4462FF4492}"/>
              </a:ext>
            </a:extLst>
          </p:cNvPr>
          <p:cNvSpPr txBox="1">
            <a:spLocks/>
          </p:cNvSpPr>
          <p:nvPr/>
        </p:nvSpPr>
        <p:spPr>
          <a:xfrm>
            <a:off x="363977" y="4251483"/>
            <a:ext cx="1650129"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a:solidFill>
                  <a:schemeClr val="accent1"/>
                </a:solidFill>
              </a:rPr>
              <a:t>Knowledge and Network Partners:</a:t>
            </a:r>
          </a:p>
        </p:txBody>
      </p:sp>
      <p:sp>
        <p:nvSpPr>
          <p:cNvPr id="37" name="Text Placeholder 10">
            <a:extLst>
              <a:ext uri="{FF2B5EF4-FFF2-40B4-BE49-F238E27FC236}">
                <a16:creationId xmlns:a16="http://schemas.microsoft.com/office/drawing/2014/main" id="{2C5C3491-F5F8-4B7D-A73E-0080199417CF}"/>
              </a:ext>
            </a:extLst>
          </p:cNvPr>
          <p:cNvSpPr txBox="1">
            <a:spLocks/>
          </p:cNvSpPr>
          <p:nvPr/>
        </p:nvSpPr>
        <p:spPr>
          <a:xfrm>
            <a:off x="363977" y="5600201"/>
            <a:ext cx="1813250"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a:solidFill>
                  <a:schemeClr val="accent1"/>
                </a:solidFill>
              </a:rPr>
              <a:t>In collaboration with:</a:t>
            </a:r>
          </a:p>
        </p:txBody>
      </p:sp>
      <p:pic>
        <p:nvPicPr>
          <p:cNvPr id="38" name="Picture 37">
            <a:extLst>
              <a:ext uri="{FF2B5EF4-FFF2-40B4-BE49-F238E27FC236}">
                <a16:creationId xmlns:a16="http://schemas.microsoft.com/office/drawing/2014/main" id="{98F01822-812A-4EA7-B966-6E6C9C26D9FD}"/>
              </a:ext>
            </a:extLst>
          </p:cNvPr>
          <p:cNvPicPr>
            <a:picLocks noChangeAspect="1"/>
          </p:cNvPicPr>
          <p:nvPr/>
        </p:nvPicPr>
        <p:blipFill>
          <a:blip r:embed="rId3"/>
          <a:srcRect/>
          <a:stretch/>
        </p:blipFill>
        <p:spPr>
          <a:xfrm>
            <a:off x="6698651" y="1269616"/>
            <a:ext cx="2227205" cy="1210114"/>
          </a:xfrm>
          <a:prstGeom prst="rect">
            <a:avLst/>
          </a:prstGeom>
        </p:spPr>
      </p:pic>
      <p:pic>
        <p:nvPicPr>
          <p:cNvPr id="39" name="Picture 38" descr="A picture containing graphical user interface&#10;&#10;Description automatically generated">
            <a:extLst>
              <a:ext uri="{FF2B5EF4-FFF2-40B4-BE49-F238E27FC236}">
                <a16:creationId xmlns:a16="http://schemas.microsoft.com/office/drawing/2014/main" id="{39750470-5467-4309-8816-E86251663AFA}"/>
              </a:ext>
            </a:extLst>
          </p:cNvPr>
          <p:cNvPicPr>
            <a:picLocks noChangeAspect="1"/>
          </p:cNvPicPr>
          <p:nvPr/>
        </p:nvPicPr>
        <p:blipFill>
          <a:blip r:embed="rId4"/>
          <a:stretch>
            <a:fillRect/>
          </a:stretch>
        </p:blipFill>
        <p:spPr>
          <a:xfrm>
            <a:off x="3906485" y="1489885"/>
            <a:ext cx="1179308" cy="820195"/>
          </a:xfrm>
          <a:prstGeom prst="rect">
            <a:avLst/>
          </a:prstGeom>
        </p:spPr>
      </p:pic>
      <p:pic>
        <p:nvPicPr>
          <p:cNvPr id="40" name="Picture 39" descr="Icon&#10;&#10;Description automatically generated with medium confidence">
            <a:extLst>
              <a:ext uri="{FF2B5EF4-FFF2-40B4-BE49-F238E27FC236}">
                <a16:creationId xmlns:a16="http://schemas.microsoft.com/office/drawing/2014/main" id="{F7EAB0FB-DA77-41F7-B9EC-23EFCC4435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32597" y="1461561"/>
            <a:ext cx="988819" cy="988819"/>
          </a:xfrm>
          <a:prstGeom prst="rect">
            <a:avLst/>
          </a:prstGeom>
        </p:spPr>
      </p:pic>
      <p:pic>
        <p:nvPicPr>
          <p:cNvPr id="41" name="Picture 40" descr="Logo&#10;&#10;Description automatically generated">
            <a:extLst>
              <a:ext uri="{FF2B5EF4-FFF2-40B4-BE49-F238E27FC236}">
                <a16:creationId xmlns:a16="http://schemas.microsoft.com/office/drawing/2014/main" id="{2989BEE2-E0DF-4E1C-A5FD-CC92EF47F0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83624" y="1510366"/>
            <a:ext cx="1333112" cy="946510"/>
          </a:xfrm>
          <a:prstGeom prst="rect">
            <a:avLst/>
          </a:prstGeom>
        </p:spPr>
      </p:pic>
      <p:pic>
        <p:nvPicPr>
          <p:cNvPr id="43" name="Picture 42" descr="A picture containing logo&#10;&#10;Description automatically generated">
            <a:extLst>
              <a:ext uri="{FF2B5EF4-FFF2-40B4-BE49-F238E27FC236}">
                <a16:creationId xmlns:a16="http://schemas.microsoft.com/office/drawing/2014/main" id="{BE50A027-F3F9-4DDD-8530-3E278ADC3C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59713" y="2684938"/>
            <a:ext cx="791546" cy="932896"/>
          </a:xfrm>
          <a:prstGeom prst="rect">
            <a:avLst/>
          </a:prstGeom>
        </p:spPr>
      </p:pic>
      <p:pic>
        <p:nvPicPr>
          <p:cNvPr id="44" name="Picture 43" descr="Logo, company name&#10;&#10;Description automatically generated">
            <a:extLst>
              <a:ext uri="{FF2B5EF4-FFF2-40B4-BE49-F238E27FC236}">
                <a16:creationId xmlns:a16="http://schemas.microsoft.com/office/drawing/2014/main" id="{67AE9425-D23B-4635-BC2F-92A509FAF5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82645" y="2734471"/>
            <a:ext cx="1229087" cy="354409"/>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id="{83C69FB3-B4AF-4492-82A4-97A1988C26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31431" y="2691050"/>
            <a:ext cx="1248272" cy="357884"/>
          </a:xfrm>
          <a:prstGeom prst="rect">
            <a:avLst/>
          </a:prstGeom>
        </p:spPr>
      </p:pic>
      <p:pic>
        <p:nvPicPr>
          <p:cNvPr id="46" name="Picture 45" descr="Logo&#10;&#10;Description automatically generated">
            <a:extLst>
              <a:ext uri="{FF2B5EF4-FFF2-40B4-BE49-F238E27FC236}">
                <a16:creationId xmlns:a16="http://schemas.microsoft.com/office/drawing/2014/main" id="{5515B6A8-C524-4CB0-B927-D2E64E60254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79548" y="3966690"/>
            <a:ext cx="1199881" cy="429817"/>
          </a:xfrm>
          <a:prstGeom prst="rect">
            <a:avLst/>
          </a:prstGeom>
        </p:spPr>
      </p:pic>
      <p:pic>
        <p:nvPicPr>
          <p:cNvPr id="47" name="Picture 46" descr="Text&#10;&#10;Description automatically generated">
            <a:extLst>
              <a:ext uri="{FF2B5EF4-FFF2-40B4-BE49-F238E27FC236}">
                <a16:creationId xmlns:a16="http://schemas.microsoft.com/office/drawing/2014/main" id="{C530C1BF-4DE7-41D7-BA69-B43EA101245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06688" y="2981457"/>
            <a:ext cx="1533982" cy="406863"/>
          </a:xfrm>
          <a:prstGeom prst="rect">
            <a:avLst/>
          </a:prstGeom>
        </p:spPr>
      </p:pic>
      <p:pic>
        <p:nvPicPr>
          <p:cNvPr id="48" name="Picture 47" descr="Icon&#10;&#10;Description automatically generated">
            <a:extLst>
              <a:ext uri="{FF2B5EF4-FFF2-40B4-BE49-F238E27FC236}">
                <a16:creationId xmlns:a16="http://schemas.microsoft.com/office/drawing/2014/main" id="{CD6F961E-8AAE-453F-BF40-F6EAA7CFC31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675661" y="3960059"/>
            <a:ext cx="1266030" cy="514325"/>
          </a:xfrm>
          <a:prstGeom prst="rect">
            <a:avLst/>
          </a:prstGeom>
        </p:spPr>
      </p:pic>
      <p:pic>
        <p:nvPicPr>
          <p:cNvPr id="49" name="Picture 48" descr="Icon&#10;&#10;Description automatically generated">
            <a:extLst>
              <a:ext uri="{FF2B5EF4-FFF2-40B4-BE49-F238E27FC236}">
                <a16:creationId xmlns:a16="http://schemas.microsoft.com/office/drawing/2014/main" id="{1962BC5D-0F7A-4690-922B-33FC88C8C9B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702260" y="3295853"/>
            <a:ext cx="731781" cy="251207"/>
          </a:xfrm>
          <a:prstGeom prst="rect">
            <a:avLst/>
          </a:prstGeom>
        </p:spPr>
      </p:pic>
      <p:pic>
        <p:nvPicPr>
          <p:cNvPr id="50" name="Picture 49" descr="Icon&#10;&#10;Description automatically generated with medium confidence">
            <a:extLst>
              <a:ext uri="{FF2B5EF4-FFF2-40B4-BE49-F238E27FC236}">
                <a16:creationId xmlns:a16="http://schemas.microsoft.com/office/drawing/2014/main" id="{BA977AAA-BEE1-448D-8085-5BB4D30017A4}"/>
              </a:ext>
            </a:extLst>
          </p:cNvPr>
          <p:cNvPicPr>
            <a:picLocks noChangeAspect="1"/>
          </p:cNvPicPr>
          <p:nvPr/>
        </p:nvPicPr>
        <p:blipFill>
          <a:blip r:embed="rId14"/>
          <a:stretch>
            <a:fillRect/>
          </a:stretch>
        </p:blipFill>
        <p:spPr>
          <a:xfrm>
            <a:off x="5566938" y="5581729"/>
            <a:ext cx="1667435" cy="487330"/>
          </a:xfrm>
          <a:prstGeom prst="rect">
            <a:avLst/>
          </a:prstGeom>
        </p:spPr>
      </p:pic>
      <p:pic>
        <p:nvPicPr>
          <p:cNvPr id="51" name="Picture 50" descr="Logo&#10;&#10;Description automatically generated">
            <a:extLst>
              <a:ext uri="{FF2B5EF4-FFF2-40B4-BE49-F238E27FC236}">
                <a16:creationId xmlns:a16="http://schemas.microsoft.com/office/drawing/2014/main" id="{CA610761-C3BF-43FD-B595-796B1225035E}"/>
              </a:ext>
            </a:extLst>
          </p:cNvPr>
          <p:cNvPicPr>
            <a:picLocks noChangeAspect="1"/>
          </p:cNvPicPr>
          <p:nvPr/>
        </p:nvPicPr>
        <p:blipFill>
          <a:blip r:embed="rId15"/>
          <a:stretch>
            <a:fillRect/>
          </a:stretch>
        </p:blipFill>
        <p:spPr>
          <a:xfrm>
            <a:off x="7400994" y="3750305"/>
            <a:ext cx="1650129" cy="825065"/>
          </a:xfrm>
          <a:prstGeom prst="rect">
            <a:avLst/>
          </a:prstGeom>
        </p:spPr>
      </p:pic>
      <p:pic>
        <p:nvPicPr>
          <p:cNvPr id="52" name="Picture 51" descr="Logo&#10;&#10;Description automatically generated">
            <a:extLst>
              <a:ext uri="{FF2B5EF4-FFF2-40B4-BE49-F238E27FC236}">
                <a16:creationId xmlns:a16="http://schemas.microsoft.com/office/drawing/2014/main" id="{BC41CA6D-CADE-4EAF-9FC6-69DB4CBA8E4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272037" y="5496035"/>
            <a:ext cx="1954895" cy="706284"/>
          </a:xfrm>
          <a:prstGeom prst="rect">
            <a:avLst/>
          </a:prstGeom>
        </p:spPr>
      </p:pic>
      <p:pic>
        <p:nvPicPr>
          <p:cNvPr id="53" name="Picture 52" descr="A close-up of a logo&#10;&#10;Description automatically generated with low confidence">
            <a:extLst>
              <a:ext uri="{FF2B5EF4-FFF2-40B4-BE49-F238E27FC236}">
                <a16:creationId xmlns:a16="http://schemas.microsoft.com/office/drawing/2014/main" id="{CF3E7B06-4C04-4B01-BC24-6F3FBA6E4C9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615435" y="4693141"/>
            <a:ext cx="1488446" cy="441209"/>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DDDD7126-F0B3-428A-99CE-D79B701F5D8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462438" y="4738652"/>
            <a:ext cx="1615713" cy="287719"/>
          </a:xfrm>
          <a:prstGeom prst="rect">
            <a:avLst/>
          </a:prstGeom>
        </p:spPr>
      </p:pic>
      <p:pic>
        <p:nvPicPr>
          <p:cNvPr id="55" name="Picture 54" descr="A picture containing text, clipart&#10;&#10;Description automatically generated">
            <a:extLst>
              <a:ext uri="{FF2B5EF4-FFF2-40B4-BE49-F238E27FC236}">
                <a16:creationId xmlns:a16="http://schemas.microsoft.com/office/drawing/2014/main" id="{737AF05A-369F-45FD-98CA-F4B17CC52717}"/>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040533" y="3278359"/>
            <a:ext cx="1248272" cy="282977"/>
          </a:xfrm>
          <a:prstGeom prst="rect">
            <a:avLst/>
          </a:prstGeom>
        </p:spPr>
      </p:pic>
      <p:pic>
        <p:nvPicPr>
          <p:cNvPr id="57" name="Image 399" descr="Banque asiatique de développement — Wikipédia">
            <a:extLst>
              <a:ext uri="{FF2B5EF4-FFF2-40B4-BE49-F238E27FC236}">
                <a16:creationId xmlns:a16="http://schemas.microsoft.com/office/drawing/2014/main" id="{982BF408-2482-4249-9DBB-7C5E99DD0B3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51172" y="5508839"/>
            <a:ext cx="619125" cy="628444"/>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 2" descr="Une image contenant texte&#10;&#10;Description générée automatiquement">
            <a:extLst>
              <a:ext uri="{FF2B5EF4-FFF2-40B4-BE49-F238E27FC236}">
                <a16:creationId xmlns:a16="http://schemas.microsoft.com/office/drawing/2014/main" id="{FE4C9163-224C-4D38-95F2-B93CC31735A5}"/>
              </a:ext>
            </a:extLst>
          </p:cNvPr>
          <p:cNvPicPr>
            <a:picLocks noChangeAspect="1"/>
          </p:cNvPicPr>
          <p:nvPr/>
        </p:nvPicPr>
        <p:blipFill>
          <a:blip r:embed="rId21"/>
          <a:stretch>
            <a:fillRect/>
          </a:stretch>
        </p:blipFill>
        <p:spPr>
          <a:xfrm>
            <a:off x="3788697" y="3777113"/>
            <a:ext cx="1595583" cy="728229"/>
          </a:xfrm>
          <a:prstGeom prst="rect">
            <a:avLst/>
          </a:prstGeom>
        </p:spPr>
      </p:pic>
      <p:pic>
        <p:nvPicPr>
          <p:cNvPr id="60" name="Picture 59" descr="Logo&#10;&#10;Description automatically generated">
            <a:extLst>
              <a:ext uri="{FF2B5EF4-FFF2-40B4-BE49-F238E27FC236}">
                <a16:creationId xmlns:a16="http://schemas.microsoft.com/office/drawing/2014/main" id="{FCE53C61-F087-41B9-BF3A-8BBCDFB9C572}"/>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045353" y="1441580"/>
            <a:ext cx="1622846" cy="859073"/>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96403C99-B9ED-58D9-079E-921B9BC3391E}"/>
              </a:ext>
            </a:extLst>
          </p:cNvPr>
          <p:cNvPicPr>
            <a:picLocks noChangeAspect="1"/>
          </p:cNvPicPr>
          <p:nvPr/>
        </p:nvPicPr>
        <p:blipFill>
          <a:blip r:embed="rId23"/>
          <a:stretch>
            <a:fillRect/>
          </a:stretch>
        </p:blipFill>
        <p:spPr>
          <a:xfrm>
            <a:off x="5243590" y="1550938"/>
            <a:ext cx="1584063" cy="835593"/>
          </a:xfrm>
          <a:prstGeom prst="rect">
            <a:avLst/>
          </a:prstGeom>
        </p:spPr>
      </p:pic>
      <p:pic>
        <p:nvPicPr>
          <p:cNvPr id="61" name="Picture 8" descr="Logo&#10;&#10;Description automatically generated">
            <a:extLst>
              <a:ext uri="{FF2B5EF4-FFF2-40B4-BE49-F238E27FC236}">
                <a16:creationId xmlns:a16="http://schemas.microsoft.com/office/drawing/2014/main" id="{0EAB50A9-7E83-54B4-BA72-95C7B9ED5C7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43601" y="4688394"/>
            <a:ext cx="1356902" cy="473991"/>
          </a:xfrm>
          <a:prstGeom prst="rect">
            <a:avLst/>
          </a:prstGeom>
        </p:spPr>
      </p:pic>
      <p:pic>
        <p:nvPicPr>
          <p:cNvPr id="63" name="Picture 11" descr="Logo&#10;&#10;Description automatically generated">
            <a:extLst>
              <a:ext uri="{FF2B5EF4-FFF2-40B4-BE49-F238E27FC236}">
                <a16:creationId xmlns:a16="http://schemas.microsoft.com/office/drawing/2014/main" id="{3FB7B756-C63E-FD3C-E770-B84849CA2AA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982681" y="4621418"/>
            <a:ext cx="1328134" cy="541802"/>
          </a:xfrm>
          <a:prstGeom prst="rect">
            <a:avLst/>
          </a:prstGeom>
        </p:spPr>
      </p:pic>
      <p:pic>
        <p:nvPicPr>
          <p:cNvPr id="33" name="Picture 15" descr="Graphical user interface&#10;&#10;Description automatically generated with low confidence">
            <a:extLst>
              <a:ext uri="{FF2B5EF4-FFF2-40B4-BE49-F238E27FC236}">
                <a16:creationId xmlns:a16="http://schemas.microsoft.com/office/drawing/2014/main" id="{13B4903F-BE32-A84A-2135-28960E6C4E5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67148" y="5573038"/>
            <a:ext cx="1514475" cy="541655"/>
          </a:xfrm>
          <a:prstGeom prst="rect">
            <a:avLst/>
          </a:prstGeom>
        </p:spPr>
      </p:pic>
      <p:pic>
        <p:nvPicPr>
          <p:cNvPr id="62" name="Picture 12" descr="Logo, company name&#10;&#10;Description automatically generated">
            <a:extLst>
              <a:ext uri="{FF2B5EF4-FFF2-40B4-BE49-F238E27FC236}">
                <a16:creationId xmlns:a16="http://schemas.microsoft.com/office/drawing/2014/main" id="{71608742-8EC4-AB2F-B692-9C34847C72EA}"/>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t="24862" b="27674"/>
          <a:stretch/>
        </p:blipFill>
        <p:spPr bwMode="auto">
          <a:xfrm>
            <a:off x="2117473" y="5551107"/>
            <a:ext cx="1264285" cy="600075"/>
          </a:xfrm>
          <a:prstGeom prst="rect">
            <a:avLst/>
          </a:prstGeom>
          <a:ln>
            <a:noFill/>
          </a:ln>
          <a:extLst>
            <a:ext uri="{53640926-AAD7-44D8-BBD7-CCE9431645EC}">
              <a14:shadowObscured xmlns:a14="http://schemas.microsoft.com/office/drawing/2010/main"/>
            </a:ext>
          </a:extLst>
        </p:spPr>
      </p:pic>
      <p:pic>
        <p:nvPicPr>
          <p:cNvPr id="64" name="Picture 13" descr="Logo, company name&#10;&#10;Description automatically generated">
            <a:extLst>
              <a:ext uri="{FF2B5EF4-FFF2-40B4-BE49-F238E27FC236}">
                <a16:creationId xmlns:a16="http://schemas.microsoft.com/office/drawing/2014/main" id="{F583C242-D54A-EC58-EA25-1B7AB54414E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668199" y="5495568"/>
            <a:ext cx="619125" cy="619125"/>
          </a:xfrm>
          <a:prstGeom prst="rect">
            <a:avLst/>
          </a:prstGeom>
        </p:spPr>
      </p:pic>
      <p:pic>
        <p:nvPicPr>
          <p:cNvPr id="65" name="Picture 59" descr="Logo&#10;&#10;Description automatically generated">
            <a:extLst>
              <a:ext uri="{FF2B5EF4-FFF2-40B4-BE49-F238E27FC236}">
                <a16:creationId xmlns:a16="http://schemas.microsoft.com/office/drawing/2014/main" id="{D065CE9C-CF24-C993-10E2-6389B5D1D53B}"/>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078758" y="2763600"/>
            <a:ext cx="1622846" cy="859073"/>
          </a:xfrm>
          <a:prstGeom prst="rect">
            <a:avLst/>
          </a:prstGeom>
        </p:spPr>
      </p:pic>
    </p:spTree>
    <p:extLst>
      <p:ext uri="{BB962C8B-B14F-4D97-AF65-F5344CB8AC3E}">
        <p14:creationId xmlns:p14="http://schemas.microsoft.com/office/powerpoint/2010/main" val="386206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A3D452A-132B-412C-BC74-9012C1487062}"/>
              </a:ext>
            </a:extLst>
          </p:cNvPr>
          <p:cNvSpPr>
            <a:spLocks noGrp="1"/>
          </p:cNvSpPr>
          <p:nvPr>
            <p:ph type="body" sz="quarter" idx="12"/>
          </p:nvPr>
        </p:nvSpPr>
        <p:spPr>
          <a:xfrm>
            <a:off x="504445" y="792725"/>
            <a:ext cx="4892503" cy="577569"/>
          </a:xfrm>
        </p:spPr>
        <p:txBody>
          <a:bodyPr/>
          <a:lstStyle/>
          <a:p>
            <a:r>
              <a:rPr lang="en-GB" err="1">
                <a:latin typeface="+mj-lt"/>
              </a:rPr>
              <a:t>MobiliseYourCity’s</a:t>
            </a:r>
            <a:r>
              <a:rPr lang="en-GB">
                <a:latin typeface="+mj-lt"/>
              </a:rPr>
              <a:t> guiding principles</a:t>
            </a:r>
          </a:p>
          <a:p>
            <a:endParaRPr lang="fr-FR">
              <a:latin typeface="+mj-lt"/>
            </a:endParaRPr>
          </a:p>
        </p:txBody>
      </p:sp>
      <p:sp>
        <p:nvSpPr>
          <p:cNvPr id="5" name="Text Placeholder 1">
            <a:extLst>
              <a:ext uri="{FF2B5EF4-FFF2-40B4-BE49-F238E27FC236}">
                <a16:creationId xmlns:a16="http://schemas.microsoft.com/office/drawing/2014/main" id="{35CA166D-5468-4C13-BC3B-B3DF8B8F9832}"/>
              </a:ext>
            </a:extLst>
          </p:cNvPr>
          <p:cNvSpPr txBox="1">
            <a:spLocks/>
          </p:cNvSpPr>
          <p:nvPr/>
        </p:nvSpPr>
        <p:spPr>
          <a:xfrm>
            <a:off x="7646233" y="776349"/>
            <a:ext cx="2750097"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3600" kern="1200">
                <a:solidFill>
                  <a:schemeClr val="accent1"/>
                </a:solidFill>
                <a:latin typeface="Gravur-CondensedBold" panose="02000506020000020004" pitchFamily="2"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latin typeface="+mj-lt"/>
              </a:rPr>
              <a:t>Our objectives</a:t>
            </a:r>
          </a:p>
        </p:txBody>
      </p:sp>
      <p:sp>
        <p:nvSpPr>
          <p:cNvPr id="6" name="Rechteck: abgerundete Ecken 37">
            <a:extLst>
              <a:ext uri="{FF2B5EF4-FFF2-40B4-BE49-F238E27FC236}">
                <a16:creationId xmlns:a16="http://schemas.microsoft.com/office/drawing/2014/main" id="{991D5F22-B693-4915-87FE-F531D86AFDAD}"/>
              </a:ext>
            </a:extLst>
          </p:cNvPr>
          <p:cNvSpPr/>
          <p:nvPr/>
        </p:nvSpPr>
        <p:spPr>
          <a:xfrm>
            <a:off x="705364" y="3055375"/>
            <a:ext cx="2537558" cy="3009900"/>
          </a:xfrm>
          <a:prstGeom prst="roundRect">
            <a:avLst/>
          </a:prstGeom>
          <a:solidFill>
            <a:sysClr val="window" lastClr="FFFFFF">
              <a:lumMod val="95000"/>
            </a:sys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3C3C3C"/>
                </a:solidFill>
                <a:effectLst/>
                <a:uLnTx/>
                <a:uFillTx/>
                <a:latin typeface="Gravur-Condensed" panose="020B0604020202020204" charset="0"/>
                <a:ea typeface="Roboto" panose="02000000000000000000" pitchFamily="2" charset="0"/>
              </a:rPr>
              <a:t>Our vision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u="none" strike="noStrike" kern="0" cap="none" spc="0" normalizeH="0" baseline="0" noProof="0">
              <a:ln>
                <a:noFill/>
              </a:ln>
              <a:solidFill>
                <a:srgbClr val="3C3C3C"/>
              </a:solidFill>
              <a:effectLst/>
              <a:uLnTx/>
              <a:uFillTx/>
              <a:latin typeface="Gravur-Condensed" panose="020B0604020202020204" charset="0"/>
              <a:ea typeface="Roboto"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a:ln>
                  <a:noFill/>
                </a:ln>
                <a:solidFill>
                  <a:srgbClr val="3C3C3C"/>
                </a:solidFill>
                <a:effectLst/>
                <a:uLnTx/>
                <a:uFillTx/>
                <a:latin typeface="Gravur-Condensed" panose="020B0604020202020204" charset="0"/>
                <a:ea typeface="Roboto" panose="02000000000000000000" pitchFamily="2" charset="0"/>
              </a:rPr>
              <a:t>We work together as partners to shape low-carbon mobility systems that contribute to efficient, safe, and just cities for all urban residents of today and the future.</a:t>
            </a:r>
          </a:p>
        </p:txBody>
      </p:sp>
      <p:sp>
        <p:nvSpPr>
          <p:cNvPr id="7" name="Rechteck: abgerundete Ecken 38">
            <a:extLst>
              <a:ext uri="{FF2B5EF4-FFF2-40B4-BE49-F238E27FC236}">
                <a16:creationId xmlns:a16="http://schemas.microsoft.com/office/drawing/2014/main" id="{246CC01B-B06C-4116-BCF9-33E9774A334A}"/>
              </a:ext>
            </a:extLst>
          </p:cNvPr>
          <p:cNvSpPr/>
          <p:nvPr/>
        </p:nvSpPr>
        <p:spPr>
          <a:xfrm>
            <a:off x="3349338" y="3055375"/>
            <a:ext cx="2537558" cy="3009900"/>
          </a:xfrm>
          <a:prstGeom prst="roundRect">
            <a:avLst/>
          </a:prstGeom>
          <a:solidFill>
            <a:sysClr val="window" lastClr="FFFFFF">
              <a:lumMod val="95000"/>
            </a:sys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3C3C3C"/>
                </a:solidFill>
                <a:effectLst/>
                <a:uLnTx/>
                <a:uFillTx/>
                <a:latin typeface="Gravur-Condensed" panose="020B0604020202020204" charset="0"/>
                <a:ea typeface="Roboto" panose="02000000000000000000" pitchFamily="2" charset="0"/>
              </a:rPr>
              <a:t>Our mission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1" u="none" strike="noStrike" kern="0" cap="none" spc="0" normalizeH="0" baseline="0" noProof="0">
              <a:ln>
                <a:noFill/>
              </a:ln>
              <a:solidFill>
                <a:srgbClr val="3C3C3C"/>
              </a:solidFill>
              <a:effectLst/>
              <a:uLnTx/>
              <a:uFillTx/>
              <a:latin typeface="Gravur-Condensed" panose="020B0604020202020204" charset="0"/>
              <a:ea typeface="Roboto"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a:ln>
                  <a:noFill/>
                </a:ln>
                <a:solidFill>
                  <a:srgbClr val="3C3C3C"/>
                </a:solidFill>
                <a:effectLst/>
                <a:uLnTx/>
                <a:uFillTx/>
                <a:latin typeface="Gravur-Condensed" panose="020B0604020202020204" charset="0"/>
                <a:ea typeface="Roboto" panose="02000000000000000000" pitchFamily="2" charset="0"/>
              </a:rPr>
              <a:t>Our mission is to incubate solutions, accelerate the adoption of proven approaches, and facilitate complex change processes to transform urban mobility</a:t>
            </a:r>
          </a:p>
        </p:txBody>
      </p:sp>
      <p:sp>
        <p:nvSpPr>
          <p:cNvPr id="8" name="Textfeld 33">
            <a:extLst>
              <a:ext uri="{FF2B5EF4-FFF2-40B4-BE49-F238E27FC236}">
                <a16:creationId xmlns:a16="http://schemas.microsoft.com/office/drawing/2014/main" id="{2630DB92-C097-4F50-9C3E-E8FD355EF903}"/>
              </a:ext>
            </a:extLst>
          </p:cNvPr>
          <p:cNvSpPr txBox="1"/>
          <p:nvPr/>
        </p:nvSpPr>
        <p:spPr>
          <a:xfrm>
            <a:off x="417129" y="2062417"/>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886"/>
                </a:solidFill>
                <a:effectLst/>
                <a:uLnTx/>
                <a:uFillTx/>
                <a:latin typeface="Gravur Condensed Bold" pitchFamily="50" charset="0"/>
              </a:rPr>
              <a:t>1</a:t>
            </a:r>
          </a:p>
        </p:txBody>
      </p:sp>
      <p:sp>
        <p:nvSpPr>
          <p:cNvPr id="9" name="Textfeld 34">
            <a:extLst>
              <a:ext uri="{FF2B5EF4-FFF2-40B4-BE49-F238E27FC236}">
                <a16:creationId xmlns:a16="http://schemas.microsoft.com/office/drawing/2014/main" id="{1A6647D8-4CC7-46D8-A479-80CEC9C86942}"/>
              </a:ext>
            </a:extLst>
          </p:cNvPr>
          <p:cNvSpPr txBox="1"/>
          <p:nvPr/>
        </p:nvSpPr>
        <p:spPr>
          <a:xfrm>
            <a:off x="3143929" y="2062417"/>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886"/>
                </a:solidFill>
                <a:effectLst/>
                <a:uLnTx/>
                <a:uFillTx/>
                <a:latin typeface="Gravur Condensed Bold" pitchFamily="50" charset="0"/>
              </a:rPr>
              <a:t>2</a:t>
            </a:r>
          </a:p>
        </p:txBody>
      </p:sp>
      <p:sp>
        <p:nvSpPr>
          <p:cNvPr id="10" name="TextBox 11">
            <a:extLst>
              <a:ext uri="{FF2B5EF4-FFF2-40B4-BE49-F238E27FC236}">
                <a16:creationId xmlns:a16="http://schemas.microsoft.com/office/drawing/2014/main" id="{C144F182-91D8-4D33-A802-F4690E7B2F8F}"/>
              </a:ext>
            </a:extLst>
          </p:cNvPr>
          <p:cNvSpPr txBox="1">
            <a:spLocks noChangeArrowheads="1"/>
          </p:cNvSpPr>
          <p:nvPr/>
        </p:nvSpPr>
        <p:spPr bwMode="auto">
          <a:xfrm>
            <a:off x="9339749" y="5711606"/>
            <a:ext cx="20854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a:solidFill>
                  <a:srgbClr val="9E2986"/>
                </a:solidFill>
                <a:latin typeface="Gravur-Condensed" charset="0"/>
                <a:ea typeface="Gravur-Condensed" charset="0"/>
                <a:cs typeface="Gravur-Condensed" charset="0"/>
              </a:rPr>
              <a:t>Close the investment gap </a:t>
            </a:r>
            <a:r>
              <a:rPr lang="en-US" sz="1200">
                <a:solidFill>
                  <a:srgbClr val="3C3C3C">
                    <a:lumMod val="65000"/>
                    <a:lumOff val="35000"/>
                  </a:srgbClr>
                </a:solidFill>
                <a:latin typeface="Roboto Light" charset="0"/>
                <a:ea typeface="Roboto Light" charset="0"/>
                <a:cs typeface="Roboto Light" charset="0"/>
              </a:rPr>
              <a:t>for sustainable mobility</a:t>
            </a:r>
          </a:p>
        </p:txBody>
      </p:sp>
      <p:pic>
        <p:nvPicPr>
          <p:cNvPr id="11" name="Bildplatzhalter 5">
            <a:extLst>
              <a:ext uri="{FF2B5EF4-FFF2-40B4-BE49-F238E27FC236}">
                <a16:creationId xmlns:a16="http://schemas.microsoft.com/office/drawing/2014/main" id="{B723943C-404D-477D-B3FF-429A0E797F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9513751" y="4172044"/>
            <a:ext cx="1528301" cy="1453847"/>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
        <p:nvSpPr>
          <p:cNvPr id="12" name="TextBox 11">
            <a:extLst>
              <a:ext uri="{FF2B5EF4-FFF2-40B4-BE49-F238E27FC236}">
                <a16:creationId xmlns:a16="http://schemas.microsoft.com/office/drawing/2014/main" id="{4DADCCA1-7DCF-4576-A3FD-B83D239B4591}"/>
              </a:ext>
            </a:extLst>
          </p:cNvPr>
          <p:cNvSpPr txBox="1">
            <a:spLocks noChangeArrowheads="1"/>
          </p:cNvSpPr>
          <p:nvPr/>
        </p:nvSpPr>
        <p:spPr bwMode="auto">
          <a:xfrm>
            <a:off x="9115020" y="3224030"/>
            <a:ext cx="2534868" cy="707886"/>
          </a:xfrm>
          <a:prstGeom prst="rect">
            <a:avLst/>
          </a:prstGeom>
          <a:solidFill>
            <a:schemeClr val="bg1"/>
          </a:solid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a:solidFill>
                  <a:srgbClr val="9E2986"/>
                </a:solidFill>
                <a:latin typeface="Gravur-Condensed" charset="0"/>
                <a:ea typeface="Gravur-Condensed" charset="0"/>
                <a:cs typeface="Gravur-Condensed" charset="0"/>
              </a:rPr>
              <a:t>Facilitate access to sustainable innovative finance </a:t>
            </a:r>
            <a:r>
              <a:rPr lang="en-US" sz="1200">
                <a:solidFill>
                  <a:srgbClr val="3C3C3C">
                    <a:lumMod val="65000"/>
                    <a:lumOff val="35000"/>
                  </a:srgbClr>
                </a:solidFill>
                <a:latin typeface="Roboto Light" charset="0"/>
                <a:ea typeface="Roboto Light" charset="0"/>
                <a:cs typeface="Roboto Light" charset="0"/>
              </a:rPr>
              <a:t>for large- and small-scale mobility projects</a:t>
            </a:r>
          </a:p>
        </p:txBody>
      </p:sp>
      <p:pic>
        <p:nvPicPr>
          <p:cNvPr id="13" name="Bildplatzhalter 5">
            <a:extLst>
              <a:ext uri="{FF2B5EF4-FFF2-40B4-BE49-F238E27FC236}">
                <a16:creationId xmlns:a16="http://schemas.microsoft.com/office/drawing/2014/main" id="{94CCAF71-56FB-45BF-AE33-4899A690BD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9563133" y="1660124"/>
            <a:ext cx="1528300" cy="1453846"/>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
        <p:nvSpPr>
          <p:cNvPr id="14" name="TextBox 11">
            <a:extLst>
              <a:ext uri="{FF2B5EF4-FFF2-40B4-BE49-F238E27FC236}">
                <a16:creationId xmlns:a16="http://schemas.microsoft.com/office/drawing/2014/main" id="{4C043544-C5E8-40B3-950D-6756C37BDFCC}"/>
              </a:ext>
            </a:extLst>
          </p:cNvPr>
          <p:cNvSpPr txBox="1">
            <a:spLocks noChangeArrowheads="1"/>
          </p:cNvSpPr>
          <p:nvPr/>
        </p:nvSpPr>
        <p:spPr bwMode="auto">
          <a:xfrm>
            <a:off x="6549449" y="5685429"/>
            <a:ext cx="26305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a:solidFill>
                  <a:srgbClr val="9E2986"/>
                </a:solidFill>
                <a:latin typeface="Gravur-Condensed" charset="0"/>
                <a:ea typeface="Gravur-Condensed" charset="0"/>
                <a:cs typeface="Gravur-Condensed" charset="0"/>
              </a:rPr>
              <a:t>Foster more comprehensive, integrated and participatory </a:t>
            </a:r>
            <a:r>
              <a:rPr lang="en-US" sz="1200">
                <a:solidFill>
                  <a:srgbClr val="3C3C3C">
                    <a:lumMod val="65000"/>
                    <a:lumOff val="35000"/>
                  </a:srgbClr>
                </a:solidFill>
                <a:latin typeface="Roboto Light" charset="0"/>
                <a:ea typeface="Roboto Light" charset="0"/>
                <a:cs typeface="Roboto Light" charset="0"/>
              </a:rPr>
              <a:t>urban mobility planning</a:t>
            </a:r>
          </a:p>
        </p:txBody>
      </p:sp>
      <p:pic>
        <p:nvPicPr>
          <p:cNvPr id="15" name="Bildplatzhalter 5">
            <a:extLst>
              <a:ext uri="{FF2B5EF4-FFF2-40B4-BE49-F238E27FC236}">
                <a16:creationId xmlns:a16="http://schemas.microsoft.com/office/drawing/2014/main" id="{8CF21A28-6EBB-45C8-87BB-2E439629F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7104320" y="4068855"/>
            <a:ext cx="1528300" cy="1453846"/>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
        <p:nvSpPr>
          <p:cNvPr id="16" name="TextBox 11">
            <a:extLst>
              <a:ext uri="{FF2B5EF4-FFF2-40B4-BE49-F238E27FC236}">
                <a16:creationId xmlns:a16="http://schemas.microsoft.com/office/drawing/2014/main" id="{7CAD741C-0039-4485-912B-4DC26F2C6A7A}"/>
              </a:ext>
            </a:extLst>
          </p:cNvPr>
          <p:cNvSpPr txBox="1">
            <a:spLocks noChangeArrowheads="1"/>
          </p:cNvSpPr>
          <p:nvPr/>
        </p:nvSpPr>
        <p:spPr bwMode="auto">
          <a:xfrm>
            <a:off x="6890927" y="3235929"/>
            <a:ext cx="20854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a:solidFill>
                  <a:srgbClr val="9E2986"/>
                </a:solidFill>
                <a:latin typeface="Gravur-Condensed" charset="0"/>
                <a:ea typeface="Gravur-Condensed" charset="0"/>
                <a:cs typeface="Gravur-Condensed" charset="0"/>
              </a:rPr>
              <a:t>Accelerate the green and just  transition </a:t>
            </a:r>
            <a:r>
              <a:rPr lang="en-US" sz="1200">
                <a:solidFill>
                  <a:srgbClr val="3C3C3C">
                    <a:lumMod val="65000"/>
                    <a:lumOff val="35000"/>
                  </a:srgbClr>
                </a:solidFill>
                <a:latin typeface="Roboto Light" charset="0"/>
                <a:ea typeface="Roboto Light" charset="0"/>
                <a:cs typeface="Roboto Light" charset="0"/>
              </a:rPr>
              <a:t>to sustainable urban mobility</a:t>
            </a:r>
          </a:p>
        </p:txBody>
      </p:sp>
      <p:pic>
        <p:nvPicPr>
          <p:cNvPr id="17" name="Bildplatzhalter 5">
            <a:extLst>
              <a:ext uri="{FF2B5EF4-FFF2-40B4-BE49-F238E27FC236}">
                <a16:creationId xmlns:a16="http://schemas.microsoft.com/office/drawing/2014/main" id="{E101DD1F-7854-4213-A221-9C200C0AC16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gray">
          <a:xfrm>
            <a:off x="7104320" y="1660124"/>
            <a:ext cx="1528301" cy="1453847"/>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Tree>
    <p:extLst>
      <p:ext uri="{BB962C8B-B14F-4D97-AF65-F5344CB8AC3E}">
        <p14:creationId xmlns:p14="http://schemas.microsoft.com/office/powerpoint/2010/main" val="205817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4C394D-FA9C-484A-A479-DD98488B1DE1}"/>
              </a:ext>
            </a:extLst>
          </p:cNvPr>
          <p:cNvSpPr/>
          <p:nvPr/>
        </p:nvSpPr>
        <p:spPr>
          <a:xfrm>
            <a:off x="1488558" y="889031"/>
            <a:ext cx="164805" cy="16891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9E2986"/>
              </a:solidFill>
              <a:effectLst/>
              <a:uLnTx/>
              <a:uFillTx/>
              <a:latin typeface="Gravur-Condensed" panose="020B0604020202020204" charset="0"/>
              <a:ea typeface="Roboto Medium" panose="02000000000000000000" pitchFamily="2" charset="0"/>
              <a:cs typeface="+mn-cs"/>
            </a:endParaRPr>
          </a:p>
        </p:txBody>
      </p:sp>
      <p:pic>
        <p:nvPicPr>
          <p:cNvPr id="3" name="Image 2" descr="Une image contenant carte&#10;&#10;Description générée automatiquement">
            <a:extLst>
              <a:ext uri="{FF2B5EF4-FFF2-40B4-BE49-F238E27FC236}">
                <a16:creationId xmlns:a16="http://schemas.microsoft.com/office/drawing/2014/main" id="{602A753B-A1C7-4048-BCA4-D57CDB691978}"/>
              </a:ext>
            </a:extLst>
          </p:cNvPr>
          <p:cNvPicPr>
            <a:picLocks noChangeAspect="1"/>
          </p:cNvPicPr>
          <p:nvPr/>
        </p:nvPicPr>
        <p:blipFill>
          <a:blip r:embed="rId2"/>
          <a:stretch>
            <a:fillRect/>
          </a:stretch>
        </p:blipFill>
        <p:spPr>
          <a:xfrm>
            <a:off x="1838036" y="70676"/>
            <a:ext cx="8612157" cy="6325143"/>
          </a:xfrm>
          <a:prstGeom prst="rect">
            <a:avLst/>
          </a:prstGeom>
        </p:spPr>
      </p:pic>
    </p:spTree>
    <p:extLst>
      <p:ext uri="{BB962C8B-B14F-4D97-AF65-F5344CB8AC3E}">
        <p14:creationId xmlns:p14="http://schemas.microsoft.com/office/powerpoint/2010/main" val="107890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rte&#10;&#10;Description générée automatiquement">
            <a:extLst>
              <a:ext uri="{FF2B5EF4-FFF2-40B4-BE49-F238E27FC236}">
                <a16:creationId xmlns:a16="http://schemas.microsoft.com/office/drawing/2014/main" id="{CF38D541-AD97-4A23-B673-85B86ABBD6EA}"/>
              </a:ext>
            </a:extLst>
          </p:cNvPr>
          <p:cNvPicPr>
            <a:picLocks noChangeAspect="1"/>
          </p:cNvPicPr>
          <p:nvPr/>
        </p:nvPicPr>
        <p:blipFill>
          <a:blip r:embed="rId2"/>
          <a:stretch>
            <a:fillRect/>
          </a:stretch>
        </p:blipFill>
        <p:spPr>
          <a:xfrm>
            <a:off x="1524183" y="87826"/>
            <a:ext cx="9420909" cy="6415896"/>
          </a:xfrm>
          <a:prstGeom prst="rect">
            <a:avLst/>
          </a:prstGeom>
        </p:spPr>
      </p:pic>
    </p:spTree>
    <p:extLst>
      <p:ext uri="{BB962C8B-B14F-4D97-AF65-F5344CB8AC3E}">
        <p14:creationId xmlns:p14="http://schemas.microsoft.com/office/powerpoint/2010/main" val="7057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9D70DE8-AB94-4987-8797-610AEEA55461}"/>
              </a:ext>
            </a:extLst>
          </p:cNvPr>
          <p:cNvSpPr txBox="1">
            <a:spLocks/>
          </p:cNvSpPr>
          <p:nvPr/>
        </p:nvSpPr>
        <p:spPr>
          <a:xfrm>
            <a:off x="317355" y="478132"/>
            <a:ext cx="8626021" cy="57756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9525">
              <a:buNone/>
            </a:pPr>
            <a:r>
              <a:rPr lang="en-GB" sz="3600" err="1">
                <a:solidFill>
                  <a:schemeClr val="accent1"/>
                </a:solidFill>
                <a:latin typeface="+mj-lt"/>
              </a:rPr>
              <a:t>MobiliseYourCity’s</a:t>
            </a:r>
            <a:r>
              <a:rPr lang="en-GB" sz="3600">
                <a:solidFill>
                  <a:schemeClr val="accent1"/>
                </a:solidFill>
                <a:latin typeface="+mj-lt"/>
              </a:rPr>
              <a:t> service areas</a:t>
            </a:r>
          </a:p>
        </p:txBody>
      </p:sp>
      <p:sp>
        <p:nvSpPr>
          <p:cNvPr id="7" name="Rectangle: Rounded Corners 6">
            <a:extLst>
              <a:ext uri="{FF2B5EF4-FFF2-40B4-BE49-F238E27FC236}">
                <a16:creationId xmlns:a16="http://schemas.microsoft.com/office/drawing/2014/main" id="{20EC9EED-3363-401E-BFC7-A02FA4FE5A0B}"/>
              </a:ext>
            </a:extLst>
          </p:cNvPr>
          <p:cNvSpPr/>
          <p:nvPr/>
        </p:nvSpPr>
        <p:spPr>
          <a:xfrm>
            <a:off x="478971"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MOBILITY PLANNING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Supporting implementation and investment ready plans for inclusive and low-carbon transport</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8" name="Rectangle: Rounded Corners 7">
            <a:extLst>
              <a:ext uri="{FF2B5EF4-FFF2-40B4-BE49-F238E27FC236}">
                <a16:creationId xmlns:a16="http://schemas.microsoft.com/office/drawing/2014/main" id="{B15DB1DA-4487-42AA-901A-D9C534B2B9D4}"/>
              </a:ext>
            </a:extLst>
          </p:cNvPr>
          <p:cNvSpPr/>
          <p:nvPr/>
        </p:nvSpPr>
        <p:spPr>
          <a:xfrm>
            <a:off x="9337794"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IMPLEMENTATION SUPPORT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Empowering members to bridge planning with implementation for green and just cities</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9" name="Rectangle: Rounded Corners 8">
            <a:extLst>
              <a:ext uri="{FF2B5EF4-FFF2-40B4-BE49-F238E27FC236}">
                <a16:creationId xmlns:a16="http://schemas.microsoft.com/office/drawing/2014/main" id="{B22D93A5-C05F-41C4-A609-A6B822042084}"/>
              </a:ext>
            </a:extLst>
          </p:cNvPr>
          <p:cNvSpPr/>
          <p:nvPr/>
        </p:nvSpPr>
        <p:spPr>
          <a:xfrm>
            <a:off x="3444243"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CAPACITY BUILDING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Equipping practitioners with tested and scalable solutions</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10" name="Rectangle: Rounded Corners 9">
            <a:extLst>
              <a:ext uri="{FF2B5EF4-FFF2-40B4-BE49-F238E27FC236}">
                <a16:creationId xmlns:a16="http://schemas.microsoft.com/office/drawing/2014/main" id="{7D6EF7A4-695C-4B8C-B446-53CEA99DBA3A}"/>
              </a:ext>
            </a:extLst>
          </p:cNvPr>
          <p:cNvSpPr/>
          <p:nvPr/>
        </p:nvSpPr>
        <p:spPr>
          <a:xfrm>
            <a:off x="6406027"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ADVOCACY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Encouraging institutions and individuals to embrace and resource sustainable mobility</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11" name="TextBox 10">
            <a:extLst>
              <a:ext uri="{FF2B5EF4-FFF2-40B4-BE49-F238E27FC236}">
                <a16:creationId xmlns:a16="http://schemas.microsoft.com/office/drawing/2014/main" id="{D21BF329-1C07-4BBF-B437-B10741DB0344}"/>
              </a:ext>
            </a:extLst>
          </p:cNvPr>
          <p:cNvSpPr txBox="1"/>
          <p:nvPr/>
        </p:nvSpPr>
        <p:spPr bwMode="auto">
          <a:xfrm>
            <a:off x="505386" y="3661061"/>
            <a:ext cx="259904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Supporting member cities in preparing city-level sustainable mobility plans and project preparation</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Supporting member countries in preparing country-level urban mobility policies and investment programs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Deploying digital technology to improve mobility planning</a:t>
            </a:r>
          </a:p>
        </p:txBody>
      </p:sp>
      <p:sp>
        <p:nvSpPr>
          <p:cNvPr id="12" name="TextBox 11">
            <a:extLst>
              <a:ext uri="{FF2B5EF4-FFF2-40B4-BE49-F238E27FC236}">
                <a16:creationId xmlns:a16="http://schemas.microsoft.com/office/drawing/2014/main" id="{9FFFFE9F-9CE0-449E-908B-736BF2E22788}"/>
              </a:ext>
            </a:extLst>
          </p:cNvPr>
          <p:cNvSpPr txBox="1"/>
          <p:nvPr/>
        </p:nvSpPr>
        <p:spPr bwMode="auto">
          <a:xfrm>
            <a:off x="9392250" y="3643932"/>
            <a:ext cx="25990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Piloting small-scale innovative finance to support walking and cycling</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Professionalizing and  formalizing jobs in the paratransit sector, in particular by building on digital technologies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Supporting institutional and regulatory reforms to enable implementation</a:t>
            </a:r>
          </a:p>
        </p:txBody>
      </p:sp>
      <p:sp>
        <p:nvSpPr>
          <p:cNvPr id="13" name="TextBox 12">
            <a:extLst>
              <a:ext uri="{FF2B5EF4-FFF2-40B4-BE49-F238E27FC236}">
                <a16:creationId xmlns:a16="http://schemas.microsoft.com/office/drawing/2014/main" id="{A76235E4-6036-457B-9898-D68BA57E1624}"/>
              </a:ext>
            </a:extLst>
          </p:cNvPr>
          <p:cNvSpPr txBox="1"/>
          <p:nvPr/>
        </p:nvSpPr>
        <p:spPr bwMode="auto">
          <a:xfrm>
            <a:off x="3470658" y="3654302"/>
            <a:ext cx="259904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Developing tailored methodologies and tools for our focus areas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Scaling our training offer to mobility professionals through strategic partnerships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Enhancing our digital platform for trainings, exchange and knowledge dissemination</a:t>
            </a:r>
          </a:p>
        </p:txBody>
      </p:sp>
      <p:sp>
        <p:nvSpPr>
          <p:cNvPr id="14" name="TextBox 13">
            <a:extLst>
              <a:ext uri="{FF2B5EF4-FFF2-40B4-BE49-F238E27FC236}">
                <a16:creationId xmlns:a16="http://schemas.microsoft.com/office/drawing/2014/main" id="{5F5F40E8-D7EA-42E1-93FD-7F34423CE36E}"/>
              </a:ext>
            </a:extLst>
          </p:cNvPr>
          <p:cNvSpPr txBox="1"/>
          <p:nvPr/>
        </p:nvSpPr>
        <p:spPr bwMode="auto">
          <a:xfrm>
            <a:off x="6424257" y="3661059"/>
            <a:ext cx="259904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Communicating local results to influence the global agenda</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Engaging new partners and members to animate ambitious action</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Empowering local behavioural change through evidence-based messaging</a:t>
            </a:r>
          </a:p>
        </p:txBody>
      </p:sp>
      <p:sp>
        <p:nvSpPr>
          <p:cNvPr id="15" name="Textfeld 22">
            <a:extLst>
              <a:ext uri="{FF2B5EF4-FFF2-40B4-BE49-F238E27FC236}">
                <a16:creationId xmlns:a16="http://schemas.microsoft.com/office/drawing/2014/main" id="{7FE41CE3-4257-4AE4-BA78-88145F0ACD6B}"/>
              </a:ext>
            </a:extLst>
          </p:cNvPr>
          <p:cNvSpPr txBox="1"/>
          <p:nvPr/>
        </p:nvSpPr>
        <p:spPr>
          <a:xfrm>
            <a:off x="145096"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1</a:t>
            </a:r>
          </a:p>
        </p:txBody>
      </p:sp>
      <p:sp>
        <p:nvSpPr>
          <p:cNvPr id="16" name="Textfeld 29">
            <a:extLst>
              <a:ext uri="{FF2B5EF4-FFF2-40B4-BE49-F238E27FC236}">
                <a16:creationId xmlns:a16="http://schemas.microsoft.com/office/drawing/2014/main" id="{9EC5F095-B502-415C-8741-A03DB2833939}"/>
              </a:ext>
            </a:extLst>
          </p:cNvPr>
          <p:cNvSpPr txBox="1"/>
          <p:nvPr/>
        </p:nvSpPr>
        <p:spPr>
          <a:xfrm>
            <a:off x="3054262"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2</a:t>
            </a:r>
          </a:p>
        </p:txBody>
      </p:sp>
      <p:sp>
        <p:nvSpPr>
          <p:cNvPr id="17" name="Textfeld 30">
            <a:extLst>
              <a:ext uri="{FF2B5EF4-FFF2-40B4-BE49-F238E27FC236}">
                <a16:creationId xmlns:a16="http://schemas.microsoft.com/office/drawing/2014/main" id="{1CE90A32-C3B7-4A1B-A63E-55E390EF0CDC}"/>
              </a:ext>
            </a:extLst>
          </p:cNvPr>
          <p:cNvSpPr txBox="1"/>
          <p:nvPr/>
        </p:nvSpPr>
        <p:spPr>
          <a:xfrm>
            <a:off x="6054778"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3</a:t>
            </a:r>
          </a:p>
        </p:txBody>
      </p:sp>
      <p:sp>
        <p:nvSpPr>
          <p:cNvPr id="18" name="Textfeld 31">
            <a:extLst>
              <a:ext uri="{FF2B5EF4-FFF2-40B4-BE49-F238E27FC236}">
                <a16:creationId xmlns:a16="http://schemas.microsoft.com/office/drawing/2014/main" id="{FEDB3C7A-5314-4DA2-A76D-741D1F3C5717}"/>
              </a:ext>
            </a:extLst>
          </p:cNvPr>
          <p:cNvSpPr txBox="1"/>
          <p:nvPr/>
        </p:nvSpPr>
        <p:spPr>
          <a:xfrm>
            <a:off x="9021084" y="1019635"/>
            <a:ext cx="576469" cy="30469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4</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9600" b="1" i="0" u="none" strike="noStrike" kern="0" cap="none" spc="0" normalizeH="0" baseline="0" noProof="0">
              <a:ln>
                <a:noFill/>
              </a:ln>
              <a:solidFill>
                <a:srgbClr val="9E2986"/>
              </a:solidFill>
              <a:effectLst/>
              <a:uLnTx/>
              <a:uFillTx/>
              <a:latin typeface="Gravur Condensed Bold" pitchFamily="50" charset="0"/>
            </a:endParaRPr>
          </a:p>
        </p:txBody>
      </p:sp>
      <p:sp>
        <p:nvSpPr>
          <p:cNvPr id="19" name="Rechteck: abgerundete Ecken 3">
            <a:extLst>
              <a:ext uri="{FF2B5EF4-FFF2-40B4-BE49-F238E27FC236}">
                <a16:creationId xmlns:a16="http://schemas.microsoft.com/office/drawing/2014/main" id="{5CAA5F7C-1618-4032-B6F6-68CBABBE9F99}"/>
              </a:ext>
            </a:extLst>
          </p:cNvPr>
          <p:cNvSpPr/>
          <p:nvPr/>
        </p:nvSpPr>
        <p:spPr>
          <a:xfrm>
            <a:off x="11002251" y="1393794"/>
            <a:ext cx="914400" cy="335559"/>
          </a:xfrm>
          <a:prstGeom prst="roundRect">
            <a:avLst/>
          </a:prstGeom>
          <a:solidFill>
            <a:srgbClr val="1BB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white"/>
                </a:solidFill>
                <a:effectLst/>
                <a:uLnTx/>
                <a:uFillTx/>
                <a:latin typeface="Calibri" panose="020F0502020204030204"/>
                <a:ea typeface="+mn-ea"/>
                <a:cs typeface="+mn-cs"/>
              </a:rPr>
              <a:t>New</a:t>
            </a:r>
          </a:p>
        </p:txBody>
      </p:sp>
    </p:spTree>
    <p:extLst>
      <p:ext uri="{BB962C8B-B14F-4D97-AF65-F5344CB8AC3E}">
        <p14:creationId xmlns:p14="http://schemas.microsoft.com/office/powerpoint/2010/main" val="351697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B30C85-05C9-4ACC-A82D-9F8A797000BE}"/>
              </a:ext>
            </a:extLst>
          </p:cNvPr>
          <p:cNvSpPr>
            <a:spLocks noGrp="1"/>
          </p:cNvSpPr>
          <p:nvPr>
            <p:ph type="body" sz="quarter" idx="10"/>
          </p:nvPr>
        </p:nvSpPr>
        <p:spPr>
          <a:xfrm>
            <a:off x="1379780" y="1611550"/>
            <a:ext cx="5791833" cy="587327"/>
          </a:xfrm>
        </p:spPr>
        <p:txBody>
          <a:bodyPr/>
          <a:lstStyle/>
          <a:p>
            <a:r>
              <a:rPr lang="en-GB" sz="5400">
                <a:latin typeface="Gravur-Condensed" panose="02000506020000020004" pitchFamily="2" charset="0"/>
              </a:rPr>
              <a:t>Sustainable Urban Mobility Planning &amp; Recent Achievements</a:t>
            </a:r>
          </a:p>
        </p:txBody>
      </p:sp>
      <p:sp>
        <p:nvSpPr>
          <p:cNvPr id="4" name="Espace réservé du texte 3">
            <a:extLst>
              <a:ext uri="{FF2B5EF4-FFF2-40B4-BE49-F238E27FC236}">
                <a16:creationId xmlns:a16="http://schemas.microsoft.com/office/drawing/2014/main" id="{4D6E4206-F4FA-4043-8A9A-8BE742452DB1}"/>
              </a:ext>
            </a:extLst>
          </p:cNvPr>
          <p:cNvSpPr>
            <a:spLocks noGrp="1"/>
          </p:cNvSpPr>
          <p:nvPr>
            <p:ph type="body" sz="quarter" idx="12"/>
          </p:nvPr>
        </p:nvSpPr>
        <p:spPr/>
        <p:txBody>
          <a:bodyPr/>
          <a:lstStyle/>
          <a:p>
            <a:r>
              <a:rPr lang="en-GB"/>
              <a:t>2</a:t>
            </a:r>
          </a:p>
        </p:txBody>
      </p:sp>
    </p:spTree>
    <p:extLst>
      <p:ext uri="{BB962C8B-B14F-4D97-AF65-F5344CB8AC3E}">
        <p14:creationId xmlns:p14="http://schemas.microsoft.com/office/powerpoint/2010/main" val="1012267484"/>
      </p:ext>
    </p:extLst>
  </p:cSld>
  <p:clrMapOvr>
    <a:masterClrMapping/>
  </p:clrMapOvr>
</p:sld>
</file>

<file path=ppt/theme/theme1.xml><?xml version="1.0" encoding="utf-8"?>
<a:theme xmlns:a="http://schemas.openxmlformats.org/drawingml/2006/main" name="MYC White background">
  <a:themeElements>
    <a:clrScheme name="MYC Colours">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5E6BC6"/>
      </a:accent5>
      <a:accent6>
        <a:srgbClr val="A6437F"/>
      </a:accent6>
      <a:hlink>
        <a:srgbClr val="9E2886"/>
      </a:hlink>
      <a:folHlink>
        <a:srgbClr val="9E2886"/>
      </a:folHlink>
    </a:clrScheme>
    <a:fontScheme name="MobiliseYourCity">
      <a:majorFont>
        <a:latin typeface="Gravur-Condensed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spcBef>
            <a:spcPts val="600"/>
          </a:spcBef>
          <a:spcAft>
            <a:spcPts val="600"/>
          </a:spcAft>
          <a:defRPr sz="3200" b="1" dirty="0" err="1">
            <a:solidFill>
              <a:srgbClr val="9E2986"/>
            </a:solidFill>
            <a:latin typeface="Gravur-Condensed" charset="0"/>
            <a:ea typeface="Gravur-Condensed" charset="0"/>
            <a:cs typeface="Gravur-Condensed" charset="0"/>
          </a:defRPr>
        </a:defPPr>
      </a:lstStyle>
    </a:txDef>
  </a:objectDefaults>
  <a:extraClrSchemeLst/>
  <a:extLst>
    <a:ext uri="{05A4C25C-085E-4340-85A3-A5531E510DB2}">
      <thm15:themeFamily xmlns:thm15="http://schemas.microsoft.com/office/thememl/2012/main" name="Presentation_v8" id="{7937A684-D928-0447-BAEE-B13E5F717852}" vid="{20722FA7-BACA-2F40-B424-ACD1A17D3161}"/>
    </a:ext>
  </a:extLst>
</a:theme>
</file>

<file path=ppt/theme/theme2.xml><?xml version="1.0" encoding="utf-8"?>
<a:theme xmlns:a="http://schemas.openxmlformats.org/drawingml/2006/main" name="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3.xml><?xml version="1.0" encoding="utf-8"?>
<a:theme xmlns:a="http://schemas.openxmlformats.org/drawingml/2006/main" name="1_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32EFA033A004245BFF33022747422D7" ma:contentTypeVersion="14" ma:contentTypeDescription="Ein neues Dokument erstellen." ma:contentTypeScope="" ma:versionID="9a8dab5266493cf9323085d24e781527">
  <xsd:schema xmlns:xsd="http://www.w3.org/2001/XMLSchema" xmlns:xs="http://www.w3.org/2001/XMLSchema" xmlns:p="http://schemas.microsoft.com/office/2006/metadata/properties" xmlns:ns2="2ccb2cdc-a5a9-4d41-8c6e-2c0b4c7ab440" xmlns:ns3="64bf496b-4406-493c-8317-590f7a675cc5" targetNamespace="http://schemas.microsoft.com/office/2006/metadata/properties" ma:root="true" ma:fieldsID="8088c234a748f077249fdba890d5e37a" ns2:_="" ns3:_="">
    <xsd:import namespace="2ccb2cdc-a5a9-4d41-8c6e-2c0b4c7ab440"/>
    <xsd:import namespace="64bf496b-4406-493c-8317-590f7a675c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b2cdc-a5a9-4d41-8c6e-2c0b4c7ab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bf496b-4406-493c-8317-590f7a675cc5"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EA065-4946-4585-80C9-F2931342787B}">
  <ds:schemaRefs>
    <ds:schemaRef ds:uri="2ccb2cdc-a5a9-4d41-8c6e-2c0b4c7ab440"/>
    <ds:schemaRef ds:uri="64bf496b-4406-493c-8317-590f7a675c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C928F5-273D-4418-B905-2D83776A6A40}"/>
</file>

<file path=customXml/itemProps3.xml><?xml version="1.0" encoding="utf-8"?>
<ds:datastoreItem xmlns:ds="http://schemas.openxmlformats.org/officeDocument/2006/customXml" ds:itemID="{D76217AC-0AD0-4155-9B34-F476E30630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14</Slides>
  <Notes>0</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MYC White background</vt:lpstr>
      <vt:lpstr>Cover Master</vt:lpstr>
      <vt:lpstr>1_Cover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Martín A. Freire</dc:creator>
  <cp:revision>1</cp:revision>
  <dcterms:created xsi:type="dcterms:W3CDTF">2020-10-11T11:43:05Z</dcterms:created>
  <dcterms:modified xsi:type="dcterms:W3CDTF">2022-07-05T08:19:48Z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0x010100D32EFA033A004245BFF33022747422D7</vt:lpwstr>
  </property>
</Properties>
</file>