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4"/>
    <p:sldMasterId id="2147483663" r:id="rId5"/>
  </p:sldMasterIdLst>
  <p:notesMasterIdLst>
    <p:notesMasterId r:id="rId23"/>
  </p:notesMasterIdLst>
  <p:handoutMasterIdLst>
    <p:handoutMasterId r:id="rId24"/>
  </p:handoutMasterIdLst>
  <p:sldIdLst>
    <p:sldId id="326" r:id="rId6"/>
    <p:sldId id="348" r:id="rId7"/>
    <p:sldId id="349" r:id="rId8"/>
    <p:sldId id="360" r:id="rId9"/>
    <p:sldId id="352" r:id="rId10"/>
    <p:sldId id="353" r:id="rId11"/>
    <p:sldId id="354" r:id="rId12"/>
    <p:sldId id="355" r:id="rId13"/>
    <p:sldId id="356" r:id="rId14"/>
    <p:sldId id="357" r:id="rId15"/>
    <p:sldId id="358" r:id="rId16"/>
    <p:sldId id="359" r:id="rId17"/>
    <p:sldId id="361" r:id="rId18"/>
    <p:sldId id="362" r:id="rId19"/>
    <p:sldId id="363" r:id="rId20"/>
    <p:sldId id="364" r:id="rId21"/>
    <p:sldId id="3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5B1D1"/>
    <a:srgbClr val="9E2986"/>
    <a:srgbClr val="B460A3"/>
    <a:srgbClr val="CBA7C4"/>
    <a:srgbClr val="9E6793"/>
    <a:srgbClr val="B47FAA"/>
    <a:srgbClr val="1A7D93"/>
    <a:srgbClr val="57B7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F0C6C0-7BCE-4529-9D76-8BAB9FCDC4EF}" v="6" dt="2022-02-21T08:49:08.782"/>
  </p1510:revLst>
</p1510:revInfo>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notesViewPr>
    <p:cSldViewPr snapToGrid="0">
      <p:cViewPr>
        <p:scale>
          <a:sx n="1" d="2"/>
          <a:sy n="1" d="2"/>
        </p:scale>
        <p:origin x="2708"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érémy Delisle" userId="5f5fb9449a3ca95c" providerId="LiveId" clId="{699941C5-A91C-4D54-A52E-458052E18B40}"/>
    <pc:docChg chg="undo custSel addSld delSld modSld modMainMaster">
      <pc:chgData name="Jérémy Delisle" userId="5f5fb9449a3ca95c" providerId="LiveId" clId="{699941C5-A91C-4D54-A52E-458052E18B40}" dt="2022-02-02T16:21:20.349" v="201" actId="6014"/>
      <pc:docMkLst>
        <pc:docMk/>
      </pc:docMkLst>
      <pc:sldChg chg="addSp delSp modSp new mod modClrScheme chgLayout">
        <pc:chgData name="Jérémy Delisle" userId="5f5fb9449a3ca95c" providerId="LiveId" clId="{699941C5-A91C-4D54-A52E-458052E18B40}" dt="2022-02-02T15:57:57.317" v="81" actId="20577"/>
        <pc:sldMkLst>
          <pc:docMk/>
          <pc:sldMk cId="2380987623" sldId="363"/>
        </pc:sldMkLst>
        <pc:spChg chg="del mod ord">
          <ac:chgData name="Jérémy Delisle" userId="5f5fb9449a3ca95c" providerId="LiveId" clId="{699941C5-A91C-4D54-A52E-458052E18B40}" dt="2022-02-02T15:57:24.475" v="1" actId="700"/>
          <ac:spMkLst>
            <pc:docMk/>
            <pc:sldMk cId="2380987623" sldId="363"/>
            <ac:spMk id="2" creationId="{102E80C1-D522-4014-AC68-0393D4C90F16}"/>
          </ac:spMkLst>
        </pc:spChg>
        <pc:spChg chg="del mod ord">
          <ac:chgData name="Jérémy Delisle" userId="5f5fb9449a3ca95c" providerId="LiveId" clId="{699941C5-A91C-4D54-A52E-458052E18B40}" dt="2022-02-02T15:57:24.475" v="1" actId="700"/>
          <ac:spMkLst>
            <pc:docMk/>
            <pc:sldMk cId="2380987623" sldId="363"/>
            <ac:spMk id="3" creationId="{66B09F15-B1AA-4C7D-ACC8-31869212745F}"/>
          </ac:spMkLst>
        </pc:spChg>
        <pc:spChg chg="del mod ord">
          <ac:chgData name="Jérémy Delisle" userId="5f5fb9449a3ca95c" providerId="LiveId" clId="{699941C5-A91C-4D54-A52E-458052E18B40}" dt="2022-02-02T15:57:24.475" v="1" actId="700"/>
          <ac:spMkLst>
            <pc:docMk/>
            <pc:sldMk cId="2380987623" sldId="363"/>
            <ac:spMk id="4" creationId="{96748FD8-D383-445A-BC94-68B1DAA5CEDF}"/>
          </ac:spMkLst>
        </pc:spChg>
        <pc:spChg chg="add mod ord">
          <ac:chgData name="Jérémy Delisle" userId="5f5fb9449a3ca95c" providerId="LiveId" clId="{699941C5-A91C-4D54-A52E-458052E18B40}" dt="2022-02-02T15:57:34.281" v="29" actId="20577"/>
          <ac:spMkLst>
            <pc:docMk/>
            <pc:sldMk cId="2380987623" sldId="363"/>
            <ac:spMk id="5" creationId="{3262BAAC-B5FC-458A-90D2-6FE4D3730112}"/>
          </ac:spMkLst>
        </pc:spChg>
        <pc:spChg chg="add mod ord">
          <ac:chgData name="Jérémy Delisle" userId="5f5fb9449a3ca95c" providerId="LiveId" clId="{699941C5-A91C-4D54-A52E-458052E18B40}" dt="2022-02-02T15:57:42.894" v="56" actId="20577"/>
          <ac:spMkLst>
            <pc:docMk/>
            <pc:sldMk cId="2380987623" sldId="363"/>
            <ac:spMk id="6" creationId="{BC65B158-85A4-4934-9B72-85CCBAF915B1}"/>
          </ac:spMkLst>
        </pc:spChg>
        <pc:spChg chg="add mod ord">
          <ac:chgData name="Jérémy Delisle" userId="5f5fb9449a3ca95c" providerId="LiveId" clId="{699941C5-A91C-4D54-A52E-458052E18B40}" dt="2022-02-02T15:57:50.727" v="60" actId="20577"/>
          <ac:spMkLst>
            <pc:docMk/>
            <pc:sldMk cId="2380987623" sldId="363"/>
            <ac:spMk id="7" creationId="{04FA3324-586C-4A4C-8CC3-5761E1988F82}"/>
          </ac:spMkLst>
        </pc:spChg>
        <pc:spChg chg="add mod ord">
          <ac:chgData name="Jérémy Delisle" userId="5f5fb9449a3ca95c" providerId="LiveId" clId="{699941C5-A91C-4D54-A52E-458052E18B40}" dt="2022-02-02T15:57:57.317" v="81" actId="20577"/>
          <ac:spMkLst>
            <pc:docMk/>
            <pc:sldMk cId="2380987623" sldId="363"/>
            <ac:spMk id="8" creationId="{AD3C5005-C00B-4F81-A2C4-AC7DE0CF5CED}"/>
          </ac:spMkLst>
        </pc:spChg>
      </pc:sldChg>
      <pc:sldChg chg="addSp delSp modSp add mod modClrScheme chgLayout">
        <pc:chgData name="Jérémy Delisle" userId="5f5fb9449a3ca95c" providerId="LiveId" clId="{699941C5-A91C-4D54-A52E-458052E18B40}" dt="2022-02-02T16:20:19.638" v="198" actId="14100"/>
        <pc:sldMkLst>
          <pc:docMk/>
          <pc:sldMk cId="3528564488" sldId="364"/>
        </pc:sldMkLst>
        <pc:spChg chg="mod ord">
          <ac:chgData name="Jérémy Delisle" userId="5f5fb9449a3ca95c" providerId="LiveId" clId="{699941C5-A91C-4D54-A52E-458052E18B40}" dt="2022-02-02T16:15:31.804" v="105" actId="700"/>
          <ac:spMkLst>
            <pc:docMk/>
            <pc:sldMk cId="3528564488" sldId="364"/>
            <ac:spMk id="5" creationId="{3262BAAC-B5FC-458A-90D2-6FE4D3730112}"/>
          </ac:spMkLst>
        </pc:spChg>
        <pc:spChg chg="mod ord">
          <ac:chgData name="Jérémy Delisle" userId="5f5fb9449a3ca95c" providerId="LiveId" clId="{699941C5-A91C-4D54-A52E-458052E18B40}" dt="2022-02-02T16:15:31.804" v="105" actId="700"/>
          <ac:spMkLst>
            <pc:docMk/>
            <pc:sldMk cId="3528564488" sldId="364"/>
            <ac:spMk id="6" creationId="{BC65B158-85A4-4934-9B72-85CCBAF915B1}"/>
          </ac:spMkLst>
        </pc:spChg>
        <pc:spChg chg="mod ord">
          <ac:chgData name="Jérémy Delisle" userId="5f5fb9449a3ca95c" providerId="LiveId" clId="{699941C5-A91C-4D54-A52E-458052E18B40}" dt="2022-02-02T16:15:31.804" v="105" actId="700"/>
          <ac:spMkLst>
            <pc:docMk/>
            <pc:sldMk cId="3528564488" sldId="364"/>
            <ac:spMk id="7" creationId="{04FA3324-586C-4A4C-8CC3-5761E1988F82}"/>
          </ac:spMkLst>
        </pc:spChg>
        <pc:spChg chg="mod ord">
          <ac:chgData name="Jérémy Delisle" userId="5f5fb9449a3ca95c" providerId="LiveId" clId="{699941C5-A91C-4D54-A52E-458052E18B40}" dt="2022-02-02T16:15:31.804" v="105" actId="700"/>
          <ac:spMkLst>
            <pc:docMk/>
            <pc:sldMk cId="3528564488" sldId="364"/>
            <ac:spMk id="8" creationId="{AD3C5005-C00B-4F81-A2C4-AC7DE0CF5CED}"/>
          </ac:spMkLst>
        </pc:spChg>
        <pc:picChg chg="add mod">
          <ac:chgData name="Jérémy Delisle" userId="5f5fb9449a3ca95c" providerId="LiveId" clId="{699941C5-A91C-4D54-A52E-458052E18B40}" dt="2022-02-02T16:20:19.638" v="198" actId="14100"/>
          <ac:picMkLst>
            <pc:docMk/>
            <pc:sldMk cId="3528564488" sldId="364"/>
            <ac:picMk id="9" creationId="{37900E7B-A819-4197-91EE-5216996CA3F3}"/>
          </ac:picMkLst>
        </pc:picChg>
        <pc:picChg chg="add del mod">
          <ac:chgData name="Jérémy Delisle" userId="5f5fb9449a3ca95c" providerId="LiveId" clId="{699941C5-A91C-4D54-A52E-458052E18B40}" dt="2022-02-02T16:18:04.109" v="166" actId="478"/>
          <ac:picMkLst>
            <pc:docMk/>
            <pc:sldMk cId="3528564488" sldId="364"/>
            <ac:picMk id="1026" creationId="{F737F8E6-A885-4BF6-B59D-D2D3626C44AD}"/>
          </ac:picMkLst>
        </pc:picChg>
        <pc:picChg chg="add mod">
          <ac:chgData name="Jérémy Delisle" userId="5f5fb9449a3ca95c" providerId="LiveId" clId="{699941C5-A91C-4D54-A52E-458052E18B40}" dt="2022-02-02T16:20:18.379" v="197" actId="1076"/>
          <ac:picMkLst>
            <pc:docMk/>
            <pc:sldMk cId="3528564488" sldId="364"/>
            <ac:picMk id="1028" creationId="{66A6EDE3-A85D-4E81-A358-916A831E4FA9}"/>
          </ac:picMkLst>
        </pc:picChg>
      </pc:sldChg>
      <pc:sldChg chg="addSp delSp modSp add mod modClrScheme chgLayout">
        <pc:chgData name="Jérémy Delisle" userId="5f5fb9449a3ca95c" providerId="LiveId" clId="{699941C5-A91C-4D54-A52E-458052E18B40}" dt="2022-02-02T16:20:06.684" v="194" actId="1366"/>
        <pc:sldMkLst>
          <pc:docMk/>
          <pc:sldMk cId="630641368" sldId="365"/>
        </pc:sldMkLst>
        <pc:spChg chg="mod ord">
          <ac:chgData name="Jérémy Delisle" userId="5f5fb9449a3ca95c" providerId="LiveId" clId="{699941C5-A91C-4D54-A52E-458052E18B40}" dt="2022-02-02T16:15:40.830" v="107" actId="700"/>
          <ac:spMkLst>
            <pc:docMk/>
            <pc:sldMk cId="630641368" sldId="365"/>
            <ac:spMk id="5" creationId="{3262BAAC-B5FC-458A-90D2-6FE4D3730112}"/>
          </ac:spMkLst>
        </pc:spChg>
        <pc:spChg chg="mod ord">
          <ac:chgData name="Jérémy Delisle" userId="5f5fb9449a3ca95c" providerId="LiveId" clId="{699941C5-A91C-4D54-A52E-458052E18B40}" dt="2022-02-02T16:15:40.830" v="107" actId="700"/>
          <ac:spMkLst>
            <pc:docMk/>
            <pc:sldMk cId="630641368" sldId="365"/>
            <ac:spMk id="6" creationId="{BC65B158-85A4-4934-9B72-85CCBAF915B1}"/>
          </ac:spMkLst>
        </pc:spChg>
        <pc:spChg chg="mod ord">
          <ac:chgData name="Jérémy Delisle" userId="5f5fb9449a3ca95c" providerId="LiveId" clId="{699941C5-A91C-4D54-A52E-458052E18B40}" dt="2022-02-02T16:15:40.830" v="107" actId="700"/>
          <ac:spMkLst>
            <pc:docMk/>
            <pc:sldMk cId="630641368" sldId="365"/>
            <ac:spMk id="7" creationId="{04FA3324-586C-4A4C-8CC3-5761E1988F82}"/>
          </ac:spMkLst>
        </pc:spChg>
        <pc:spChg chg="mod ord">
          <ac:chgData name="Jérémy Delisle" userId="5f5fb9449a3ca95c" providerId="LiveId" clId="{699941C5-A91C-4D54-A52E-458052E18B40}" dt="2022-02-02T16:15:40.830" v="107" actId="700"/>
          <ac:spMkLst>
            <pc:docMk/>
            <pc:sldMk cId="630641368" sldId="365"/>
            <ac:spMk id="8" creationId="{AD3C5005-C00B-4F81-A2C4-AC7DE0CF5CED}"/>
          </ac:spMkLst>
        </pc:spChg>
        <pc:picChg chg="add del mod">
          <ac:chgData name="Jérémy Delisle" userId="5f5fb9449a3ca95c" providerId="LiveId" clId="{699941C5-A91C-4D54-A52E-458052E18B40}" dt="2022-02-02T16:19:46.621" v="193" actId="478"/>
          <ac:picMkLst>
            <pc:docMk/>
            <pc:sldMk cId="630641368" sldId="365"/>
            <ac:picMk id="9" creationId="{896EDB62-9CFD-434F-8BA5-D17813B23035}"/>
          </ac:picMkLst>
        </pc:picChg>
        <pc:picChg chg="add mod">
          <ac:chgData name="Jérémy Delisle" userId="5f5fb9449a3ca95c" providerId="LiveId" clId="{699941C5-A91C-4D54-A52E-458052E18B40}" dt="2022-02-02T16:20:06.684" v="194" actId="1366"/>
          <ac:picMkLst>
            <pc:docMk/>
            <pc:sldMk cId="630641368" sldId="365"/>
            <ac:picMk id="10" creationId="{E058F1C9-3CC3-477D-9208-89F91F43893D}"/>
          </ac:picMkLst>
        </pc:picChg>
        <pc:picChg chg="add mod">
          <ac:chgData name="Jérémy Delisle" userId="5f5fb9449a3ca95c" providerId="LiveId" clId="{699941C5-A91C-4D54-A52E-458052E18B40}" dt="2022-02-02T16:20:06.684" v="194" actId="1366"/>
          <ac:picMkLst>
            <pc:docMk/>
            <pc:sldMk cId="630641368" sldId="365"/>
            <ac:picMk id="11" creationId="{B8500199-5964-4861-B817-1611456248E3}"/>
          </ac:picMkLst>
        </pc:picChg>
        <pc:picChg chg="add mod">
          <ac:chgData name="Jérémy Delisle" userId="5f5fb9449a3ca95c" providerId="LiveId" clId="{699941C5-A91C-4D54-A52E-458052E18B40}" dt="2022-02-02T16:20:06.684" v="194" actId="1366"/>
          <ac:picMkLst>
            <pc:docMk/>
            <pc:sldMk cId="630641368" sldId="365"/>
            <ac:picMk id="12" creationId="{8D4F4AE9-F0AB-4087-AB0B-87F35AA50361}"/>
          </ac:picMkLst>
        </pc:picChg>
        <pc:picChg chg="add mod">
          <ac:chgData name="Jérémy Delisle" userId="5f5fb9449a3ca95c" providerId="LiveId" clId="{699941C5-A91C-4D54-A52E-458052E18B40}" dt="2022-02-02T16:20:06.684" v="194" actId="1366"/>
          <ac:picMkLst>
            <pc:docMk/>
            <pc:sldMk cId="630641368" sldId="365"/>
            <ac:picMk id="13" creationId="{8C7FF9A5-95B1-4708-A7EC-2E7DE51CE6A0}"/>
          </ac:picMkLst>
        </pc:picChg>
        <pc:picChg chg="add mod">
          <ac:chgData name="Jérémy Delisle" userId="5f5fb9449a3ca95c" providerId="LiveId" clId="{699941C5-A91C-4D54-A52E-458052E18B40}" dt="2022-02-02T16:20:06.684" v="194" actId="1366"/>
          <ac:picMkLst>
            <pc:docMk/>
            <pc:sldMk cId="630641368" sldId="365"/>
            <ac:picMk id="14" creationId="{8D2523F3-FB43-4243-9A34-0E0B9395945F}"/>
          </ac:picMkLst>
        </pc:picChg>
        <pc:picChg chg="add mod">
          <ac:chgData name="Jérémy Delisle" userId="5f5fb9449a3ca95c" providerId="LiveId" clId="{699941C5-A91C-4D54-A52E-458052E18B40}" dt="2022-02-02T16:20:06.684" v="194" actId="1366"/>
          <ac:picMkLst>
            <pc:docMk/>
            <pc:sldMk cId="630641368" sldId="365"/>
            <ac:picMk id="15" creationId="{FAB1E44C-A10A-462D-B030-B287BFC148D1}"/>
          </ac:picMkLst>
        </pc:picChg>
        <pc:picChg chg="add mod">
          <ac:chgData name="Jérémy Delisle" userId="5f5fb9449a3ca95c" providerId="LiveId" clId="{699941C5-A91C-4D54-A52E-458052E18B40}" dt="2022-02-02T16:20:06.684" v="194" actId="1366"/>
          <ac:picMkLst>
            <pc:docMk/>
            <pc:sldMk cId="630641368" sldId="365"/>
            <ac:picMk id="16" creationId="{A715572C-6125-44E5-A653-7B8EDCE52D62}"/>
          </ac:picMkLst>
        </pc:picChg>
        <pc:picChg chg="add del mod">
          <ac:chgData name="Jérémy Delisle" userId="5f5fb9449a3ca95c" providerId="LiveId" clId="{699941C5-A91C-4D54-A52E-458052E18B40}" dt="2022-02-02T16:19:44.129" v="192" actId="478"/>
          <ac:picMkLst>
            <pc:docMk/>
            <pc:sldMk cId="630641368" sldId="365"/>
            <ac:picMk id="17" creationId="{DE6B73DF-86F9-4CB4-BCA7-3CBDCBD3C77A}"/>
          </ac:picMkLst>
        </pc:picChg>
        <pc:picChg chg="add mod">
          <ac:chgData name="Jérémy Delisle" userId="5f5fb9449a3ca95c" providerId="LiveId" clId="{699941C5-A91C-4D54-A52E-458052E18B40}" dt="2022-02-02T16:20:06.684" v="194" actId="1366"/>
          <ac:picMkLst>
            <pc:docMk/>
            <pc:sldMk cId="630641368" sldId="365"/>
            <ac:picMk id="18" creationId="{C4A5077D-AB7C-47B3-8762-54F70E3783D3}"/>
          </ac:picMkLst>
        </pc:picChg>
        <pc:picChg chg="add mod">
          <ac:chgData name="Jérémy Delisle" userId="5f5fb9449a3ca95c" providerId="LiveId" clId="{699941C5-A91C-4D54-A52E-458052E18B40}" dt="2022-02-02T16:19:30.961" v="191" actId="571"/>
          <ac:picMkLst>
            <pc:docMk/>
            <pc:sldMk cId="630641368" sldId="365"/>
            <ac:picMk id="19" creationId="{A64AE10A-E2F2-4D75-9E0E-0044AF0E7E4F}"/>
          </ac:picMkLst>
        </pc:picChg>
      </pc:sldChg>
      <pc:sldChg chg="new del">
        <pc:chgData name="Jérémy Delisle" userId="5f5fb9449a3ca95c" providerId="LiveId" clId="{699941C5-A91C-4D54-A52E-458052E18B40}" dt="2022-02-02T16:15:25.798" v="104" actId="680"/>
        <pc:sldMkLst>
          <pc:docMk/>
          <pc:sldMk cId="3883599438" sldId="365"/>
        </pc:sldMkLst>
      </pc:sldChg>
      <pc:sldMasterChg chg="addSldLayout delSldLayout modSldLayout">
        <pc:chgData name="Jérémy Delisle" userId="5f5fb9449a3ca95c" providerId="LiveId" clId="{699941C5-A91C-4D54-A52E-458052E18B40}" dt="2022-02-02T16:21:20.349" v="201" actId="6014"/>
        <pc:sldMasterMkLst>
          <pc:docMk/>
          <pc:sldMasterMk cId="1914439630" sldId="2147483663"/>
        </pc:sldMasterMkLst>
        <pc:sldLayoutChg chg="addSp modSp add mod replId modTransition">
          <pc:chgData name="Jérémy Delisle" userId="5f5fb9449a3ca95c" providerId="LiveId" clId="{699941C5-A91C-4D54-A52E-458052E18B40}" dt="2022-02-02T16:21:10.642" v="200" actId="6014"/>
          <pc:sldLayoutMkLst>
            <pc:docMk/>
            <pc:sldMasterMk cId="1914439630" sldId="2147483663"/>
            <pc:sldLayoutMk cId="336838809" sldId="2147483727"/>
          </pc:sldLayoutMkLst>
          <pc:spChg chg="add mod">
            <ac:chgData name="Jérémy Delisle" userId="5f5fb9449a3ca95c" providerId="LiveId" clId="{699941C5-A91C-4D54-A52E-458052E18B40}" dt="2022-02-02T16:07:17.003" v="86" actId="207"/>
            <ac:spMkLst>
              <pc:docMk/>
              <pc:sldMasterMk cId="1914439630" sldId="2147483663"/>
              <pc:sldLayoutMk cId="336838809" sldId="2147483727"/>
              <ac:spMk id="2" creationId="{FD2E3AC1-EFDC-4D4C-8F8D-C8474782C183}"/>
            </ac:spMkLst>
          </pc:spChg>
        </pc:sldLayoutChg>
        <pc:sldLayoutChg chg="modSp add del mod modTransition">
          <pc:chgData name="Jérémy Delisle" userId="5f5fb9449a3ca95c" providerId="LiveId" clId="{699941C5-A91C-4D54-A52E-458052E18B40}" dt="2022-02-02T16:07:37.821" v="89" actId="2890"/>
          <pc:sldLayoutMkLst>
            <pc:docMk/>
            <pc:sldMasterMk cId="1914439630" sldId="2147483663"/>
            <pc:sldLayoutMk cId="1022184161" sldId="2147483728"/>
          </pc:sldLayoutMkLst>
        </pc:sldLayoutChg>
        <pc:sldLayoutChg chg="addSp delSp modSp add mod modTransition">
          <pc:chgData name="Jérémy Delisle" userId="5f5fb9449a3ca95c" providerId="LiveId" clId="{699941C5-A91C-4D54-A52E-458052E18B40}" dt="2022-02-02T16:21:20.349" v="201" actId="6014"/>
          <pc:sldLayoutMkLst>
            <pc:docMk/>
            <pc:sldMasterMk cId="1914439630" sldId="2147483663"/>
            <pc:sldLayoutMk cId="3746963621" sldId="2147483728"/>
          </pc:sldLayoutMkLst>
          <pc:spChg chg="del">
            <ac:chgData name="Jérémy Delisle" userId="5f5fb9449a3ca95c" providerId="LiveId" clId="{699941C5-A91C-4D54-A52E-458052E18B40}" dt="2022-02-02T16:10:24.464" v="91" actId="478"/>
            <ac:spMkLst>
              <pc:docMk/>
              <pc:sldMasterMk cId="1914439630" sldId="2147483663"/>
              <pc:sldLayoutMk cId="3746963621" sldId="2147483728"/>
              <ac:spMk id="2" creationId="{FD2E3AC1-EFDC-4D4C-8F8D-C8474782C183}"/>
            </ac:spMkLst>
          </pc:spChg>
          <pc:spChg chg="mod">
            <ac:chgData name="Jérémy Delisle" userId="5f5fb9449a3ca95c" providerId="LiveId" clId="{699941C5-A91C-4D54-A52E-458052E18B40}" dt="2022-02-02T16:10:47.024" v="92" actId="14100"/>
            <ac:spMkLst>
              <pc:docMk/>
              <pc:sldMasterMk cId="1914439630" sldId="2147483663"/>
              <pc:sldLayoutMk cId="3746963621" sldId="2147483728"/>
              <ac:spMk id="3" creationId="{1ACEC509-F7FA-494D-B441-52C5E89CE026}"/>
            </ac:spMkLst>
          </pc:spChg>
          <pc:spChg chg="mod">
            <ac:chgData name="Jérémy Delisle" userId="5f5fb9449a3ca95c" providerId="LiveId" clId="{699941C5-A91C-4D54-A52E-458052E18B40}" dt="2022-02-02T16:10:47.024" v="92" actId="14100"/>
            <ac:spMkLst>
              <pc:docMk/>
              <pc:sldMasterMk cId="1914439630" sldId="2147483663"/>
              <pc:sldLayoutMk cId="3746963621" sldId="2147483728"/>
              <ac:spMk id="4" creationId="{C74C8410-E136-F14C-9278-20F0C1146566}"/>
            </ac:spMkLst>
          </pc:spChg>
          <pc:spChg chg="mod">
            <ac:chgData name="Jérémy Delisle" userId="5f5fb9449a3ca95c" providerId="LiveId" clId="{699941C5-A91C-4D54-A52E-458052E18B40}" dt="2022-02-02T16:10:47.024" v="92" actId="14100"/>
            <ac:spMkLst>
              <pc:docMk/>
              <pc:sldMasterMk cId="1914439630" sldId="2147483663"/>
              <pc:sldLayoutMk cId="3746963621" sldId="2147483728"/>
              <ac:spMk id="6" creationId="{BF947602-A4DF-EB46-921A-7BDFE7CBFFD3}"/>
            </ac:spMkLst>
          </pc:spChg>
          <pc:spChg chg="add mod ord">
            <ac:chgData name="Jérémy Delisle" userId="5f5fb9449a3ca95c" providerId="LiveId" clId="{699941C5-A91C-4D54-A52E-458052E18B40}" dt="2022-02-02T16:11:11.814" v="99" actId="167"/>
            <ac:spMkLst>
              <pc:docMk/>
              <pc:sldMasterMk cId="1914439630" sldId="2147483663"/>
              <pc:sldLayoutMk cId="3746963621" sldId="2147483728"/>
              <ac:spMk id="7" creationId="{C1D9649A-4F4E-4D0F-B8B9-7462A01D3C6A}"/>
            </ac:spMkLst>
          </pc:spChg>
        </pc:sldLayoutChg>
      </pc:sldMasterChg>
    </pc:docChg>
  </pc:docChgLst>
  <pc:docChgLst>
    <pc:chgData name="Jérémy Delisle" userId="5f5fb9449a3ca95c" providerId="LiveId" clId="{875B3A85-E1EC-47E5-B991-2EBCB8177E8A}"/>
    <pc:docChg chg="undo redo custSel addSld delSld modSld modMainMaster">
      <pc:chgData name="Jérémy Delisle" userId="5f5fb9449a3ca95c" providerId="LiveId" clId="{875B3A85-E1EC-47E5-B991-2EBCB8177E8A}" dt="2022-02-02T11:50:27.187" v="99" actId="11529"/>
      <pc:docMkLst>
        <pc:docMk/>
      </pc:docMkLst>
      <pc:sldChg chg="addSp delSp modSp mod modClrScheme chgLayout">
        <pc:chgData name="Jérémy Delisle" userId="5f5fb9449a3ca95c" providerId="LiveId" clId="{875B3A85-E1EC-47E5-B991-2EBCB8177E8A}" dt="2022-02-02T11:25:46.983" v="91" actId="700"/>
        <pc:sldMkLst>
          <pc:docMk/>
          <pc:sldMk cId="1899926221" sldId="348"/>
        </pc:sldMkLst>
        <pc:spChg chg="mod ord">
          <ac:chgData name="Jérémy Delisle" userId="5f5fb9449a3ca95c" providerId="LiveId" clId="{875B3A85-E1EC-47E5-B991-2EBCB8177E8A}" dt="2022-02-02T11:25:46.983" v="91" actId="700"/>
          <ac:spMkLst>
            <pc:docMk/>
            <pc:sldMk cId="1899926221" sldId="348"/>
            <ac:spMk id="2" creationId="{BD4F16A0-1E4B-4B9C-A550-987D9A6DD9CE}"/>
          </ac:spMkLst>
        </pc:spChg>
        <pc:spChg chg="add del mod ord">
          <ac:chgData name="Jérémy Delisle" userId="5f5fb9449a3ca95c" providerId="LiveId" clId="{875B3A85-E1EC-47E5-B991-2EBCB8177E8A}" dt="2022-02-02T11:25:46.983" v="91" actId="700"/>
          <ac:spMkLst>
            <pc:docMk/>
            <pc:sldMk cId="1899926221" sldId="348"/>
            <ac:spMk id="4" creationId="{0012D3E2-472C-476F-9A53-20F11B076977}"/>
          </ac:spMkLst>
        </pc:spChg>
        <pc:spChg chg="add del mod">
          <ac:chgData name="Jérémy Delisle" userId="5f5fb9449a3ca95c" providerId="LiveId" clId="{875B3A85-E1EC-47E5-B991-2EBCB8177E8A}" dt="2022-02-02T11:25:34.351" v="89" actId="478"/>
          <ac:spMkLst>
            <pc:docMk/>
            <pc:sldMk cId="1899926221" sldId="348"/>
            <ac:spMk id="5" creationId="{C7C50BC5-6ECA-4D80-B447-15772057D429}"/>
          </ac:spMkLst>
        </pc:spChg>
        <pc:spChg chg="add del mod ord">
          <ac:chgData name="Jérémy Delisle" userId="5f5fb9449a3ca95c" providerId="LiveId" clId="{875B3A85-E1EC-47E5-B991-2EBCB8177E8A}" dt="2022-02-02T11:25:46.983" v="91" actId="700"/>
          <ac:spMkLst>
            <pc:docMk/>
            <pc:sldMk cId="1899926221" sldId="348"/>
            <ac:spMk id="6" creationId="{A2525ACC-B492-4B45-802C-544A7BF38E93}"/>
          </ac:spMkLst>
        </pc:spChg>
        <pc:spChg chg="add del mod ord">
          <ac:chgData name="Jérémy Delisle" userId="5f5fb9449a3ca95c" providerId="LiveId" clId="{875B3A85-E1EC-47E5-B991-2EBCB8177E8A}" dt="2022-02-02T11:25:46.983" v="91" actId="700"/>
          <ac:spMkLst>
            <pc:docMk/>
            <pc:sldMk cId="1899926221" sldId="348"/>
            <ac:spMk id="7" creationId="{0A3D72CC-918E-40A0-A1A6-176B9766E0D5}"/>
          </ac:spMkLst>
        </pc:spChg>
      </pc:sldChg>
      <pc:sldChg chg="modSp mod">
        <pc:chgData name="Jérémy Delisle" userId="5f5fb9449a3ca95c" providerId="LiveId" clId="{875B3A85-E1EC-47E5-B991-2EBCB8177E8A}" dt="2022-02-01T08:58:18.245" v="82" actId="20577"/>
        <pc:sldMkLst>
          <pc:docMk/>
          <pc:sldMk cId="2058179676" sldId="359"/>
        </pc:sldMkLst>
        <pc:spChg chg="mod">
          <ac:chgData name="Jérémy Delisle" userId="5f5fb9449a3ca95c" providerId="LiveId" clId="{875B3A85-E1EC-47E5-B991-2EBCB8177E8A}" dt="2022-02-01T08:58:18.245" v="82" actId="20577"/>
          <ac:spMkLst>
            <pc:docMk/>
            <pc:sldMk cId="2058179676" sldId="359"/>
            <ac:spMk id="4" creationId="{76F14E4A-92E6-4F63-82B7-CBCDDACE9C04}"/>
          </ac:spMkLst>
        </pc:spChg>
      </pc:sldChg>
      <pc:sldChg chg="new del">
        <pc:chgData name="Jérémy Delisle" userId="5f5fb9449a3ca95c" providerId="LiveId" clId="{875B3A85-E1EC-47E5-B991-2EBCB8177E8A}" dt="2022-02-01T08:56:46.754" v="5" actId="680"/>
        <pc:sldMkLst>
          <pc:docMk/>
          <pc:sldMk cId="668389878" sldId="361"/>
        </pc:sldMkLst>
      </pc:sldChg>
      <pc:sldChg chg="addSp delSp modSp new add del mod">
        <pc:chgData name="Jérémy Delisle" userId="5f5fb9449a3ca95c" providerId="LiveId" clId="{875B3A85-E1EC-47E5-B991-2EBCB8177E8A}" dt="2022-02-01T08:58:24.269" v="85" actId="47"/>
        <pc:sldMkLst>
          <pc:docMk/>
          <pc:sldMk cId="4005588822" sldId="361"/>
        </pc:sldMkLst>
        <pc:graphicFrameChg chg="add del mod modGraphic">
          <ac:chgData name="Jérémy Delisle" userId="5f5fb9449a3ca95c" providerId="LiveId" clId="{875B3A85-E1EC-47E5-B991-2EBCB8177E8A}" dt="2022-02-01T08:58:01.543" v="11" actId="478"/>
          <ac:graphicFrameMkLst>
            <pc:docMk/>
            <pc:sldMk cId="4005588822" sldId="361"/>
            <ac:graphicFrameMk id="4" creationId="{93C23265-110F-4EAD-9052-742AE9D8645F}"/>
          </ac:graphicFrameMkLst>
        </pc:graphicFrameChg>
      </pc:sldChg>
      <pc:sldChg chg="addSp modSp new mod">
        <pc:chgData name="Jérémy Delisle" userId="5f5fb9449a3ca95c" providerId="LiveId" clId="{875B3A85-E1EC-47E5-B991-2EBCB8177E8A}" dt="2022-02-02T11:50:27.187" v="99" actId="11529"/>
        <pc:sldMkLst>
          <pc:docMk/>
          <pc:sldMk cId="3974288268" sldId="362"/>
        </pc:sldMkLst>
        <pc:spChg chg="add mod ord">
          <ac:chgData name="Jérémy Delisle" userId="5f5fb9449a3ca95c" providerId="LiveId" clId="{875B3A85-E1EC-47E5-B991-2EBCB8177E8A}" dt="2022-02-02T11:29:58.578" v="98" actId="14100"/>
          <ac:spMkLst>
            <pc:docMk/>
            <pc:sldMk cId="3974288268" sldId="362"/>
            <ac:spMk id="6" creationId="{92110C2B-7F4B-4DAD-BF9D-063272CB6872}"/>
          </ac:spMkLst>
        </pc:spChg>
        <pc:spChg chg="add">
          <ac:chgData name="Jérémy Delisle" userId="5f5fb9449a3ca95c" providerId="LiveId" clId="{875B3A85-E1EC-47E5-B991-2EBCB8177E8A}" dt="2022-02-02T11:50:27.187" v="99" actId="11529"/>
          <ac:spMkLst>
            <pc:docMk/>
            <pc:sldMk cId="3974288268" sldId="362"/>
            <ac:spMk id="7" creationId="{C5017EA4-1317-4585-8F76-0A683E18527A}"/>
          </ac:spMkLst>
        </pc:spChg>
      </pc:sldChg>
      <pc:sldMasterChg chg="modSp">
        <pc:chgData name="Jérémy Delisle" userId="5f5fb9449a3ca95c" providerId="LiveId" clId="{875B3A85-E1EC-47E5-B991-2EBCB8177E8A}" dt="2022-02-01T08:56:21.690" v="3" actId="255"/>
        <pc:sldMasterMkLst>
          <pc:docMk/>
          <pc:sldMasterMk cId="4204011843" sldId="2147483665"/>
        </pc:sldMasterMkLst>
        <pc:spChg chg="mod">
          <ac:chgData name="Jérémy Delisle" userId="5f5fb9449a3ca95c" providerId="LiveId" clId="{875B3A85-E1EC-47E5-B991-2EBCB8177E8A}" dt="2022-02-01T08:56:21.690" v="3" actId="255"/>
          <ac:spMkLst>
            <pc:docMk/>
            <pc:sldMasterMk cId="4204011843" sldId="2147483665"/>
            <ac:spMk id="3" creationId="{125EDA15-4FFC-4D24-B7E2-6C1F5D8EF349}"/>
          </ac:spMkLst>
        </pc:spChg>
      </pc:sldMasterChg>
    </pc:docChg>
  </pc:docChgLst>
  <pc:docChgLst>
    <pc:chgData name="Tariq, Saman GIZ" userId="71e1a46f-f0a9-4839-94bf-71441c44cec8" providerId="ADAL" clId="{05F0C6C0-7BCE-4529-9D76-8BAB9FCDC4EF}"/>
    <pc:docChg chg="custSel modSld">
      <pc:chgData name="Tariq, Saman GIZ" userId="71e1a46f-f0a9-4839-94bf-71441c44cec8" providerId="ADAL" clId="{05F0C6C0-7BCE-4529-9D76-8BAB9FCDC4EF}" dt="2022-02-21T08:49:08.782" v="1" actId="27636"/>
      <pc:docMkLst>
        <pc:docMk/>
      </pc:docMkLst>
      <pc:sldChg chg="modSp mod">
        <pc:chgData name="Tariq, Saman GIZ" userId="71e1a46f-f0a9-4839-94bf-71441c44cec8" providerId="ADAL" clId="{05F0C6C0-7BCE-4529-9D76-8BAB9FCDC4EF}" dt="2022-02-21T08:49:08.775" v="0" actId="27636"/>
        <pc:sldMkLst>
          <pc:docMk/>
          <pc:sldMk cId="668443240" sldId="343"/>
        </pc:sldMkLst>
        <pc:spChg chg="mod">
          <ac:chgData name="Tariq, Saman GIZ" userId="71e1a46f-f0a9-4839-94bf-71441c44cec8" providerId="ADAL" clId="{05F0C6C0-7BCE-4529-9D76-8BAB9FCDC4EF}" dt="2022-02-21T08:49:08.775" v="0" actId="27636"/>
          <ac:spMkLst>
            <pc:docMk/>
            <pc:sldMk cId="668443240" sldId="343"/>
            <ac:spMk id="7" creationId="{D5D67D52-105A-4105-A5C3-DC3FBCDD9AAA}"/>
          </ac:spMkLst>
        </pc:spChg>
      </pc:sldChg>
      <pc:sldChg chg="modSp mod">
        <pc:chgData name="Tariq, Saman GIZ" userId="71e1a46f-f0a9-4839-94bf-71441c44cec8" providerId="ADAL" clId="{05F0C6C0-7BCE-4529-9D76-8BAB9FCDC4EF}" dt="2022-02-21T08:49:08.782" v="1" actId="27636"/>
        <pc:sldMkLst>
          <pc:docMk/>
          <pc:sldMk cId="4098532910" sldId="346"/>
        </pc:sldMkLst>
        <pc:spChg chg="mod">
          <ac:chgData name="Tariq, Saman GIZ" userId="71e1a46f-f0a9-4839-94bf-71441c44cec8" providerId="ADAL" clId="{05F0C6C0-7BCE-4529-9D76-8BAB9FCDC4EF}" dt="2022-02-21T08:49:08.782" v="1" actId="27636"/>
          <ac:spMkLst>
            <pc:docMk/>
            <pc:sldMk cId="4098532910" sldId="346"/>
            <ac:spMk id="7" creationId="{67FEB804-163C-415E-8213-013206BF0DD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F1A85C1-3B99-4EA4-89DE-51A62D9F71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a:extLst>
              <a:ext uri="{FF2B5EF4-FFF2-40B4-BE49-F238E27FC236}">
                <a16:creationId xmlns:a16="http://schemas.microsoft.com/office/drawing/2014/main" id="{FF617167-DFEA-4676-8311-127CB78F62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A86BB8-F9C2-4E41-BD6A-CF9E20B3C43A}" type="datetimeFigureOut">
              <a:rPr lang="fr-BE" smtClean="0"/>
              <a:t>17-03-22</a:t>
            </a:fld>
            <a:endParaRPr lang="fr-BE"/>
          </a:p>
        </p:txBody>
      </p:sp>
      <p:sp>
        <p:nvSpPr>
          <p:cNvPr id="4" name="Espace réservé du pied de page 3">
            <a:extLst>
              <a:ext uri="{FF2B5EF4-FFF2-40B4-BE49-F238E27FC236}">
                <a16:creationId xmlns:a16="http://schemas.microsoft.com/office/drawing/2014/main" id="{DA5C4165-5C16-4FEA-A45B-901B523EFB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a:extLst>
              <a:ext uri="{FF2B5EF4-FFF2-40B4-BE49-F238E27FC236}">
                <a16:creationId xmlns:a16="http://schemas.microsoft.com/office/drawing/2014/main" id="{7F99C281-DFE2-4F05-9DE6-1B8578065D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175A39-433F-473D-A350-B9A51ADA0850}" type="slidenum">
              <a:rPr lang="fr-BE" smtClean="0"/>
              <a:t>‹N°›</a:t>
            </a:fld>
            <a:endParaRPr lang="fr-BE"/>
          </a:p>
        </p:txBody>
      </p:sp>
    </p:spTree>
    <p:extLst>
      <p:ext uri="{BB962C8B-B14F-4D97-AF65-F5344CB8AC3E}">
        <p14:creationId xmlns:p14="http://schemas.microsoft.com/office/powerpoint/2010/main" val="11122808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DA4A2-6D6F-5F48-8DA2-57859A5300BE}" type="datetimeFigureOut">
              <a:rPr lang="en-GB" smtClean="0"/>
              <a:t>17/03/2022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Click to edit Master text styles</a:t>
            </a:r>
          </a:p>
          <a:p>
            <a:pPr lvl="1"/>
            <a:r>
              <a:rPr lang="es-ES"/>
              <a:t>Second level</a:t>
            </a:r>
          </a:p>
          <a:p>
            <a:pPr lvl="2"/>
            <a:r>
              <a:rPr lang="es-ES"/>
              <a:t>Third level</a:t>
            </a:r>
          </a:p>
          <a:p>
            <a:pPr lvl="3"/>
            <a:r>
              <a:rPr lang="es-ES"/>
              <a:t>Fourth level</a:t>
            </a:r>
          </a:p>
          <a:p>
            <a:pPr lvl="4"/>
            <a:r>
              <a:rPr lang="es-E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695DC-76C0-BE49-B640-A368E940305E}" type="slidenum">
              <a:rPr lang="en-GB" smtClean="0"/>
              <a:t>‹N°›</a:t>
            </a:fld>
            <a:endParaRPr lang="en-GB"/>
          </a:p>
        </p:txBody>
      </p:sp>
    </p:spTree>
    <p:extLst>
      <p:ext uri="{BB962C8B-B14F-4D97-AF65-F5344CB8AC3E}">
        <p14:creationId xmlns:p14="http://schemas.microsoft.com/office/powerpoint/2010/main" val="1026032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2A5695DC-76C0-BE49-B640-A368E940305E}" type="slidenum">
              <a:rPr lang="en-GB" smtClean="0"/>
              <a:t>13</a:t>
            </a:fld>
            <a:endParaRPr lang="en-GB"/>
          </a:p>
        </p:txBody>
      </p:sp>
    </p:spTree>
    <p:extLst>
      <p:ext uri="{BB962C8B-B14F-4D97-AF65-F5344CB8AC3E}">
        <p14:creationId xmlns:p14="http://schemas.microsoft.com/office/powerpoint/2010/main" val="1001913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s://mobiliseyourcity.us19.list-manage.com/subscribe?u=efec4f80d112016168308a740&amp;id=68f3ceadfb" TargetMode="Externa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 bullets_1">
    <p:bg>
      <p:bgPr>
        <a:solidFill>
          <a:schemeClr val="bg1"/>
        </a:solidFill>
        <a:effectLst/>
      </p:bgPr>
    </p:bg>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949CF50F-7C92-D54A-B8DD-D5F92CC1FA9D}"/>
              </a:ext>
            </a:extLst>
          </p:cNvPr>
          <p:cNvSpPr>
            <a:spLocks noGrp="1"/>
          </p:cNvSpPr>
          <p:nvPr>
            <p:ph type="body" sz="quarter" idx="12" hasCustomPrompt="1"/>
          </p:nvPr>
        </p:nvSpPr>
        <p:spPr>
          <a:xfrm>
            <a:off x="1791154" y="1416848"/>
            <a:ext cx="8626021" cy="577569"/>
          </a:xfrm>
          <a:prstGeom prst="rect">
            <a:avLst/>
          </a:prstGeom>
        </p:spPr>
        <p:txBody>
          <a:bodyPr/>
          <a:lstStyle>
            <a:lvl1pPr marL="9525" indent="-9525">
              <a:buNone/>
              <a:tabLst/>
              <a:defRPr sz="3600">
                <a:solidFill>
                  <a:schemeClr val="accent1"/>
                </a:solidFill>
                <a:latin typeface="Gravur-CondensedBold" panose="02000506020000020004" pitchFamily="2" charset="0"/>
              </a:defRPr>
            </a:lvl1pPr>
          </a:lstStyle>
          <a:p>
            <a:pPr lvl="0"/>
            <a:r>
              <a:rPr lang="en-GB"/>
              <a:t>Insert title here</a:t>
            </a:r>
          </a:p>
        </p:txBody>
      </p:sp>
      <p:sp>
        <p:nvSpPr>
          <p:cNvPr id="6" name="Text Placeholder 7">
            <a:extLst>
              <a:ext uri="{FF2B5EF4-FFF2-40B4-BE49-F238E27FC236}">
                <a16:creationId xmlns:a16="http://schemas.microsoft.com/office/drawing/2014/main" id="{5A6387BA-F717-E94C-AEE9-FC72BBB79A62}"/>
              </a:ext>
            </a:extLst>
          </p:cNvPr>
          <p:cNvSpPr>
            <a:spLocks noGrp="1"/>
          </p:cNvSpPr>
          <p:nvPr>
            <p:ph type="body" sz="quarter" idx="13" hasCustomPrompt="1"/>
          </p:nvPr>
        </p:nvSpPr>
        <p:spPr>
          <a:xfrm>
            <a:off x="1791154" y="2290570"/>
            <a:ext cx="8626021" cy="577569"/>
          </a:xfrm>
          <a:prstGeom prst="rect">
            <a:avLst/>
          </a:prstGeom>
        </p:spPr>
        <p:txBody>
          <a:bodyPr/>
          <a:lstStyle>
            <a:lvl1pPr marL="9525" indent="-9525">
              <a:buNone/>
              <a:tabLst/>
              <a:defRPr sz="16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a:t>Insert subtitle here</a:t>
            </a:r>
          </a:p>
        </p:txBody>
      </p:sp>
      <p:sp>
        <p:nvSpPr>
          <p:cNvPr id="4" name="Text Placeholder 7">
            <a:extLst>
              <a:ext uri="{FF2B5EF4-FFF2-40B4-BE49-F238E27FC236}">
                <a16:creationId xmlns:a16="http://schemas.microsoft.com/office/drawing/2014/main" id="{B2FBB076-4580-7D4C-89AB-7A0D078251C0}"/>
              </a:ext>
            </a:extLst>
          </p:cNvPr>
          <p:cNvSpPr>
            <a:spLocks noGrp="1"/>
          </p:cNvSpPr>
          <p:nvPr>
            <p:ph type="body" sz="quarter" idx="11" hasCustomPrompt="1"/>
          </p:nvPr>
        </p:nvSpPr>
        <p:spPr>
          <a:xfrm>
            <a:off x="1791153" y="3028852"/>
            <a:ext cx="8626021" cy="577569"/>
          </a:xfrm>
          <a:prstGeom prst="rect">
            <a:avLst/>
          </a:prstGeom>
        </p:spPr>
        <p:txBody>
          <a:bodyPr/>
          <a:lstStyle>
            <a:lvl1pPr marL="228600" indent="-228600">
              <a:buClr>
                <a:srgbClr val="9E2986"/>
              </a:buClr>
              <a:buSzPct val="90000"/>
              <a:buFont typeface="Wingdings" panose="05000000000000000000" pitchFamily="2" charset="2"/>
              <a:buChar char=""/>
              <a:defRPr lang="en-GB" dirty="0"/>
            </a:lvl1pPr>
          </a:lstStyle>
          <a:p>
            <a:pPr lvl="0"/>
            <a:r>
              <a:rPr lang="en-GB"/>
              <a:t>Insert bullet point here</a:t>
            </a:r>
          </a:p>
        </p:txBody>
      </p:sp>
    </p:spTree>
    <p:extLst>
      <p:ext uri="{BB962C8B-B14F-4D97-AF65-F5344CB8AC3E}">
        <p14:creationId xmlns:p14="http://schemas.microsoft.com/office/powerpoint/2010/main" val="402025430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eetcard2_2 speakers">
    <p:spTree>
      <p:nvGrpSpPr>
        <p:cNvPr id="1" name=""/>
        <p:cNvGrpSpPr/>
        <p:nvPr/>
      </p:nvGrpSpPr>
      <p:grpSpPr>
        <a:xfrm>
          <a:off x="0" y="0"/>
          <a:ext cx="0" cy="0"/>
          <a:chOff x="0" y="0"/>
          <a:chExt cx="0" cy="0"/>
        </a:xfrm>
      </p:grpSpPr>
      <p:pic>
        <p:nvPicPr>
          <p:cNvPr id="22" name="Picture 17">
            <a:extLst>
              <a:ext uri="{FF2B5EF4-FFF2-40B4-BE49-F238E27FC236}">
                <a16:creationId xmlns:a16="http://schemas.microsoft.com/office/drawing/2014/main" id="{9E3FFD21-76AE-48DB-B238-A9FABB8C5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883745" y="791258"/>
            <a:ext cx="3194983" cy="4860002"/>
          </a:xfrm>
          <a:prstGeom prst="rect">
            <a:avLst/>
          </a:prstGeom>
          <a:ln>
            <a:noFill/>
          </a:ln>
        </p:spPr>
      </p:pic>
      <p:sp>
        <p:nvSpPr>
          <p:cNvPr id="57" name="Picture Placeholder 3">
            <a:extLst>
              <a:ext uri="{FF2B5EF4-FFF2-40B4-BE49-F238E27FC236}">
                <a16:creationId xmlns:a16="http://schemas.microsoft.com/office/drawing/2014/main" id="{D0BB7BA3-264C-40A4-A01A-E59C411C70F2}"/>
              </a:ext>
            </a:extLst>
          </p:cNvPr>
          <p:cNvSpPr>
            <a:spLocks noGrp="1"/>
          </p:cNvSpPr>
          <p:nvPr userDrawn="1">
            <p:ph type="pic" sz="quarter" idx="17" hasCustomPrompt="1"/>
          </p:nvPr>
        </p:nvSpPr>
        <p:spPr>
          <a:xfrm>
            <a:off x="7275871" y="3298379"/>
            <a:ext cx="1022555" cy="102255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
        <p:nvSpPr>
          <p:cNvPr id="59" name="Picture Placeholder 3">
            <a:extLst>
              <a:ext uri="{FF2B5EF4-FFF2-40B4-BE49-F238E27FC236}">
                <a16:creationId xmlns:a16="http://schemas.microsoft.com/office/drawing/2014/main" id="{62B78FCC-CF7D-4970-BA5A-CB4BE8643E40}"/>
              </a:ext>
            </a:extLst>
          </p:cNvPr>
          <p:cNvSpPr>
            <a:spLocks noGrp="1"/>
          </p:cNvSpPr>
          <p:nvPr userDrawn="1">
            <p:ph type="pic" sz="quarter" idx="19" hasCustomPrompt="1"/>
          </p:nvPr>
        </p:nvSpPr>
        <p:spPr>
          <a:xfrm>
            <a:off x="7275871" y="2125196"/>
            <a:ext cx="1022555" cy="102255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
        <p:nvSpPr>
          <p:cNvPr id="6" name="Espace réservé pour une image  55">
            <a:extLst>
              <a:ext uri="{FF2B5EF4-FFF2-40B4-BE49-F238E27FC236}">
                <a16:creationId xmlns:a16="http://schemas.microsoft.com/office/drawing/2014/main" id="{6A2A778D-9D8E-4831-8788-72F9BA704327}"/>
              </a:ext>
            </a:extLst>
          </p:cNvPr>
          <p:cNvSpPr>
            <a:spLocks noGrp="1"/>
          </p:cNvSpPr>
          <p:nvPr>
            <p:ph type="pic" sz="quarter" idx="20"/>
          </p:nvPr>
        </p:nvSpPr>
        <p:spPr>
          <a:xfrm>
            <a:off x="1085656" y="791258"/>
            <a:ext cx="9719999" cy="4944857"/>
          </a:xfrm>
        </p:spPr>
        <p:txBody>
          <a:bodyPr/>
          <a:lstStyle/>
          <a:p>
            <a:endParaRPr lang="fr-BE"/>
          </a:p>
        </p:txBody>
      </p:sp>
    </p:spTree>
    <p:extLst>
      <p:ext uri="{BB962C8B-B14F-4D97-AF65-F5344CB8AC3E}">
        <p14:creationId xmlns:p14="http://schemas.microsoft.com/office/powerpoint/2010/main" val="2055745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eetcard2_1 speaker">
    <p:spTree>
      <p:nvGrpSpPr>
        <p:cNvPr id="1" name=""/>
        <p:cNvGrpSpPr/>
        <p:nvPr/>
      </p:nvGrpSpPr>
      <p:grpSpPr>
        <a:xfrm>
          <a:off x="0" y="0"/>
          <a:ext cx="0" cy="0"/>
          <a:chOff x="0" y="0"/>
          <a:chExt cx="0" cy="0"/>
        </a:xfrm>
      </p:grpSpPr>
      <p:sp>
        <p:nvSpPr>
          <p:cNvPr id="5" name="Espace réservé pour une image  55">
            <a:extLst>
              <a:ext uri="{FF2B5EF4-FFF2-40B4-BE49-F238E27FC236}">
                <a16:creationId xmlns:a16="http://schemas.microsoft.com/office/drawing/2014/main" id="{769D9C26-8D84-4182-8067-3597D13275E2}"/>
              </a:ext>
            </a:extLst>
          </p:cNvPr>
          <p:cNvSpPr>
            <a:spLocks noGrp="1"/>
          </p:cNvSpPr>
          <p:nvPr>
            <p:ph type="pic" sz="quarter" idx="20"/>
          </p:nvPr>
        </p:nvSpPr>
        <p:spPr>
          <a:xfrm>
            <a:off x="1085656" y="791258"/>
            <a:ext cx="9719999" cy="4944857"/>
          </a:xfrm>
        </p:spPr>
        <p:txBody>
          <a:bodyPr/>
          <a:lstStyle/>
          <a:p>
            <a:endParaRPr lang="fr-BE"/>
          </a:p>
        </p:txBody>
      </p:sp>
      <p:sp>
        <p:nvSpPr>
          <p:cNvPr id="59" name="Picture Placeholder 3">
            <a:extLst>
              <a:ext uri="{FF2B5EF4-FFF2-40B4-BE49-F238E27FC236}">
                <a16:creationId xmlns:a16="http://schemas.microsoft.com/office/drawing/2014/main" id="{62B78FCC-CF7D-4970-BA5A-CB4BE8643E40}"/>
              </a:ext>
            </a:extLst>
          </p:cNvPr>
          <p:cNvSpPr>
            <a:spLocks noGrp="1"/>
          </p:cNvSpPr>
          <p:nvPr userDrawn="1">
            <p:ph type="pic" sz="quarter" idx="19" hasCustomPrompt="1"/>
          </p:nvPr>
        </p:nvSpPr>
        <p:spPr>
          <a:xfrm>
            <a:off x="5948514" y="2251585"/>
            <a:ext cx="1700982" cy="1700982"/>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Tree>
    <p:extLst>
      <p:ext uri="{BB962C8B-B14F-4D97-AF65-F5344CB8AC3E}">
        <p14:creationId xmlns:p14="http://schemas.microsoft.com/office/powerpoint/2010/main" val="4060122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eetcard template_webinar">
    <p:spTree>
      <p:nvGrpSpPr>
        <p:cNvPr id="1" name=""/>
        <p:cNvGrpSpPr/>
        <p:nvPr/>
      </p:nvGrpSpPr>
      <p:grpSpPr>
        <a:xfrm>
          <a:off x="0" y="0"/>
          <a:ext cx="0" cy="0"/>
          <a:chOff x="0" y="0"/>
          <a:chExt cx="0" cy="0"/>
        </a:xfrm>
      </p:grpSpPr>
      <p:sp>
        <p:nvSpPr>
          <p:cNvPr id="5" name="Espace réservé pour une image  55">
            <a:extLst>
              <a:ext uri="{FF2B5EF4-FFF2-40B4-BE49-F238E27FC236}">
                <a16:creationId xmlns:a16="http://schemas.microsoft.com/office/drawing/2014/main" id="{769D9C26-8D84-4182-8067-3597D13275E2}"/>
              </a:ext>
            </a:extLst>
          </p:cNvPr>
          <p:cNvSpPr>
            <a:spLocks noGrp="1"/>
          </p:cNvSpPr>
          <p:nvPr>
            <p:ph type="pic" sz="quarter" idx="20"/>
          </p:nvPr>
        </p:nvSpPr>
        <p:spPr>
          <a:xfrm>
            <a:off x="1085656" y="791258"/>
            <a:ext cx="9719999" cy="4944857"/>
          </a:xfrm>
        </p:spPr>
        <p:txBody>
          <a:bodyPr/>
          <a:lstStyle/>
          <a:p>
            <a:endParaRPr lang="fr-BE"/>
          </a:p>
        </p:txBody>
      </p:sp>
    </p:spTree>
    <p:extLst>
      <p:ext uri="{BB962C8B-B14F-4D97-AF65-F5344CB8AC3E}">
        <p14:creationId xmlns:p14="http://schemas.microsoft.com/office/powerpoint/2010/main" val="4000175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EC509-F7FA-494D-B441-52C5E89CE026}"/>
              </a:ext>
            </a:extLst>
          </p:cNvPr>
          <p:cNvSpPr>
            <a:spLocks noGrp="1"/>
          </p:cNvSpPr>
          <p:nvPr>
            <p:ph type="body" sz="quarter" idx="10" hasCustomPrompt="1"/>
          </p:nvPr>
        </p:nvSpPr>
        <p:spPr>
          <a:xfrm>
            <a:off x="953708" y="888558"/>
            <a:ext cx="8383475" cy="953505"/>
          </a:xfrm>
          <a:prstGeom prst="rect">
            <a:avLst/>
          </a:prstGeom>
        </p:spPr>
        <p:txBody>
          <a:bodyPr/>
          <a:lstStyle>
            <a:lvl1pPr marL="0" indent="0">
              <a:buNone/>
              <a:tabLst/>
              <a:defRPr sz="6000">
                <a:solidFill>
                  <a:schemeClr val="bg1"/>
                </a:solidFill>
                <a:latin typeface="Gravur-CondensedBold" panose="02000506020000020004" pitchFamily="2" charset="0"/>
              </a:defRPr>
            </a:lvl1pPr>
          </a:lstStyle>
          <a:p>
            <a:pPr lvl="0"/>
            <a:r>
              <a:rPr lang="en-GB"/>
              <a:t>Insert presentation title</a:t>
            </a:r>
            <a:endParaRPr lang="en-DE"/>
          </a:p>
        </p:txBody>
      </p:sp>
      <p:sp>
        <p:nvSpPr>
          <p:cNvPr id="4" name="Text Placeholder 2">
            <a:extLst>
              <a:ext uri="{FF2B5EF4-FFF2-40B4-BE49-F238E27FC236}">
                <a16:creationId xmlns:a16="http://schemas.microsoft.com/office/drawing/2014/main" id="{C74C8410-E136-F14C-9278-20F0C1146566}"/>
              </a:ext>
            </a:extLst>
          </p:cNvPr>
          <p:cNvSpPr>
            <a:spLocks noGrp="1"/>
          </p:cNvSpPr>
          <p:nvPr>
            <p:ph type="body" sz="quarter" idx="11" hasCustomPrompt="1"/>
          </p:nvPr>
        </p:nvSpPr>
        <p:spPr>
          <a:xfrm>
            <a:off x="953708" y="2315966"/>
            <a:ext cx="8383475" cy="953505"/>
          </a:xfrm>
          <a:prstGeom prst="rect">
            <a:avLst/>
          </a:prstGeom>
        </p:spPr>
        <p:txBody>
          <a:bodyPr/>
          <a:lstStyle>
            <a:lvl1pPr marL="0" indent="0">
              <a:buNone/>
              <a:tabLst/>
              <a:defRPr sz="3200" b="0">
                <a:solidFill>
                  <a:schemeClr val="bg1"/>
                </a:solidFill>
                <a:latin typeface="Gravur-Condensed" panose="02000506020000020004" pitchFamily="2" charset="0"/>
              </a:defRPr>
            </a:lvl1pPr>
          </a:lstStyle>
          <a:p>
            <a:pPr lvl="0"/>
            <a:r>
              <a:rPr lang="en-GB"/>
              <a:t>Insert presentation subtitle</a:t>
            </a:r>
            <a:endParaRPr lang="en-DE"/>
          </a:p>
        </p:txBody>
      </p:sp>
      <p:sp>
        <p:nvSpPr>
          <p:cNvPr id="5" name="Text Placeholder 17">
            <a:extLst>
              <a:ext uri="{FF2B5EF4-FFF2-40B4-BE49-F238E27FC236}">
                <a16:creationId xmlns:a16="http://schemas.microsoft.com/office/drawing/2014/main" id="{15FCC5A3-56E2-7A43-977A-8AD76618D048}"/>
              </a:ext>
            </a:extLst>
          </p:cNvPr>
          <p:cNvSpPr>
            <a:spLocks noGrp="1"/>
          </p:cNvSpPr>
          <p:nvPr>
            <p:ph type="body" sz="quarter" idx="12" hasCustomPrompt="1"/>
          </p:nvPr>
        </p:nvSpPr>
        <p:spPr>
          <a:xfrm>
            <a:off x="-792611" y="3873993"/>
            <a:ext cx="3492638" cy="587326"/>
          </a:xfrm>
          <a:prstGeom prst="roundRect">
            <a:avLst/>
          </a:prstGeom>
          <a:solidFill>
            <a:srgbClr val="25B1D1"/>
          </a:solidFill>
          <a:effectLst>
            <a:softEdge rad="0"/>
          </a:effectLst>
        </p:spPr>
        <p:txBody>
          <a:bodyPr rIns="360000" anchor="ctr" anchorCtr="0"/>
          <a:lstStyle>
            <a:lvl1pPr marL="0" indent="0" algn="r">
              <a:buNone/>
              <a:defRPr sz="2000">
                <a:solidFill>
                  <a:schemeClr val="bg1"/>
                </a:solidFill>
                <a:latin typeface="Gravur-CondensedBold" panose="02000506020000020004" pitchFamily="2" charset="0"/>
              </a:defRPr>
            </a:lvl1pPr>
          </a:lstStyle>
          <a:p>
            <a:pPr lvl="0"/>
            <a:r>
              <a:rPr lang="en-GB"/>
              <a:t>INSERT DATE</a:t>
            </a:r>
            <a:endParaRPr lang="en-DE"/>
          </a:p>
        </p:txBody>
      </p:sp>
      <p:sp>
        <p:nvSpPr>
          <p:cNvPr id="6" name="Text Placeholder 2">
            <a:extLst>
              <a:ext uri="{FF2B5EF4-FFF2-40B4-BE49-F238E27FC236}">
                <a16:creationId xmlns:a16="http://schemas.microsoft.com/office/drawing/2014/main" id="{BF947602-A4DF-EB46-921A-7BDFE7CBFFD3}"/>
              </a:ext>
            </a:extLst>
          </p:cNvPr>
          <p:cNvSpPr>
            <a:spLocks noGrp="1"/>
          </p:cNvSpPr>
          <p:nvPr>
            <p:ph type="body" sz="quarter" idx="13" hasCustomPrompt="1"/>
          </p:nvPr>
        </p:nvSpPr>
        <p:spPr>
          <a:xfrm>
            <a:off x="953708" y="5065841"/>
            <a:ext cx="8383475" cy="95350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800" b="0">
                <a:solidFill>
                  <a:schemeClr val="bg1"/>
                </a:solidFill>
                <a:latin typeface="Gravur-Condensed" panose="02000506020000020004" pitchFamily="2" charset="0"/>
              </a:defRPr>
            </a:lvl1pPr>
          </a:lstStyle>
          <a:p>
            <a:pPr lvl="0"/>
            <a:r>
              <a:rPr lang="en-GB"/>
              <a:t>Insert presenter name</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GB"/>
              <a:t>Insert presenter position</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GB"/>
              <a:t>Insert presenter contact details</a:t>
            </a:r>
          </a:p>
        </p:txBody>
      </p:sp>
    </p:spTree>
    <p:extLst>
      <p:ext uri="{BB962C8B-B14F-4D97-AF65-F5344CB8AC3E}">
        <p14:creationId xmlns:p14="http://schemas.microsoft.com/office/powerpoint/2010/main" val="403750936"/>
      </p:ext>
    </p:extLst>
  </p:cSld>
  <p:clrMapOvr>
    <a:masterClrMapping/>
  </p:clrMapOvr>
  <p:extLst>
    <p:ext uri="{DCECCB84-F9BA-43D5-87BE-67443E8EF086}">
      <p15:sldGuideLst xmlns:p15="http://schemas.microsoft.com/office/powerpoint/2012/main">
        <p15:guide id="2" pos="5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with partn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EC509-F7FA-494D-B441-52C5E89CE026}"/>
              </a:ext>
            </a:extLst>
          </p:cNvPr>
          <p:cNvSpPr>
            <a:spLocks noGrp="1"/>
          </p:cNvSpPr>
          <p:nvPr>
            <p:ph type="body" sz="quarter" idx="10" hasCustomPrompt="1"/>
          </p:nvPr>
        </p:nvSpPr>
        <p:spPr>
          <a:xfrm>
            <a:off x="953708" y="888558"/>
            <a:ext cx="8383475" cy="953505"/>
          </a:xfrm>
          <a:prstGeom prst="rect">
            <a:avLst/>
          </a:prstGeom>
        </p:spPr>
        <p:txBody>
          <a:bodyPr/>
          <a:lstStyle>
            <a:lvl1pPr marL="0" indent="0">
              <a:buNone/>
              <a:tabLst/>
              <a:defRPr sz="6000">
                <a:solidFill>
                  <a:schemeClr val="bg1"/>
                </a:solidFill>
                <a:latin typeface="Gravur-CondensedBold" panose="02000506020000020004" pitchFamily="2" charset="0"/>
              </a:defRPr>
            </a:lvl1pPr>
          </a:lstStyle>
          <a:p>
            <a:pPr lvl="0"/>
            <a:r>
              <a:rPr lang="en-GB"/>
              <a:t>Insert presentation title</a:t>
            </a:r>
            <a:endParaRPr lang="en-DE"/>
          </a:p>
        </p:txBody>
      </p:sp>
      <p:sp>
        <p:nvSpPr>
          <p:cNvPr id="4" name="Text Placeholder 2">
            <a:extLst>
              <a:ext uri="{FF2B5EF4-FFF2-40B4-BE49-F238E27FC236}">
                <a16:creationId xmlns:a16="http://schemas.microsoft.com/office/drawing/2014/main" id="{C74C8410-E136-F14C-9278-20F0C1146566}"/>
              </a:ext>
            </a:extLst>
          </p:cNvPr>
          <p:cNvSpPr>
            <a:spLocks noGrp="1"/>
          </p:cNvSpPr>
          <p:nvPr>
            <p:ph type="body" sz="quarter" idx="11" hasCustomPrompt="1"/>
          </p:nvPr>
        </p:nvSpPr>
        <p:spPr>
          <a:xfrm>
            <a:off x="953708" y="2315966"/>
            <a:ext cx="8383475" cy="953505"/>
          </a:xfrm>
          <a:prstGeom prst="rect">
            <a:avLst/>
          </a:prstGeom>
        </p:spPr>
        <p:txBody>
          <a:bodyPr/>
          <a:lstStyle>
            <a:lvl1pPr marL="0" indent="0">
              <a:buNone/>
              <a:tabLst/>
              <a:defRPr sz="3200" b="0">
                <a:solidFill>
                  <a:schemeClr val="bg1"/>
                </a:solidFill>
                <a:latin typeface="Gravur-Condensed" panose="02000506020000020004" pitchFamily="2" charset="0"/>
              </a:defRPr>
            </a:lvl1pPr>
          </a:lstStyle>
          <a:p>
            <a:pPr lvl="0"/>
            <a:r>
              <a:rPr lang="en-GB"/>
              <a:t>Insert presentation subtitle</a:t>
            </a:r>
            <a:endParaRPr lang="en-DE"/>
          </a:p>
        </p:txBody>
      </p:sp>
      <p:sp>
        <p:nvSpPr>
          <p:cNvPr id="5" name="Text Placeholder 17">
            <a:extLst>
              <a:ext uri="{FF2B5EF4-FFF2-40B4-BE49-F238E27FC236}">
                <a16:creationId xmlns:a16="http://schemas.microsoft.com/office/drawing/2014/main" id="{15FCC5A3-56E2-7A43-977A-8AD76618D048}"/>
              </a:ext>
            </a:extLst>
          </p:cNvPr>
          <p:cNvSpPr>
            <a:spLocks noGrp="1"/>
          </p:cNvSpPr>
          <p:nvPr>
            <p:ph type="body" sz="quarter" idx="12" hasCustomPrompt="1"/>
          </p:nvPr>
        </p:nvSpPr>
        <p:spPr>
          <a:xfrm>
            <a:off x="-792611" y="3873993"/>
            <a:ext cx="3492638" cy="587326"/>
          </a:xfrm>
          <a:prstGeom prst="roundRect">
            <a:avLst/>
          </a:prstGeom>
          <a:solidFill>
            <a:srgbClr val="25B1D1"/>
          </a:solidFill>
          <a:effectLst>
            <a:softEdge rad="0"/>
          </a:effectLst>
        </p:spPr>
        <p:txBody>
          <a:bodyPr rIns="360000" anchor="ctr" anchorCtr="0"/>
          <a:lstStyle>
            <a:lvl1pPr marL="0" indent="0" algn="r">
              <a:buNone/>
              <a:defRPr sz="2000">
                <a:solidFill>
                  <a:schemeClr val="bg1"/>
                </a:solidFill>
                <a:latin typeface="Gravur-CondensedBold" panose="02000506020000020004" pitchFamily="2" charset="0"/>
              </a:defRPr>
            </a:lvl1pPr>
          </a:lstStyle>
          <a:p>
            <a:pPr lvl="0"/>
            <a:r>
              <a:rPr lang="en-GB"/>
              <a:t>INSERT DATE</a:t>
            </a:r>
            <a:endParaRPr lang="en-DE"/>
          </a:p>
        </p:txBody>
      </p:sp>
      <p:sp>
        <p:nvSpPr>
          <p:cNvPr id="6" name="Text Placeholder 2">
            <a:extLst>
              <a:ext uri="{FF2B5EF4-FFF2-40B4-BE49-F238E27FC236}">
                <a16:creationId xmlns:a16="http://schemas.microsoft.com/office/drawing/2014/main" id="{BF947602-A4DF-EB46-921A-7BDFE7CBFFD3}"/>
              </a:ext>
            </a:extLst>
          </p:cNvPr>
          <p:cNvSpPr>
            <a:spLocks noGrp="1"/>
          </p:cNvSpPr>
          <p:nvPr>
            <p:ph type="body" sz="quarter" idx="13" hasCustomPrompt="1"/>
          </p:nvPr>
        </p:nvSpPr>
        <p:spPr>
          <a:xfrm>
            <a:off x="953708" y="5065841"/>
            <a:ext cx="8383475" cy="95350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800" b="0">
                <a:solidFill>
                  <a:schemeClr val="bg1"/>
                </a:solidFill>
                <a:latin typeface="Gravur-Condensed" panose="02000506020000020004" pitchFamily="2" charset="0"/>
              </a:defRPr>
            </a:lvl1pPr>
          </a:lstStyle>
          <a:p>
            <a:pPr lvl="0"/>
            <a:r>
              <a:rPr lang="en-GB"/>
              <a:t>Insert presenter name</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GB"/>
              <a:t>Insert presenter position</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GB"/>
              <a:t>Insert presenter contact details</a:t>
            </a:r>
          </a:p>
        </p:txBody>
      </p:sp>
      <p:sp>
        <p:nvSpPr>
          <p:cNvPr id="2" name="Rectangle 1">
            <a:extLst>
              <a:ext uri="{FF2B5EF4-FFF2-40B4-BE49-F238E27FC236}">
                <a16:creationId xmlns:a16="http://schemas.microsoft.com/office/drawing/2014/main" id="{FD2E3AC1-EFDC-4D4C-8F8D-C8474782C183}"/>
              </a:ext>
            </a:extLst>
          </p:cNvPr>
          <p:cNvSpPr/>
          <p:nvPr userDrawn="1"/>
        </p:nvSpPr>
        <p:spPr>
          <a:xfrm>
            <a:off x="10239375" y="5734050"/>
            <a:ext cx="1952625" cy="112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6838809"/>
      </p:ext>
    </p:extLst>
  </p:cSld>
  <p:clrMapOvr>
    <a:masterClrMapping/>
  </p:clrMapOvr>
  <p:extLst>
    <p:ext uri="{DCECCB84-F9BA-43D5-87BE-67443E8EF086}">
      <p15:sldGuideLst xmlns:p15="http://schemas.microsoft.com/office/powerpoint/2012/main">
        <p15:guide id="2" pos="59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with partn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D9649A-4F4E-4D0F-B8B9-7462A01D3C6A}"/>
              </a:ext>
            </a:extLst>
          </p:cNvPr>
          <p:cNvSpPr/>
          <p:nvPr userDrawn="1"/>
        </p:nvSpPr>
        <p:spPr>
          <a:xfrm>
            <a:off x="0" y="0"/>
            <a:ext cx="9477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 Placeholder 2">
            <a:extLst>
              <a:ext uri="{FF2B5EF4-FFF2-40B4-BE49-F238E27FC236}">
                <a16:creationId xmlns:a16="http://schemas.microsoft.com/office/drawing/2014/main" id="{1ACEC509-F7FA-494D-B441-52C5E89CE026}"/>
              </a:ext>
            </a:extLst>
          </p:cNvPr>
          <p:cNvSpPr>
            <a:spLocks noGrp="1"/>
          </p:cNvSpPr>
          <p:nvPr>
            <p:ph type="body" sz="quarter" idx="10" hasCustomPrompt="1"/>
          </p:nvPr>
        </p:nvSpPr>
        <p:spPr>
          <a:xfrm>
            <a:off x="1276350" y="888558"/>
            <a:ext cx="8060833" cy="953505"/>
          </a:xfrm>
          <a:prstGeom prst="rect">
            <a:avLst/>
          </a:prstGeom>
        </p:spPr>
        <p:txBody>
          <a:bodyPr/>
          <a:lstStyle>
            <a:lvl1pPr marL="0" indent="0">
              <a:buNone/>
              <a:tabLst/>
              <a:defRPr sz="6000">
                <a:solidFill>
                  <a:schemeClr val="bg1"/>
                </a:solidFill>
                <a:latin typeface="Gravur-CondensedBold" panose="02000506020000020004" pitchFamily="2" charset="0"/>
              </a:defRPr>
            </a:lvl1pPr>
          </a:lstStyle>
          <a:p>
            <a:pPr lvl="0"/>
            <a:r>
              <a:rPr lang="en-GB"/>
              <a:t>Insert presentation title</a:t>
            </a:r>
            <a:endParaRPr lang="en-DE"/>
          </a:p>
        </p:txBody>
      </p:sp>
      <p:sp>
        <p:nvSpPr>
          <p:cNvPr id="4" name="Text Placeholder 2">
            <a:extLst>
              <a:ext uri="{FF2B5EF4-FFF2-40B4-BE49-F238E27FC236}">
                <a16:creationId xmlns:a16="http://schemas.microsoft.com/office/drawing/2014/main" id="{C74C8410-E136-F14C-9278-20F0C1146566}"/>
              </a:ext>
            </a:extLst>
          </p:cNvPr>
          <p:cNvSpPr>
            <a:spLocks noGrp="1"/>
          </p:cNvSpPr>
          <p:nvPr>
            <p:ph type="body" sz="quarter" idx="11" hasCustomPrompt="1"/>
          </p:nvPr>
        </p:nvSpPr>
        <p:spPr>
          <a:xfrm>
            <a:off x="1276350" y="2315966"/>
            <a:ext cx="8060833" cy="953505"/>
          </a:xfrm>
          <a:prstGeom prst="rect">
            <a:avLst/>
          </a:prstGeom>
        </p:spPr>
        <p:txBody>
          <a:bodyPr/>
          <a:lstStyle>
            <a:lvl1pPr marL="0" indent="0">
              <a:buNone/>
              <a:tabLst/>
              <a:defRPr sz="3200" b="0">
                <a:solidFill>
                  <a:schemeClr val="bg1"/>
                </a:solidFill>
                <a:latin typeface="Gravur-Condensed" panose="02000506020000020004" pitchFamily="2" charset="0"/>
              </a:defRPr>
            </a:lvl1pPr>
          </a:lstStyle>
          <a:p>
            <a:pPr lvl="0"/>
            <a:r>
              <a:rPr lang="en-GB"/>
              <a:t>Insert presentation subtitle</a:t>
            </a:r>
            <a:endParaRPr lang="en-DE"/>
          </a:p>
        </p:txBody>
      </p:sp>
      <p:sp>
        <p:nvSpPr>
          <p:cNvPr id="5" name="Text Placeholder 17">
            <a:extLst>
              <a:ext uri="{FF2B5EF4-FFF2-40B4-BE49-F238E27FC236}">
                <a16:creationId xmlns:a16="http://schemas.microsoft.com/office/drawing/2014/main" id="{15FCC5A3-56E2-7A43-977A-8AD76618D048}"/>
              </a:ext>
            </a:extLst>
          </p:cNvPr>
          <p:cNvSpPr>
            <a:spLocks noGrp="1"/>
          </p:cNvSpPr>
          <p:nvPr>
            <p:ph type="body" sz="quarter" idx="12" hasCustomPrompt="1"/>
          </p:nvPr>
        </p:nvSpPr>
        <p:spPr>
          <a:xfrm>
            <a:off x="-792611" y="3873993"/>
            <a:ext cx="3492638" cy="587326"/>
          </a:xfrm>
          <a:prstGeom prst="roundRect">
            <a:avLst/>
          </a:prstGeom>
          <a:solidFill>
            <a:srgbClr val="25B1D1"/>
          </a:solidFill>
          <a:effectLst>
            <a:softEdge rad="0"/>
          </a:effectLst>
        </p:spPr>
        <p:txBody>
          <a:bodyPr rIns="360000" anchor="ctr" anchorCtr="0"/>
          <a:lstStyle>
            <a:lvl1pPr marL="0" indent="0" algn="r">
              <a:buNone/>
              <a:defRPr sz="2000">
                <a:solidFill>
                  <a:schemeClr val="bg1"/>
                </a:solidFill>
                <a:latin typeface="Gravur-CondensedBold" panose="02000506020000020004" pitchFamily="2" charset="0"/>
              </a:defRPr>
            </a:lvl1pPr>
          </a:lstStyle>
          <a:p>
            <a:pPr lvl="0"/>
            <a:r>
              <a:rPr lang="en-GB"/>
              <a:t>INSERT DATE</a:t>
            </a:r>
            <a:endParaRPr lang="en-DE"/>
          </a:p>
        </p:txBody>
      </p:sp>
      <p:sp>
        <p:nvSpPr>
          <p:cNvPr id="6" name="Text Placeholder 2">
            <a:extLst>
              <a:ext uri="{FF2B5EF4-FFF2-40B4-BE49-F238E27FC236}">
                <a16:creationId xmlns:a16="http://schemas.microsoft.com/office/drawing/2014/main" id="{BF947602-A4DF-EB46-921A-7BDFE7CBFFD3}"/>
              </a:ext>
            </a:extLst>
          </p:cNvPr>
          <p:cNvSpPr>
            <a:spLocks noGrp="1"/>
          </p:cNvSpPr>
          <p:nvPr>
            <p:ph type="body" sz="quarter" idx="13" hasCustomPrompt="1"/>
          </p:nvPr>
        </p:nvSpPr>
        <p:spPr>
          <a:xfrm>
            <a:off x="1276350" y="5065841"/>
            <a:ext cx="8060833" cy="95350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800" b="0">
                <a:solidFill>
                  <a:schemeClr val="bg1"/>
                </a:solidFill>
                <a:latin typeface="Gravur-Condensed" panose="02000506020000020004" pitchFamily="2" charset="0"/>
              </a:defRPr>
            </a:lvl1pPr>
          </a:lstStyle>
          <a:p>
            <a:pPr lvl="0"/>
            <a:r>
              <a:rPr lang="en-GB"/>
              <a:t>Insert presenter name</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GB"/>
              <a:t>Insert presenter position</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GB"/>
              <a:t>Insert presenter contact details</a:t>
            </a:r>
          </a:p>
        </p:txBody>
      </p:sp>
    </p:spTree>
    <p:extLst>
      <p:ext uri="{BB962C8B-B14F-4D97-AF65-F5344CB8AC3E}">
        <p14:creationId xmlns:p14="http://schemas.microsoft.com/office/powerpoint/2010/main" val="3746963621"/>
      </p:ext>
    </p:extLst>
  </p:cSld>
  <p:clrMapOvr>
    <a:masterClrMapping/>
  </p:clrMapOvr>
  <p:extLst>
    <p:ext uri="{DCECCB84-F9BA-43D5-87BE-67443E8EF086}">
      <p15:sldGuideLst xmlns:p15="http://schemas.microsoft.com/office/powerpoint/2012/main">
        <p15:guide id="2" pos="59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cover_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EC509-F7FA-494D-B441-52C5E89CE026}"/>
              </a:ext>
            </a:extLst>
          </p:cNvPr>
          <p:cNvSpPr>
            <a:spLocks noGrp="1"/>
          </p:cNvSpPr>
          <p:nvPr>
            <p:ph type="body" sz="quarter" idx="10" hasCustomPrompt="1"/>
          </p:nvPr>
        </p:nvSpPr>
        <p:spPr>
          <a:xfrm>
            <a:off x="1347408" y="1611551"/>
            <a:ext cx="7635121" cy="587327"/>
          </a:xfrm>
          <a:prstGeom prst="rect">
            <a:avLst/>
          </a:prstGeom>
        </p:spPr>
        <p:txBody>
          <a:bodyPr/>
          <a:lstStyle>
            <a:lvl1pPr marL="0" indent="0">
              <a:spcBef>
                <a:spcPts val="600"/>
              </a:spcBef>
              <a:buNone/>
              <a:tabLst/>
              <a:defRPr sz="3600">
                <a:solidFill>
                  <a:schemeClr val="bg1"/>
                </a:solidFill>
                <a:latin typeface="Gravur-CondensedBold" panose="02000506020000020004" pitchFamily="2" charset="0"/>
              </a:defRPr>
            </a:lvl1pPr>
          </a:lstStyle>
          <a:p>
            <a:pPr lvl="0"/>
            <a:r>
              <a:rPr lang="en-GB"/>
              <a:t>Insert section name</a:t>
            </a:r>
            <a:endParaRPr lang="en-DE"/>
          </a:p>
        </p:txBody>
      </p:sp>
      <p:sp>
        <p:nvSpPr>
          <p:cNvPr id="4" name="Text Placeholder 2">
            <a:extLst>
              <a:ext uri="{FF2B5EF4-FFF2-40B4-BE49-F238E27FC236}">
                <a16:creationId xmlns:a16="http://schemas.microsoft.com/office/drawing/2014/main" id="{C74C8410-E136-F14C-9278-20F0C1146566}"/>
              </a:ext>
            </a:extLst>
          </p:cNvPr>
          <p:cNvSpPr>
            <a:spLocks noGrp="1"/>
          </p:cNvSpPr>
          <p:nvPr>
            <p:ph type="body" sz="quarter" idx="11" hasCustomPrompt="1"/>
          </p:nvPr>
        </p:nvSpPr>
        <p:spPr>
          <a:xfrm>
            <a:off x="1347408" y="2401976"/>
            <a:ext cx="7635121" cy="393478"/>
          </a:xfrm>
          <a:prstGeom prst="rect">
            <a:avLst/>
          </a:prstGeom>
        </p:spPr>
        <p:txBody>
          <a:bodyPr/>
          <a:lstStyle>
            <a:lvl1pPr marL="0" indent="0">
              <a:spcBef>
                <a:spcPts val="600"/>
              </a:spcBef>
              <a:buNone/>
              <a:tabLst/>
              <a:defRPr sz="2400" b="0">
                <a:solidFill>
                  <a:schemeClr val="bg1"/>
                </a:solidFill>
                <a:latin typeface="Gravur-Condensed" panose="02000506020000020004" pitchFamily="2" charset="0"/>
              </a:defRPr>
            </a:lvl1pPr>
          </a:lstStyle>
          <a:p>
            <a:pPr lvl="0"/>
            <a:r>
              <a:rPr lang="en-GB"/>
              <a:t>Insert section subtitle</a:t>
            </a:r>
            <a:endParaRPr lang="en-DE"/>
          </a:p>
        </p:txBody>
      </p:sp>
      <p:sp>
        <p:nvSpPr>
          <p:cNvPr id="5" name="Text Placeholder 17">
            <a:extLst>
              <a:ext uri="{FF2B5EF4-FFF2-40B4-BE49-F238E27FC236}">
                <a16:creationId xmlns:a16="http://schemas.microsoft.com/office/drawing/2014/main" id="{15FCC5A3-56E2-7A43-977A-8AD76618D048}"/>
              </a:ext>
            </a:extLst>
          </p:cNvPr>
          <p:cNvSpPr>
            <a:spLocks noGrp="1"/>
          </p:cNvSpPr>
          <p:nvPr>
            <p:ph type="body" sz="quarter" idx="12" hasCustomPrompt="1"/>
          </p:nvPr>
        </p:nvSpPr>
        <p:spPr>
          <a:xfrm>
            <a:off x="-2430911" y="1611551"/>
            <a:ext cx="3492638" cy="587326"/>
          </a:xfrm>
          <a:prstGeom prst="roundRect">
            <a:avLst/>
          </a:prstGeom>
          <a:solidFill>
            <a:srgbClr val="25B1D1"/>
          </a:solidFill>
          <a:effectLst>
            <a:softEdge rad="0"/>
          </a:effectLst>
        </p:spPr>
        <p:txBody>
          <a:bodyPr rIns="360000" anchor="ctr" anchorCtr="0"/>
          <a:lstStyle>
            <a:lvl1pPr marL="0" indent="0" algn="r">
              <a:spcBef>
                <a:spcPts val="600"/>
              </a:spcBef>
              <a:buNone/>
              <a:defRPr sz="2000">
                <a:solidFill>
                  <a:schemeClr val="bg1"/>
                </a:solidFill>
                <a:latin typeface="Gravur-CondensedBold" panose="02000506020000020004" pitchFamily="2" charset="0"/>
              </a:defRPr>
            </a:lvl1pPr>
          </a:lstStyle>
          <a:p>
            <a:pPr lvl="0"/>
            <a:r>
              <a:rPr lang="en-GB"/>
              <a:t>Nº</a:t>
            </a:r>
            <a:endParaRPr lang="en-DE"/>
          </a:p>
        </p:txBody>
      </p:sp>
      <p:sp>
        <p:nvSpPr>
          <p:cNvPr id="11" name="Text Placeholder 17">
            <a:extLst>
              <a:ext uri="{FF2B5EF4-FFF2-40B4-BE49-F238E27FC236}">
                <a16:creationId xmlns:a16="http://schemas.microsoft.com/office/drawing/2014/main" id="{C2A10C76-042C-C640-A0C1-6098F6EE4221}"/>
              </a:ext>
            </a:extLst>
          </p:cNvPr>
          <p:cNvSpPr>
            <a:spLocks noGrp="1"/>
          </p:cNvSpPr>
          <p:nvPr>
            <p:ph type="body" sz="quarter" idx="13" hasCustomPrompt="1"/>
          </p:nvPr>
        </p:nvSpPr>
        <p:spPr>
          <a:xfrm>
            <a:off x="1347408" y="3862525"/>
            <a:ext cx="3079449" cy="587326"/>
          </a:xfrm>
          <a:prstGeom prst="roundRect">
            <a:avLst/>
          </a:prstGeom>
          <a:noFill/>
          <a:ln>
            <a:solidFill>
              <a:schemeClr val="bg1"/>
            </a:solidFill>
          </a:ln>
          <a:effectLst>
            <a:softEdge rad="0"/>
          </a:effectLst>
        </p:spPr>
        <p:txBody>
          <a:bodyPr rIns="360000" anchor="ctr" anchorCtr="0"/>
          <a:lstStyle>
            <a:lvl1pPr marL="0" indent="0" algn="ctr">
              <a:spcBef>
                <a:spcPts val="600"/>
              </a:spcBef>
              <a:buNone/>
              <a:tabLst/>
              <a:defRPr sz="2000">
                <a:solidFill>
                  <a:schemeClr val="bg1"/>
                </a:solidFill>
                <a:latin typeface="Gravur-Condensed" panose="02000506020000020004" pitchFamily="2" charset="0"/>
              </a:defRPr>
            </a:lvl1pPr>
          </a:lstStyle>
          <a:p>
            <a:pPr lvl="0"/>
            <a:r>
              <a:rPr lang="en-GB"/>
              <a:t>Sub-section</a:t>
            </a:r>
            <a:endParaRPr lang="en-DE"/>
          </a:p>
        </p:txBody>
      </p:sp>
      <p:sp>
        <p:nvSpPr>
          <p:cNvPr id="12" name="Text Placeholder 17">
            <a:extLst>
              <a:ext uri="{FF2B5EF4-FFF2-40B4-BE49-F238E27FC236}">
                <a16:creationId xmlns:a16="http://schemas.microsoft.com/office/drawing/2014/main" id="{CB91D9FF-6FBB-534E-A404-0B9B459DA422}"/>
              </a:ext>
            </a:extLst>
          </p:cNvPr>
          <p:cNvSpPr>
            <a:spLocks noGrp="1"/>
          </p:cNvSpPr>
          <p:nvPr>
            <p:ph type="body" sz="quarter" idx="14" hasCustomPrompt="1"/>
          </p:nvPr>
        </p:nvSpPr>
        <p:spPr>
          <a:xfrm>
            <a:off x="1347407" y="4632210"/>
            <a:ext cx="3079449" cy="587326"/>
          </a:xfrm>
          <a:prstGeom prst="roundRect">
            <a:avLst/>
          </a:prstGeom>
          <a:noFill/>
          <a:ln>
            <a:solidFill>
              <a:schemeClr val="bg1"/>
            </a:solidFill>
          </a:ln>
          <a:effectLst>
            <a:softEdge rad="0"/>
          </a:effectLst>
        </p:spPr>
        <p:txBody>
          <a:bodyPr rIns="360000" anchor="ctr" anchorCtr="0"/>
          <a:lstStyle>
            <a:lvl1pPr marL="0" indent="0" algn="ctr">
              <a:spcBef>
                <a:spcPts val="600"/>
              </a:spcBef>
              <a:buNone/>
              <a:tabLst/>
              <a:defRPr sz="2000">
                <a:solidFill>
                  <a:schemeClr val="bg1"/>
                </a:solidFill>
                <a:latin typeface="Gravur-Condensed" panose="02000506020000020004" pitchFamily="2" charset="0"/>
              </a:defRPr>
            </a:lvl1pPr>
          </a:lstStyle>
          <a:p>
            <a:pPr lvl="0"/>
            <a:r>
              <a:rPr lang="en-GB"/>
              <a:t>Sub-section</a:t>
            </a:r>
            <a:endParaRPr lang="en-DE"/>
          </a:p>
        </p:txBody>
      </p:sp>
      <p:sp>
        <p:nvSpPr>
          <p:cNvPr id="13" name="Text Placeholder 17">
            <a:extLst>
              <a:ext uri="{FF2B5EF4-FFF2-40B4-BE49-F238E27FC236}">
                <a16:creationId xmlns:a16="http://schemas.microsoft.com/office/drawing/2014/main" id="{1D59FA2F-B203-FE41-BA46-DB787E82FAB1}"/>
              </a:ext>
            </a:extLst>
          </p:cNvPr>
          <p:cNvSpPr>
            <a:spLocks noGrp="1"/>
          </p:cNvSpPr>
          <p:nvPr>
            <p:ph type="body" sz="quarter" idx="15" hasCustomPrompt="1"/>
          </p:nvPr>
        </p:nvSpPr>
        <p:spPr>
          <a:xfrm>
            <a:off x="1347406" y="5401895"/>
            <a:ext cx="3079449" cy="587326"/>
          </a:xfrm>
          <a:prstGeom prst="roundRect">
            <a:avLst/>
          </a:prstGeom>
          <a:noFill/>
          <a:ln>
            <a:solidFill>
              <a:schemeClr val="bg1"/>
            </a:solidFill>
          </a:ln>
          <a:effectLst>
            <a:softEdge rad="0"/>
          </a:effectLst>
        </p:spPr>
        <p:txBody>
          <a:bodyPr rIns="360000" anchor="ctr" anchorCtr="0"/>
          <a:lstStyle>
            <a:lvl1pPr marL="0" indent="0" algn="ctr">
              <a:spcBef>
                <a:spcPts val="600"/>
              </a:spcBef>
              <a:buNone/>
              <a:tabLst/>
              <a:defRPr sz="2000">
                <a:solidFill>
                  <a:schemeClr val="bg1"/>
                </a:solidFill>
                <a:latin typeface="Gravur-Condensed" panose="02000506020000020004" pitchFamily="2" charset="0"/>
              </a:defRPr>
            </a:lvl1pPr>
          </a:lstStyle>
          <a:p>
            <a:pPr lvl="0"/>
            <a:r>
              <a:rPr lang="en-GB"/>
              <a:t>Sub-section</a:t>
            </a:r>
            <a:endParaRPr lang="en-DE"/>
          </a:p>
        </p:txBody>
      </p:sp>
    </p:spTree>
    <p:extLst>
      <p:ext uri="{BB962C8B-B14F-4D97-AF65-F5344CB8AC3E}">
        <p14:creationId xmlns:p14="http://schemas.microsoft.com/office/powerpoint/2010/main" val="40790554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84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cover_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EC509-F7FA-494D-B441-52C5E89CE026}"/>
              </a:ext>
            </a:extLst>
          </p:cNvPr>
          <p:cNvSpPr>
            <a:spLocks noGrp="1"/>
          </p:cNvSpPr>
          <p:nvPr>
            <p:ph type="body" sz="quarter" idx="10" hasCustomPrompt="1"/>
          </p:nvPr>
        </p:nvSpPr>
        <p:spPr>
          <a:xfrm>
            <a:off x="1347408" y="871918"/>
            <a:ext cx="7635121" cy="587327"/>
          </a:xfrm>
          <a:prstGeom prst="rect">
            <a:avLst/>
          </a:prstGeom>
        </p:spPr>
        <p:txBody>
          <a:bodyPr/>
          <a:lstStyle>
            <a:lvl1pPr marL="0" indent="0">
              <a:spcBef>
                <a:spcPts val="600"/>
              </a:spcBef>
              <a:buNone/>
              <a:tabLst/>
              <a:defRPr sz="3600">
                <a:solidFill>
                  <a:schemeClr val="bg1"/>
                </a:solidFill>
                <a:latin typeface="Gravur-CondensedBold" panose="02000506020000020004" pitchFamily="2" charset="0"/>
              </a:defRPr>
            </a:lvl1pPr>
          </a:lstStyle>
          <a:p>
            <a:pPr lvl="0"/>
            <a:r>
              <a:rPr lang="en-GB"/>
              <a:t>Insert section name</a:t>
            </a:r>
            <a:endParaRPr lang="en-DE"/>
          </a:p>
        </p:txBody>
      </p:sp>
      <p:sp>
        <p:nvSpPr>
          <p:cNvPr id="4" name="Text Placeholder 2">
            <a:extLst>
              <a:ext uri="{FF2B5EF4-FFF2-40B4-BE49-F238E27FC236}">
                <a16:creationId xmlns:a16="http://schemas.microsoft.com/office/drawing/2014/main" id="{C74C8410-E136-F14C-9278-20F0C1146566}"/>
              </a:ext>
            </a:extLst>
          </p:cNvPr>
          <p:cNvSpPr>
            <a:spLocks noGrp="1"/>
          </p:cNvSpPr>
          <p:nvPr>
            <p:ph type="body" sz="quarter" idx="11" hasCustomPrompt="1"/>
          </p:nvPr>
        </p:nvSpPr>
        <p:spPr>
          <a:xfrm>
            <a:off x="1347408" y="1662343"/>
            <a:ext cx="7635121" cy="393478"/>
          </a:xfrm>
          <a:prstGeom prst="rect">
            <a:avLst/>
          </a:prstGeom>
        </p:spPr>
        <p:txBody>
          <a:bodyPr/>
          <a:lstStyle>
            <a:lvl1pPr marL="0" indent="0">
              <a:spcBef>
                <a:spcPts val="600"/>
              </a:spcBef>
              <a:buNone/>
              <a:tabLst/>
              <a:defRPr sz="2400" b="0">
                <a:solidFill>
                  <a:schemeClr val="bg1"/>
                </a:solidFill>
                <a:latin typeface="Gravur-Condensed" panose="02000506020000020004" pitchFamily="2" charset="0"/>
              </a:defRPr>
            </a:lvl1pPr>
          </a:lstStyle>
          <a:p>
            <a:pPr lvl="0"/>
            <a:r>
              <a:rPr lang="en-GB"/>
              <a:t>Insert section subtitle</a:t>
            </a:r>
            <a:endParaRPr lang="en-DE"/>
          </a:p>
        </p:txBody>
      </p:sp>
      <p:sp>
        <p:nvSpPr>
          <p:cNvPr id="5" name="Text Placeholder 17">
            <a:extLst>
              <a:ext uri="{FF2B5EF4-FFF2-40B4-BE49-F238E27FC236}">
                <a16:creationId xmlns:a16="http://schemas.microsoft.com/office/drawing/2014/main" id="{15FCC5A3-56E2-7A43-977A-8AD76618D048}"/>
              </a:ext>
            </a:extLst>
          </p:cNvPr>
          <p:cNvSpPr>
            <a:spLocks noGrp="1"/>
          </p:cNvSpPr>
          <p:nvPr>
            <p:ph type="body" sz="quarter" idx="12" hasCustomPrompt="1"/>
          </p:nvPr>
        </p:nvSpPr>
        <p:spPr>
          <a:xfrm>
            <a:off x="-2430911" y="871918"/>
            <a:ext cx="3492638" cy="587326"/>
          </a:xfrm>
          <a:prstGeom prst="roundRect">
            <a:avLst/>
          </a:prstGeom>
          <a:solidFill>
            <a:srgbClr val="25B1D1"/>
          </a:solidFill>
          <a:effectLst>
            <a:softEdge rad="0"/>
          </a:effectLst>
        </p:spPr>
        <p:txBody>
          <a:bodyPr rIns="360000" anchor="ctr" anchorCtr="0"/>
          <a:lstStyle>
            <a:lvl1pPr marL="0" indent="0" algn="r">
              <a:spcBef>
                <a:spcPts val="600"/>
              </a:spcBef>
              <a:buNone/>
              <a:defRPr sz="2000">
                <a:solidFill>
                  <a:schemeClr val="bg1"/>
                </a:solidFill>
                <a:latin typeface="Gravur-CondensedBold" panose="02000506020000020004" pitchFamily="2" charset="0"/>
              </a:defRPr>
            </a:lvl1pPr>
          </a:lstStyle>
          <a:p>
            <a:pPr lvl="0"/>
            <a:r>
              <a:rPr lang="en-GB"/>
              <a:t>Nº</a:t>
            </a:r>
            <a:endParaRPr lang="en-DE"/>
          </a:p>
        </p:txBody>
      </p:sp>
      <p:sp>
        <p:nvSpPr>
          <p:cNvPr id="11" name="Text Placeholder 17">
            <a:extLst>
              <a:ext uri="{FF2B5EF4-FFF2-40B4-BE49-F238E27FC236}">
                <a16:creationId xmlns:a16="http://schemas.microsoft.com/office/drawing/2014/main" id="{C2A10C76-042C-C640-A0C1-6098F6EE4221}"/>
              </a:ext>
            </a:extLst>
          </p:cNvPr>
          <p:cNvSpPr>
            <a:spLocks noGrp="1"/>
          </p:cNvSpPr>
          <p:nvPr>
            <p:ph type="body" sz="quarter" idx="13" hasCustomPrompt="1"/>
          </p:nvPr>
        </p:nvSpPr>
        <p:spPr>
          <a:xfrm>
            <a:off x="1347408" y="2411692"/>
            <a:ext cx="3079449" cy="587326"/>
          </a:xfrm>
          <a:prstGeom prst="roundRect">
            <a:avLst/>
          </a:prstGeom>
          <a:noFill/>
          <a:ln>
            <a:solidFill>
              <a:schemeClr val="bg1"/>
            </a:solidFill>
          </a:ln>
          <a:effectLst>
            <a:softEdge rad="0"/>
          </a:effectLst>
        </p:spPr>
        <p:txBody>
          <a:bodyPr rIns="360000" anchor="ctr" anchorCtr="0"/>
          <a:lstStyle>
            <a:lvl1pPr marL="0" indent="0" algn="ctr">
              <a:spcBef>
                <a:spcPts val="600"/>
              </a:spcBef>
              <a:buNone/>
              <a:tabLst/>
              <a:defRPr sz="2000">
                <a:solidFill>
                  <a:schemeClr val="bg1"/>
                </a:solidFill>
                <a:latin typeface="Gravur-Condensed" panose="02000506020000020004" pitchFamily="2" charset="0"/>
              </a:defRPr>
            </a:lvl1pPr>
          </a:lstStyle>
          <a:p>
            <a:pPr lvl="0"/>
            <a:r>
              <a:rPr lang="en-GB"/>
              <a:t>Sub-section</a:t>
            </a:r>
            <a:endParaRPr lang="en-DE"/>
          </a:p>
        </p:txBody>
      </p:sp>
      <p:sp>
        <p:nvSpPr>
          <p:cNvPr id="12" name="Text Placeholder 17">
            <a:extLst>
              <a:ext uri="{FF2B5EF4-FFF2-40B4-BE49-F238E27FC236}">
                <a16:creationId xmlns:a16="http://schemas.microsoft.com/office/drawing/2014/main" id="{CB91D9FF-6FBB-534E-A404-0B9B459DA422}"/>
              </a:ext>
            </a:extLst>
          </p:cNvPr>
          <p:cNvSpPr>
            <a:spLocks noGrp="1"/>
          </p:cNvSpPr>
          <p:nvPr>
            <p:ph type="body" sz="quarter" idx="14" hasCustomPrompt="1"/>
          </p:nvPr>
        </p:nvSpPr>
        <p:spPr>
          <a:xfrm>
            <a:off x="1347407" y="3181377"/>
            <a:ext cx="3079449" cy="587326"/>
          </a:xfrm>
          <a:prstGeom prst="roundRect">
            <a:avLst/>
          </a:prstGeom>
          <a:noFill/>
          <a:ln>
            <a:solidFill>
              <a:schemeClr val="bg1"/>
            </a:solidFill>
          </a:ln>
          <a:effectLst>
            <a:softEdge rad="0"/>
          </a:effectLst>
        </p:spPr>
        <p:txBody>
          <a:bodyPr rIns="360000" anchor="ctr" anchorCtr="0"/>
          <a:lstStyle>
            <a:lvl1pPr marL="0" indent="0" algn="ctr">
              <a:spcBef>
                <a:spcPts val="600"/>
              </a:spcBef>
              <a:buNone/>
              <a:tabLst/>
              <a:defRPr sz="2000">
                <a:solidFill>
                  <a:schemeClr val="bg1"/>
                </a:solidFill>
                <a:latin typeface="Gravur-Condensed" panose="02000506020000020004" pitchFamily="2" charset="0"/>
              </a:defRPr>
            </a:lvl1pPr>
          </a:lstStyle>
          <a:p>
            <a:pPr lvl="0"/>
            <a:r>
              <a:rPr lang="en-GB"/>
              <a:t>Sub-section</a:t>
            </a:r>
            <a:endParaRPr lang="en-DE"/>
          </a:p>
        </p:txBody>
      </p:sp>
      <p:sp>
        <p:nvSpPr>
          <p:cNvPr id="13" name="Text Placeholder 17">
            <a:extLst>
              <a:ext uri="{FF2B5EF4-FFF2-40B4-BE49-F238E27FC236}">
                <a16:creationId xmlns:a16="http://schemas.microsoft.com/office/drawing/2014/main" id="{1D59FA2F-B203-FE41-BA46-DB787E82FAB1}"/>
              </a:ext>
            </a:extLst>
          </p:cNvPr>
          <p:cNvSpPr>
            <a:spLocks noGrp="1"/>
          </p:cNvSpPr>
          <p:nvPr>
            <p:ph type="body" sz="quarter" idx="15" hasCustomPrompt="1"/>
          </p:nvPr>
        </p:nvSpPr>
        <p:spPr>
          <a:xfrm>
            <a:off x="1347406" y="3951062"/>
            <a:ext cx="3079449" cy="587326"/>
          </a:xfrm>
          <a:prstGeom prst="roundRect">
            <a:avLst/>
          </a:prstGeom>
          <a:noFill/>
          <a:ln>
            <a:solidFill>
              <a:schemeClr val="bg1"/>
            </a:solidFill>
          </a:ln>
          <a:effectLst>
            <a:softEdge rad="0"/>
          </a:effectLst>
        </p:spPr>
        <p:txBody>
          <a:bodyPr rIns="360000" anchor="ctr" anchorCtr="0"/>
          <a:lstStyle>
            <a:lvl1pPr marL="0" indent="0" algn="ctr">
              <a:spcBef>
                <a:spcPts val="600"/>
              </a:spcBef>
              <a:buNone/>
              <a:tabLst/>
              <a:defRPr sz="2000">
                <a:solidFill>
                  <a:schemeClr val="bg1"/>
                </a:solidFill>
                <a:latin typeface="Gravur-Condensed" panose="02000506020000020004" pitchFamily="2" charset="0"/>
              </a:defRPr>
            </a:lvl1pPr>
          </a:lstStyle>
          <a:p>
            <a:pPr lvl="0"/>
            <a:r>
              <a:rPr lang="en-GB"/>
              <a:t>Sub-section</a:t>
            </a:r>
            <a:endParaRPr lang="en-DE"/>
          </a:p>
        </p:txBody>
      </p:sp>
      <p:sp>
        <p:nvSpPr>
          <p:cNvPr id="8" name="Text Placeholder 17">
            <a:extLst>
              <a:ext uri="{FF2B5EF4-FFF2-40B4-BE49-F238E27FC236}">
                <a16:creationId xmlns:a16="http://schemas.microsoft.com/office/drawing/2014/main" id="{EF587F54-CC9E-4A45-BC0A-05B3CEDBB5EE}"/>
              </a:ext>
            </a:extLst>
          </p:cNvPr>
          <p:cNvSpPr>
            <a:spLocks noGrp="1"/>
          </p:cNvSpPr>
          <p:nvPr>
            <p:ph type="body" sz="quarter" idx="16" hasCustomPrompt="1"/>
          </p:nvPr>
        </p:nvSpPr>
        <p:spPr>
          <a:xfrm>
            <a:off x="1347408" y="4720747"/>
            <a:ext cx="3079449" cy="587326"/>
          </a:xfrm>
          <a:prstGeom prst="roundRect">
            <a:avLst/>
          </a:prstGeom>
          <a:noFill/>
          <a:ln>
            <a:solidFill>
              <a:schemeClr val="bg1"/>
            </a:solidFill>
          </a:ln>
          <a:effectLst>
            <a:softEdge rad="0"/>
          </a:effectLst>
        </p:spPr>
        <p:txBody>
          <a:bodyPr rIns="360000" anchor="ctr" anchorCtr="0"/>
          <a:lstStyle>
            <a:lvl1pPr marL="0" indent="0" algn="ctr">
              <a:spcBef>
                <a:spcPts val="600"/>
              </a:spcBef>
              <a:buNone/>
              <a:tabLst/>
              <a:defRPr sz="2000">
                <a:solidFill>
                  <a:schemeClr val="bg1"/>
                </a:solidFill>
                <a:latin typeface="Gravur-Condensed" panose="02000506020000020004" pitchFamily="2" charset="0"/>
              </a:defRPr>
            </a:lvl1pPr>
          </a:lstStyle>
          <a:p>
            <a:pPr lvl="0"/>
            <a:r>
              <a:rPr lang="en-GB"/>
              <a:t>Sub-section</a:t>
            </a:r>
            <a:endParaRPr lang="en-DE"/>
          </a:p>
        </p:txBody>
      </p:sp>
      <p:sp>
        <p:nvSpPr>
          <p:cNvPr id="9" name="Text Placeholder 17">
            <a:extLst>
              <a:ext uri="{FF2B5EF4-FFF2-40B4-BE49-F238E27FC236}">
                <a16:creationId xmlns:a16="http://schemas.microsoft.com/office/drawing/2014/main" id="{B1EA5806-D569-C04C-801A-35B7ECA6F82F}"/>
              </a:ext>
            </a:extLst>
          </p:cNvPr>
          <p:cNvSpPr>
            <a:spLocks noGrp="1"/>
          </p:cNvSpPr>
          <p:nvPr>
            <p:ph type="body" sz="quarter" idx="17" hasCustomPrompt="1"/>
          </p:nvPr>
        </p:nvSpPr>
        <p:spPr>
          <a:xfrm>
            <a:off x="1347407" y="5490432"/>
            <a:ext cx="3079449" cy="587326"/>
          </a:xfrm>
          <a:prstGeom prst="roundRect">
            <a:avLst/>
          </a:prstGeom>
          <a:noFill/>
          <a:ln>
            <a:solidFill>
              <a:schemeClr val="bg1"/>
            </a:solidFill>
          </a:ln>
          <a:effectLst>
            <a:softEdge rad="0"/>
          </a:effectLst>
        </p:spPr>
        <p:txBody>
          <a:bodyPr rIns="360000" anchor="ctr" anchorCtr="0"/>
          <a:lstStyle>
            <a:lvl1pPr marL="0" indent="0" algn="ctr">
              <a:spcBef>
                <a:spcPts val="600"/>
              </a:spcBef>
              <a:buNone/>
              <a:tabLst/>
              <a:defRPr sz="2000">
                <a:solidFill>
                  <a:schemeClr val="bg1"/>
                </a:solidFill>
                <a:latin typeface="Gravur-Condensed" panose="02000506020000020004" pitchFamily="2" charset="0"/>
              </a:defRPr>
            </a:lvl1pPr>
          </a:lstStyle>
          <a:p>
            <a:pPr lvl="0"/>
            <a:r>
              <a:rPr lang="en-GB"/>
              <a:t>Sub-section</a:t>
            </a:r>
            <a:endParaRPr lang="en-DE"/>
          </a:p>
        </p:txBody>
      </p:sp>
    </p:spTree>
    <p:extLst>
      <p:ext uri="{BB962C8B-B14F-4D97-AF65-F5344CB8AC3E}">
        <p14:creationId xmlns:p14="http://schemas.microsoft.com/office/powerpoint/2010/main" val="2428928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84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cover_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EC509-F7FA-494D-B441-52C5E89CE026}"/>
              </a:ext>
            </a:extLst>
          </p:cNvPr>
          <p:cNvSpPr>
            <a:spLocks noGrp="1"/>
          </p:cNvSpPr>
          <p:nvPr>
            <p:ph type="body" sz="quarter" idx="10" hasCustomPrompt="1"/>
          </p:nvPr>
        </p:nvSpPr>
        <p:spPr>
          <a:xfrm>
            <a:off x="1347408" y="598963"/>
            <a:ext cx="7635121" cy="587327"/>
          </a:xfrm>
          <a:prstGeom prst="rect">
            <a:avLst/>
          </a:prstGeom>
        </p:spPr>
        <p:txBody>
          <a:bodyPr/>
          <a:lstStyle>
            <a:lvl1pPr marL="0" indent="0">
              <a:lnSpc>
                <a:spcPct val="90000"/>
              </a:lnSpc>
              <a:spcBef>
                <a:spcPts val="600"/>
              </a:spcBef>
              <a:buNone/>
              <a:tabLst/>
              <a:defRPr sz="3600">
                <a:solidFill>
                  <a:schemeClr val="bg1"/>
                </a:solidFill>
                <a:latin typeface="Gravur-CondensedBold" panose="02000506020000020004" pitchFamily="2" charset="0"/>
              </a:defRPr>
            </a:lvl1pPr>
          </a:lstStyle>
          <a:p>
            <a:pPr lvl="0"/>
            <a:r>
              <a:rPr lang="en-GB"/>
              <a:t>Insert goodbye message</a:t>
            </a:r>
            <a:endParaRPr lang="en-DE"/>
          </a:p>
        </p:txBody>
      </p:sp>
      <p:sp>
        <p:nvSpPr>
          <p:cNvPr id="4" name="Text Placeholder 2">
            <a:extLst>
              <a:ext uri="{FF2B5EF4-FFF2-40B4-BE49-F238E27FC236}">
                <a16:creationId xmlns:a16="http://schemas.microsoft.com/office/drawing/2014/main" id="{C74C8410-E136-F14C-9278-20F0C1146566}"/>
              </a:ext>
            </a:extLst>
          </p:cNvPr>
          <p:cNvSpPr>
            <a:spLocks noGrp="1"/>
          </p:cNvSpPr>
          <p:nvPr>
            <p:ph type="body" sz="quarter" idx="11" hasCustomPrompt="1"/>
          </p:nvPr>
        </p:nvSpPr>
        <p:spPr>
          <a:xfrm>
            <a:off x="1347408" y="1389388"/>
            <a:ext cx="7635121" cy="393478"/>
          </a:xfrm>
          <a:prstGeom prst="rect">
            <a:avLst/>
          </a:prstGeom>
        </p:spPr>
        <p:txBody>
          <a:bodyPr/>
          <a:lstStyle>
            <a:lvl1pPr marL="0" indent="0">
              <a:lnSpc>
                <a:spcPct val="90000"/>
              </a:lnSpc>
              <a:spcBef>
                <a:spcPts val="600"/>
              </a:spcBef>
              <a:buNone/>
              <a:tabLst/>
              <a:defRPr sz="2400" b="0">
                <a:solidFill>
                  <a:schemeClr val="bg1"/>
                </a:solidFill>
                <a:latin typeface="Gravur-Condensed" panose="02000506020000020004" pitchFamily="2" charset="0"/>
              </a:defRPr>
            </a:lvl1pPr>
          </a:lstStyle>
          <a:p>
            <a:pPr lvl="0"/>
            <a:r>
              <a:rPr lang="en-GB"/>
              <a:t>Insert goodbye subtitle</a:t>
            </a:r>
            <a:endParaRPr lang="en-DE"/>
          </a:p>
        </p:txBody>
      </p:sp>
      <p:grpSp>
        <p:nvGrpSpPr>
          <p:cNvPr id="44" name="Google Shape;7410;p55">
            <a:extLst>
              <a:ext uri="{FF2B5EF4-FFF2-40B4-BE49-F238E27FC236}">
                <a16:creationId xmlns:a16="http://schemas.microsoft.com/office/drawing/2014/main" id="{456D057C-C73F-894D-9B90-A3816855F166}"/>
              </a:ext>
            </a:extLst>
          </p:cNvPr>
          <p:cNvGrpSpPr/>
          <p:nvPr userDrawn="1"/>
        </p:nvGrpSpPr>
        <p:grpSpPr>
          <a:xfrm>
            <a:off x="1347408" y="2757370"/>
            <a:ext cx="538346" cy="491278"/>
            <a:chOff x="1958520" y="2302574"/>
            <a:chExt cx="359213" cy="327807"/>
          </a:xfrm>
          <a:solidFill>
            <a:schemeClr val="bg1"/>
          </a:solidFill>
        </p:grpSpPr>
        <p:sp>
          <p:nvSpPr>
            <p:cNvPr id="45" name="Google Shape;7411;p55">
              <a:extLst>
                <a:ext uri="{FF2B5EF4-FFF2-40B4-BE49-F238E27FC236}">
                  <a16:creationId xmlns:a16="http://schemas.microsoft.com/office/drawing/2014/main" id="{E5EACA8C-1C35-5944-85E0-5952CC233512}"/>
                </a:ext>
              </a:extLst>
            </p:cNvPr>
            <p:cNvSpPr/>
            <p:nvPr/>
          </p:nvSpPr>
          <p:spPr>
            <a:xfrm>
              <a:off x="1958520" y="2302574"/>
              <a:ext cx="359213" cy="327807"/>
            </a:xfrm>
            <a:custGeom>
              <a:avLst/>
              <a:gdLst/>
              <a:ahLst/>
              <a:cxnLst/>
              <a:rect l="l" t="t" r="r" b="b"/>
              <a:pathLst>
                <a:path w="11312" h="10323" extrusionOk="0">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46" name="Google Shape;7412;p55">
              <a:extLst>
                <a:ext uri="{FF2B5EF4-FFF2-40B4-BE49-F238E27FC236}">
                  <a16:creationId xmlns:a16="http://schemas.microsoft.com/office/drawing/2014/main" id="{3081B0A5-CBC9-E248-9EF8-6F3A733A67C9}"/>
                </a:ext>
              </a:extLst>
            </p:cNvPr>
            <p:cNvSpPr/>
            <p:nvPr/>
          </p:nvSpPr>
          <p:spPr>
            <a:xfrm>
              <a:off x="1986877" y="2331313"/>
              <a:ext cx="302117" cy="184909"/>
            </a:xfrm>
            <a:custGeom>
              <a:avLst/>
              <a:gdLst/>
              <a:ahLst/>
              <a:cxnLst/>
              <a:rect l="l" t="t" r="r" b="b"/>
              <a:pathLst>
                <a:path w="9514" h="5823" extrusionOk="0">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47" name="Google Shape;7413;p55">
              <a:extLst>
                <a:ext uri="{FF2B5EF4-FFF2-40B4-BE49-F238E27FC236}">
                  <a16:creationId xmlns:a16="http://schemas.microsoft.com/office/drawing/2014/main" id="{3F85041E-5DA9-FC43-BB08-6F13A7A80E43}"/>
                </a:ext>
              </a:extLst>
            </p:cNvPr>
            <p:cNvSpPr/>
            <p:nvPr/>
          </p:nvSpPr>
          <p:spPr>
            <a:xfrm>
              <a:off x="2131521" y="2526701"/>
              <a:ext cx="11908" cy="10638"/>
            </a:xfrm>
            <a:custGeom>
              <a:avLst/>
              <a:gdLst/>
              <a:ahLst/>
              <a:cxnLst/>
              <a:rect l="l" t="t" r="r" b="b"/>
              <a:pathLst>
                <a:path w="375" h="335" extrusionOk="0">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grpSp>
      <p:sp>
        <p:nvSpPr>
          <p:cNvPr id="51" name="Text Placeholder 2">
            <a:extLst>
              <a:ext uri="{FF2B5EF4-FFF2-40B4-BE49-F238E27FC236}">
                <a16:creationId xmlns:a16="http://schemas.microsoft.com/office/drawing/2014/main" id="{B3CBF42E-82A5-0D47-9755-B0BCB5899EF1}"/>
              </a:ext>
            </a:extLst>
          </p:cNvPr>
          <p:cNvSpPr>
            <a:spLocks noGrp="1"/>
          </p:cNvSpPr>
          <p:nvPr>
            <p:ph type="body" sz="quarter" idx="13" hasCustomPrompt="1"/>
          </p:nvPr>
        </p:nvSpPr>
        <p:spPr>
          <a:xfrm>
            <a:off x="2145027" y="2781872"/>
            <a:ext cx="2795463" cy="393478"/>
          </a:xfrm>
          <a:prstGeom prst="rect">
            <a:avLst/>
          </a:prstGeom>
        </p:spPr>
        <p:txBody>
          <a:bodyPr anchor="ctr" anchorCtr="0"/>
          <a:lstStyle>
            <a:lvl1pPr marL="0" indent="0">
              <a:lnSpc>
                <a:spcPct val="90000"/>
              </a:lnSpc>
              <a:spcBef>
                <a:spcPts val="600"/>
              </a:spcBef>
              <a:buNone/>
              <a:tabLst/>
              <a:defRPr sz="1400" b="0">
                <a:solidFill>
                  <a:schemeClr val="bg1"/>
                </a:solidFill>
                <a:latin typeface="Gravur-Condensed" panose="02000506020000020004" pitchFamily="2" charset="0"/>
              </a:defRPr>
            </a:lvl1pPr>
          </a:lstStyle>
          <a:p>
            <a:pPr lvl="0"/>
            <a:r>
              <a:rPr lang="en-GB"/>
              <a:t>Insert website</a:t>
            </a:r>
            <a:endParaRPr lang="en-DE"/>
          </a:p>
        </p:txBody>
      </p:sp>
      <p:grpSp>
        <p:nvGrpSpPr>
          <p:cNvPr id="59" name="Google Shape;10935;p61">
            <a:extLst>
              <a:ext uri="{FF2B5EF4-FFF2-40B4-BE49-F238E27FC236}">
                <a16:creationId xmlns:a16="http://schemas.microsoft.com/office/drawing/2014/main" id="{28BDCC06-02B2-CC48-BAA8-DAE36DFB2D17}"/>
              </a:ext>
            </a:extLst>
          </p:cNvPr>
          <p:cNvGrpSpPr/>
          <p:nvPr userDrawn="1"/>
        </p:nvGrpSpPr>
        <p:grpSpPr>
          <a:xfrm>
            <a:off x="1456719" y="3581280"/>
            <a:ext cx="348477" cy="373251"/>
            <a:chOff x="5170480" y="2934639"/>
            <a:chExt cx="261929" cy="280550"/>
          </a:xfrm>
        </p:grpSpPr>
        <p:sp>
          <p:nvSpPr>
            <p:cNvPr id="60" name="Google Shape;10936;p61">
              <a:extLst>
                <a:ext uri="{FF2B5EF4-FFF2-40B4-BE49-F238E27FC236}">
                  <a16:creationId xmlns:a16="http://schemas.microsoft.com/office/drawing/2014/main" id="{BBC4D4A6-DE04-9E46-AA39-930045349E52}"/>
                </a:ext>
              </a:extLst>
            </p:cNvPr>
            <p:cNvSpPr/>
            <p:nvPr/>
          </p:nvSpPr>
          <p:spPr>
            <a:xfrm>
              <a:off x="5170480" y="2934639"/>
              <a:ext cx="243340" cy="280550"/>
            </a:xfrm>
            <a:custGeom>
              <a:avLst/>
              <a:gdLst/>
              <a:ahLst/>
              <a:cxnLst/>
              <a:rect l="l" t="t" r="r" b="b"/>
              <a:pathLst>
                <a:path w="7645" h="8814" extrusionOk="0">
                  <a:moveTo>
                    <a:pt x="4192" y="301"/>
                  </a:moveTo>
                  <a:lnTo>
                    <a:pt x="5228" y="1337"/>
                  </a:lnTo>
                  <a:lnTo>
                    <a:pt x="3144" y="1337"/>
                  </a:lnTo>
                  <a:lnTo>
                    <a:pt x="4192" y="301"/>
                  </a:lnTo>
                  <a:close/>
                  <a:moveTo>
                    <a:pt x="4190" y="0"/>
                  </a:moveTo>
                  <a:cubicBezTo>
                    <a:pt x="4156" y="0"/>
                    <a:pt x="4120" y="9"/>
                    <a:pt x="4097" y="27"/>
                  </a:cubicBezTo>
                  <a:lnTo>
                    <a:pt x="2787" y="1337"/>
                  </a:lnTo>
                  <a:lnTo>
                    <a:pt x="703" y="1337"/>
                  </a:lnTo>
                  <a:cubicBezTo>
                    <a:pt x="632" y="1337"/>
                    <a:pt x="572" y="1396"/>
                    <a:pt x="572" y="1480"/>
                  </a:cubicBezTo>
                  <a:lnTo>
                    <a:pt x="572" y="3623"/>
                  </a:lnTo>
                  <a:lnTo>
                    <a:pt x="144" y="3623"/>
                  </a:lnTo>
                  <a:cubicBezTo>
                    <a:pt x="60" y="3623"/>
                    <a:pt x="1" y="3682"/>
                    <a:pt x="1" y="3754"/>
                  </a:cubicBezTo>
                  <a:lnTo>
                    <a:pt x="1" y="8683"/>
                  </a:lnTo>
                  <a:cubicBezTo>
                    <a:pt x="1" y="8754"/>
                    <a:pt x="60" y="8814"/>
                    <a:pt x="144" y="8814"/>
                  </a:cubicBezTo>
                  <a:lnTo>
                    <a:pt x="1489" y="8814"/>
                  </a:lnTo>
                  <a:cubicBezTo>
                    <a:pt x="1572" y="8814"/>
                    <a:pt x="1632" y="8754"/>
                    <a:pt x="1632" y="8683"/>
                  </a:cubicBezTo>
                  <a:cubicBezTo>
                    <a:pt x="1632" y="8599"/>
                    <a:pt x="1572" y="8540"/>
                    <a:pt x="1489" y="8540"/>
                  </a:cubicBezTo>
                  <a:lnTo>
                    <a:pt x="275" y="8540"/>
                  </a:lnTo>
                  <a:lnTo>
                    <a:pt x="275" y="4004"/>
                  </a:lnTo>
                  <a:lnTo>
                    <a:pt x="882" y="4456"/>
                  </a:lnTo>
                  <a:cubicBezTo>
                    <a:pt x="904" y="4469"/>
                    <a:pt x="928" y="4476"/>
                    <a:pt x="952" y="4476"/>
                  </a:cubicBezTo>
                  <a:cubicBezTo>
                    <a:pt x="992" y="4476"/>
                    <a:pt x="1031" y="4458"/>
                    <a:pt x="1061" y="4420"/>
                  </a:cubicBezTo>
                  <a:cubicBezTo>
                    <a:pt x="1108" y="4361"/>
                    <a:pt x="1096" y="4289"/>
                    <a:pt x="1037" y="4242"/>
                  </a:cubicBezTo>
                  <a:lnTo>
                    <a:pt x="834" y="4087"/>
                  </a:lnTo>
                  <a:lnTo>
                    <a:pt x="834" y="3766"/>
                  </a:lnTo>
                  <a:lnTo>
                    <a:pt x="834" y="3754"/>
                  </a:lnTo>
                  <a:lnTo>
                    <a:pt x="834" y="3730"/>
                  </a:lnTo>
                  <a:lnTo>
                    <a:pt x="834" y="1610"/>
                  </a:lnTo>
                  <a:lnTo>
                    <a:pt x="7371" y="1610"/>
                  </a:lnTo>
                  <a:lnTo>
                    <a:pt x="7371" y="2099"/>
                  </a:lnTo>
                  <a:cubicBezTo>
                    <a:pt x="7371" y="2170"/>
                    <a:pt x="7430" y="2230"/>
                    <a:pt x="7502" y="2230"/>
                  </a:cubicBezTo>
                  <a:cubicBezTo>
                    <a:pt x="7585" y="2230"/>
                    <a:pt x="7645" y="2170"/>
                    <a:pt x="7645" y="2099"/>
                  </a:cubicBezTo>
                  <a:lnTo>
                    <a:pt x="7645" y="1468"/>
                  </a:lnTo>
                  <a:cubicBezTo>
                    <a:pt x="7633" y="1396"/>
                    <a:pt x="7573" y="1337"/>
                    <a:pt x="7490" y="1337"/>
                  </a:cubicBezTo>
                  <a:lnTo>
                    <a:pt x="5585" y="1337"/>
                  </a:lnTo>
                  <a:lnTo>
                    <a:pt x="4275" y="27"/>
                  </a:lnTo>
                  <a:cubicBezTo>
                    <a:pt x="4257" y="9"/>
                    <a:pt x="4225" y="0"/>
                    <a:pt x="4190" y="0"/>
                  </a:cubicBezTo>
                  <a:close/>
                </a:path>
              </a:pathLst>
            </a:custGeom>
            <a:solidFill>
              <a:srgbClr val="657E93"/>
            </a:solidFill>
            <a:ln>
              <a:solidFill>
                <a:schemeClr val="bg1"/>
              </a:solid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61" name="Google Shape;10937;p61">
              <a:extLst>
                <a:ext uri="{FF2B5EF4-FFF2-40B4-BE49-F238E27FC236}">
                  <a16:creationId xmlns:a16="http://schemas.microsoft.com/office/drawing/2014/main" id="{01B13783-C3BC-2146-A718-4C38FC03C653}"/>
                </a:ext>
              </a:extLst>
            </p:cNvPr>
            <p:cNvSpPr/>
            <p:nvPr/>
          </p:nvSpPr>
          <p:spPr>
            <a:xfrm>
              <a:off x="5217493" y="3007116"/>
              <a:ext cx="34122" cy="34122"/>
            </a:xfrm>
            <a:custGeom>
              <a:avLst/>
              <a:gdLst/>
              <a:ahLst/>
              <a:cxnLst/>
              <a:rect l="l" t="t" r="r" b="b"/>
              <a:pathLst>
                <a:path w="1072" h="1072" extrusionOk="0">
                  <a:moveTo>
                    <a:pt x="810" y="262"/>
                  </a:moveTo>
                  <a:lnTo>
                    <a:pt x="810" y="810"/>
                  </a:lnTo>
                  <a:lnTo>
                    <a:pt x="274" y="810"/>
                  </a:lnTo>
                  <a:lnTo>
                    <a:pt x="274" y="262"/>
                  </a:lnTo>
                  <a:close/>
                  <a:moveTo>
                    <a:pt x="143" y="0"/>
                  </a:moveTo>
                  <a:cubicBezTo>
                    <a:pt x="60" y="0"/>
                    <a:pt x="0" y="60"/>
                    <a:pt x="0" y="131"/>
                  </a:cubicBezTo>
                  <a:lnTo>
                    <a:pt x="0" y="941"/>
                  </a:lnTo>
                  <a:cubicBezTo>
                    <a:pt x="0" y="1012"/>
                    <a:pt x="60" y="1072"/>
                    <a:pt x="143" y="1072"/>
                  </a:cubicBezTo>
                  <a:lnTo>
                    <a:pt x="941" y="1072"/>
                  </a:lnTo>
                  <a:cubicBezTo>
                    <a:pt x="1012" y="1072"/>
                    <a:pt x="1072" y="1012"/>
                    <a:pt x="1072" y="941"/>
                  </a:cubicBezTo>
                  <a:lnTo>
                    <a:pt x="1072" y="131"/>
                  </a:lnTo>
                  <a:cubicBezTo>
                    <a:pt x="1060" y="60"/>
                    <a:pt x="1000" y="0"/>
                    <a:pt x="941" y="0"/>
                  </a:cubicBezTo>
                  <a:close/>
                </a:path>
              </a:pathLst>
            </a:custGeom>
            <a:solidFill>
              <a:srgbClr val="657E93"/>
            </a:solidFill>
            <a:ln>
              <a:solidFill>
                <a:schemeClr val="bg1"/>
              </a:solid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62" name="Google Shape;10938;p61">
              <a:extLst>
                <a:ext uri="{FF2B5EF4-FFF2-40B4-BE49-F238E27FC236}">
                  <a16:creationId xmlns:a16="http://schemas.microsoft.com/office/drawing/2014/main" id="{45D04D90-9AE8-EB47-83C9-5FD387E5E4B0}"/>
                </a:ext>
              </a:extLst>
            </p:cNvPr>
            <p:cNvSpPr/>
            <p:nvPr/>
          </p:nvSpPr>
          <p:spPr>
            <a:xfrm>
              <a:off x="5264474" y="3007116"/>
              <a:ext cx="26196" cy="8371"/>
            </a:xfrm>
            <a:custGeom>
              <a:avLst/>
              <a:gdLst/>
              <a:ahLst/>
              <a:cxnLst/>
              <a:rect l="l" t="t" r="r" b="b"/>
              <a:pathLst>
                <a:path w="823" h="263" extrusionOk="0">
                  <a:moveTo>
                    <a:pt x="132" y="0"/>
                  </a:moveTo>
                  <a:cubicBezTo>
                    <a:pt x="60" y="0"/>
                    <a:pt x="1" y="60"/>
                    <a:pt x="1" y="131"/>
                  </a:cubicBezTo>
                  <a:cubicBezTo>
                    <a:pt x="1" y="215"/>
                    <a:pt x="60" y="262"/>
                    <a:pt x="132" y="262"/>
                  </a:cubicBezTo>
                  <a:lnTo>
                    <a:pt x="679" y="262"/>
                  </a:lnTo>
                  <a:cubicBezTo>
                    <a:pt x="763" y="262"/>
                    <a:pt x="822" y="215"/>
                    <a:pt x="822" y="131"/>
                  </a:cubicBezTo>
                  <a:cubicBezTo>
                    <a:pt x="822" y="60"/>
                    <a:pt x="763" y="0"/>
                    <a:pt x="679" y="0"/>
                  </a:cubicBezTo>
                  <a:close/>
                </a:path>
              </a:pathLst>
            </a:custGeom>
            <a:solidFill>
              <a:srgbClr val="657E93"/>
            </a:solidFill>
            <a:ln>
              <a:solidFill>
                <a:schemeClr val="bg1"/>
              </a:solid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63" name="Google Shape;10939;p61">
              <a:extLst>
                <a:ext uri="{FF2B5EF4-FFF2-40B4-BE49-F238E27FC236}">
                  <a16:creationId xmlns:a16="http://schemas.microsoft.com/office/drawing/2014/main" id="{EE434B76-A4E3-DA47-B5D6-04290F9E3954}"/>
                </a:ext>
              </a:extLst>
            </p:cNvPr>
            <p:cNvSpPr/>
            <p:nvPr/>
          </p:nvSpPr>
          <p:spPr>
            <a:xfrm>
              <a:off x="5264856" y="3029079"/>
              <a:ext cx="86068" cy="8371"/>
            </a:xfrm>
            <a:custGeom>
              <a:avLst/>
              <a:gdLst/>
              <a:ahLst/>
              <a:cxnLst/>
              <a:rect l="l" t="t" r="r" b="b"/>
              <a:pathLst>
                <a:path w="2704" h="263" extrusionOk="0">
                  <a:moveTo>
                    <a:pt x="143" y="1"/>
                  </a:moveTo>
                  <a:cubicBezTo>
                    <a:pt x="60" y="1"/>
                    <a:pt x="1" y="60"/>
                    <a:pt x="1" y="132"/>
                  </a:cubicBezTo>
                  <a:cubicBezTo>
                    <a:pt x="1" y="203"/>
                    <a:pt x="60" y="263"/>
                    <a:pt x="143" y="263"/>
                  </a:cubicBezTo>
                  <a:lnTo>
                    <a:pt x="2560" y="263"/>
                  </a:lnTo>
                  <a:cubicBezTo>
                    <a:pt x="2644" y="263"/>
                    <a:pt x="2703" y="203"/>
                    <a:pt x="2703" y="132"/>
                  </a:cubicBezTo>
                  <a:cubicBezTo>
                    <a:pt x="2679" y="60"/>
                    <a:pt x="2620" y="1"/>
                    <a:pt x="2548" y="1"/>
                  </a:cubicBezTo>
                  <a:close/>
                </a:path>
              </a:pathLst>
            </a:custGeom>
            <a:solidFill>
              <a:srgbClr val="657E93"/>
            </a:solidFill>
            <a:ln>
              <a:solidFill>
                <a:schemeClr val="bg1"/>
              </a:solid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64" name="Google Shape;10940;p61">
              <a:extLst>
                <a:ext uri="{FF2B5EF4-FFF2-40B4-BE49-F238E27FC236}">
                  <a16:creationId xmlns:a16="http://schemas.microsoft.com/office/drawing/2014/main" id="{87F29E8B-138E-4B4E-B089-36DF53BC7F4D}"/>
                </a:ext>
              </a:extLst>
            </p:cNvPr>
            <p:cNvSpPr/>
            <p:nvPr/>
          </p:nvSpPr>
          <p:spPr>
            <a:xfrm>
              <a:off x="5227710" y="3062819"/>
              <a:ext cx="51565" cy="8753"/>
            </a:xfrm>
            <a:custGeom>
              <a:avLst/>
              <a:gdLst/>
              <a:ahLst/>
              <a:cxnLst/>
              <a:rect l="l" t="t" r="r" b="b"/>
              <a:pathLst>
                <a:path w="1620" h="275" extrusionOk="0">
                  <a:moveTo>
                    <a:pt x="132" y="0"/>
                  </a:moveTo>
                  <a:cubicBezTo>
                    <a:pt x="60" y="0"/>
                    <a:pt x="1" y="60"/>
                    <a:pt x="1" y="143"/>
                  </a:cubicBezTo>
                  <a:cubicBezTo>
                    <a:pt x="1" y="215"/>
                    <a:pt x="60" y="274"/>
                    <a:pt x="132" y="274"/>
                  </a:cubicBezTo>
                  <a:lnTo>
                    <a:pt x="1489" y="274"/>
                  </a:lnTo>
                  <a:cubicBezTo>
                    <a:pt x="1560" y="274"/>
                    <a:pt x="1620" y="215"/>
                    <a:pt x="1620" y="143"/>
                  </a:cubicBezTo>
                  <a:cubicBezTo>
                    <a:pt x="1620" y="72"/>
                    <a:pt x="1560" y="0"/>
                    <a:pt x="1489" y="0"/>
                  </a:cubicBezTo>
                  <a:close/>
                </a:path>
              </a:pathLst>
            </a:custGeom>
            <a:solidFill>
              <a:srgbClr val="657E93"/>
            </a:solidFill>
            <a:ln>
              <a:solidFill>
                <a:schemeClr val="bg1"/>
              </a:solid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65" name="Google Shape;10941;p61">
              <a:extLst>
                <a:ext uri="{FF2B5EF4-FFF2-40B4-BE49-F238E27FC236}">
                  <a16:creationId xmlns:a16="http://schemas.microsoft.com/office/drawing/2014/main" id="{29771DC4-0F5A-3447-A24C-E68883A10029}"/>
                </a:ext>
              </a:extLst>
            </p:cNvPr>
            <p:cNvSpPr/>
            <p:nvPr/>
          </p:nvSpPr>
          <p:spPr>
            <a:xfrm>
              <a:off x="5196644" y="3182945"/>
              <a:ext cx="42461" cy="8371"/>
            </a:xfrm>
            <a:custGeom>
              <a:avLst/>
              <a:gdLst/>
              <a:ahLst/>
              <a:cxnLst/>
              <a:rect l="l" t="t" r="r" b="b"/>
              <a:pathLst>
                <a:path w="1334" h="263" extrusionOk="0">
                  <a:moveTo>
                    <a:pt x="143" y="1"/>
                  </a:moveTo>
                  <a:cubicBezTo>
                    <a:pt x="60" y="1"/>
                    <a:pt x="0" y="60"/>
                    <a:pt x="0" y="132"/>
                  </a:cubicBezTo>
                  <a:cubicBezTo>
                    <a:pt x="0" y="203"/>
                    <a:pt x="60" y="263"/>
                    <a:pt x="143" y="263"/>
                  </a:cubicBezTo>
                  <a:lnTo>
                    <a:pt x="1191" y="263"/>
                  </a:lnTo>
                  <a:cubicBezTo>
                    <a:pt x="1274" y="263"/>
                    <a:pt x="1334" y="203"/>
                    <a:pt x="1334" y="132"/>
                  </a:cubicBezTo>
                  <a:cubicBezTo>
                    <a:pt x="1310" y="60"/>
                    <a:pt x="1274" y="1"/>
                    <a:pt x="1191" y="1"/>
                  </a:cubicBezTo>
                  <a:close/>
                </a:path>
              </a:pathLst>
            </a:custGeom>
            <a:solidFill>
              <a:srgbClr val="657E93"/>
            </a:solidFill>
            <a:ln>
              <a:solidFill>
                <a:schemeClr val="bg1"/>
              </a:solid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66" name="Google Shape;10942;p61">
              <a:extLst>
                <a:ext uri="{FF2B5EF4-FFF2-40B4-BE49-F238E27FC236}">
                  <a16:creationId xmlns:a16="http://schemas.microsoft.com/office/drawing/2014/main" id="{7D6DC928-69B0-BD4F-BFF0-D6583F51D969}"/>
                </a:ext>
              </a:extLst>
            </p:cNvPr>
            <p:cNvSpPr/>
            <p:nvPr/>
          </p:nvSpPr>
          <p:spPr>
            <a:xfrm>
              <a:off x="5210299" y="3013928"/>
              <a:ext cx="222110" cy="201261"/>
            </a:xfrm>
            <a:custGeom>
              <a:avLst/>
              <a:gdLst/>
              <a:ahLst/>
              <a:cxnLst/>
              <a:rect l="l" t="t" r="r" b="b"/>
              <a:pathLst>
                <a:path w="6978" h="6323" extrusionOk="0">
                  <a:moveTo>
                    <a:pt x="4679" y="2632"/>
                  </a:moveTo>
                  <a:lnTo>
                    <a:pt x="4274" y="2929"/>
                  </a:lnTo>
                  <a:lnTo>
                    <a:pt x="1441" y="2929"/>
                  </a:lnTo>
                  <a:lnTo>
                    <a:pt x="1024" y="2632"/>
                  </a:lnTo>
                  <a:close/>
                  <a:moveTo>
                    <a:pt x="3905" y="3168"/>
                  </a:moveTo>
                  <a:lnTo>
                    <a:pt x="3500" y="3465"/>
                  </a:lnTo>
                  <a:lnTo>
                    <a:pt x="2179" y="3465"/>
                  </a:lnTo>
                  <a:lnTo>
                    <a:pt x="1774" y="3168"/>
                  </a:lnTo>
                  <a:close/>
                  <a:moveTo>
                    <a:pt x="3143" y="3727"/>
                  </a:moveTo>
                  <a:lnTo>
                    <a:pt x="2846" y="3942"/>
                  </a:lnTo>
                  <a:lnTo>
                    <a:pt x="2548" y="3727"/>
                  </a:lnTo>
                  <a:close/>
                  <a:moveTo>
                    <a:pt x="6239" y="1"/>
                  </a:moveTo>
                  <a:cubicBezTo>
                    <a:pt x="6167" y="1"/>
                    <a:pt x="6108" y="48"/>
                    <a:pt x="6108" y="132"/>
                  </a:cubicBezTo>
                  <a:lnTo>
                    <a:pt x="6108" y="1263"/>
                  </a:lnTo>
                  <a:lnTo>
                    <a:pt x="6108" y="1596"/>
                  </a:lnTo>
                  <a:lnTo>
                    <a:pt x="5036" y="2382"/>
                  </a:lnTo>
                  <a:lnTo>
                    <a:pt x="667" y="2382"/>
                  </a:lnTo>
                  <a:lnTo>
                    <a:pt x="226" y="2060"/>
                  </a:lnTo>
                  <a:cubicBezTo>
                    <a:pt x="204" y="2047"/>
                    <a:pt x="180" y="2040"/>
                    <a:pt x="156" y="2040"/>
                  </a:cubicBezTo>
                  <a:cubicBezTo>
                    <a:pt x="116" y="2040"/>
                    <a:pt x="77" y="2059"/>
                    <a:pt x="48" y="2096"/>
                  </a:cubicBezTo>
                  <a:cubicBezTo>
                    <a:pt x="0" y="2156"/>
                    <a:pt x="24" y="2227"/>
                    <a:pt x="83" y="2275"/>
                  </a:cubicBezTo>
                  <a:lnTo>
                    <a:pt x="2786" y="4203"/>
                  </a:lnTo>
                  <a:cubicBezTo>
                    <a:pt x="2810" y="4221"/>
                    <a:pt x="2837" y="4230"/>
                    <a:pt x="2863" y="4230"/>
                  </a:cubicBezTo>
                  <a:cubicBezTo>
                    <a:pt x="2890" y="4230"/>
                    <a:pt x="2917" y="4221"/>
                    <a:pt x="2941" y="4203"/>
                  </a:cubicBezTo>
                  <a:lnTo>
                    <a:pt x="6703" y="1513"/>
                  </a:lnTo>
                  <a:lnTo>
                    <a:pt x="6703" y="6049"/>
                  </a:lnTo>
                  <a:lnTo>
                    <a:pt x="786" y="6049"/>
                  </a:lnTo>
                  <a:cubicBezTo>
                    <a:pt x="702" y="6049"/>
                    <a:pt x="643" y="6108"/>
                    <a:pt x="643" y="6192"/>
                  </a:cubicBezTo>
                  <a:cubicBezTo>
                    <a:pt x="643" y="6263"/>
                    <a:pt x="702" y="6323"/>
                    <a:pt x="786" y="6323"/>
                  </a:cubicBezTo>
                  <a:lnTo>
                    <a:pt x="6834" y="6323"/>
                  </a:lnTo>
                  <a:cubicBezTo>
                    <a:pt x="6918" y="6323"/>
                    <a:pt x="6977" y="6263"/>
                    <a:pt x="6977" y="6192"/>
                  </a:cubicBezTo>
                  <a:lnTo>
                    <a:pt x="6977" y="1263"/>
                  </a:lnTo>
                  <a:cubicBezTo>
                    <a:pt x="6941" y="1263"/>
                    <a:pt x="6941" y="1239"/>
                    <a:pt x="6941" y="1239"/>
                  </a:cubicBezTo>
                  <a:cubicBezTo>
                    <a:pt x="6929" y="1191"/>
                    <a:pt x="6882" y="1132"/>
                    <a:pt x="6810" y="1132"/>
                  </a:cubicBezTo>
                  <a:lnTo>
                    <a:pt x="6370" y="1132"/>
                  </a:lnTo>
                  <a:lnTo>
                    <a:pt x="6370" y="132"/>
                  </a:lnTo>
                  <a:cubicBezTo>
                    <a:pt x="6370" y="48"/>
                    <a:pt x="6310" y="1"/>
                    <a:pt x="6239" y="1"/>
                  </a:cubicBezTo>
                  <a:close/>
                </a:path>
              </a:pathLst>
            </a:custGeom>
            <a:solidFill>
              <a:srgbClr val="657E93"/>
            </a:solidFill>
            <a:ln>
              <a:solidFill>
                <a:schemeClr val="bg1"/>
              </a:solid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grpSp>
      <p:sp>
        <p:nvSpPr>
          <p:cNvPr id="67" name="Text Placeholder 2">
            <a:extLst>
              <a:ext uri="{FF2B5EF4-FFF2-40B4-BE49-F238E27FC236}">
                <a16:creationId xmlns:a16="http://schemas.microsoft.com/office/drawing/2014/main" id="{4A587EF0-8583-9945-B79F-431ADB828F81}"/>
              </a:ext>
            </a:extLst>
          </p:cNvPr>
          <p:cNvSpPr>
            <a:spLocks noGrp="1"/>
          </p:cNvSpPr>
          <p:nvPr>
            <p:ph type="body" sz="quarter" idx="17" hasCustomPrompt="1"/>
          </p:nvPr>
        </p:nvSpPr>
        <p:spPr>
          <a:xfrm>
            <a:off x="2145027" y="3599594"/>
            <a:ext cx="2795463" cy="393478"/>
          </a:xfrm>
          <a:prstGeom prst="rect">
            <a:avLst/>
          </a:prstGeom>
        </p:spPr>
        <p:txBody>
          <a:bodyPr anchor="ctr" anchorCtr="0"/>
          <a:lstStyle>
            <a:lvl1pPr marL="0" indent="0">
              <a:lnSpc>
                <a:spcPct val="90000"/>
              </a:lnSpc>
              <a:spcBef>
                <a:spcPts val="600"/>
              </a:spcBef>
              <a:buNone/>
              <a:tabLst/>
              <a:defRPr sz="1400" b="0">
                <a:solidFill>
                  <a:schemeClr val="bg1"/>
                </a:solidFill>
                <a:latin typeface="Gravur-Condensed" panose="02000506020000020004" pitchFamily="2" charset="0"/>
              </a:defRPr>
            </a:lvl1pPr>
          </a:lstStyle>
          <a:p>
            <a:pPr lvl="0"/>
            <a:r>
              <a:rPr lang="en-GB"/>
              <a:t>Insert email address</a:t>
            </a:r>
            <a:endParaRPr lang="en-DE"/>
          </a:p>
        </p:txBody>
      </p:sp>
      <p:grpSp>
        <p:nvGrpSpPr>
          <p:cNvPr id="68" name="Google Shape;10758;p61">
            <a:extLst>
              <a:ext uri="{FF2B5EF4-FFF2-40B4-BE49-F238E27FC236}">
                <a16:creationId xmlns:a16="http://schemas.microsoft.com/office/drawing/2014/main" id="{DD679451-04E9-DD4A-94B4-9FB04C294C28}"/>
              </a:ext>
            </a:extLst>
          </p:cNvPr>
          <p:cNvGrpSpPr/>
          <p:nvPr userDrawn="1"/>
        </p:nvGrpSpPr>
        <p:grpSpPr>
          <a:xfrm>
            <a:off x="1386401" y="4382500"/>
            <a:ext cx="460360" cy="459894"/>
            <a:chOff x="4201447" y="3817349"/>
            <a:chExt cx="346024" cy="345674"/>
          </a:xfrm>
          <a:solidFill>
            <a:schemeClr val="bg1"/>
          </a:solidFill>
        </p:grpSpPr>
        <p:sp>
          <p:nvSpPr>
            <p:cNvPr id="69" name="Google Shape;10759;p61">
              <a:extLst>
                <a:ext uri="{FF2B5EF4-FFF2-40B4-BE49-F238E27FC236}">
                  <a16:creationId xmlns:a16="http://schemas.microsoft.com/office/drawing/2014/main" id="{EEB342D9-0627-974F-A4ED-B1ECADABB028}"/>
                </a:ext>
              </a:extLst>
            </p:cNvPr>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70" name="Google Shape;10760;p61">
              <a:extLst>
                <a:ext uri="{FF2B5EF4-FFF2-40B4-BE49-F238E27FC236}">
                  <a16:creationId xmlns:a16="http://schemas.microsoft.com/office/drawing/2014/main" id="{01092CF2-1FD4-BF48-8142-487CFDDEB4B8}"/>
                </a:ext>
              </a:extLst>
            </p:cNvPr>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grpSp>
      <p:grpSp>
        <p:nvGrpSpPr>
          <p:cNvPr id="71" name="Google Shape;10745;p61">
            <a:extLst>
              <a:ext uri="{FF2B5EF4-FFF2-40B4-BE49-F238E27FC236}">
                <a16:creationId xmlns:a16="http://schemas.microsoft.com/office/drawing/2014/main" id="{50526588-C40D-4F4D-80E1-E80972CC15A5}"/>
              </a:ext>
            </a:extLst>
          </p:cNvPr>
          <p:cNvGrpSpPr/>
          <p:nvPr userDrawn="1"/>
        </p:nvGrpSpPr>
        <p:grpSpPr>
          <a:xfrm>
            <a:off x="1386380" y="6016546"/>
            <a:ext cx="460402" cy="459894"/>
            <a:chOff x="3752358" y="3817349"/>
            <a:chExt cx="346056" cy="345674"/>
          </a:xfrm>
          <a:solidFill>
            <a:schemeClr val="bg1"/>
          </a:solidFill>
        </p:grpSpPr>
        <p:sp>
          <p:nvSpPr>
            <p:cNvPr id="72" name="Google Shape;10746;p61">
              <a:extLst>
                <a:ext uri="{FF2B5EF4-FFF2-40B4-BE49-F238E27FC236}">
                  <a16:creationId xmlns:a16="http://schemas.microsoft.com/office/drawing/2014/main" id="{A2855DA4-C57C-094A-B2F8-CA7A47FBB087}"/>
                </a:ext>
              </a:extLst>
            </p:cNvPr>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73" name="Google Shape;10747;p61">
              <a:extLst>
                <a:ext uri="{FF2B5EF4-FFF2-40B4-BE49-F238E27FC236}">
                  <a16:creationId xmlns:a16="http://schemas.microsoft.com/office/drawing/2014/main" id="{FED9DF3C-DC59-D34E-9B11-4AA8F65D294D}"/>
                </a:ext>
              </a:extLst>
            </p:cNvPr>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74" name="Google Shape;10748;p61">
              <a:extLst>
                <a:ext uri="{FF2B5EF4-FFF2-40B4-BE49-F238E27FC236}">
                  <a16:creationId xmlns:a16="http://schemas.microsoft.com/office/drawing/2014/main" id="{5B9FDF5E-EA8F-B04E-AAFB-CEF16EDF0533}"/>
                </a:ext>
              </a:extLst>
            </p:cNvPr>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75" name="Google Shape;10749;p61">
              <a:extLst>
                <a:ext uri="{FF2B5EF4-FFF2-40B4-BE49-F238E27FC236}">
                  <a16:creationId xmlns:a16="http://schemas.microsoft.com/office/drawing/2014/main" id="{D946ED08-FE9D-9A43-814F-DB7C7C7151ED}"/>
                </a:ext>
              </a:extLst>
            </p:cNvPr>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grpSp>
      <p:sp>
        <p:nvSpPr>
          <p:cNvPr id="76" name="Google Shape;10739;p61">
            <a:extLst>
              <a:ext uri="{FF2B5EF4-FFF2-40B4-BE49-F238E27FC236}">
                <a16:creationId xmlns:a16="http://schemas.microsoft.com/office/drawing/2014/main" id="{0EF3DD1E-183F-F54D-8FB3-72CD89E55E72}"/>
              </a:ext>
            </a:extLst>
          </p:cNvPr>
          <p:cNvSpPr/>
          <p:nvPr userDrawn="1"/>
        </p:nvSpPr>
        <p:spPr>
          <a:xfrm>
            <a:off x="1386634" y="5189251"/>
            <a:ext cx="459894" cy="460402"/>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77" name="Text Placeholder 2">
            <a:extLst>
              <a:ext uri="{FF2B5EF4-FFF2-40B4-BE49-F238E27FC236}">
                <a16:creationId xmlns:a16="http://schemas.microsoft.com/office/drawing/2014/main" id="{39703721-999F-2A4C-BE13-0FD4CB3D8992}"/>
              </a:ext>
            </a:extLst>
          </p:cNvPr>
          <p:cNvSpPr>
            <a:spLocks noGrp="1"/>
          </p:cNvSpPr>
          <p:nvPr>
            <p:ph type="body" sz="quarter" idx="14" hasCustomPrompt="1"/>
          </p:nvPr>
        </p:nvSpPr>
        <p:spPr>
          <a:xfrm>
            <a:off x="2145027" y="4417316"/>
            <a:ext cx="2795463" cy="393478"/>
          </a:xfrm>
          <a:prstGeom prst="rect">
            <a:avLst/>
          </a:prstGeom>
        </p:spPr>
        <p:txBody>
          <a:bodyPr anchor="ctr" anchorCtr="0"/>
          <a:lstStyle>
            <a:lvl1pPr marL="0" indent="0">
              <a:lnSpc>
                <a:spcPct val="90000"/>
              </a:lnSpc>
              <a:spcBef>
                <a:spcPts val="600"/>
              </a:spcBef>
              <a:buNone/>
              <a:tabLst/>
              <a:defRPr sz="1400" b="0">
                <a:solidFill>
                  <a:schemeClr val="bg1"/>
                </a:solidFill>
                <a:latin typeface="Gravur-Condensed" panose="02000506020000020004" pitchFamily="2" charset="0"/>
              </a:defRPr>
            </a:lvl1pPr>
          </a:lstStyle>
          <a:p>
            <a:pPr lvl="0"/>
            <a:r>
              <a:rPr lang="en-GB"/>
              <a:t>Insert Twitter account</a:t>
            </a:r>
            <a:endParaRPr lang="en-DE"/>
          </a:p>
        </p:txBody>
      </p:sp>
      <p:sp>
        <p:nvSpPr>
          <p:cNvPr id="78" name="Text Placeholder 2">
            <a:extLst>
              <a:ext uri="{FF2B5EF4-FFF2-40B4-BE49-F238E27FC236}">
                <a16:creationId xmlns:a16="http://schemas.microsoft.com/office/drawing/2014/main" id="{9271EC80-0D48-DE46-8DA7-FCC73C2ED664}"/>
              </a:ext>
            </a:extLst>
          </p:cNvPr>
          <p:cNvSpPr>
            <a:spLocks noGrp="1"/>
          </p:cNvSpPr>
          <p:nvPr>
            <p:ph type="body" sz="quarter" idx="15" hasCustomPrompt="1"/>
          </p:nvPr>
        </p:nvSpPr>
        <p:spPr>
          <a:xfrm>
            <a:off x="2145027" y="5235038"/>
            <a:ext cx="2795463" cy="393478"/>
          </a:xfrm>
          <a:prstGeom prst="rect">
            <a:avLst/>
          </a:prstGeom>
        </p:spPr>
        <p:txBody>
          <a:bodyPr anchor="ctr" anchorCtr="0"/>
          <a:lstStyle>
            <a:lvl1pPr marL="0" indent="0">
              <a:lnSpc>
                <a:spcPct val="90000"/>
              </a:lnSpc>
              <a:spcBef>
                <a:spcPts val="600"/>
              </a:spcBef>
              <a:buNone/>
              <a:tabLst/>
              <a:defRPr sz="1400" b="0">
                <a:solidFill>
                  <a:schemeClr val="bg1"/>
                </a:solidFill>
                <a:latin typeface="Gravur-Condensed" panose="02000506020000020004" pitchFamily="2" charset="0"/>
              </a:defRPr>
            </a:lvl1pPr>
          </a:lstStyle>
          <a:p>
            <a:pPr lvl="0"/>
            <a:r>
              <a:rPr lang="en-GB"/>
              <a:t>Insert Facebook account</a:t>
            </a:r>
            <a:endParaRPr lang="en-DE"/>
          </a:p>
        </p:txBody>
      </p:sp>
      <p:sp>
        <p:nvSpPr>
          <p:cNvPr id="79" name="Text Placeholder 2">
            <a:extLst>
              <a:ext uri="{FF2B5EF4-FFF2-40B4-BE49-F238E27FC236}">
                <a16:creationId xmlns:a16="http://schemas.microsoft.com/office/drawing/2014/main" id="{73E1BAFF-028E-EB4E-9036-7C52BFA2B7BC}"/>
              </a:ext>
            </a:extLst>
          </p:cNvPr>
          <p:cNvSpPr>
            <a:spLocks noGrp="1"/>
          </p:cNvSpPr>
          <p:nvPr>
            <p:ph type="body" sz="quarter" idx="16" hasCustomPrompt="1"/>
          </p:nvPr>
        </p:nvSpPr>
        <p:spPr>
          <a:xfrm>
            <a:off x="2145027" y="6052761"/>
            <a:ext cx="2795463" cy="393478"/>
          </a:xfrm>
          <a:prstGeom prst="rect">
            <a:avLst/>
          </a:prstGeom>
        </p:spPr>
        <p:txBody>
          <a:bodyPr anchor="ctr" anchorCtr="0"/>
          <a:lstStyle>
            <a:lvl1pPr marL="0" indent="0">
              <a:lnSpc>
                <a:spcPct val="90000"/>
              </a:lnSpc>
              <a:spcBef>
                <a:spcPts val="600"/>
              </a:spcBef>
              <a:buNone/>
              <a:tabLst/>
              <a:defRPr sz="1400" b="0">
                <a:solidFill>
                  <a:schemeClr val="bg1"/>
                </a:solidFill>
                <a:latin typeface="Gravur-Condensed" panose="02000506020000020004" pitchFamily="2" charset="0"/>
              </a:defRPr>
            </a:lvl1pPr>
          </a:lstStyle>
          <a:p>
            <a:pPr lvl="0"/>
            <a:r>
              <a:rPr lang="en-GB"/>
              <a:t>Insert LinkedIn account</a:t>
            </a:r>
            <a:endParaRPr lang="en-DE"/>
          </a:p>
        </p:txBody>
      </p:sp>
      <p:sp>
        <p:nvSpPr>
          <p:cNvPr id="2" name="Rectangle 1">
            <a:extLst>
              <a:ext uri="{FF2B5EF4-FFF2-40B4-BE49-F238E27FC236}">
                <a16:creationId xmlns:a16="http://schemas.microsoft.com/office/drawing/2014/main" id="{7500D030-F291-4C4D-A167-309FD4F99818}"/>
              </a:ext>
            </a:extLst>
          </p:cNvPr>
          <p:cNvSpPr/>
          <p:nvPr userDrawn="1"/>
        </p:nvSpPr>
        <p:spPr>
          <a:xfrm>
            <a:off x="2099767" y="2144682"/>
            <a:ext cx="2581156" cy="286232"/>
          </a:xfrm>
          <a:prstGeom prst="rect">
            <a:avLst/>
          </a:prstGeom>
        </p:spPr>
        <p:txBody>
          <a:bodyPr wrap="none">
            <a:spAutoFit/>
          </a:bodyPr>
          <a:lstStyle/>
          <a:p>
            <a:pPr marL="0" lvl="0" indent="0">
              <a:lnSpc>
                <a:spcPct val="90000"/>
              </a:lnSpc>
              <a:spcBef>
                <a:spcPts val="600"/>
              </a:spcBef>
            </a:pPr>
            <a:r>
              <a:rPr lang="en-GB" sz="1400">
                <a:solidFill>
                  <a:schemeClr val="bg1"/>
                </a:solidFill>
                <a:latin typeface="Gravur-Condensed" panose="02000506020000020004" pitchFamily="2" charset="0"/>
              </a:rPr>
              <a:t>Subscribe to our newsletter </a:t>
            </a:r>
            <a:r>
              <a:rPr lang="en-GB" sz="1400">
                <a:solidFill>
                  <a:schemeClr val="bg1"/>
                </a:solidFill>
                <a:latin typeface="Gravur-Condensed" panose="02000506020000020004" pitchFamily="2" charset="0"/>
                <a:hlinkClick r:id="rId2">
                  <a:extLst>
                    <a:ext uri="{A12FA001-AC4F-418D-AE19-62706E023703}">
                      <ahyp:hlinkClr xmlns:ahyp="http://schemas.microsoft.com/office/drawing/2018/hyperlinkcolor" val="tx"/>
                    </a:ext>
                  </a:extLst>
                </a:hlinkClick>
              </a:rPr>
              <a:t>here</a:t>
            </a:r>
            <a:endParaRPr lang="en-DE" sz="1400">
              <a:solidFill>
                <a:schemeClr val="bg1"/>
              </a:solidFill>
              <a:latin typeface="Gravur-Condensed" panose="02000506020000020004" pitchFamily="2" charset="0"/>
            </a:endParaRPr>
          </a:p>
        </p:txBody>
      </p:sp>
      <p:grpSp>
        <p:nvGrpSpPr>
          <p:cNvPr id="56" name="Google Shape;9841;p59">
            <a:extLst>
              <a:ext uri="{FF2B5EF4-FFF2-40B4-BE49-F238E27FC236}">
                <a16:creationId xmlns:a16="http://schemas.microsoft.com/office/drawing/2014/main" id="{44EC22ED-5C3A-E440-A113-B50C5F014E7E}"/>
              </a:ext>
            </a:extLst>
          </p:cNvPr>
          <p:cNvGrpSpPr/>
          <p:nvPr userDrawn="1"/>
        </p:nvGrpSpPr>
        <p:grpSpPr>
          <a:xfrm>
            <a:off x="1457759" y="1985964"/>
            <a:ext cx="433079" cy="486880"/>
            <a:chOff x="3567553" y="1499912"/>
            <a:chExt cx="320022" cy="359778"/>
          </a:xfrm>
          <a:solidFill>
            <a:schemeClr val="bg1"/>
          </a:solidFill>
        </p:grpSpPr>
        <p:sp>
          <p:nvSpPr>
            <p:cNvPr id="57" name="Google Shape;9842;p59">
              <a:extLst>
                <a:ext uri="{FF2B5EF4-FFF2-40B4-BE49-F238E27FC236}">
                  <a16:creationId xmlns:a16="http://schemas.microsoft.com/office/drawing/2014/main" id="{9A5F6CC6-72B8-6342-BC65-0B7FF9885632}"/>
                </a:ext>
              </a:extLst>
            </p:cNvPr>
            <p:cNvSpPr/>
            <p:nvPr/>
          </p:nvSpPr>
          <p:spPr>
            <a:xfrm>
              <a:off x="3567553" y="1502933"/>
              <a:ext cx="263218" cy="356757"/>
            </a:xfrm>
            <a:custGeom>
              <a:avLst/>
              <a:gdLst/>
              <a:ahLst/>
              <a:cxnLst/>
              <a:rect l="l" t="t" r="r" b="b"/>
              <a:pathLst>
                <a:path w="8276" h="11217" extrusionOk="0">
                  <a:moveTo>
                    <a:pt x="1738" y="0"/>
                  </a:moveTo>
                  <a:cubicBezTo>
                    <a:pt x="1718" y="0"/>
                    <a:pt x="1698" y="4"/>
                    <a:pt x="1679" y="12"/>
                  </a:cubicBezTo>
                  <a:cubicBezTo>
                    <a:pt x="1227" y="179"/>
                    <a:pt x="905" y="632"/>
                    <a:pt x="905" y="1120"/>
                  </a:cubicBezTo>
                  <a:lnTo>
                    <a:pt x="905" y="8275"/>
                  </a:lnTo>
                  <a:lnTo>
                    <a:pt x="167" y="8275"/>
                  </a:lnTo>
                  <a:cubicBezTo>
                    <a:pt x="72" y="8275"/>
                    <a:pt x="1" y="8359"/>
                    <a:pt x="1" y="8442"/>
                  </a:cubicBezTo>
                  <a:lnTo>
                    <a:pt x="1" y="10145"/>
                  </a:lnTo>
                  <a:cubicBezTo>
                    <a:pt x="1" y="10716"/>
                    <a:pt x="477" y="11216"/>
                    <a:pt x="1072" y="11216"/>
                  </a:cubicBezTo>
                  <a:lnTo>
                    <a:pt x="7156" y="11216"/>
                  </a:lnTo>
                  <a:cubicBezTo>
                    <a:pt x="7775" y="11216"/>
                    <a:pt x="8275" y="10716"/>
                    <a:pt x="8275" y="10097"/>
                  </a:cubicBezTo>
                  <a:lnTo>
                    <a:pt x="8275" y="4930"/>
                  </a:lnTo>
                  <a:cubicBezTo>
                    <a:pt x="8252" y="4835"/>
                    <a:pt x="8168" y="4751"/>
                    <a:pt x="8073" y="4751"/>
                  </a:cubicBezTo>
                  <a:cubicBezTo>
                    <a:pt x="7978" y="4751"/>
                    <a:pt x="7906" y="4835"/>
                    <a:pt x="7906" y="4918"/>
                  </a:cubicBezTo>
                  <a:lnTo>
                    <a:pt x="7906" y="10085"/>
                  </a:lnTo>
                  <a:cubicBezTo>
                    <a:pt x="7906" y="10514"/>
                    <a:pt x="7561" y="10859"/>
                    <a:pt x="7132" y="10859"/>
                  </a:cubicBezTo>
                  <a:lnTo>
                    <a:pt x="7061" y="10859"/>
                  </a:lnTo>
                  <a:cubicBezTo>
                    <a:pt x="6680" y="10811"/>
                    <a:pt x="6406" y="10502"/>
                    <a:pt x="6406" y="10133"/>
                  </a:cubicBezTo>
                  <a:lnTo>
                    <a:pt x="6406" y="9609"/>
                  </a:lnTo>
                  <a:cubicBezTo>
                    <a:pt x="6406" y="9514"/>
                    <a:pt x="6323" y="9442"/>
                    <a:pt x="6239" y="9442"/>
                  </a:cubicBezTo>
                  <a:cubicBezTo>
                    <a:pt x="6144" y="9442"/>
                    <a:pt x="6073" y="9514"/>
                    <a:pt x="6073" y="9609"/>
                  </a:cubicBezTo>
                  <a:lnTo>
                    <a:pt x="6073" y="10133"/>
                  </a:lnTo>
                  <a:cubicBezTo>
                    <a:pt x="6073" y="10407"/>
                    <a:pt x="6180" y="10680"/>
                    <a:pt x="6370" y="10871"/>
                  </a:cubicBezTo>
                  <a:cubicBezTo>
                    <a:pt x="3459" y="10871"/>
                    <a:pt x="2120" y="10874"/>
                    <a:pt x="1492" y="10874"/>
                  </a:cubicBezTo>
                  <a:cubicBezTo>
                    <a:pt x="864" y="10874"/>
                    <a:pt x="947" y="10871"/>
                    <a:pt x="882" y="10859"/>
                  </a:cubicBezTo>
                  <a:cubicBezTo>
                    <a:pt x="548" y="10788"/>
                    <a:pt x="298" y="10490"/>
                    <a:pt x="298" y="10145"/>
                  </a:cubicBezTo>
                  <a:lnTo>
                    <a:pt x="298" y="8609"/>
                  </a:lnTo>
                  <a:lnTo>
                    <a:pt x="6073" y="8609"/>
                  </a:lnTo>
                  <a:lnTo>
                    <a:pt x="6073" y="8954"/>
                  </a:lnTo>
                  <a:cubicBezTo>
                    <a:pt x="6073" y="9037"/>
                    <a:pt x="6144" y="9121"/>
                    <a:pt x="6239" y="9121"/>
                  </a:cubicBezTo>
                  <a:cubicBezTo>
                    <a:pt x="6323" y="9121"/>
                    <a:pt x="6406" y="9037"/>
                    <a:pt x="6406" y="8954"/>
                  </a:cubicBezTo>
                  <a:lnTo>
                    <a:pt x="6406" y="8442"/>
                  </a:lnTo>
                  <a:cubicBezTo>
                    <a:pt x="6406" y="8359"/>
                    <a:pt x="6323" y="8275"/>
                    <a:pt x="6239" y="8275"/>
                  </a:cubicBezTo>
                  <a:lnTo>
                    <a:pt x="1227" y="8275"/>
                  </a:lnTo>
                  <a:lnTo>
                    <a:pt x="1227" y="1120"/>
                  </a:lnTo>
                  <a:cubicBezTo>
                    <a:pt x="1227" y="763"/>
                    <a:pt x="1441" y="441"/>
                    <a:pt x="1786" y="322"/>
                  </a:cubicBezTo>
                  <a:cubicBezTo>
                    <a:pt x="1882" y="286"/>
                    <a:pt x="1917" y="179"/>
                    <a:pt x="1894" y="108"/>
                  </a:cubicBezTo>
                  <a:cubicBezTo>
                    <a:pt x="1866" y="44"/>
                    <a:pt x="1803" y="0"/>
                    <a:pt x="1738"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58" name="Google Shape;9843;p59">
              <a:extLst>
                <a:ext uri="{FF2B5EF4-FFF2-40B4-BE49-F238E27FC236}">
                  <a16:creationId xmlns:a16="http://schemas.microsoft.com/office/drawing/2014/main" id="{23A80317-1C74-094E-94C3-DCA8E2FD6B93}"/>
                </a:ext>
              </a:extLst>
            </p:cNvPr>
            <p:cNvSpPr/>
            <p:nvPr/>
          </p:nvSpPr>
          <p:spPr>
            <a:xfrm>
              <a:off x="3638001" y="1499912"/>
              <a:ext cx="249574" cy="142773"/>
            </a:xfrm>
            <a:custGeom>
              <a:avLst/>
              <a:gdLst/>
              <a:ahLst/>
              <a:cxnLst/>
              <a:rect l="l" t="t" r="r" b="b"/>
              <a:pathLst>
                <a:path w="7847" h="4489" extrusionOk="0">
                  <a:moveTo>
                    <a:pt x="6787" y="322"/>
                  </a:moveTo>
                  <a:cubicBezTo>
                    <a:pt x="7191" y="322"/>
                    <a:pt x="7537" y="655"/>
                    <a:pt x="7537" y="1072"/>
                  </a:cubicBezTo>
                  <a:lnTo>
                    <a:pt x="7525" y="2608"/>
                  </a:lnTo>
                  <a:lnTo>
                    <a:pt x="6037" y="2608"/>
                  </a:lnTo>
                  <a:lnTo>
                    <a:pt x="6037" y="1417"/>
                  </a:lnTo>
                  <a:lnTo>
                    <a:pt x="6037" y="1072"/>
                  </a:lnTo>
                  <a:cubicBezTo>
                    <a:pt x="6037" y="643"/>
                    <a:pt x="6370" y="322"/>
                    <a:pt x="6775" y="322"/>
                  </a:cubicBezTo>
                  <a:close/>
                  <a:moveTo>
                    <a:pt x="167" y="0"/>
                  </a:moveTo>
                  <a:cubicBezTo>
                    <a:pt x="83" y="0"/>
                    <a:pt x="0" y="72"/>
                    <a:pt x="0" y="167"/>
                  </a:cubicBezTo>
                  <a:cubicBezTo>
                    <a:pt x="0" y="250"/>
                    <a:pt x="83" y="322"/>
                    <a:pt x="167" y="322"/>
                  </a:cubicBezTo>
                  <a:lnTo>
                    <a:pt x="5989" y="322"/>
                  </a:lnTo>
                  <a:cubicBezTo>
                    <a:pt x="5894" y="417"/>
                    <a:pt x="5810" y="548"/>
                    <a:pt x="5763" y="667"/>
                  </a:cubicBezTo>
                  <a:cubicBezTo>
                    <a:pt x="5715" y="798"/>
                    <a:pt x="5691" y="917"/>
                    <a:pt x="5691" y="1060"/>
                  </a:cubicBezTo>
                  <a:lnTo>
                    <a:pt x="5691" y="1393"/>
                  </a:lnTo>
                  <a:lnTo>
                    <a:pt x="5691" y="4334"/>
                  </a:lnTo>
                  <a:cubicBezTo>
                    <a:pt x="5691" y="4418"/>
                    <a:pt x="5763" y="4489"/>
                    <a:pt x="5858" y="4489"/>
                  </a:cubicBezTo>
                  <a:cubicBezTo>
                    <a:pt x="5941" y="4489"/>
                    <a:pt x="6013" y="4418"/>
                    <a:pt x="6013" y="4334"/>
                  </a:cubicBezTo>
                  <a:lnTo>
                    <a:pt x="6013" y="2929"/>
                  </a:lnTo>
                  <a:lnTo>
                    <a:pt x="7668" y="2929"/>
                  </a:lnTo>
                  <a:cubicBezTo>
                    <a:pt x="7763" y="2929"/>
                    <a:pt x="7834" y="2858"/>
                    <a:pt x="7834" y="2763"/>
                  </a:cubicBezTo>
                  <a:lnTo>
                    <a:pt x="7834" y="1072"/>
                  </a:lnTo>
                  <a:cubicBezTo>
                    <a:pt x="7846" y="488"/>
                    <a:pt x="7370" y="0"/>
                    <a:pt x="6775"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80" name="Google Shape;9844;p59">
              <a:extLst>
                <a:ext uri="{FF2B5EF4-FFF2-40B4-BE49-F238E27FC236}">
                  <a16:creationId xmlns:a16="http://schemas.microsoft.com/office/drawing/2014/main" id="{92071F86-9529-7647-B36F-F66863898B1A}"/>
                </a:ext>
              </a:extLst>
            </p:cNvPr>
            <p:cNvSpPr/>
            <p:nvPr/>
          </p:nvSpPr>
          <p:spPr>
            <a:xfrm>
              <a:off x="3641786" y="1594563"/>
              <a:ext cx="141659" cy="10273"/>
            </a:xfrm>
            <a:custGeom>
              <a:avLst/>
              <a:gdLst/>
              <a:ahLst/>
              <a:cxnLst/>
              <a:rect l="l" t="t" r="r" b="b"/>
              <a:pathLst>
                <a:path w="4454" h="323" extrusionOk="0">
                  <a:moveTo>
                    <a:pt x="167" y="1"/>
                  </a:moveTo>
                  <a:cubicBezTo>
                    <a:pt x="72" y="1"/>
                    <a:pt x="0" y="72"/>
                    <a:pt x="0" y="168"/>
                  </a:cubicBezTo>
                  <a:cubicBezTo>
                    <a:pt x="0" y="251"/>
                    <a:pt x="72" y="322"/>
                    <a:pt x="167" y="322"/>
                  </a:cubicBezTo>
                  <a:lnTo>
                    <a:pt x="4286" y="322"/>
                  </a:lnTo>
                  <a:cubicBezTo>
                    <a:pt x="4382" y="322"/>
                    <a:pt x="4453" y="251"/>
                    <a:pt x="4453" y="168"/>
                  </a:cubicBezTo>
                  <a:cubicBezTo>
                    <a:pt x="4453" y="72"/>
                    <a:pt x="4382" y="1"/>
                    <a:pt x="4286" y="1"/>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81" name="Google Shape;9845;p59">
              <a:extLst>
                <a:ext uri="{FF2B5EF4-FFF2-40B4-BE49-F238E27FC236}">
                  <a16:creationId xmlns:a16="http://schemas.microsoft.com/office/drawing/2014/main" id="{01C43522-0397-C14C-93C5-6A2CB30FE286}"/>
                </a:ext>
              </a:extLst>
            </p:cNvPr>
            <p:cNvSpPr/>
            <p:nvPr/>
          </p:nvSpPr>
          <p:spPr>
            <a:xfrm>
              <a:off x="3641786" y="1638136"/>
              <a:ext cx="141659" cy="10241"/>
            </a:xfrm>
            <a:custGeom>
              <a:avLst/>
              <a:gdLst/>
              <a:ahLst/>
              <a:cxnLst/>
              <a:rect l="l" t="t" r="r" b="b"/>
              <a:pathLst>
                <a:path w="4454" h="322" extrusionOk="0">
                  <a:moveTo>
                    <a:pt x="167" y="0"/>
                  </a:moveTo>
                  <a:cubicBezTo>
                    <a:pt x="72" y="0"/>
                    <a:pt x="0" y="72"/>
                    <a:pt x="0" y="167"/>
                  </a:cubicBezTo>
                  <a:cubicBezTo>
                    <a:pt x="0" y="250"/>
                    <a:pt x="72" y="322"/>
                    <a:pt x="167" y="322"/>
                  </a:cubicBezTo>
                  <a:lnTo>
                    <a:pt x="4286" y="322"/>
                  </a:lnTo>
                  <a:cubicBezTo>
                    <a:pt x="4382" y="322"/>
                    <a:pt x="4453" y="250"/>
                    <a:pt x="4453" y="167"/>
                  </a:cubicBezTo>
                  <a:cubicBezTo>
                    <a:pt x="4453" y="72"/>
                    <a:pt x="4382" y="0"/>
                    <a:pt x="4286"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82" name="Google Shape;9846;p59">
              <a:extLst>
                <a:ext uri="{FF2B5EF4-FFF2-40B4-BE49-F238E27FC236}">
                  <a16:creationId xmlns:a16="http://schemas.microsoft.com/office/drawing/2014/main" id="{3D886E75-70F3-B94F-80E3-8CF61B4861DA}"/>
                </a:ext>
              </a:extLst>
            </p:cNvPr>
            <p:cNvSpPr/>
            <p:nvPr/>
          </p:nvSpPr>
          <p:spPr>
            <a:xfrm>
              <a:off x="3641786" y="1682059"/>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sp>
          <p:nvSpPr>
            <p:cNvPr id="83" name="Google Shape;9847;p59">
              <a:extLst>
                <a:ext uri="{FF2B5EF4-FFF2-40B4-BE49-F238E27FC236}">
                  <a16:creationId xmlns:a16="http://schemas.microsoft.com/office/drawing/2014/main" id="{DB4C3B02-6440-494D-BA6E-270092ACF280}"/>
                </a:ext>
              </a:extLst>
            </p:cNvPr>
            <p:cNvSpPr/>
            <p:nvPr/>
          </p:nvSpPr>
          <p:spPr>
            <a:xfrm>
              <a:off x="3641786" y="1725600"/>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grp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endParaRPr/>
            </a:p>
          </p:txBody>
        </p:sp>
      </p:grpSp>
    </p:spTree>
    <p:extLst>
      <p:ext uri="{BB962C8B-B14F-4D97-AF65-F5344CB8AC3E}">
        <p14:creationId xmlns:p14="http://schemas.microsoft.com/office/powerpoint/2010/main" val="40833945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84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eetcard templat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15666BB8-0672-4B96-80B0-FBAC88CCEDBB}"/>
              </a:ext>
            </a:extLst>
          </p:cNvPr>
          <p:cNvSpPr>
            <a:spLocks noGrp="1"/>
          </p:cNvSpPr>
          <p:nvPr>
            <p:ph type="pic" sz="quarter" idx="10"/>
          </p:nvPr>
        </p:nvSpPr>
        <p:spPr>
          <a:xfrm>
            <a:off x="1225550" y="795338"/>
            <a:ext cx="3922713" cy="4864100"/>
          </a:xfrm>
        </p:spPr>
        <p:txBody>
          <a:bodyPr/>
          <a:lstStyle/>
          <a:p>
            <a:endParaRPr lang="fr-BE"/>
          </a:p>
        </p:txBody>
      </p:sp>
    </p:spTree>
    <p:extLst>
      <p:ext uri="{BB962C8B-B14F-4D97-AF65-F5344CB8AC3E}">
        <p14:creationId xmlns:p14="http://schemas.microsoft.com/office/powerpoint/2010/main" val="361778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eetcard template 2">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930F2BB2-BB3D-4100-B850-D8F8A3A83985}"/>
              </a:ext>
            </a:extLst>
          </p:cNvPr>
          <p:cNvSpPr>
            <a:spLocks noGrp="1"/>
          </p:cNvSpPr>
          <p:nvPr>
            <p:ph type="pic" sz="quarter" idx="10"/>
          </p:nvPr>
        </p:nvSpPr>
        <p:spPr>
          <a:xfrm>
            <a:off x="1827782" y="1431230"/>
            <a:ext cx="2753362" cy="3611562"/>
          </a:xfrm>
        </p:spPr>
        <p:txBody>
          <a:bodyPr/>
          <a:lstStyle/>
          <a:p>
            <a:endParaRPr lang="fr-BE"/>
          </a:p>
        </p:txBody>
      </p:sp>
    </p:spTree>
    <p:extLst>
      <p:ext uri="{BB962C8B-B14F-4D97-AF65-F5344CB8AC3E}">
        <p14:creationId xmlns:p14="http://schemas.microsoft.com/office/powerpoint/2010/main" val="4095185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eetcard template_4 speakers">
    <p:spTree>
      <p:nvGrpSpPr>
        <p:cNvPr id="1" name=""/>
        <p:cNvGrpSpPr/>
        <p:nvPr/>
      </p:nvGrpSpPr>
      <p:grpSpPr>
        <a:xfrm>
          <a:off x="0" y="0"/>
          <a:ext cx="0" cy="0"/>
          <a:chOff x="0" y="0"/>
          <a:chExt cx="0" cy="0"/>
        </a:xfrm>
      </p:grpSpPr>
      <p:pic>
        <p:nvPicPr>
          <p:cNvPr id="22" name="Picture 17">
            <a:extLst>
              <a:ext uri="{FF2B5EF4-FFF2-40B4-BE49-F238E27FC236}">
                <a16:creationId xmlns:a16="http://schemas.microsoft.com/office/drawing/2014/main" id="{9E3FFD21-76AE-48DB-B238-A9FABB8C5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883745" y="791258"/>
            <a:ext cx="3194983" cy="4860002"/>
          </a:xfrm>
          <a:prstGeom prst="rect">
            <a:avLst/>
          </a:prstGeom>
          <a:ln>
            <a:noFill/>
          </a:ln>
        </p:spPr>
      </p:pic>
      <p:sp>
        <p:nvSpPr>
          <p:cNvPr id="54" name="Parallélogramme 53">
            <a:extLst>
              <a:ext uri="{FF2B5EF4-FFF2-40B4-BE49-F238E27FC236}">
                <a16:creationId xmlns:a16="http://schemas.microsoft.com/office/drawing/2014/main" id="{BBA7B2C1-DD87-4D4F-BF49-0265CA7A20A4}"/>
              </a:ext>
            </a:extLst>
          </p:cNvPr>
          <p:cNvSpPr/>
          <p:nvPr/>
        </p:nvSpPr>
        <p:spPr>
          <a:xfrm>
            <a:off x="4280142" y="734694"/>
            <a:ext cx="3331029" cy="491656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Espace réservé pour une image  55">
            <a:extLst>
              <a:ext uri="{FF2B5EF4-FFF2-40B4-BE49-F238E27FC236}">
                <a16:creationId xmlns:a16="http://schemas.microsoft.com/office/drawing/2014/main" id="{1017869D-429A-4AA6-A818-9B28FB0DB8E4}"/>
              </a:ext>
            </a:extLst>
          </p:cNvPr>
          <p:cNvSpPr>
            <a:spLocks noGrp="1"/>
          </p:cNvSpPr>
          <p:nvPr userDrawn="1">
            <p:ph type="pic" sz="quarter" idx="10"/>
          </p:nvPr>
        </p:nvSpPr>
        <p:spPr>
          <a:xfrm>
            <a:off x="1081088" y="738188"/>
            <a:ext cx="3687762" cy="4914900"/>
          </a:xfrm>
        </p:spPr>
        <p:txBody>
          <a:bodyPr/>
          <a:lstStyle/>
          <a:p>
            <a:endParaRPr lang="fr-BE"/>
          </a:p>
        </p:txBody>
      </p:sp>
      <p:sp>
        <p:nvSpPr>
          <p:cNvPr id="57" name="Picture Placeholder 3">
            <a:extLst>
              <a:ext uri="{FF2B5EF4-FFF2-40B4-BE49-F238E27FC236}">
                <a16:creationId xmlns:a16="http://schemas.microsoft.com/office/drawing/2014/main" id="{D0BB7BA3-264C-40A4-A01A-E59C411C70F2}"/>
              </a:ext>
            </a:extLst>
          </p:cNvPr>
          <p:cNvSpPr>
            <a:spLocks noGrp="1"/>
          </p:cNvSpPr>
          <p:nvPr userDrawn="1">
            <p:ph type="pic" sz="quarter" idx="17" hasCustomPrompt="1"/>
          </p:nvPr>
        </p:nvSpPr>
        <p:spPr>
          <a:xfrm>
            <a:off x="5055283" y="1888268"/>
            <a:ext cx="1080105" cy="108010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
        <p:nvSpPr>
          <p:cNvPr id="58" name="Picture Placeholder 3">
            <a:extLst>
              <a:ext uri="{FF2B5EF4-FFF2-40B4-BE49-F238E27FC236}">
                <a16:creationId xmlns:a16="http://schemas.microsoft.com/office/drawing/2014/main" id="{7C6BCB1D-B7CF-4E45-8522-08D8A6591D1F}"/>
              </a:ext>
            </a:extLst>
          </p:cNvPr>
          <p:cNvSpPr>
            <a:spLocks noGrp="1"/>
          </p:cNvSpPr>
          <p:nvPr userDrawn="1">
            <p:ph type="pic" sz="quarter" idx="18" hasCustomPrompt="1"/>
          </p:nvPr>
        </p:nvSpPr>
        <p:spPr>
          <a:xfrm>
            <a:off x="5078728" y="3191835"/>
            <a:ext cx="1080105" cy="108010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
        <p:nvSpPr>
          <p:cNvPr id="59" name="Picture Placeholder 3">
            <a:extLst>
              <a:ext uri="{FF2B5EF4-FFF2-40B4-BE49-F238E27FC236}">
                <a16:creationId xmlns:a16="http://schemas.microsoft.com/office/drawing/2014/main" id="{62B78FCC-CF7D-4970-BA5A-CB4BE8643E40}"/>
              </a:ext>
            </a:extLst>
          </p:cNvPr>
          <p:cNvSpPr>
            <a:spLocks noGrp="1"/>
          </p:cNvSpPr>
          <p:nvPr userDrawn="1">
            <p:ph type="pic" sz="quarter" idx="19" hasCustomPrompt="1"/>
          </p:nvPr>
        </p:nvSpPr>
        <p:spPr>
          <a:xfrm>
            <a:off x="8004216" y="1888267"/>
            <a:ext cx="1080105" cy="108010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
        <p:nvSpPr>
          <p:cNvPr id="60" name="Picture Placeholder 3">
            <a:extLst>
              <a:ext uri="{FF2B5EF4-FFF2-40B4-BE49-F238E27FC236}">
                <a16:creationId xmlns:a16="http://schemas.microsoft.com/office/drawing/2014/main" id="{920541EB-3429-4F8F-9476-8532F972B198}"/>
              </a:ext>
            </a:extLst>
          </p:cNvPr>
          <p:cNvSpPr>
            <a:spLocks noGrp="1"/>
          </p:cNvSpPr>
          <p:nvPr userDrawn="1">
            <p:ph type="pic" sz="quarter" idx="20" hasCustomPrompt="1"/>
          </p:nvPr>
        </p:nvSpPr>
        <p:spPr>
          <a:xfrm>
            <a:off x="8004216" y="3146461"/>
            <a:ext cx="1080105" cy="108010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Tree>
    <p:extLst>
      <p:ext uri="{BB962C8B-B14F-4D97-AF65-F5344CB8AC3E}">
        <p14:creationId xmlns:p14="http://schemas.microsoft.com/office/powerpoint/2010/main" val="1220753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eetcard template_3 speakers">
    <p:spTree>
      <p:nvGrpSpPr>
        <p:cNvPr id="1" name=""/>
        <p:cNvGrpSpPr/>
        <p:nvPr/>
      </p:nvGrpSpPr>
      <p:grpSpPr>
        <a:xfrm>
          <a:off x="0" y="0"/>
          <a:ext cx="0" cy="0"/>
          <a:chOff x="0" y="0"/>
          <a:chExt cx="0" cy="0"/>
        </a:xfrm>
      </p:grpSpPr>
      <p:pic>
        <p:nvPicPr>
          <p:cNvPr id="22" name="Picture 17">
            <a:extLst>
              <a:ext uri="{FF2B5EF4-FFF2-40B4-BE49-F238E27FC236}">
                <a16:creationId xmlns:a16="http://schemas.microsoft.com/office/drawing/2014/main" id="{9E3FFD21-76AE-48DB-B238-A9FABB8C5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883745" y="791258"/>
            <a:ext cx="3194983" cy="4860002"/>
          </a:xfrm>
          <a:prstGeom prst="rect">
            <a:avLst/>
          </a:prstGeom>
          <a:ln>
            <a:noFill/>
          </a:ln>
        </p:spPr>
      </p:pic>
      <p:sp>
        <p:nvSpPr>
          <p:cNvPr id="56" name="Espace réservé pour une image  55">
            <a:extLst>
              <a:ext uri="{FF2B5EF4-FFF2-40B4-BE49-F238E27FC236}">
                <a16:creationId xmlns:a16="http://schemas.microsoft.com/office/drawing/2014/main" id="{1017869D-429A-4AA6-A818-9B28FB0DB8E4}"/>
              </a:ext>
            </a:extLst>
          </p:cNvPr>
          <p:cNvSpPr>
            <a:spLocks noGrp="1"/>
          </p:cNvSpPr>
          <p:nvPr userDrawn="1">
            <p:ph type="pic" sz="quarter" idx="10"/>
          </p:nvPr>
        </p:nvSpPr>
        <p:spPr>
          <a:xfrm>
            <a:off x="1081088" y="738188"/>
            <a:ext cx="3687762" cy="4914900"/>
          </a:xfrm>
        </p:spPr>
        <p:txBody>
          <a:bodyPr/>
          <a:lstStyle/>
          <a:p>
            <a:endParaRPr lang="fr-BE"/>
          </a:p>
        </p:txBody>
      </p:sp>
      <p:sp>
        <p:nvSpPr>
          <p:cNvPr id="57" name="Picture Placeholder 3">
            <a:extLst>
              <a:ext uri="{FF2B5EF4-FFF2-40B4-BE49-F238E27FC236}">
                <a16:creationId xmlns:a16="http://schemas.microsoft.com/office/drawing/2014/main" id="{D0BB7BA3-264C-40A4-A01A-E59C411C70F2}"/>
              </a:ext>
            </a:extLst>
          </p:cNvPr>
          <p:cNvSpPr>
            <a:spLocks noGrp="1"/>
          </p:cNvSpPr>
          <p:nvPr userDrawn="1">
            <p:ph type="pic" sz="quarter" idx="17" hasCustomPrompt="1"/>
          </p:nvPr>
        </p:nvSpPr>
        <p:spPr>
          <a:xfrm>
            <a:off x="5055283" y="2065244"/>
            <a:ext cx="1080105" cy="108010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
        <p:nvSpPr>
          <p:cNvPr id="58" name="Picture Placeholder 3">
            <a:extLst>
              <a:ext uri="{FF2B5EF4-FFF2-40B4-BE49-F238E27FC236}">
                <a16:creationId xmlns:a16="http://schemas.microsoft.com/office/drawing/2014/main" id="{7C6BCB1D-B7CF-4E45-8522-08D8A6591D1F}"/>
              </a:ext>
            </a:extLst>
          </p:cNvPr>
          <p:cNvSpPr>
            <a:spLocks noGrp="1"/>
          </p:cNvSpPr>
          <p:nvPr userDrawn="1">
            <p:ph type="pic" sz="quarter" idx="18" hasCustomPrompt="1"/>
          </p:nvPr>
        </p:nvSpPr>
        <p:spPr>
          <a:xfrm>
            <a:off x="6767044" y="3301179"/>
            <a:ext cx="1080105" cy="108010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
        <p:nvSpPr>
          <p:cNvPr id="59" name="Picture Placeholder 3">
            <a:extLst>
              <a:ext uri="{FF2B5EF4-FFF2-40B4-BE49-F238E27FC236}">
                <a16:creationId xmlns:a16="http://schemas.microsoft.com/office/drawing/2014/main" id="{62B78FCC-CF7D-4970-BA5A-CB4BE8643E40}"/>
              </a:ext>
            </a:extLst>
          </p:cNvPr>
          <p:cNvSpPr>
            <a:spLocks noGrp="1"/>
          </p:cNvSpPr>
          <p:nvPr userDrawn="1">
            <p:ph type="pic" sz="quarter" idx="19" hasCustomPrompt="1"/>
          </p:nvPr>
        </p:nvSpPr>
        <p:spPr>
          <a:xfrm>
            <a:off x="8004216" y="2065243"/>
            <a:ext cx="1080105" cy="108010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Tree>
    <p:extLst>
      <p:ext uri="{BB962C8B-B14F-4D97-AF65-F5344CB8AC3E}">
        <p14:creationId xmlns:p14="http://schemas.microsoft.com/office/powerpoint/2010/main" val="2280516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eetcard template_2 speakers">
    <p:spTree>
      <p:nvGrpSpPr>
        <p:cNvPr id="1" name=""/>
        <p:cNvGrpSpPr/>
        <p:nvPr/>
      </p:nvGrpSpPr>
      <p:grpSpPr>
        <a:xfrm>
          <a:off x="0" y="0"/>
          <a:ext cx="0" cy="0"/>
          <a:chOff x="0" y="0"/>
          <a:chExt cx="0" cy="0"/>
        </a:xfrm>
      </p:grpSpPr>
      <p:pic>
        <p:nvPicPr>
          <p:cNvPr id="22" name="Picture 17">
            <a:extLst>
              <a:ext uri="{FF2B5EF4-FFF2-40B4-BE49-F238E27FC236}">
                <a16:creationId xmlns:a16="http://schemas.microsoft.com/office/drawing/2014/main" id="{9E3FFD21-76AE-48DB-B238-A9FABB8C5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883745" y="791258"/>
            <a:ext cx="3194983" cy="4860002"/>
          </a:xfrm>
          <a:prstGeom prst="rect">
            <a:avLst/>
          </a:prstGeom>
          <a:ln>
            <a:noFill/>
          </a:ln>
        </p:spPr>
      </p:pic>
      <p:sp>
        <p:nvSpPr>
          <p:cNvPr id="56" name="Espace réservé pour une image  55">
            <a:extLst>
              <a:ext uri="{FF2B5EF4-FFF2-40B4-BE49-F238E27FC236}">
                <a16:creationId xmlns:a16="http://schemas.microsoft.com/office/drawing/2014/main" id="{1017869D-429A-4AA6-A818-9B28FB0DB8E4}"/>
              </a:ext>
            </a:extLst>
          </p:cNvPr>
          <p:cNvSpPr>
            <a:spLocks noGrp="1"/>
          </p:cNvSpPr>
          <p:nvPr userDrawn="1">
            <p:ph type="pic" sz="quarter" idx="10"/>
          </p:nvPr>
        </p:nvSpPr>
        <p:spPr>
          <a:xfrm>
            <a:off x="1081087" y="738188"/>
            <a:ext cx="5437699" cy="4914900"/>
          </a:xfrm>
        </p:spPr>
        <p:txBody>
          <a:bodyPr/>
          <a:lstStyle/>
          <a:p>
            <a:endParaRPr lang="fr-BE"/>
          </a:p>
        </p:txBody>
      </p:sp>
      <p:sp>
        <p:nvSpPr>
          <p:cNvPr id="57" name="Picture Placeholder 3">
            <a:extLst>
              <a:ext uri="{FF2B5EF4-FFF2-40B4-BE49-F238E27FC236}">
                <a16:creationId xmlns:a16="http://schemas.microsoft.com/office/drawing/2014/main" id="{D0BB7BA3-264C-40A4-A01A-E59C411C70F2}"/>
              </a:ext>
            </a:extLst>
          </p:cNvPr>
          <p:cNvSpPr>
            <a:spLocks noGrp="1"/>
          </p:cNvSpPr>
          <p:nvPr userDrawn="1">
            <p:ph type="pic" sz="quarter" idx="17" hasCustomPrompt="1"/>
          </p:nvPr>
        </p:nvSpPr>
        <p:spPr>
          <a:xfrm>
            <a:off x="7275871" y="3298379"/>
            <a:ext cx="1022555" cy="102255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
        <p:nvSpPr>
          <p:cNvPr id="59" name="Picture Placeholder 3">
            <a:extLst>
              <a:ext uri="{FF2B5EF4-FFF2-40B4-BE49-F238E27FC236}">
                <a16:creationId xmlns:a16="http://schemas.microsoft.com/office/drawing/2014/main" id="{62B78FCC-CF7D-4970-BA5A-CB4BE8643E40}"/>
              </a:ext>
            </a:extLst>
          </p:cNvPr>
          <p:cNvSpPr>
            <a:spLocks noGrp="1"/>
          </p:cNvSpPr>
          <p:nvPr userDrawn="1">
            <p:ph type="pic" sz="quarter" idx="19" hasCustomPrompt="1"/>
          </p:nvPr>
        </p:nvSpPr>
        <p:spPr>
          <a:xfrm>
            <a:off x="7275871" y="2125196"/>
            <a:ext cx="1022555" cy="102255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Tree>
    <p:extLst>
      <p:ext uri="{BB962C8B-B14F-4D97-AF65-F5344CB8AC3E}">
        <p14:creationId xmlns:p14="http://schemas.microsoft.com/office/powerpoint/2010/main" val="1410870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eetcard template_1 speaker">
    <p:spTree>
      <p:nvGrpSpPr>
        <p:cNvPr id="1" name=""/>
        <p:cNvGrpSpPr/>
        <p:nvPr/>
      </p:nvGrpSpPr>
      <p:grpSpPr>
        <a:xfrm>
          <a:off x="0" y="0"/>
          <a:ext cx="0" cy="0"/>
          <a:chOff x="0" y="0"/>
          <a:chExt cx="0" cy="0"/>
        </a:xfrm>
      </p:grpSpPr>
      <p:pic>
        <p:nvPicPr>
          <p:cNvPr id="22" name="Picture 17">
            <a:extLst>
              <a:ext uri="{FF2B5EF4-FFF2-40B4-BE49-F238E27FC236}">
                <a16:creationId xmlns:a16="http://schemas.microsoft.com/office/drawing/2014/main" id="{9E3FFD21-76AE-48DB-B238-A9FABB8C5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883745" y="791258"/>
            <a:ext cx="3194983" cy="4860002"/>
          </a:xfrm>
          <a:prstGeom prst="rect">
            <a:avLst/>
          </a:prstGeom>
          <a:ln>
            <a:noFill/>
          </a:ln>
        </p:spPr>
      </p:pic>
      <p:sp>
        <p:nvSpPr>
          <p:cNvPr id="56" name="Espace réservé pour une image  55">
            <a:extLst>
              <a:ext uri="{FF2B5EF4-FFF2-40B4-BE49-F238E27FC236}">
                <a16:creationId xmlns:a16="http://schemas.microsoft.com/office/drawing/2014/main" id="{1017869D-429A-4AA6-A818-9B28FB0DB8E4}"/>
              </a:ext>
            </a:extLst>
          </p:cNvPr>
          <p:cNvSpPr>
            <a:spLocks noGrp="1"/>
          </p:cNvSpPr>
          <p:nvPr userDrawn="1">
            <p:ph type="pic" sz="quarter" idx="10"/>
          </p:nvPr>
        </p:nvSpPr>
        <p:spPr>
          <a:xfrm>
            <a:off x="1081087" y="738188"/>
            <a:ext cx="5093571" cy="4914900"/>
          </a:xfrm>
        </p:spPr>
        <p:txBody>
          <a:bodyPr/>
          <a:lstStyle/>
          <a:p>
            <a:endParaRPr lang="fr-BE"/>
          </a:p>
        </p:txBody>
      </p:sp>
      <p:sp>
        <p:nvSpPr>
          <p:cNvPr id="59" name="Picture Placeholder 3">
            <a:extLst>
              <a:ext uri="{FF2B5EF4-FFF2-40B4-BE49-F238E27FC236}">
                <a16:creationId xmlns:a16="http://schemas.microsoft.com/office/drawing/2014/main" id="{62B78FCC-CF7D-4970-BA5A-CB4BE8643E40}"/>
              </a:ext>
            </a:extLst>
          </p:cNvPr>
          <p:cNvSpPr>
            <a:spLocks noGrp="1"/>
          </p:cNvSpPr>
          <p:nvPr userDrawn="1">
            <p:ph type="pic" sz="quarter" idx="19" hasCustomPrompt="1"/>
          </p:nvPr>
        </p:nvSpPr>
        <p:spPr>
          <a:xfrm>
            <a:off x="6676102" y="2251585"/>
            <a:ext cx="1700982" cy="1700982"/>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Tree>
    <p:extLst>
      <p:ext uri="{BB962C8B-B14F-4D97-AF65-F5344CB8AC3E}">
        <p14:creationId xmlns:p14="http://schemas.microsoft.com/office/powerpoint/2010/main" val="185108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tcard template 2_4 speakers">
    <p:spTree>
      <p:nvGrpSpPr>
        <p:cNvPr id="1" name=""/>
        <p:cNvGrpSpPr/>
        <p:nvPr/>
      </p:nvGrpSpPr>
      <p:grpSpPr>
        <a:xfrm>
          <a:off x="0" y="0"/>
          <a:ext cx="0" cy="0"/>
          <a:chOff x="0" y="0"/>
          <a:chExt cx="0" cy="0"/>
        </a:xfrm>
      </p:grpSpPr>
      <p:pic>
        <p:nvPicPr>
          <p:cNvPr id="22" name="Picture 17">
            <a:extLst>
              <a:ext uri="{FF2B5EF4-FFF2-40B4-BE49-F238E27FC236}">
                <a16:creationId xmlns:a16="http://schemas.microsoft.com/office/drawing/2014/main" id="{9E3FFD21-76AE-48DB-B238-A9FABB8C5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883745" y="791258"/>
            <a:ext cx="3194983" cy="4860002"/>
          </a:xfrm>
          <a:prstGeom prst="rect">
            <a:avLst/>
          </a:prstGeom>
          <a:ln>
            <a:noFill/>
          </a:ln>
        </p:spPr>
      </p:pic>
      <p:sp>
        <p:nvSpPr>
          <p:cNvPr id="54" name="Parallélogramme 53">
            <a:extLst>
              <a:ext uri="{FF2B5EF4-FFF2-40B4-BE49-F238E27FC236}">
                <a16:creationId xmlns:a16="http://schemas.microsoft.com/office/drawing/2014/main" id="{BBA7B2C1-DD87-4D4F-BF49-0265CA7A20A4}"/>
              </a:ext>
            </a:extLst>
          </p:cNvPr>
          <p:cNvSpPr/>
          <p:nvPr/>
        </p:nvSpPr>
        <p:spPr>
          <a:xfrm>
            <a:off x="4280142" y="734694"/>
            <a:ext cx="3331029" cy="491656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Espace réservé pour une image  55">
            <a:extLst>
              <a:ext uri="{FF2B5EF4-FFF2-40B4-BE49-F238E27FC236}">
                <a16:creationId xmlns:a16="http://schemas.microsoft.com/office/drawing/2014/main" id="{1017869D-429A-4AA6-A818-9B28FB0DB8E4}"/>
              </a:ext>
            </a:extLst>
          </p:cNvPr>
          <p:cNvSpPr>
            <a:spLocks noGrp="1"/>
          </p:cNvSpPr>
          <p:nvPr userDrawn="1">
            <p:ph type="pic" sz="quarter" idx="10"/>
          </p:nvPr>
        </p:nvSpPr>
        <p:spPr>
          <a:xfrm>
            <a:off x="1085656" y="791258"/>
            <a:ext cx="9719999" cy="4944857"/>
          </a:xfrm>
        </p:spPr>
        <p:txBody>
          <a:bodyPr/>
          <a:lstStyle/>
          <a:p>
            <a:endParaRPr lang="fr-BE"/>
          </a:p>
        </p:txBody>
      </p:sp>
      <p:sp>
        <p:nvSpPr>
          <p:cNvPr id="57" name="Picture Placeholder 3">
            <a:extLst>
              <a:ext uri="{FF2B5EF4-FFF2-40B4-BE49-F238E27FC236}">
                <a16:creationId xmlns:a16="http://schemas.microsoft.com/office/drawing/2014/main" id="{D0BB7BA3-264C-40A4-A01A-E59C411C70F2}"/>
              </a:ext>
            </a:extLst>
          </p:cNvPr>
          <p:cNvSpPr>
            <a:spLocks noGrp="1"/>
          </p:cNvSpPr>
          <p:nvPr userDrawn="1">
            <p:ph type="pic" sz="quarter" idx="17" hasCustomPrompt="1"/>
          </p:nvPr>
        </p:nvSpPr>
        <p:spPr>
          <a:xfrm>
            <a:off x="5055283" y="1888268"/>
            <a:ext cx="1080105" cy="108010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
        <p:nvSpPr>
          <p:cNvPr id="58" name="Picture Placeholder 3">
            <a:extLst>
              <a:ext uri="{FF2B5EF4-FFF2-40B4-BE49-F238E27FC236}">
                <a16:creationId xmlns:a16="http://schemas.microsoft.com/office/drawing/2014/main" id="{7C6BCB1D-B7CF-4E45-8522-08D8A6591D1F}"/>
              </a:ext>
            </a:extLst>
          </p:cNvPr>
          <p:cNvSpPr>
            <a:spLocks noGrp="1"/>
          </p:cNvSpPr>
          <p:nvPr userDrawn="1">
            <p:ph type="pic" sz="quarter" idx="18" hasCustomPrompt="1"/>
          </p:nvPr>
        </p:nvSpPr>
        <p:spPr>
          <a:xfrm>
            <a:off x="5078728" y="3191835"/>
            <a:ext cx="1080105" cy="108010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
        <p:nvSpPr>
          <p:cNvPr id="59" name="Picture Placeholder 3">
            <a:extLst>
              <a:ext uri="{FF2B5EF4-FFF2-40B4-BE49-F238E27FC236}">
                <a16:creationId xmlns:a16="http://schemas.microsoft.com/office/drawing/2014/main" id="{62B78FCC-CF7D-4970-BA5A-CB4BE8643E40}"/>
              </a:ext>
            </a:extLst>
          </p:cNvPr>
          <p:cNvSpPr>
            <a:spLocks noGrp="1"/>
          </p:cNvSpPr>
          <p:nvPr userDrawn="1">
            <p:ph type="pic" sz="quarter" idx="19" hasCustomPrompt="1"/>
          </p:nvPr>
        </p:nvSpPr>
        <p:spPr>
          <a:xfrm>
            <a:off x="8004216" y="1888267"/>
            <a:ext cx="1080105" cy="108010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
        <p:nvSpPr>
          <p:cNvPr id="60" name="Picture Placeholder 3">
            <a:extLst>
              <a:ext uri="{FF2B5EF4-FFF2-40B4-BE49-F238E27FC236}">
                <a16:creationId xmlns:a16="http://schemas.microsoft.com/office/drawing/2014/main" id="{920541EB-3429-4F8F-9476-8532F972B198}"/>
              </a:ext>
            </a:extLst>
          </p:cNvPr>
          <p:cNvSpPr>
            <a:spLocks noGrp="1"/>
          </p:cNvSpPr>
          <p:nvPr userDrawn="1">
            <p:ph type="pic" sz="quarter" idx="20" hasCustomPrompt="1"/>
          </p:nvPr>
        </p:nvSpPr>
        <p:spPr>
          <a:xfrm>
            <a:off x="8004216" y="3146461"/>
            <a:ext cx="1080105" cy="108010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Tree>
    <p:extLst>
      <p:ext uri="{BB962C8B-B14F-4D97-AF65-F5344CB8AC3E}">
        <p14:creationId xmlns:p14="http://schemas.microsoft.com/office/powerpoint/2010/main" val="1364389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eetcard2_3 speakers">
    <p:spTree>
      <p:nvGrpSpPr>
        <p:cNvPr id="1" name=""/>
        <p:cNvGrpSpPr/>
        <p:nvPr/>
      </p:nvGrpSpPr>
      <p:grpSpPr>
        <a:xfrm>
          <a:off x="0" y="0"/>
          <a:ext cx="0" cy="0"/>
          <a:chOff x="0" y="0"/>
          <a:chExt cx="0" cy="0"/>
        </a:xfrm>
      </p:grpSpPr>
      <p:sp>
        <p:nvSpPr>
          <p:cNvPr id="7" name="Espace réservé pour une image  55">
            <a:extLst>
              <a:ext uri="{FF2B5EF4-FFF2-40B4-BE49-F238E27FC236}">
                <a16:creationId xmlns:a16="http://schemas.microsoft.com/office/drawing/2014/main" id="{5E0AEDFF-DB20-4A0A-8214-1155B795EAA3}"/>
              </a:ext>
            </a:extLst>
          </p:cNvPr>
          <p:cNvSpPr>
            <a:spLocks noGrp="1"/>
          </p:cNvSpPr>
          <p:nvPr>
            <p:ph type="pic" sz="quarter" idx="20"/>
          </p:nvPr>
        </p:nvSpPr>
        <p:spPr>
          <a:xfrm>
            <a:off x="1085656" y="791258"/>
            <a:ext cx="9719999" cy="4944857"/>
          </a:xfrm>
        </p:spPr>
        <p:txBody>
          <a:bodyPr/>
          <a:lstStyle/>
          <a:p>
            <a:endParaRPr lang="fr-BE" dirty="0"/>
          </a:p>
        </p:txBody>
      </p:sp>
      <p:pic>
        <p:nvPicPr>
          <p:cNvPr id="22" name="Picture 17">
            <a:extLst>
              <a:ext uri="{FF2B5EF4-FFF2-40B4-BE49-F238E27FC236}">
                <a16:creationId xmlns:a16="http://schemas.microsoft.com/office/drawing/2014/main" id="{9E3FFD21-76AE-48DB-B238-A9FABB8C5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883745" y="791258"/>
            <a:ext cx="3194983" cy="4860002"/>
          </a:xfrm>
          <a:prstGeom prst="rect">
            <a:avLst/>
          </a:prstGeom>
          <a:ln>
            <a:noFill/>
          </a:ln>
        </p:spPr>
      </p:pic>
      <p:sp>
        <p:nvSpPr>
          <p:cNvPr id="57" name="Picture Placeholder 3">
            <a:extLst>
              <a:ext uri="{FF2B5EF4-FFF2-40B4-BE49-F238E27FC236}">
                <a16:creationId xmlns:a16="http://schemas.microsoft.com/office/drawing/2014/main" id="{D0BB7BA3-264C-40A4-A01A-E59C411C70F2}"/>
              </a:ext>
            </a:extLst>
          </p:cNvPr>
          <p:cNvSpPr>
            <a:spLocks noGrp="1"/>
          </p:cNvSpPr>
          <p:nvPr userDrawn="1">
            <p:ph type="pic" sz="quarter" idx="17" hasCustomPrompt="1"/>
          </p:nvPr>
        </p:nvSpPr>
        <p:spPr>
          <a:xfrm>
            <a:off x="5055283" y="2065244"/>
            <a:ext cx="1080105" cy="108010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
        <p:nvSpPr>
          <p:cNvPr id="58" name="Picture Placeholder 3">
            <a:extLst>
              <a:ext uri="{FF2B5EF4-FFF2-40B4-BE49-F238E27FC236}">
                <a16:creationId xmlns:a16="http://schemas.microsoft.com/office/drawing/2014/main" id="{7C6BCB1D-B7CF-4E45-8522-08D8A6591D1F}"/>
              </a:ext>
            </a:extLst>
          </p:cNvPr>
          <p:cNvSpPr>
            <a:spLocks noGrp="1"/>
          </p:cNvSpPr>
          <p:nvPr userDrawn="1">
            <p:ph type="pic" sz="quarter" idx="18" hasCustomPrompt="1"/>
          </p:nvPr>
        </p:nvSpPr>
        <p:spPr>
          <a:xfrm>
            <a:off x="6767044" y="3301179"/>
            <a:ext cx="1080105" cy="108010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
        <p:nvSpPr>
          <p:cNvPr id="59" name="Picture Placeholder 3">
            <a:extLst>
              <a:ext uri="{FF2B5EF4-FFF2-40B4-BE49-F238E27FC236}">
                <a16:creationId xmlns:a16="http://schemas.microsoft.com/office/drawing/2014/main" id="{62B78FCC-CF7D-4970-BA5A-CB4BE8643E40}"/>
              </a:ext>
            </a:extLst>
          </p:cNvPr>
          <p:cNvSpPr>
            <a:spLocks noGrp="1"/>
          </p:cNvSpPr>
          <p:nvPr userDrawn="1">
            <p:ph type="pic" sz="quarter" idx="19" hasCustomPrompt="1"/>
          </p:nvPr>
        </p:nvSpPr>
        <p:spPr>
          <a:xfrm>
            <a:off x="7827240" y="2065243"/>
            <a:ext cx="1080105" cy="1080105"/>
          </a:xfrm>
          <a:prstGeom prst="ellipse">
            <a:avLst/>
          </a:prstGeom>
          <a:pattFill prst="pct5">
            <a:fgClr>
              <a:schemeClr val="accent1"/>
            </a:fgClr>
            <a:bgClr>
              <a:schemeClr val="bg1"/>
            </a:bgClr>
          </a:pattFill>
        </p:spPr>
        <p:txBody>
          <a:bodyPr anchor="ctr" anchorCtr="0"/>
          <a:lstStyle>
            <a:lvl1pPr marL="0" indent="0" algn="ctr">
              <a:buNone/>
              <a:defRPr sz="1100"/>
            </a:lvl1pPr>
          </a:lstStyle>
          <a:p>
            <a:r>
              <a:rPr lang="en-DE" dirty="0"/>
              <a:t>Add picture or graph</a:t>
            </a:r>
          </a:p>
        </p:txBody>
      </p:sp>
    </p:spTree>
    <p:extLst>
      <p:ext uri="{BB962C8B-B14F-4D97-AF65-F5344CB8AC3E}">
        <p14:creationId xmlns:p14="http://schemas.microsoft.com/office/powerpoint/2010/main" val="1130674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24113" y="6185442"/>
            <a:ext cx="1049179" cy="469173"/>
          </a:xfrm>
          <a:prstGeom prst="rect">
            <a:avLst/>
          </a:prstGeom>
        </p:spPr>
      </p:pic>
      <p:sp>
        <p:nvSpPr>
          <p:cNvPr id="2" name="Espace réservé du titre 1">
            <a:extLst>
              <a:ext uri="{FF2B5EF4-FFF2-40B4-BE49-F238E27FC236}">
                <a16:creationId xmlns:a16="http://schemas.microsoft.com/office/drawing/2014/main" id="{2F8FFAB4-2FED-4F58-A468-B31B4EED92AC}"/>
              </a:ext>
            </a:extLst>
          </p:cNvPr>
          <p:cNvSpPr>
            <a:spLocks noGrp="1"/>
          </p:cNvSpPr>
          <p:nvPr>
            <p:ph type="title"/>
          </p:nvPr>
        </p:nvSpPr>
        <p:spPr>
          <a:xfrm>
            <a:off x="838200" y="365125"/>
            <a:ext cx="10515600" cy="1325563"/>
          </a:xfrm>
          <a:prstGeom prst="rect">
            <a:avLst/>
          </a:prstGeom>
        </p:spPr>
        <p:txBody>
          <a:bodyPr vert="horz" lIns="91440" tIns="45720" rIns="91440" bIns="45720" rtlCol="0">
            <a:noAutofit/>
          </a:bodyPr>
          <a:lstStyle/>
          <a:p>
            <a:pPr marL="9525" lvl="0" indent="-9525">
              <a:spcBef>
                <a:spcPts val="1000"/>
              </a:spcBef>
              <a:buFont typeface="Arial"/>
              <a:tabLst/>
            </a:pPr>
            <a:r>
              <a:rPr lang="fr-FR"/>
              <a:t>Modifiez le style du titre</a:t>
            </a:r>
          </a:p>
        </p:txBody>
      </p:sp>
      <p:sp>
        <p:nvSpPr>
          <p:cNvPr id="3" name="Espace réservé du texte 2">
            <a:extLst>
              <a:ext uri="{FF2B5EF4-FFF2-40B4-BE49-F238E27FC236}">
                <a16:creationId xmlns:a16="http://schemas.microsoft.com/office/drawing/2014/main" id="{125EDA15-4FFC-4D24-B7E2-6C1F5D8EF349}"/>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buClr>
                <a:srgbClr val="9E2986"/>
              </a:buClr>
              <a:buSzPct val="90000"/>
              <a:buFont typeface="Wingdings" panose="05000000000000000000" pitchFamily="2" charset="2"/>
              <a:buChar char=""/>
            </a:pPr>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04011843"/>
      </p:ext>
    </p:extLst>
  </p:cSld>
  <p:clrMap bg1="lt1" tx1="dk1" bg2="lt2" tx2="dk2" accent1="accent1" accent2="accent2" accent3="accent3" accent4="accent4" accent5="accent5" accent6="accent6" hlink="hlink" folHlink="folHlink"/>
  <p:sldLayoutIdLst>
    <p:sldLayoutId id="2147483712" r:id="rId1"/>
    <p:sldLayoutId id="2147483730"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l" defTabSz="914400" rtl="0" eaLnBrk="1" latinLnBrk="0" hangingPunct="1">
        <a:lnSpc>
          <a:spcPct val="90000"/>
        </a:lnSpc>
        <a:spcBef>
          <a:spcPct val="0"/>
        </a:spcBef>
        <a:buNone/>
        <a:defRPr lang="fr-FR" sz="3600" kern="1200" smtClean="0">
          <a:solidFill>
            <a:schemeClr val="accent1"/>
          </a:solidFill>
          <a:latin typeface="Gravur-CondensedBold" panose="02000506020000020004" pitchFamily="2" charset="0"/>
          <a:ea typeface="+mn-ea"/>
          <a:cs typeface="+mn-cs"/>
        </a:defRPr>
      </a:lvl1pPr>
    </p:titleStyle>
    <p:bodyStyle>
      <a:lvl1pPr marL="266700" indent="-266700" algn="l" defTabSz="914400" rtl="0" eaLnBrk="1" latinLnBrk="0" hangingPunct="1">
        <a:lnSpc>
          <a:spcPct val="90000"/>
        </a:lnSpc>
        <a:spcBef>
          <a:spcPts val="1000"/>
        </a:spcBef>
        <a:buFont typeface="Wingdings" panose="05000000000000000000" pitchFamily="2" charset="2"/>
        <a:buChar char=""/>
        <a:defRPr lang="fr-FR" sz="1600" b="0" i="0" kern="1200" smtClean="0">
          <a:solidFill>
            <a:schemeClr val="tx2"/>
          </a:solidFill>
          <a:latin typeface="Roboto" panose="02000000000000000000" pitchFamily="2" charset="0"/>
          <a:ea typeface="Roboto" panose="02000000000000000000" pitchFamily="2" charset="0"/>
          <a:cs typeface="Roboto" panose="02000000000000000000" pitchFamily="2" charset="0"/>
        </a:defRPr>
      </a:lvl1pPr>
      <a:lvl2pPr marL="685800" indent="-239713" algn="l" defTabSz="914400" rtl="0" eaLnBrk="1" latinLnBrk="0" hangingPunct="1">
        <a:lnSpc>
          <a:spcPct val="90000"/>
        </a:lnSpc>
        <a:spcBef>
          <a:spcPts val="500"/>
        </a:spcBef>
        <a:buClr>
          <a:schemeClr val="accent1"/>
        </a:buClr>
        <a:buSzPct val="80000"/>
        <a:buFont typeface="Wingdings" panose="05000000000000000000" pitchFamily="2" charset="2"/>
        <a:buChar char="§"/>
        <a:defRPr lang="fr-FR" sz="1600" kern="1200" smtClean="0">
          <a:solidFill>
            <a:schemeClr val="tx1"/>
          </a:solidFill>
          <a:latin typeface="+mn-lt"/>
          <a:ea typeface="+mn-ea"/>
          <a:cs typeface="+mn-cs"/>
        </a:defRPr>
      </a:lvl2pPr>
      <a:lvl3pPr marL="1143000" indent="-244475" algn="l" defTabSz="914400" rtl="0" eaLnBrk="1" latinLnBrk="0" hangingPunct="1">
        <a:lnSpc>
          <a:spcPct val="90000"/>
        </a:lnSpc>
        <a:spcBef>
          <a:spcPts val="500"/>
        </a:spcBef>
        <a:buClr>
          <a:schemeClr val="accent2"/>
        </a:buClr>
        <a:buSzPct val="80000"/>
        <a:buFont typeface="Wingdings" panose="05000000000000000000" pitchFamily="2" charset="2"/>
        <a:buChar char="§"/>
        <a:defRPr lang="fr-FR" sz="1600" kern="1200" smtClean="0">
          <a:solidFill>
            <a:schemeClr val="tx1"/>
          </a:solidFill>
          <a:latin typeface="+mn-lt"/>
          <a:ea typeface="+mn-ea"/>
          <a:cs typeface="+mn-cs"/>
        </a:defRPr>
      </a:lvl3pPr>
      <a:lvl4pPr marL="1600200" indent="-255588" algn="l" defTabSz="914400" rtl="0" eaLnBrk="1" latinLnBrk="0" hangingPunct="1">
        <a:lnSpc>
          <a:spcPct val="90000"/>
        </a:lnSpc>
        <a:spcBef>
          <a:spcPts val="500"/>
        </a:spcBef>
        <a:buFont typeface="Calibri" panose="020F0502020204030204" pitchFamily="34" charset="0"/>
        <a:buChar char="−"/>
        <a:defRPr lang="fr-FR" sz="1600" kern="1200" smtClean="0">
          <a:solidFill>
            <a:schemeClr val="tx1"/>
          </a:solidFill>
          <a:latin typeface="+mn-lt"/>
          <a:ea typeface="+mn-ea"/>
          <a:cs typeface="+mn-cs"/>
        </a:defRPr>
      </a:lvl4pPr>
      <a:lvl5pPr marL="2057400" indent="-261938" algn="l" defTabSz="914400" rtl="0" eaLnBrk="1" latinLnBrk="0" hangingPunct="1">
        <a:lnSpc>
          <a:spcPct val="90000"/>
        </a:lnSpc>
        <a:spcBef>
          <a:spcPts val="500"/>
        </a:spcBef>
        <a:buSzPct val="90000"/>
        <a:buFont typeface="Arial"/>
        <a:buChar char="•"/>
        <a:defRPr lang="fr-FR" sz="16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1118" userDrawn="1">
          <p15:clr>
            <a:srgbClr val="F26B43"/>
          </p15:clr>
        </p15:guide>
        <p15:guide id="4" pos="6562" userDrawn="1">
          <p15:clr>
            <a:srgbClr val="F26B43"/>
          </p15:clr>
        </p15:guide>
        <p15:guide id="5" orient="horz" pos="572" userDrawn="1">
          <p15:clr>
            <a:srgbClr val="F26B43"/>
          </p15:clr>
        </p15:guide>
        <p15:guide id="6" orient="horz" pos="37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EC4DF6-92B0-6448-B91C-CC1F08810B7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290220" y="5804085"/>
            <a:ext cx="1661299" cy="742902"/>
          </a:xfrm>
          <a:prstGeom prst="rect">
            <a:avLst/>
          </a:prstGeom>
        </p:spPr>
      </p:pic>
    </p:spTree>
    <p:extLst>
      <p:ext uri="{BB962C8B-B14F-4D97-AF65-F5344CB8AC3E}">
        <p14:creationId xmlns:p14="http://schemas.microsoft.com/office/powerpoint/2010/main" val="1914439630"/>
      </p:ext>
    </p:extLst>
  </p:cSld>
  <p:clrMap bg1="lt1" tx1="dk1" bg2="lt2" tx2="dk2" accent1="accent1" accent2="accent2" accent3="accent3" accent4="accent4" accent5="accent5" accent6="accent6" hlink="hlink" folHlink="folHlink"/>
  <p:sldLayoutIdLst>
    <p:sldLayoutId id="2147483664" r:id="rId1"/>
    <p:sldLayoutId id="2147483727" r:id="rId2"/>
    <p:sldLayoutId id="2147483728" r:id="rId3"/>
    <p:sldLayoutId id="2147483696" r:id="rId4"/>
    <p:sldLayoutId id="2147483697" r:id="rId5"/>
    <p:sldLayoutId id="214748372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E05A84-F85C-0446-BF06-5C12D2903851}"/>
              </a:ext>
            </a:extLst>
          </p:cNvPr>
          <p:cNvSpPr>
            <a:spLocks noGrp="1"/>
          </p:cNvSpPr>
          <p:nvPr>
            <p:ph type="body" sz="quarter" idx="12"/>
          </p:nvPr>
        </p:nvSpPr>
        <p:spPr>
          <a:xfrm>
            <a:off x="1799964" y="1322315"/>
            <a:ext cx="8626021" cy="651438"/>
          </a:xfrm>
        </p:spPr>
        <p:txBody>
          <a:bodyPr/>
          <a:lstStyle/>
          <a:p>
            <a:r>
              <a:rPr lang="en-GB" dirty="0"/>
              <a:t>How to use the template</a:t>
            </a:r>
          </a:p>
        </p:txBody>
      </p:sp>
      <p:sp>
        <p:nvSpPr>
          <p:cNvPr id="3" name="Text Placeholder 2">
            <a:extLst>
              <a:ext uri="{FF2B5EF4-FFF2-40B4-BE49-F238E27FC236}">
                <a16:creationId xmlns:a16="http://schemas.microsoft.com/office/drawing/2014/main" id="{34188022-9FEE-D646-B089-3C4EFF076DC7}"/>
              </a:ext>
            </a:extLst>
          </p:cNvPr>
          <p:cNvSpPr>
            <a:spLocks noGrp="1"/>
          </p:cNvSpPr>
          <p:nvPr>
            <p:ph type="body" sz="quarter" idx="13"/>
          </p:nvPr>
        </p:nvSpPr>
        <p:spPr>
          <a:xfrm>
            <a:off x="1799964" y="844463"/>
            <a:ext cx="8626021" cy="356404"/>
          </a:xfrm>
        </p:spPr>
        <p:txBody>
          <a:bodyPr/>
          <a:lstStyle/>
          <a:p>
            <a:r>
              <a:rPr lang="en-GB" dirty="0"/>
              <a:t>MOBILISEYOURCITY TWEETCARDS TEMPLATE</a:t>
            </a:r>
          </a:p>
        </p:txBody>
      </p:sp>
      <p:sp>
        <p:nvSpPr>
          <p:cNvPr id="7" name="ZoneTexte 6">
            <a:extLst>
              <a:ext uri="{FF2B5EF4-FFF2-40B4-BE49-F238E27FC236}">
                <a16:creationId xmlns:a16="http://schemas.microsoft.com/office/drawing/2014/main" id="{CFB393EE-668B-40F2-9700-8F690EEE354A}"/>
              </a:ext>
            </a:extLst>
          </p:cNvPr>
          <p:cNvSpPr txBox="1"/>
          <p:nvPr/>
        </p:nvSpPr>
        <p:spPr bwMode="auto">
          <a:xfrm>
            <a:off x="1799963" y="2204618"/>
            <a:ext cx="3845925" cy="360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9525" indent="-9525">
              <a:lnSpc>
                <a:spcPct val="90000"/>
              </a:lnSpc>
              <a:spcBef>
                <a:spcPts val="1000"/>
              </a:spcBef>
            </a:pPr>
            <a:r>
              <a:rPr lang="en-US" sz="1600" dirty="0">
                <a:solidFill>
                  <a:schemeClr val="accent1"/>
                </a:solidFill>
                <a:latin typeface="Gravur-CondensedBold" panose="02000506020000020004" pitchFamily="2" charset="0"/>
              </a:rPr>
              <a:t>General remarks</a:t>
            </a:r>
          </a:p>
          <a:p>
            <a:r>
              <a:rPr lang="en-US" sz="1200" dirty="0">
                <a:latin typeface="Roboto" panose="02000000000000000000" pitchFamily="2" charset="0"/>
                <a:ea typeface="Roboto" panose="02000000000000000000" pitchFamily="2" charset="0"/>
              </a:rPr>
              <a:t>Do not move MobiliseYourCity logo, graphic elements or the button containing info on day and hour. If you need to move elements, only play with text boxes. If you need more space for the text, think about reducing text size. </a:t>
            </a:r>
          </a:p>
          <a:p>
            <a:endParaRPr lang="en-US" sz="1200" dirty="0">
              <a:latin typeface="Roboto" panose="02000000000000000000" pitchFamily="2" charset="0"/>
              <a:ea typeface="Roboto" panose="02000000000000000000" pitchFamily="2" charset="0"/>
            </a:endParaRPr>
          </a:p>
          <a:p>
            <a:r>
              <a:rPr lang="en-US" sz="1200" b="1" dirty="0">
                <a:latin typeface="Roboto" panose="02000000000000000000" pitchFamily="2" charset="0"/>
                <a:ea typeface="Roboto" panose="02000000000000000000" pitchFamily="2" charset="0"/>
              </a:rPr>
              <a:t>Before exporting, always make sure text is aligned</a:t>
            </a:r>
            <a:r>
              <a:rPr lang="en-US" sz="1200" dirty="0">
                <a:latin typeface="Roboto" panose="02000000000000000000" pitchFamily="2" charset="0"/>
                <a:ea typeface="Roboto" panose="02000000000000000000" pitchFamily="2" charset="0"/>
              </a:rPr>
              <a:t>.</a:t>
            </a:r>
          </a:p>
          <a:p>
            <a:endParaRPr lang="en-US" dirty="0"/>
          </a:p>
          <a:p>
            <a:r>
              <a:rPr lang="en-US" sz="1600" dirty="0">
                <a:solidFill>
                  <a:schemeClr val="accent1"/>
                </a:solidFill>
                <a:latin typeface="Gravur-CondensedBold" panose="02000506020000020004" pitchFamily="2" charset="0"/>
              </a:rPr>
              <a:t>How to change image</a:t>
            </a:r>
          </a:p>
          <a:p>
            <a:r>
              <a:rPr lang="en-US" sz="1200" dirty="0">
                <a:latin typeface="Roboto" panose="02000000000000000000" pitchFamily="2" charset="0"/>
                <a:ea typeface="Roboto" panose="02000000000000000000" pitchFamily="2" charset="0"/>
              </a:rPr>
              <a:t>If you need to change the image on the left in a tweetcard, you need to:</a:t>
            </a:r>
          </a:p>
          <a:p>
            <a:pPr marL="171450" indent="-171450">
              <a:buFont typeface="Arial" panose="020B0604020202020204" pitchFamily="34" charset="0"/>
              <a:buChar char="•"/>
            </a:pPr>
            <a:r>
              <a:rPr lang="en-US" sz="1200" dirty="0">
                <a:latin typeface="Roboto" panose="02000000000000000000" pitchFamily="2" charset="0"/>
                <a:ea typeface="Roboto" panose="02000000000000000000" pitchFamily="2" charset="0"/>
              </a:rPr>
              <a:t>Select the image, then go in ‘image format’ &gt; ‘replace image’, or</a:t>
            </a:r>
          </a:p>
          <a:p>
            <a:pPr marL="171450" indent="-171450">
              <a:buFont typeface="Arial" panose="020B0604020202020204" pitchFamily="34" charset="0"/>
              <a:buChar char="•"/>
            </a:pPr>
            <a:r>
              <a:rPr lang="en-US" sz="1200" dirty="0">
                <a:latin typeface="Roboto" panose="02000000000000000000" pitchFamily="2" charset="0"/>
                <a:ea typeface="Roboto" panose="02000000000000000000" pitchFamily="2" charset="0"/>
              </a:rPr>
              <a:t>Select the image, right click on it &gt; ‘replace image’.</a:t>
            </a:r>
          </a:p>
          <a:p>
            <a:pPr marL="171450" indent="-171450">
              <a:buFont typeface="Arial" panose="020B0604020202020204" pitchFamily="34" charset="0"/>
              <a:buChar char="•"/>
            </a:pPr>
            <a:endParaRPr lang="en-US" sz="1200" dirty="0">
              <a:latin typeface="Roboto" panose="02000000000000000000" pitchFamily="2" charset="0"/>
              <a:ea typeface="Roboto" panose="02000000000000000000" pitchFamily="2" charset="0"/>
            </a:endParaRPr>
          </a:p>
          <a:p>
            <a:r>
              <a:rPr lang="en-US" sz="1200" dirty="0">
                <a:latin typeface="Roboto" panose="02000000000000000000" pitchFamily="2" charset="0"/>
                <a:ea typeface="Roboto" panose="02000000000000000000" pitchFamily="2" charset="0"/>
              </a:rPr>
              <a:t>If you need to add a speaker’s photo, click on the placeholder and select the photo from your laptop.</a:t>
            </a:r>
          </a:p>
        </p:txBody>
      </p:sp>
      <p:sp>
        <p:nvSpPr>
          <p:cNvPr id="8" name="ZoneTexte 7">
            <a:extLst>
              <a:ext uri="{FF2B5EF4-FFF2-40B4-BE49-F238E27FC236}">
                <a16:creationId xmlns:a16="http://schemas.microsoft.com/office/drawing/2014/main" id="{486371D7-923B-4EF0-ABB8-8D05E8404046}"/>
              </a:ext>
            </a:extLst>
          </p:cNvPr>
          <p:cNvSpPr txBox="1"/>
          <p:nvPr/>
        </p:nvSpPr>
        <p:spPr bwMode="auto">
          <a:xfrm>
            <a:off x="6694484" y="2231749"/>
            <a:ext cx="3845925" cy="119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9525" indent="-9525">
              <a:lnSpc>
                <a:spcPct val="90000"/>
              </a:lnSpc>
              <a:spcBef>
                <a:spcPts val="1000"/>
              </a:spcBef>
            </a:pPr>
            <a:r>
              <a:rPr lang="en-US" sz="1600" dirty="0">
                <a:solidFill>
                  <a:schemeClr val="accent1"/>
                </a:solidFill>
                <a:latin typeface="Gravur-CondensedBold" panose="02000506020000020004" pitchFamily="2" charset="0"/>
              </a:rPr>
              <a:t>How to export the tweetcard</a:t>
            </a:r>
          </a:p>
          <a:p>
            <a:pPr marL="171450" indent="-171450">
              <a:lnSpc>
                <a:spcPct val="90000"/>
              </a:lnSpc>
              <a:spcBef>
                <a:spcPts val="1000"/>
              </a:spcBef>
              <a:buFont typeface="Arial" panose="020B0604020202020204" pitchFamily="34" charset="0"/>
              <a:buChar char="•"/>
            </a:pPr>
            <a:r>
              <a:rPr lang="en-US" sz="1200" dirty="0">
                <a:latin typeface="Roboto" panose="02000000000000000000" pitchFamily="2" charset="0"/>
                <a:ea typeface="Roboto" panose="02000000000000000000" pitchFamily="2" charset="0"/>
              </a:rPr>
              <a:t>Select all elements;</a:t>
            </a:r>
          </a:p>
          <a:p>
            <a:pPr marL="171450" indent="-171450">
              <a:lnSpc>
                <a:spcPct val="90000"/>
              </a:lnSpc>
              <a:spcBef>
                <a:spcPts val="1000"/>
              </a:spcBef>
              <a:buFont typeface="Arial" panose="020B0604020202020204" pitchFamily="34" charset="0"/>
              <a:buChar char="•"/>
            </a:pPr>
            <a:r>
              <a:rPr lang="en-US" sz="1200" dirty="0">
                <a:latin typeface="Roboto" panose="02000000000000000000" pitchFamily="2" charset="0"/>
                <a:ea typeface="Roboto" panose="02000000000000000000" pitchFamily="2" charset="0"/>
              </a:rPr>
              <a:t>Right click on the tweetcard;</a:t>
            </a:r>
          </a:p>
          <a:p>
            <a:pPr marL="171450" indent="-171450">
              <a:lnSpc>
                <a:spcPct val="90000"/>
              </a:lnSpc>
              <a:spcBef>
                <a:spcPts val="1000"/>
              </a:spcBef>
              <a:buFont typeface="Arial" panose="020B0604020202020204" pitchFamily="34" charset="0"/>
              <a:buChar char="•"/>
            </a:pPr>
            <a:r>
              <a:rPr lang="en-US" sz="1200" dirty="0">
                <a:latin typeface="Roboto" panose="02000000000000000000" pitchFamily="2" charset="0"/>
                <a:ea typeface="Roboto" panose="02000000000000000000" pitchFamily="2" charset="0"/>
              </a:rPr>
              <a:t>Click on ‘save as an image’.</a:t>
            </a:r>
          </a:p>
        </p:txBody>
      </p:sp>
    </p:spTree>
    <p:extLst>
      <p:ext uri="{BB962C8B-B14F-4D97-AF65-F5344CB8AC3E}">
        <p14:creationId xmlns:p14="http://schemas.microsoft.com/office/powerpoint/2010/main" val="2339076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F0D02640-C97C-4A35-AA78-47EFE9C4A44E}"/>
              </a:ext>
            </a:extLst>
          </p:cNvPr>
          <p:cNvGrpSpPr>
            <a:grpSpLocks noGrp="1" noUngrp="1" noRot="1" noMove="1" noResize="1"/>
          </p:cNvGrpSpPr>
          <p:nvPr/>
        </p:nvGrpSpPr>
        <p:grpSpPr>
          <a:xfrm>
            <a:off x="1081088" y="738187"/>
            <a:ext cx="9817284" cy="4914901"/>
            <a:chOff x="1228778" y="639207"/>
            <a:chExt cx="9817284" cy="4959568"/>
          </a:xfrm>
        </p:grpSpPr>
        <p:sp>
          <p:nvSpPr>
            <p:cNvPr id="17" name="Rectangle 16">
              <a:extLst>
                <a:ext uri="{FF2B5EF4-FFF2-40B4-BE49-F238E27FC236}">
                  <a16:creationId xmlns:a16="http://schemas.microsoft.com/office/drawing/2014/main" id="{76CE526E-A651-4101-B602-A03157A663EB}"/>
                </a:ext>
              </a:extLst>
            </p:cNvPr>
            <p:cNvSpPr>
              <a:spLocks noGrp="1" noRot="1" noMove="1" noResize="1" noEditPoints="1" noAdjustHandles="1" noChangeArrowheads="1" noChangeShapeType="1"/>
            </p:cNvSpPr>
            <p:nvPr/>
          </p:nvSpPr>
          <p:spPr>
            <a:xfrm>
              <a:off x="1228778" y="639207"/>
              <a:ext cx="9817284" cy="495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BABC41DC-1A77-4BAF-A68E-6F6BF6FB1A9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rot="10800000">
              <a:off x="2041862" y="738772"/>
              <a:ext cx="3194983" cy="4860002"/>
            </a:xfrm>
            <a:prstGeom prst="rect">
              <a:avLst/>
            </a:prstGeom>
            <a:ln>
              <a:noFill/>
            </a:ln>
          </p:spPr>
        </p:pic>
      </p:grpSp>
      <p:pic>
        <p:nvPicPr>
          <p:cNvPr id="6" name="Espace réservé pour une image  5" descr="Une image contenant ciel, extérieur, transport, décoré&#10;&#10;Description générée automatiquement">
            <a:extLst>
              <a:ext uri="{FF2B5EF4-FFF2-40B4-BE49-F238E27FC236}">
                <a16:creationId xmlns:a16="http://schemas.microsoft.com/office/drawing/2014/main" id="{0B07C02A-4C7F-4D5D-97B8-C120A63B2956}"/>
              </a:ext>
            </a:extLst>
          </p:cNvPr>
          <p:cNvPicPr>
            <a:picLocks noGrp="1" noRot="1" noChangeAspect="1" noMove="1" noResize="1" noEditPoints="1" noAdjustHandles="1" noChangeArrowheads="1" noChangeShapeType="1" noCrop="1"/>
          </p:cNvPicPr>
          <p:nvPr>
            <p:ph type="pic" sz="quarter" idx="10"/>
          </p:nvPr>
        </p:nvPicPr>
        <p:blipFill>
          <a:blip r:embed="rId3"/>
          <a:srcRect t="7003" b="7003"/>
          <a:stretch>
            <a:fillRect/>
          </a:stretch>
        </p:blipFill>
        <p:spPr/>
      </p:pic>
      <p:grpSp>
        <p:nvGrpSpPr>
          <p:cNvPr id="8" name="Groupe 7">
            <a:extLst>
              <a:ext uri="{FF2B5EF4-FFF2-40B4-BE49-F238E27FC236}">
                <a16:creationId xmlns:a16="http://schemas.microsoft.com/office/drawing/2014/main" id="{7CA6CB6E-7B2F-4FC5-9202-784C01EC22F0}"/>
              </a:ext>
            </a:extLst>
          </p:cNvPr>
          <p:cNvGrpSpPr/>
          <p:nvPr/>
        </p:nvGrpSpPr>
        <p:grpSpPr>
          <a:xfrm>
            <a:off x="7946029" y="2229782"/>
            <a:ext cx="1905736" cy="818263"/>
            <a:chOff x="5993495" y="2038940"/>
            <a:chExt cx="1816900" cy="780120"/>
          </a:xfrm>
        </p:grpSpPr>
        <p:sp>
          <p:nvSpPr>
            <p:cNvPr id="9" name="Rounded Rectangle 15">
              <a:extLst>
                <a:ext uri="{FF2B5EF4-FFF2-40B4-BE49-F238E27FC236}">
                  <a16:creationId xmlns:a16="http://schemas.microsoft.com/office/drawing/2014/main" id="{FB69EC38-58E1-4B9B-9DDB-78C80464AC11}"/>
                </a:ext>
              </a:extLst>
            </p:cNvPr>
            <p:cNvSpPr/>
            <p:nvPr/>
          </p:nvSpPr>
          <p:spPr>
            <a:xfrm>
              <a:off x="5993495" y="2038940"/>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10" name="ZoneTexte 9">
              <a:extLst>
                <a:ext uri="{FF2B5EF4-FFF2-40B4-BE49-F238E27FC236}">
                  <a16:creationId xmlns:a16="http://schemas.microsoft.com/office/drawing/2014/main" id="{37A00A32-BC87-4D6F-B089-9904D36127D9}"/>
                </a:ext>
              </a:extLst>
            </p:cNvPr>
            <p:cNvSpPr txBox="1"/>
            <p:nvPr/>
          </p:nvSpPr>
          <p:spPr>
            <a:xfrm>
              <a:off x="6348463" y="2198167"/>
              <a:ext cx="1368117"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11" name="Groupe 10">
            <a:extLst>
              <a:ext uri="{FF2B5EF4-FFF2-40B4-BE49-F238E27FC236}">
                <a16:creationId xmlns:a16="http://schemas.microsoft.com/office/drawing/2014/main" id="{FAAFBA87-1D97-49FE-90D8-DF7E195BCFDB}"/>
              </a:ext>
            </a:extLst>
          </p:cNvPr>
          <p:cNvGrpSpPr/>
          <p:nvPr/>
        </p:nvGrpSpPr>
        <p:grpSpPr>
          <a:xfrm>
            <a:off x="7946029" y="3429000"/>
            <a:ext cx="1905736" cy="818263"/>
            <a:chOff x="8867521" y="2044832"/>
            <a:chExt cx="1816900" cy="780120"/>
          </a:xfrm>
        </p:grpSpPr>
        <p:sp>
          <p:nvSpPr>
            <p:cNvPr id="12" name="Rounded Rectangle 15">
              <a:extLst>
                <a:ext uri="{FF2B5EF4-FFF2-40B4-BE49-F238E27FC236}">
                  <a16:creationId xmlns:a16="http://schemas.microsoft.com/office/drawing/2014/main" id="{5536A130-8A3F-432D-8BF1-FBB6E60BB354}"/>
                </a:ext>
              </a:extLst>
            </p:cNvPr>
            <p:cNvSpPr/>
            <p:nvPr/>
          </p:nvSpPr>
          <p:spPr>
            <a:xfrm>
              <a:off x="8867521" y="2044832"/>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13" name="ZoneTexte 12">
              <a:extLst>
                <a:ext uri="{FF2B5EF4-FFF2-40B4-BE49-F238E27FC236}">
                  <a16:creationId xmlns:a16="http://schemas.microsoft.com/office/drawing/2014/main" id="{79556DD9-2693-4CBC-A0C1-A4F1474FF240}"/>
                </a:ext>
              </a:extLst>
            </p:cNvPr>
            <p:cNvSpPr txBox="1"/>
            <p:nvPr/>
          </p:nvSpPr>
          <p:spPr>
            <a:xfrm>
              <a:off x="9204960" y="2182248"/>
              <a:ext cx="1385646"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sp>
        <p:nvSpPr>
          <p:cNvPr id="14" name="ZoneTexte 13">
            <a:extLst>
              <a:ext uri="{FF2B5EF4-FFF2-40B4-BE49-F238E27FC236}">
                <a16:creationId xmlns:a16="http://schemas.microsoft.com/office/drawing/2014/main" id="{97448F5B-8047-41E4-A299-AF97FD735BC8}"/>
              </a:ext>
            </a:extLst>
          </p:cNvPr>
          <p:cNvSpPr txBox="1"/>
          <p:nvPr/>
        </p:nvSpPr>
        <p:spPr>
          <a:xfrm>
            <a:off x="6406730" y="772202"/>
            <a:ext cx="4191000" cy="457507"/>
          </a:xfrm>
          <a:prstGeom prst="rect">
            <a:avLst/>
          </a:prstGeom>
          <a:noFill/>
        </p:spPr>
        <p:txBody>
          <a:bodyPr wrap="square" rtlCol="0">
            <a:spAutoFit/>
          </a:bodyPr>
          <a:lstStyle/>
          <a:p>
            <a:pPr algn="ctr"/>
            <a:r>
              <a:rPr lang="en-GB" sz="2400" dirty="0">
                <a:solidFill>
                  <a:srgbClr val="9E2A86"/>
                </a:solidFill>
                <a:latin typeface="Gravur-Condensed" panose="02000506020000020004" pitchFamily="2" charset="0"/>
              </a:rPr>
              <a:t>Webinar on</a:t>
            </a:r>
            <a:endParaRPr lang="en-GB" sz="2400" dirty="0">
              <a:solidFill>
                <a:srgbClr val="9E2A86"/>
              </a:solidFill>
            </a:endParaRPr>
          </a:p>
        </p:txBody>
      </p:sp>
      <p:sp>
        <p:nvSpPr>
          <p:cNvPr id="15" name="ZoneTexte 14">
            <a:extLst>
              <a:ext uri="{FF2B5EF4-FFF2-40B4-BE49-F238E27FC236}">
                <a16:creationId xmlns:a16="http://schemas.microsoft.com/office/drawing/2014/main" id="{84E57461-6A86-4192-AEBB-19266356C514}"/>
              </a:ext>
            </a:extLst>
          </p:cNvPr>
          <p:cNvSpPr txBox="1"/>
          <p:nvPr/>
        </p:nvSpPr>
        <p:spPr>
          <a:xfrm>
            <a:off x="6358470" y="1288449"/>
            <a:ext cx="4752442" cy="502702"/>
          </a:xfrm>
          <a:prstGeom prst="rect">
            <a:avLst/>
          </a:prstGeom>
          <a:noFill/>
        </p:spPr>
        <p:txBody>
          <a:bodyPr wrap="square" rtlCol="0">
            <a:spAutoFit/>
          </a:bodyPr>
          <a:lstStyle/>
          <a:p>
            <a:pPr marR="0" algn="ctr" rtl="0"/>
            <a:r>
              <a:rPr lang="en-GB" sz="4000" b="0" i="0" u="none" strike="noStrike" baseline="30000" dirty="0">
                <a:solidFill>
                  <a:srgbClr val="000000"/>
                </a:solidFill>
                <a:latin typeface="Gravur-Condensed" panose="02000506020000020004" pitchFamily="2" charset="0"/>
              </a:rPr>
              <a:t>Title of the webinar</a:t>
            </a:r>
          </a:p>
        </p:txBody>
      </p:sp>
      <p:grpSp>
        <p:nvGrpSpPr>
          <p:cNvPr id="19" name="Groupe 18">
            <a:extLst>
              <a:ext uri="{FF2B5EF4-FFF2-40B4-BE49-F238E27FC236}">
                <a16:creationId xmlns:a16="http://schemas.microsoft.com/office/drawing/2014/main" id="{F0AADA29-DCCC-4602-A7DB-4B07F6941DED}"/>
              </a:ext>
            </a:extLst>
          </p:cNvPr>
          <p:cNvGrpSpPr/>
          <p:nvPr/>
        </p:nvGrpSpPr>
        <p:grpSpPr>
          <a:xfrm>
            <a:off x="6767924" y="4559330"/>
            <a:ext cx="4130448" cy="469859"/>
            <a:chOff x="7148500" y="4582464"/>
            <a:chExt cx="3820160" cy="469859"/>
          </a:xfrm>
        </p:grpSpPr>
        <p:sp>
          <p:nvSpPr>
            <p:cNvPr id="20" name="Rectangle 19">
              <a:extLst>
                <a:ext uri="{FF2B5EF4-FFF2-40B4-BE49-F238E27FC236}">
                  <a16:creationId xmlns:a16="http://schemas.microsoft.com/office/drawing/2014/main" id="{7D437EF3-E138-4418-8B5A-AB65019CAF05}"/>
                </a:ext>
              </a:extLst>
            </p:cNvPr>
            <p:cNvSpPr/>
            <p:nvPr/>
          </p:nvSpPr>
          <p:spPr>
            <a:xfrm>
              <a:off x="7148500" y="4582464"/>
              <a:ext cx="3820160" cy="469859"/>
            </a:xfrm>
            <a:prstGeom prst="rect">
              <a:avLst/>
            </a:prstGeom>
            <a:solidFill>
              <a:srgbClr val="2CB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ZoneTexte 20">
              <a:extLst>
                <a:ext uri="{FF2B5EF4-FFF2-40B4-BE49-F238E27FC236}">
                  <a16:creationId xmlns:a16="http://schemas.microsoft.com/office/drawing/2014/main" id="{7C5CABB8-3AD7-4F0A-BD67-371FD33B5FE2}"/>
                </a:ext>
              </a:extLst>
            </p:cNvPr>
            <p:cNvSpPr txBox="1"/>
            <p:nvPr/>
          </p:nvSpPr>
          <p:spPr>
            <a:xfrm>
              <a:off x="7231672" y="4641178"/>
              <a:ext cx="3728393" cy="338554"/>
            </a:xfrm>
            <a:prstGeom prst="rect">
              <a:avLst/>
            </a:prstGeom>
            <a:noFill/>
          </p:spPr>
          <p:txBody>
            <a:bodyPr wrap="square" rtlCol="0">
              <a:spAutoFit/>
            </a:bodyPr>
            <a:lstStyle/>
            <a:p>
              <a:pPr algn="ctr"/>
              <a:r>
                <a:rPr lang="en-GB" sz="1600" b="1" dirty="0">
                  <a:solidFill>
                    <a:schemeClr val="bg1"/>
                  </a:solidFill>
                </a:rPr>
                <a:t>6</a:t>
              </a:r>
              <a:r>
                <a:rPr lang="en-GB" sz="1600" b="1" baseline="30000" dirty="0">
                  <a:solidFill>
                    <a:schemeClr val="bg1"/>
                  </a:solidFill>
                </a:rPr>
                <a:t>th</a:t>
              </a:r>
              <a:r>
                <a:rPr lang="en-GB" sz="1600" b="1" dirty="0">
                  <a:solidFill>
                    <a:schemeClr val="bg1"/>
                  </a:solidFill>
                </a:rPr>
                <a:t> January 2022 at 17:30 – 19:00 IST</a:t>
              </a:r>
            </a:p>
          </p:txBody>
        </p:sp>
      </p:grpSp>
      <p:pic>
        <p:nvPicPr>
          <p:cNvPr id="22" name="Image 21" descr="Une image contenant texte&#10;&#10;Description générée automatiquement">
            <a:extLst>
              <a:ext uri="{FF2B5EF4-FFF2-40B4-BE49-F238E27FC236}">
                <a16:creationId xmlns:a16="http://schemas.microsoft.com/office/drawing/2014/main" id="{0D985B90-C3D3-4C64-A970-1B6FF6459C4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834880" y="5160793"/>
            <a:ext cx="973396" cy="435284"/>
          </a:xfrm>
          <a:prstGeom prst="rect">
            <a:avLst/>
          </a:prstGeom>
        </p:spPr>
      </p:pic>
      <p:sp>
        <p:nvSpPr>
          <p:cNvPr id="4" name="Espace réservé pour une image  3">
            <a:extLst>
              <a:ext uri="{FF2B5EF4-FFF2-40B4-BE49-F238E27FC236}">
                <a16:creationId xmlns:a16="http://schemas.microsoft.com/office/drawing/2014/main" id="{48B1C3C5-024F-4C49-95B1-61B4344DE605}"/>
              </a:ext>
            </a:extLst>
          </p:cNvPr>
          <p:cNvSpPr>
            <a:spLocks noGrp="1"/>
          </p:cNvSpPr>
          <p:nvPr>
            <p:ph type="pic" sz="quarter" idx="19"/>
          </p:nvPr>
        </p:nvSpPr>
        <p:spPr/>
      </p:sp>
      <p:sp>
        <p:nvSpPr>
          <p:cNvPr id="3" name="Espace réservé pour une image  2">
            <a:extLst>
              <a:ext uri="{FF2B5EF4-FFF2-40B4-BE49-F238E27FC236}">
                <a16:creationId xmlns:a16="http://schemas.microsoft.com/office/drawing/2014/main" id="{44E78E33-A577-4C1D-8D97-8485ACE6362B}"/>
              </a:ext>
            </a:extLst>
          </p:cNvPr>
          <p:cNvSpPr>
            <a:spLocks noGrp="1"/>
          </p:cNvSpPr>
          <p:nvPr>
            <p:ph type="pic" sz="quarter" idx="17"/>
          </p:nvPr>
        </p:nvSpPr>
        <p:spPr/>
      </p:sp>
      <p:pic>
        <p:nvPicPr>
          <p:cNvPr id="23" name="Picture 17">
            <a:extLst>
              <a:ext uri="{FF2B5EF4-FFF2-40B4-BE49-F238E27FC236}">
                <a16:creationId xmlns:a16="http://schemas.microsoft.com/office/drawing/2014/main" id="{554FF9FC-0DEC-4386-B95E-1B8CEBADE05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rot="10800000">
            <a:off x="3572941" y="738187"/>
            <a:ext cx="3055953" cy="4914901"/>
          </a:xfrm>
          <a:prstGeom prst="rect">
            <a:avLst/>
          </a:prstGeom>
          <a:ln>
            <a:noFill/>
          </a:ln>
        </p:spPr>
      </p:pic>
    </p:spTree>
    <p:extLst>
      <p:ext uri="{BB962C8B-B14F-4D97-AF65-F5344CB8AC3E}">
        <p14:creationId xmlns:p14="http://schemas.microsoft.com/office/powerpoint/2010/main" val="117521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7A925C57-6497-428D-9990-4DD3D26F5ADB}"/>
              </a:ext>
            </a:extLst>
          </p:cNvPr>
          <p:cNvGrpSpPr>
            <a:grpSpLocks noGrp="1" noUngrp="1" noRot="1" noMove="1" noResize="1"/>
          </p:cNvGrpSpPr>
          <p:nvPr/>
        </p:nvGrpSpPr>
        <p:grpSpPr>
          <a:xfrm>
            <a:off x="1081088" y="738187"/>
            <a:ext cx="9817284" cy="4914901"/>
            <a:chOff x="1228778" y="639207"/>
            <a:chExt cx="9817284" cy="4959568"/>
          </a:xfrm>
        </p:grpSpPr>
        <p:sp>
          <p:nvSpPr>
            <p:cNvPr id="7" name="Rectangle 6">
              <a:extLst>
                <a:ext uri="{FF2B5EF4-FFF2-40B4-BE49-F238E27FC236}">
                  <a16:creationId xmlns:a16="http://schemas.microsoft.com/office/drawing/2014/main" id="{37D191A5-360C-4C8A-AE0F-8CBD66741291}"/>
                </a:ext>
              </a:extLst>
            </p:cNvPr>
            <p:cNvSpPr>
              <a:spLocks noGrp="1" noRot="1" noMove="1" noResize="1" noEditPoints="1" noAdjustHandles="1" noChangeArrowheads="1" noChangeShapeType="1"/>
            </p:cNvSpPr>
            <p:nvPr/>
          </p:nvSpPr>
          <p:spPr>
            <a:xfrm>
              <a:off x="1228778" y="639207"/>
              <a:ext cx="9817284" cy="495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17">
              <a:extLst>
                <a:ext uri="{FF2B5EF4-FFF2-40B4-BE49-F238E27FC236}">
                  <a16:creationId xmlns:a16="http://schemas.microsoft.com/office/drawing/2014/main" id="{87C89864-6D91-42C8-B432-7784638B536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rot="10800000">
              <a:off x="2041862" y="738772"/>
              <a:ext cx="3194983" cy="4860002"/>
            </a:xfrm>
            <a:prstGeom prst="rect">
              <a:avLst/>
            </a:prstGeom>
            <a:ln>
              <a:noFill/>
            </a:ln>
          </p:spPr>
        </p:pic>
      </p:grpSp>
      <p:pic>
        <p:nvPicPr>
          <p:cNvPr id="5" name="Espace réservé pour une image  4">
            <a:extLst>
              <a:ext uri="{FF2B5EF4-FFF2-40B4-BE49-F238E27FC236}">
                <a16:creationId xmlns:a16="http://schemas.microsoft.com/office/drawing/2014/main" id="{02680602-DE35-4464-859F-9224F8548119}"/>
              </a:ext>
            </a:extLst>
          </p:cNvPr>
          <p:cNvPicPr>
            <a:picLocks noGrp="1" noRot="1" noChangeAspect="1" noMove="1" noResize="1" noEditPoints="1" noAdjustHandles="1" noChangeArrowheads="1" noChangeShapeType="1" noCrop="1"/>
          </p:cNvPicPr>
          <p:nvPr>
            <p:ph type="pic" sz="quarter" idx="10"/>
          </p:nvPr>
        </p:nvPicPr>
        <p:blipFill>
          <a:blip r:embed="rId3"/>
          <a:srcRect t="16105" b="16105"/>
          <a:stretch/>
        </p:blipFill>
        <p:spPr>
          <a:xfrm>
            <a:off x="1081087" y="738188"/>
            <a:ext cx="5437699" cy="4914900"/>
          </a:xfrm>
        </p:spPr>
      </p:pic>
      <p:grpSp>
        <p:nvGrpSpPr>
          <p:cNvPr id="9" name="Groupe 8">
            <a:extLst>
              <a:ext uri="{FF2B5EF4-FFF2-40B4-BE49-F238E27FC236}">
                <a16:creationId xmlns:a16="http://schemas.microsoft.com/office/drawing/2014/main" id="{425D440A-767E-4578-9D8F-1C9085D023CA}"/>
              </a:ext>
            </a:extLst>
          </p:cNvPr>
          <p:cNvGrpSpPr/>
          <p:nvPr/>
        </p:nvGrpSpPr>
        <p:grpSpPr>
          <a:xfrm>
            <a:off x="7859509" y="2516368"/>
            <a:ext cx="2590682" cy="1271304"/>
            <a:chOff x="5993495" y="2038940"/>
            <a:chExt cx="1816900" cy="780120"/>
          </a:xfrm>
        </p:grpSpPr>
        <p:sp>
          <p:nvSpPr>
            <p:cNvPr id="10" name="Rounded Rectangle 15">
              <a:extLst>
                <a:ext uri="{FF2B5EF4-FFF2-40B4-BE49-F238E27FC236}">
                  <a16:creationId xmlns:a16="http://schemas.microsoft.com/office/drawing/2014/main" id="{AD3A8A46-0F85-41FA-B253-1A8FCEFC3B72}"/>
                </a:ext>
              </a:extLst>
            </p:cNvPr>
            <p:cNvSpPr/>
            <p:nvPr/>
          </p:nvSpPr>
          <p:spPr>
            <a:xfrm>
              <a:off x="5993495" y="2038940"/>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11" name="ZoneTexte 10">
              <a:extLst>
                <a:ext uri="{FF2B5EF4-FFF2-40B4-BE49-F238E27FC236}">
                  <a16:creationId xmlns:a16="http://schemas.microsoft.com/office/drawing/2014/main" id="{5F50A520-7F55-4B52-BA99-90F169B864CA}"/>
                </a:ext>
              </a:extLst>
            </p:cNvPr>
            <p:cNvSpPr txBox="1"/>
            <p:nvPr/>
          </p:nvSpPr>
          <p:spPr>
            <a:xfrm>
              <a:off x="6348463" y="2198167"/>
              <a:ext cx="1368117" cy="358840"/>
            </a:xfrm>
            <a:prstGeom prst="rect">
              <a:avLst/>
            </a:prstGeom>
            <a:noFill/>
          </p:spPr>
          <p:txBody>
            <a:bodyPr wrap="square" rtlCol="0">
              <a:spAutoFit/>
            </a:bodyPr>
            <a:lstStyle/>
            <a:p>
              <a:pPr algn="r"/>
              <a:r>
                <a:rPr lang="en-GB" sz="1600" b="1" dirty="0">
                  <a:latin typeface="Gravur-Condensed" panose="02000506020000020004" pitchFamily="2" charset="0"/>
                </a:rPr>
                <a:t>Jane Doe</a:t>
              </a:r>
            </a:p>
            <a:p>
              <a:pPr algn="r"/>
              <a:r>
                <a:rPr lang="en-GB" sz="1600" dirty="0">
                  <a:latin typeface="Gravur-Condensed" panose="02000506020000020004" pitchFamily="2" charset="0"/>
                </a:rPr>
                <a:t>Organization</a:t>
              </a:r>
            </a:p>
          </p:txBody>
        </p:sp>
      </p:grpSp>
      <p:sp>
        <p:nvSpPr>
          <p:cNvPr id="12" name="ZoneTexte 11">
            <a:extLst>
              <a:ext uri="{FF2B5EF4-FFF2-40B4-BE49-F238E27FC236}">
                <a16:creationId xmlns:a16="http://schemas.microsoft.com/office/drawing/2014/main" id="{3699F941-6735-426F-A514-557AD2BCDBE9}"/>
              </a:ext>
            </a:extLst>
          </p:cNvPr>
          <p:cNvSpPr txBox="1"/>
          <p:nvPr/>
        </p:nvSpPr>
        <p:spPr>
          <a:xfrm>
            <a:off x="6682764" y="836440"/>
            <a:ext cx="4191000" cy="523220"/>
          </a:xfrm>
          <a:prstGeom prst="rect">
            <a:avLst/>
          </a:prstGeom>
          <a:noFill/>
        </p:spPr>
        <p:txBody>
          <a:bodyPr wrap="square" rtlCol="0">
            <a:spAutoFit/>
          </a:bodyPr>
          <a:lstStyle/>
          <a:p>
            <a:pPr algn="ctr"/>
            <a:r>
              <a:rPr lang="en-GB" sz="2800" dirty="0">
                <a:solidFill>
                  <a:srgbClr val="9E2A86"/>
                </a:solidFill>
                <a:latin typeface="Gravur-Condensed" panose="02000506020000020004" pitchFamily="2" charset="0"/>
              </a:rPr>
              <a:t>Webinar on</a:t>
            </a:r>
            <a:endParaRPr lang="en-GB" sz="2800" dirty="0">
              <a:solidFill>
                <a:srgbClr val="9E2A86"/>
              </a:solidFill>
            </a:endParaRPr>
          </a:p>
        </p:txBody>
      </p:sp>
      <p:sp>
        <p:nvSpPr>
          <p:cNvPr id="13" name="ZoneTexte 12">
            <a:extLst>
              <a:ext uri="{FF2B5EF4-FFF2-40B4-BE49-F238E27FC236}">
                <a16:creationId xmlns:a16="http://schemas.microsoft.com/office/drawing/2014/main" id="{D28C078E-F07C-4ED4-87D2-28AB6E117A73}"/>
              </a:ext>
            </a:extLst>
          </p:cNvPr>
          <p:cNvSpPr txBox="1"/>
          <p:nvPr/>
        </p:nvSpPr>
        <p:spPr>
          <a:xfrm>
            <a:off x="6358470" y="1426675"/>
            <a:ext cx="4752442" cy="584775"/>
          </a:xfrm>
          <a:prstGeom prst="rect">
            <a:avLst/>
          </a:prstGeom>
          <a:noFill/>
        </p:spPr>
        <p:txBody>
          <a:bodyPr wrap="square" rtlCol="0">
            <a:spAutoFit/>
          </a:bodyPr>
          <a:lstStyle/>
          <a:p>
            <a:pPr marR="0" algn="ctr" rtl="0"/>
            <a:r>
              <a:rPr lang="en-GB" sz="4800" b="0" i="0" u="none" strike="noStrike" baseline="30000" dirty="0">
                <a:solidFill>
                  <a:srgbClr val="000000"/>
                </a:solidFill>
                <a:latin typeface="Gravur-Condensed" panose="02000506020000020004" pitchFamily="2" charset="0"/>
              </a:rPr>
              <a:t>Title of the webinar</a:t>
            </a:r>
          </a:p>
        </p:txBody>
      </p:sp>
      <p:grpSp>
        <p:nvGrpSpPr>
          <p:cNvPr id="14" name="Groupe 13">
            <a:extLst>
              <a:ext uri="{FF2B5EF4-FFF2-40B4-BE49-F238E27FC236}">
                <a16:creationId xmlns:a16="http://schemas.microsoft.com/office/drawing/2014/main" id="{94D5DC6B-32A8-4827-83D3-A54612B4772B}"/>
              </a:ext>
            </a:extLst>
          </p:cNvPr>
          <p:cNvGrpSpPr/>
          <p:nvPr/>
        </p:nvGrpSpPr>
        <p:grpSpPr>
          <a:xfrm>
            <a:off x="6858000" y="4415415"/>
            <a:ext cx="4135071" cy="469859"/>
            <a:chOff x="7148500" y="4582464"/>
            <a:chExt cx="3820160" cy="469859"/>
          </a:xfrm>
        </p:grpSpPr>
        <p:sp>
          <p:nvSpPr>
            <p:cNvPr id="15" name="Rectangle 14">
              <a:extLst>
                <a:ext uri="{FF2B5EF4-FFF2-40B4-BE49-F238E27FC236}">
                  <a16:creationId xmlns:a16="http://schemas.microsoft.com/office/drawing/2014/main" id="{3D0668BD-29C9-4315-BD9A-2089400F9E06}"/>
                </a:ext>
              </a:extLst>
            </p:cNvPr>
            <p:cNvSpPr/>
            <p:nvPr/>
          </p:nvSpPr>
          <p:spPr>
            <a:xfrm>
              <a:off x="7148500" y="4582464"/>
              <a:ext cx="3820160" cy="469859"/>
            </a:xfrm>
            <a:prstGeom prst="rect">
              <a:avLst/>
            </a:prstGeom>
            <a:solidFill>
              <a:srgbClr val="2CB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ZoneTexte 15">
              <a:extLst>
                <a:ext uri="{FF2B5EF4-FFF2-40B4-BE49-F238E27FC236}">
                  <a16:creationId xmlns:a16="http://schemas.microsoft.com/office/drawing/2014/main" id="{09CA1502-211A-4E83-B7D5-3E1A1A757325}"/>
                </a:ext>
              </a:extLst>
            </p:cNvPr>
            <p:cNvSpPr txBox="1"/>
            <p:nvPr/>
          </p:nvSpPr>
          <p:spPr>
            <a:xfrm>
              <a:off x="7231672" y="4641178"/>
              <a:ext cx="3728393" cy="338554"/>
            </a:xfrm>
            <a:prstGeom prst="rect">
              <a:avLst/>
            </a:prstGeom>
            <a:noFill/>
          </p:spPr>
          <p:txBody>
            <a:bodyPr wrap="square" rtlCol="0">
              <a:spAutoFit/>
            </a:bodyPr>
            <a:lstStyle/>
            <a:p>
              <a:pPr algn="ctr"/>
              <a:r>
                <a:rPr lang="en-GB" sz="1600" b="1" dirty="0">
                  <a:solidFill>
                    <a:schemeClr val="bg1"/>
                  </a:solidFill>
                </a:rPr>
                <a:t>6</a:t>
              </a:r>
              <a:r>
                <a:rPr lang="en-GB" sz="1600" b="1" baseline="30000" dirty="0">
                  <a:solidFill>
                    <a:schemeClr val="bg1"/>
                  </a:solidFill>
                </a:rPr>
                <a:t>th</a:t>
              </a:r>
              <a:r>
                <a:rPr lang="en-GB" sz="1600" b="1" dirty="0">
                  <a:solidFill>
                    <a:schemeClr val="bg1"/>
                  </a:solidFill>
                </a:rPr>
                <a:t> January 2022 at 17:30 – 19:00 IST</a:t>
              </a:r>
            </a:p>
          </p:txBody>
        </p:sp>
      </p:grpSp>
      <p:pic>
        <p:nvPicPr>
          <p:cNvPr id="17" name="Image 16" descr="Une image contenant texte&#10;&#10;Description générée automatiquement">
            <a:extLst>
              <a:ext uri="{FF2B5EF4-FFF2-40B4-BE49-F238E27FC236}">
                <a16:creationId xmlns:a16="http://schemas.microsoft.com/office/drawing/2014/main" id="{E5008A72-98B6-4145-A5BF-167A3083BA2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834880" y="5160793"/>
            <a:ext cx="973396" cy="435284"/>
          </a:xfrm>
          <a:prstGeom prst="rect">
            <a:avLst/>
          </a:prstGeom>
        </p:spPr>
      </p:pic>
      <p:sp>
        <p:nvSpPr>
          <p:cNvPr id="18" name="Parallélogramme 17">
            <a:extLst>
              <a:ext uri="{FF2B5EF4-FFF2-40B4-BE49-F238E27FC236}">
                <a16:creationId xmlns:a16="http://schemas.microsoft.com/office/drawing/2014/main" id="{7BC71405-2D42-4EB4-BA15-E9EC94A3D486}"/>
              </a:ext>
            </a:extLst>
          </p:cNvPr>
          <p:cNvSpPr>
            <a:spLocks noGrp="1" noRot="1" noMove="1" noResize="1" noEditPoints="1" noAdjustHandles="1" noChangeArrowheads="1" noChangeShapeType="1"/>
          </p:cNvSpPr>
          <p:nvPr/>
        </p:nvSpPr>
        <p:spPr>
          <a:xfrm>
            <a:off x="6029686" y="738188"/>
            <a:ext cx="653078" cy="49149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pour une image  2">
            <a:extLst>
              <a:ext uri="{FF2B5EF4-FFF2-40B4-BE49-F238E27FC236}">
                <a16:creationId xmlns:a16="http://schemas.microsoft.com/office/drawing/2014/main" id="{653936C7-8312-446A-BF2D-6C5A1398E688}"/>
              </a:ext>
            </a:extLst>
          </p:cNvPr>
          <p:cNvSpPr>
            <a:spLocks noGrp="1"/>
          </p:cNvSpPr>
          <p:nvPr>
            <p:ph type="pic" sz="quarter" idx="19"/>
          </p:nvPr>
        </p:nvSpPr>
        <p:spPr/>
      </p:sp>
    </p:spTree>
    <p:extLst>
      <p:ext uri="{BB962C8B-B14F-4D97-AF65-F5344CB8AC3E}">
        <p14:creationId xmlns:p14="http://schemas.microsoft.com/office/powerpoint/2010/main" val="2193392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7A925C57-6497-428D-9990-4DD3D26F5ADB}"/>
              </a:ext>
            </a:extLst>
          </p:cNvPr>
          <p:cNvGrpSpPr>
            <a:grpSpLocks noGrp="1" noUngrp="1" noRot="1" noMove="1" noResize="1"/>
          </p:cNvGrpSpPr>
          <p:nvPr/>
        </p:nvGrpSpPr>
        <p:grpSpPr>
          <a:xfrm>
            <a:off x="1081088" y="738187"/>
            <a:ext cx="9817284" cy="4914901"/>
            <a:chOff x="1228778" y="639207"/>
            <a:chExt cx="9817284" cy="4959568"/>
          </a:xfrm>
        </p:grpSpPr>
        <p:sp>
          <p:nvSpPr>
            <p:cNvPr id="7" name="Rectangle 6">
              <a:extLst>
                <a:ext uri="{FF2B5EF4-FFF2-40B4-BE49-F238E27FC236}">
                  <a16:creationId xmlns:a16="http://schemas.microsoft.com/office/drawing/2014/main" id="{37D191A5-360C-4C8A-AE0F-8CBD66741291}"/>
                </a:ext>
              </a:extLst>
            </p:cNvPr>
            <p:cNvSpPr>
              <a:spLocks noGrp="1" noRot="1" noMove="1" noResize="1" noEditPoints="1" noAdjustHandles="1" noChangeArrowheads="1" noChangeShapeType="1"/>
            </p:cNvSpPr>
            <p:nvPr/>
          </p:nvSpPr>
          <p:spPr>
            <a:xfrm>
              <a:off x="1228778" y="639207"/>
              <a:ext cx="9817284" cy="495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17">
              <a:extLst>
                <a:ext uri="{FF2B5EF4-FFF2-40B4-BE49-F238E27FC236}">
                  <a16:creationId xmlns:a16="http://schemas.microsoft.com/office/drawing/2014/main" id="{87C89864-6D91-42C8-B432-7784638B536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rot="10800000">
              <a:off x="2041862" y="738772"/>
              <a:ext cx="3194983" cy="4860002"/>
            </a:xfrm>
            <a:prstGeom prst="rect">
              <a:avLst/>
            </a:prstGeom>
            <a:ln>
              <a:noFill/>
            </a:ln>
          </p:spPr>
        </p:pic>
      </p:grpSp>
      <p:pic>
        <p:nvPicPr>
          <p:cNvPr id="5" name="Espace réservé pour une image  4">
            <a:extLst>
              <a:ext uri="{FF2B5EF4-FFF2-40B4-BE49-F238E27FC236}">
                <a16:creationId xmlns:a16="http://schemas.microsoft.com/office/drawing/2014/main" id="{02680602-DE35-4464-859F-9224F8548119}"/>
              </a:ext>
            </a:extLst>
          </p:cNvPr>
          <p:cNvPicPr>
            <a:picLocks noGrp="1" noRot="1" noChangeAspect="1" noMove="1" noResize="1" noEditPoints="1" noAdjustHandles="1" noChangeArrowheads="1" noChangeShapeType="1" noCrop="1"/>
          </p:cNvPicPr>
          <p:nvPr>
            <p:ph type="pic" sz="quarter" idx="10"/>
          </p:nvPr>
        </p:nvPicPr>
        <p:blipFill>
          <a:blip r:embed="rId3"/>
          <a:srcRect t="16105" b="16105"/>
          <a:stretch/>
        </p:blipFill>
        <p:spPr>
          <a:xfrm>
            <a:off x="1081087" y="738188"/>
            <a:ext cx="5437699" cy="4914900"/>
          </a:xfrm>
        </p:spPr>
      </p:pic>
      <p:grpSp>
        <p:nvGrpSpPr>
          <p:cNvPr id="9" name="Groupe 8">
            <a:extLst>
              <a:ext uri="{FF2B5EF4-FFF2-40B4-BE49-F238E27FC236}">
                <a16:creationId xmlns:a16="http://schemas.microsoft.com/office/drawing/2014/main" id="{425D440A-767E-4578-9D8F-1C9085D023CA}"/>
              </a:ext>
            </a:extLst>
          </p:cNvPr>
          <p:cNvGrpSpPr/>
          <p:nvPr/>
        </p:nvGrpSpPr>
        <p:grpSpPr>
          <a:xfrm>
            <a:off x="7859509" y="2516368"/>
            <a:ext cx="2590682" cy="1271304"/>
            <a:chOff x="5993495" y="2038940"/>
            <a:chExt cx="1816900" cy="780120"/>
          </a:xfrm>
        </p:grpSpPr>
        <p:sp>
          <p:nvSpPr>
            <p:cNvPr id="10" name="Rounded Rectangle 15">
              <a:extLst>
                <a:ext uri="{FF2B5EF4-FFF2-40B4-BE49-F238E27FC236}">
                  <a16:creationId xmlns:a16="http://schemas.microsoft.com/office/drawing/2014/main" id="{AD3A8A46-0F85-41FA-B253-1A8FCEFC3B72}"/>
                </a:ext>
              </a:extLst>
            </p:cNvPr>
            <p:cNvSpPr/>
            <p:nvPr/>
          </p:nvSpPr>
          <p:spPr>
            <a:xfrm>
              <a:off x="5993495" y="2038940"/>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11" name="ZoneTexte 10">
              <a:extLst>
                <a:ext uri="{FF2B5EF4-FFF2-40B4-BE49-F238E27FC236}">
                  <a16:creationId xmlns:a16="http://schemas.microsoft.com/office/drawing/2014/main" id="{5F50A520-7F55-4B52-BA99-90F169B864CA}"/>
                </a:ext>
              </a:extLst>
            </p:cNvPr>
            <p:cNvSpPr txBox="1"/>
            <p:nvPr/>
          </p:nvSpPr>
          <p:spPr>
            <a:xfrm>
              <a:off x="6348463" y="2198167"/>
              <a:ext cx="1368117" cy="358840"/>
            </a:xfrm>
            <a:prstGeom prst="rect">
              <a:avLst/>
            </a:prstGeom>
            <a:noFill/>
          </p:spPr>
          <p:txBody>
            <a:bodyPr wrap="square" rtlCol="0">
              <a:spAutoFit/>
            </a:bodyPr>
            <a:lstStyle/>
            <a:p>
              <a:pPr algn="r"/>
              <a:r>
                <a:rPr lang="en-GB" sz="1600" b="1" dirty="0">
                  <a:latin typeface="Gravur-Condensed" panose="02000506020000020004" pitchFamily="2" charset="0"/>
                </a:rPr>
                <a:t>Jane Doe</a:t>
              </a:r>
            </a:p>
            <a:p>
              <a:pPr algn="r"/>
              <a:r>
                <a:rPr lang="en-GB" sz="1600" dirty="0">
                  <a:latin typeface="Gravur-Condensed" panose="02000506020000020004" pitchFamily="2" charset="0"/>
                </a:rPr>
                <a:t>Organization</a:t>
              </a:r>
            </a:p>
          </p:txBody>
        </p:sp>
      </p:grpSp>
      <p:sp>
        <p:nvSpPr>
          <p:cNvPr id="12" name="ZoneTexte 11">
            <a:extLst>
              <a:ext uri="{FF2B5EF4-FFF2-40B4-BE49-F238E27FC236}">
                <a16:creationId xmlns:a16="http://schemas.microsoft.com/office/drawing/2014/main" id="{3699F941-6735-426F-A514-557AD2BCDBE9}"/>
              </a:ext>
            </a:extLst>
          </p:cNvPr>
          <p:cNvSpPr txBox="1"/>
          <p:nvPr/>
        </p:nvSpPr>
        <p:spPr>
          <a:xfrm>
            <a:off x="6682764" y="836440"/>
            <a:ext cx="4191000" cy="523220"/>
          </a:xfrm>
          <a:prstGeom prst="rect">
            <a:avLst/>
          </a:prstGeom>
          <a:noFill/>
        </p:spPr>
        <p:txBody>
          <a:bodyPr wrap="square" rtlCol="0">
            <a:spAutoFit/>
          </a:bodyPr>
          <a:lstStyle/>
          <a:p>
            <a:pPr algn="ctr"/>
            <a:r>
              <a:rPr lang="en-GB" sz="2800" dirty="0">
                <a:solidFill>
                  <a:srgbClr val="9E2A86"/>
                </a:solidFill>
                <a:latin typeface="Gravur-Condensed" panose="02000506020000020004" pitchFamily="2" charset="0"/>
              </a:rPr>
              <a:t>Webinar on</a:t>
            </a:r>
            <a:endParaRPr lang="en-GB" sz="2800" dirty="0">
              <a:solidFill>
                <a:srgbClr val="9E2A86"/>
              </a:solidFill>
            </a:endParaRPr>
          </a:p>
        </p:txBody>
      </p:sp>
      <p:sp>
        <p:nvSpPr>
          <p:cNvPr id="13" name="ZoneTexte 12">
            <a:extLst>
              <a:ext uri="{FF2B5EF4-FFF2-40B4-BE49-F238E27FC236}">
                <a16:creationId xmlns:a16="http://schemas.microsoft.com/office/drawing/2014/main" id="{D28C078E-F07C-4ED4-87D2-28AB6E117A73}"/>
              </a:ext>
            </a:extLst>
          </p:cNvPr>
          <p:cNvSpPr txBox="1"/>
          <p:nvPr/>
        </p:nvSpPr>
        <p:spPr>
          <a:xfrm>
            <a:off x="6358470" y="1426675"/>
            <a:ext cx="4752442" cy="584775"/>
          </a:xfrm>
          <a:prstGeom prst="rect">
            <a:avLst/>
          </a:prstGeom>
          <a:noFill/>
        </p:spPr>
        <p:txBody>
          <a:bodyPr wrap="square" rtlCol="0">
            <a:spAutoFit/>
          </a:bodyPr>
          <a:lstStyle/>
          <a:p>
            <a:pPr marR="0" algn="ctr" rtl="0"/>
            <a:r>
              <a:rPr lang="en-GB" sz="4800" b="0" i="0" u="none" strike="noStrike" baseline="30000" dirty="0">
                <a:solidFill>
                  <a:srgbClr val="000000"/>
                </a:solidFill>
                <a:latin typeface="Gravur-Condensed" panose="02000506020000020004" pitchFamily="2" charset="0"/>
              </a:rPr>
              <a:t>Title of the webinar</a:t>
            </a:r>
          </a:p>
        </p:txBody>
      </p:sp>
      <p:grpSp>
        <p:nvGrpSpPr>
          <p:cNvPr id="14" name="Groupe 13">
            <a:extLst>
              <a:ext uri="{FF2B5EF4-FFF2-40B4-BE49-F238E27FC236}">
                <a16:creationId xmlns:a16="http://schemas.microsoft.com/office/drawing/2014/main" id="{94D5DC6B-32A8-4827-83D3-A54612B4772B}"/>
              </a:ext>
            </a:extLst>
          </p:cNvPr>
          <p:cNvGrpSpPr/>
          <p:nvPr/>
        </p:nvGrpSpPr>
        <p:grpSpPr>
          <a:xfrm>
            <a:off x="6879265" y="4465501"/>
            <a:ext cx="4019107" cy="469859"/>
            <a:chOff x="7148500" y="4582464"/>
            <a:chExt cx="3820160" cy="469859"/>
          </a:xfrm>
        </p:grpSpPr>
        <p:sp>
          <p:nvSpPr>
            <p:cNvPr id="15" name="Rectangle 14">
              <a:extLst>
                <a:ext uri="{FF2B5EF4-FFF2-40B4-BE49-F238E27FC236}">
                  <a16:creationId xmlns:a16="http://schemas.microsoft.com/office/drawing/2014/main" id="{3D0668BD-29C9-4315-BD9A-2089400F9E06}"/>
                </a:ext>
              </a:extLst>
            </p:cNvPr>
            <p:cNvSpPr/>
            <p:nvPr/>
          </p:nvSpPr>
          <p:spPr>
            <a:xfrm>
              <a:off x="7148500" y="4582464"/>
              <a:ext cx="3820160" cy="469859"/>
            </a:xfrm>
            <a:prstGeom prst="rect">
              <a:avLst/>
            </a:prstGeom>
            <a:solidFill>
              <a:srgbClr val="2CB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ZoneTexte 15">
              <a:extLst>
                <a:ext uri="{FF2B5EF4-FFF2-40B4-BE49-F238E27FC236}">
                  <a16:creationId xmlns:a16="http://schemas.microsoft.com/office/drawing/2014/main" id="{09CA1502-211A-4E83-B7D5-3E1A1A757325}"/>
                </a:ext>
              </a:extLst>
            </p:cNvPr>
            <p:cNvSpPr txBox="1"/>
            <p:nvPr/>
          </p:nvSpPr>
          <p:spPr>
            <a:xfrm>
              <a:off x="7231672" y="4641178"/>
              <a:ext cx="3728393" cy="338554"/>
            </a:xfrm>
            <a:prstGeom prst="rect">
              <a:avLst/>
            </a:prstGeom>
            <a:noFill/>
          </p:spPr>
          <p:txBody>
            <a:bodyPr wrap="square" rtlCol="0">
              <a:spAutoFit/>
            </a:bodyPr>
            <a:lstStyle/>
            <a:p>
              <a:pPr algn="ctr"/>
              <a:r>
                <a:rPr lang="en-GB" sz="1600" b="1" dirty="0">
                  <a:solidFill>
                    <a:schemeClr val="bg1"/>
                  </a:solidFill>
                </a:rPr>
                <a:t>6</a:t>
              </a:r>
              <a:r>
                <a:rPr lang="en-GB" sz="1600" b="1" baseline="30000" dirty="0">
                  <a:solidFill>
                    <a:schemeClr val="bg1"/>
                  </a:solidFill>
                </a:rPr>
                <a:t>th</a:t>
              </a:r>
              <a:r>
                <a:rPr lang="en-GB" sz="1600" b="1" dirty="0">
                  <a:solidFill>
                    <a:schemeClr val="bg1"/>
                  </a:solidFill>
                </a:rPr>
                <a:t> January 2022 at 17:30 – 19:00 IST</a:t>
              </a:r>
            </a:p>
          </p:txBody>
        </p:sp>
      </p:grpSp>
      <p:pic>
        <p:nvPicPr>
          <p:cNvPr id="17" name="Image 16" descr="Une image contenant texte&#10;&#10;Description générée automatiquement">
            <a:extLst>
              <a:ext uri="{FF2B5EF4-FFF2-40B4-BE49-F238E27FC236}">
                <a16:creationId xmlns:a16="http://schemas.microsoft.com/office/drawing/2014/main" id="{E5008A72-98B6-4145-A5BF-167A3083BA2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834880" y="5150160"/>
            <a:ext cx="973396" cy="435284"/>
          </a:xfrm>
          <a:prstGeom prst="rect">
            <a:avLst/>
          </a:prstGeom>
        </p:spPr>
      </p:pic>
      <p:sp>
        <p:nvSpPr>
          <p:cNvPr id="3" name="Espace réservé pour une image  2">
            <a:extLst>
              <a:ext uri="{FF2B5EF4-FFF2-40B4-BE49-F238E27FC236}">
                <a16:creationId xmlns:a16="http://schemas.microsoft.com/office/drawing/2014/main" id="{653936C7-8312-446A-BF2D-6C5A1398E688}"/>
              </a:ext>
            </a:extLst>
          </p:cNvPr>
          <p:cNvSpPr>
            <a:spLocks noGrp="1"/>
          </p:cNvSpPr>
          <p:nvPr>
            <p:ph type="pic" sz="quarter" idx="19"/>
          </p:nvPr>
        </p:nvSpPr>
        <p:spPr/>
      </p:sp>
      <p:pic>
        <p:nvPicPr>
          <p:cNvPr id="19" name="Picture 17">
            <a:extLst>
              <a:ext uri="{FF2B5EF4-FFF2-40B4-BE49-F238E27FC236}">
                <a16:creationId xmlns:a16="http://schemas.microsoft.com/office/drawing/2014/main" id="{5D3F893F-C48F-4813-A6E3-32A6DD4532C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rot="10800000">
            <a:off x="3572941" y="738187"/>
            <a:ext cx="3055953" cy="4914901"/>
          </a:xfrm>
          <a:prstGeom prst="rect">
            <a:avLst/>
          </a:prstGeom>
          <a:ln>
            <a:noFill/>
          </a:ln>
        </p:spPr>
      </p:pic>
    </p:spTree>
    <p:extLst>
      <p:ext uri="{BB962C8B-B14F-4D97-AF65-F5344CB8AC3E}">
        <p14:creationId xmlns:p14="http://schemas.microsoft.com/office/powerpoint/2010/main" val="1841909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Une image contenant circuit, équipement électronique&#10;&#10;Description générée automatiquement">
            <a:extLst>
              <a:ext uri="{FF2B5EF4-FFF2-40B4-BE49-F238E27FC236}">
                <a16:creationId xmlns:a16="http://schemas.microsoft.com/office/drawing/2014/main" id="{892D490E-390F-4750-9542-A68C9CEDA8CD}"/>
              </a:ext>
            </a:extLst>
          </p:cNvPr>
          <p:cNvPicPr>
            <a:picLocks noGrp="1" noRot="1" noChangeAspect="1" noMove="1" noResize="1" noEditPoints="1" noAdjustHandles="1" noChangeArrowheads="1" noChangeShapeType="1" noCrop="1"/>
          </p:cNvPicPr>
          <p:nvPr>
            <p:ph type="pic" sz="quarter" idx="10"/>
          </p:nvPr>
        </p:nvPicPr>
        <p:blipFill>
          <a:blip r:embed="rId3"/>
          <a:srcRect t="4708" b="4708"/>
          <a:stretch>
            <a:fillRect/>
          </a:stretch>
        </p:blipFill>
        <p:spPr/>
      </p:pic>
      <p:sp>
        <p:nvSpPr>
          <p:cNvPr id="9" name="Rectangle 8">
            <a:extLst>
              <a:ext uri="{FF2B5EF4-FFF2-40B4-BE49-F238E27FC236}">
                <a16:creationId xmlns:a16="http://schemas.microsoft.com/office/drawing/2014/main" id="{98353A3B-71B9-442C-84D5-CE2CFE81F75E}"/>
              </a:ext>
            </a:extLst>
          </p:cNvPr>
          <p:cNvSpPr>
            <a:spLocks noGrp="1" noRot="1" noMove="1" noResize="1" noEditPoints="1" noAdjustHandles="1" noChangeArrowheads="1" noChangeShapeType="1"/>
          </p:cNvSpPr>
          <p:nvPr/>
        </p:nvSpPr>
        <p:spPr>
          <a:xfrm>
            <a:off x="1265655" y="1013686"/>
            <a:ext cx="9360000" cy="4500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age 9" descr="Une image contenant texte&#10;&#10;Description générée automatiquement">
            <a:extLst>
              <a:ext uri="{FF2B5EF4-FFF2-40B4-BE49-F238E27FC236}">
                <a16:creationId xmlns:a16="http://schemas.microsoft.com/office/drawing/2014/main" id="{6D5B5333-56D5-408C-BA12-012861E6F3F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452104" y="4948133"/>
            <a:ext cx="973396" cy="435284"/>
          </a:xfrm>
          <a:prstGeom prst="rect">
            <a:avLst/>
          </a:prstGeom>
        </p:spPr>
      </p:pic>
      <p:grpSp>
        <p:nvGrpSpPr>
          <p:cNvPr id="11" name="Groupe 10">
            <a:extLst>
              <a:ext uri="{FF2B5EF4-FFF2-40B4-BE49-F238E27FC236}">
                <a16:creationId xmlns:a16="http://schemas.microsoft.com/office/drawing/2014/main" id="{49C1615E-DB21-4456-A8F5-4CC7131232A6}"/>
              </a:ext>
            </a:extLst>
          </p:cNvPr>
          <p:cNvGrpSpPr/>
          <p:nvPr/>
        </p:nvGrpSpPr>
        <p:grpSpPr>
          <a:xfrm>
            <a:off x="1448398" y="4271940"/>
            <a:ext cx="3359508" cy="578983"/>
            <a:chOff x="7148500" y="4369806"/>
            <a:chExt cx="3820160" cy="609621"/>
          </a:xfrm>
        </p:grpSpPr>
        <p:sp>
          <p:nvSpPr>
            <p:cNvPr id="12" name="Rectangle 11">
              <a:extLst>
                <a:ext uri="{FF2B5EF4-FFF2-40B4-BE49-F238E27FC236}">
                  <a16:creationId xmlns:a16="http://schemas.microsoft.com/office/drawing/2014/main" id="{919125F2-EAFA-4314-9349-BD4F1A905F99}"/>
                </a:ext>
              </a:extLst>
            </p:cNvPr>
            <p:cNvSpPr/>
            <p:nvPr/>
          </p:nvSpPr>
          <p:spPr>
            <a:xfrm>
              <a:off x="7148500" y="4369806"/>
              <a:ext cx="3820160" cy="469859"/>
            </a:xfrm>
            <a:prstGeom prst="rect">
              <a:avLst/>
            </a:prstGeom>
            <a:solidFill>
              <a:srgbClr val="2CB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ZoneTexte 12">
              <a:extLst>
                <a:ext uri="{FF2B5EF4-FFF2-40B4-BE49-F238E27FC236}">
                  <a16:creationId xmlns:a16="http://schemas.microsoft.com/office/drawing/2014/main" id="{CF655B15-B2A6-4322-B73A-2CB7A13AB784}"/>
                </a:ext>
              </a:extLst>
            </p:cNvPr>
            <p:cNvSpPr txBox="1"/>
            <p:nvPr/>
          </p:nvSpPr>
          <p:spPr>
            <a:xfrm>
              <a:off x="7189141" y="4428520"/>
              <a:ext cx="3728393" cy="550907"/>
            </a:xfrm>
            <a:prstGeom prst="rect">
              <a:avLst/>
            </a:prstGeom>
            <a:noFill/>
          </p:spPr>
          <p:txBody>
            <a:bodyPr wrap="square" rtlCol="0">
              <a:spAutoFit/>
            </a:bodyPr>
            <a:lstStyle/>
            <a:p>
              <a:pPr algn="ctr"/>
              <a:r>
                <a:rPr lang="en-GB" sz="1400" b="1" dirty="0">
                  <a:solidFill>
                    <a:schemeClr val="bg1"/>
                  </a:solidFill>
                </a:rPr>
                <a:t>6</a:t>
              </a:r>
              <a:r>
                <a:rPr lang="en-GB" sz="1400" b="1" baseline="30000" dirty="0">
                  <a:solidFill>
                    <a:schemeClr val="bg1"/>
                  </a:solidFill>
                </a:rPr>
                <a:t>th</a:t>
              </a:r>
              <a:r>
                <a:rPr lang="en-GB" sz="1400" b="1" dirty="0">
                  <a:solidFill>
                    <a:schemeClr val="bg1"/>
                  </a:solidFill>
                </a:rPr>
                <a:t> January 2022 at 17:30 – 19:00 IST</a:t>
              </a:r>
            </a:p>
          </p:txBody>
        </p:sp>
      </p:grpSp>
      <p:grpSp>
        <p:nvGrpSpPr>
          <p:cNvPr id="14" name="Groupe 13">
            <a:extLst>
              <a:ext uri="{FF2B5EF4-FFF2-40B4-BE49-F238E27FC236}">
                <a16:creationId xmlns:a16="http://schemas.microsoft.com/office/drawing/2014/main" id="{642F573E-7175-430E-84D8-075D8C220F75}"/>
              </a:ext>
            </a:extLst>
          </p:cNvPr>
          <p:cNvGrpSpPr/>
          <p:nvPr/>
        </p:nvGrpSpPr>
        <p:grpSpPr>
          <a:xfrm>
            <a:off x="5812467" y="3362547"/>
            <a:ext cx="1816900" cy="780120"/>
            <a:chOff x="5996444" y="3351914"/>
            <a:chExt cx="1816900" cy="780120"/>
          </a:xfrm>
        </p:grpSpPr>
        <p:sp>
          <p:nvSpPr>
            <p:cNvPr id="15" name="Rounded Rectangle 15">
              <a:extLst>
                <a:ext uri="{FF2B5EF4-FFF2-40B4-BE49-F238E27FC236}">
                  <a16:creationId xmlns:a16="http://schemas.microsoft.com/office/drawing/2014/main" id="{BEA61418-2907-4DAD-B0B9-71518C453BAE}"/>
                </a:ext>
              </a:extLst>
            </p:cNvPr>
            <p:cNvSpPr/>
            <p:nvPr/>
          </p:nvSpPr>
          <p:spPr>
            <a:xfrm>
              <a:off x="5996444" y="3351914"/>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16" name="ZoneTexte 15">
              <a:extLst>
                <a:ext uri="{FF2B5EF4-FFF2-40B4-BE49-F238E27FC236}">
                  <a16:creationId xmlns:a16="http://schemas.microsoft.com/office/drawing/2014/main" id="{D2CBE263-62E3-4733-8F3B-9167A31471FC}"/>
                </a:ext>
              </a:extLst>
            </p:cNvPr>
            <p:cNvSpPr txBox="1"/>
            <p:nvPr/>
          </p:nvSpPr>
          <p:spPr>
            <a:xfrm>
              <a:off x="6343740" y="3511141"/>
              <a:ext cx="1377562"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17" name="Groupe 16">
            <a:extLst>
              <a:ext uri="{FF2B5EF4-FFF2-40B4-BE49-F238E27FC236}">
                <a16:creationId xmlns:a16="http://schemas.microsoft.com/office/drawing/2014/main" id="{D0528F25-9F42-440C-B16C-C31A2D53CA11}"/>
              </a:ext>
            </a:extLst>
          </p:cNvPr>
          <p:cNvGrpSpPr/>
          <p:nvPr/>
        </p:nvGrpSpPr>
        <p:grpSpPr>
          <a:xfrm>
            <a:off x="5812467" y="2054920"/>
            <a:ext cx="1816900" cy="780120"/>
            <a:chOff x="5993495" y="2038940"/>
            <a:chExt cx="1816900" cy="780120"/>
          </a:xfrm>
        </p:grpSpPr>
        <p:sp>
          <p:nvSpPr>
            <p:cNvPr id="18" name="Rounded Rectangle 15">
              <a:extLst>
                <a:ext uri="{FF2B5EF4-FFF2-40B4-BE49-F238E27FC236}">
                  <a16:creationId xmlns:a16="http://schemas.microsoft.com/office/drawing/2014/main" id="{A883D8BA-87B5-4104-8DAA-CCB9F2D430FF}"/>
                </a:ext>
              </a:extLst>
            </p:cNvPr>
            <p:cNvSpPr/>
            <p:nvPr/>
          </p:nvSpPr>
          <p:spPr>
            <a:xfrm>
              <a:off x="5993495" y="2038940"/>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19" name="ZoneTexte 18">
              <a:extLst>
                <a:ext uri="{FF2B5EF4-FFF2-40B4-BE49-F238E27FC236}">
                  <a16:creationId xmlns:a16="http://schemas.microsoft.com/office/drawing/2014/main" id="{3FA21C7F-662B-45BC-9EAA-9DF7508C2A94}"/>
                </a:ext>
              </a:extLst>
            </p:cNvPr>
            <p:cNvSpPr txBox="1"/>
            <p:nvPr/>
          </p:nvSpPr>
          <p:spPr>
            <a:xfrm>
              <a:off x="6348463" y="2198167"/>
              <a:ext cx="1368117"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20" name="Groupe 19">
            <a:extLst>
              <a:ext uri="{FF2B5EF4-FFF2-40B4-BE49-F238E27FC236}">
                <a16:creationId xmlns:a16="http://schemas.microsoft.com/office/drawing/2014/main" id="{BA844CD6-2578-4E03-832E-C76652BF39A9}"/>
              </a:ext>
            </a:extLst>
          </p:cNvPr>
          <p:cNvGrpSpPr/>
          <p:nvPr/>
        </p:nvGrpSpPr>
        <p:grpSpPr>
          <a:xfrm>
            <a:off x="8677657" y="3341281"/>
            <a:ext cx="1816900" cy="780120"/>
            <a:chOff x="8867521" y="3351914"/>
            <a:chExt cx="1816900" cy="780120"/>
          </a:xfrm>
        </p:grpSpPr>
        <p:sp>
          <p:nvSpPr>
            <p:cNvPr id="21" name="Rounded Rectangle 15">
              <a:extLst>
                <a:ext uri="{FF2B5EF4-FFF2-40B4-BE49-F238E27FC236}">
                  <a16:creationId xmlns:a16="http://schemas.microsoft.com/office/drawing/2014/main" id="{0DC73722-CEDE-4F4F-972C-97AB5F91F352}"/>
                </a:ext>
              </a:extLst>
            </p:cNvPr>
            <p:cNvSpPr/>
            <p:nvPr/>
          </p:nvSpPr>
          <p:spPr>
            <a:xfrm>
              <a:off x="8867521" y="3351914"/>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22" name="ZoneTexte 21">
              <a:extLst>
                <a:ext uri="{FF2B5EF4-FFF2-40B4-BE49-F238E27FC236}">
                  <a16:creationId xmlns:a16="http://schemas.microsoft.com/office/drawing/2014/main" id="{C1F57417-8E0C-4DFE-A8B2-8CA4D791A0B5}"/>
                </a:ext>
              </a:extLst>
            </p:cNvPr>
            <p:cNvSpPr txBox="1"/>
            <p:nvPr/>
          </p:nvSpPr>
          <p:spPr>
            <a:xfrm>
              <a:off x="9207909" y="3511141"/>
              <a:ext cx="1382698"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23" name="Groupe 22">
            <a:extLst>
              <a:ext uri="{FF2B5EF4-FFF2-40B4-BE49-F238E27FC236}">
                <a16:creationId xmlns:a16="http://schemas.microsoft.com/office/drawing/2014/main" id="{0E34F047-2ABF-4447-B8F9-89139A618EB8}"/>
              </a:ext>
            </a:extLst>
          </p:cNvPr>
          <p:cNvGrpSpPr/>
          <p:nvPr/>
        </p:nvGrpSpPr>
        <p:grpSpPr>
          <a:xfrm>
            <a:off x="8665495" y="2054920"/>
            <a:ext cx="1816900" cy="780120"/>
            <a:chOff x="8867521" y="2023021"/>
            <a:chExt cx="1816900" cy="780120"/>
          </a:xfrm>
        </p:grpSpPr>
        <p:sp>
          <p:nvSpPr>
            <p:cNvPr id="24" name="Rounded Rectangle 15">
              <a:extLst>
                <a:ext uri="{FF2B5EF4-FFF2-40B4-BE49-F238E27FC236}">
                  <a16:creationId xmlns:a16="http://schemas.microsoft.com/office/drawing/2014/main" id="{D4EE06ED-05E6-4B84-A33C-D40DC3D5AFAE}"/>
                </a:ext>
              </a:extLst>
            </p:cNvPr>
            <p:cNvSpPr/>
            <p:nvPr/>
          </p:nvSpPr>
          <p:spPr>
            <a:xfrm>
              <a:off x="8867521" y="2023021"/>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25" name="ZoneTexte 24">
              <a:extLst>
                <a:ext uri="{FF2B5EF4-FFF2-40B4-BE49-F238E27FC236}">
                  <a16:creationId xmlns:a16="http://schemas.microsoft.com/office/drawing/2014/main" id="{7D60CB17-51C0-492A-ADF8-AB2C783472FE}"/>
                </a:ext>
              </a:extLst>
            </p:cNvPr>
            <p:cNvSpPr txBox="1"/>
            <p:nvPr/>
          </p:nvSpPr>
          <p:spPr>
            <a:xfrm>
              <a:off x="9204960" y="2182248"/>
              <a:ext cx="1385646"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sp>
        <p:nvSpPr>
          <p:cNvPr id="3" name="Espace réservé pour une image  2">
            <a:extLst>
              <a:ext uri="{FF2B5EF4-FFF2-40B4-BE49-F238E27FC236}">
                <a16:creationId xmlns:a16="http://schemas.microsoft.com/office/drawing/2014/main" id="{C7452116-9500-4FF9-99A7-15BC9F3DF463}"/>
              </a:ext>
            </a:extLst>
          </p:cNvPr>
          <p:cNvSpPr>
            <a:spLocks noGrp="1"/>
          </p:cNvSpPr>
          <p:nvPr>
            <p:ph type="pic" sz="quarter" idx="17"/>
          </p:nvPr>
        </p:nvSpPr>
        <p:spPr/>
      </p:sp>
      <p:sp>
        <p:nvSpPr>
          <p:cNvPr id="4" name="Espace réservé pour une image  3">
            <a:extLst>
              <a:ext uri="{FF2B5EF4-FFF2-40B4-BE49-F238E27FC236}">
                <a16:creationId xmlns:a16="http://schemas.microsoft.com/office/drawing/2014/main" id="{8F56BD8B-59A1-44C9-8115-242BAB1EF8E9}"/>
              </a:ext>
            </a:extLst>
          </p:cNvPr>
          <p:cNvSpPr>
            <a:spLocks noGrp="1"/>
          </p:cNvSpPr>
          <p:nvPr>
            <p:ph type="pic" sz="quarter" idx="18"/>
          </p:nvPr>
        </p:nvSpPr>
        <p:spPr/>
      </p:sp>
      <p:sp>
        <p:nvSpPr>
          <p:cNvPr id="5" name="Espace réservé pour une image  4">
            <a:extLst>
              <a:ext uri="{FF2B5EF4-FFF2-40B4-BE49-F238E27FC236}">
                <a16:creationId xmlns:a16="http://schemas.microsoft.com/office/drawing/2014/main" id="{B6BD0DE0-4185-4C15-B2A2-DA014414E9E2}"/>
              </a:ext>
            </a:extLst>
          </p:cNvPr>
          <p:cNvSpPr>
            <a:spLocks noGrp="1"/>
          </p:cNvSpPr>
          <p:nvPr>
            <p:ph type="pic" sz="quarter" idx="19"/>
          </p:nvPr>
        </p:nvSpPr>
        <p:spPr/>
      </p:sp>
      <p:sp>
        <p:nvSpPr>
          <p:cNvPr id="6" name="Espace réservé pour une image  5">
            <a:extLst>
              <a:ext uri="{FF2B5EF4-FFF2-40B4-BE49-F238E27FC236}">
                <a16:creationId xmlns:a16="http://schemas.microsoft.com/office/drawing/2014/main" id="{0F6887E7-879E-4DDC-AAE1-C8DD69668640}"/>
              </a:ext>
            </a:extLst>
          </p:cNvPr>
          <p:cNvSpPr>
            <a:spLocks noGrp="1"/>
          </p:cNvSpPr>
          <p:nvPr>
            <p:ph type="pic" sz="quarter" idx="20"/>
          </p:nvPr>
        </p:nvSpPr>
        <p:spPr/>
      </p:sp>
      <p:sp>
        <p:nvSpPr>
          <p:cNvPr id="26" name="ZoneTexte 25">
            <a:extLst>
              <a:ext uri="{FF2B5EF4-FFF2-40B4-BE49-F238E27FC236}">
                <a16:creationId xmlns:a16="http://schemas.microsoft.com/office/drawing/2014/main" id="{0F194ECF-C117-4E27-A55A-EB6DA4774BF2}"/>
              </a:ext>
            </a:extLst>
          </p:cNvPr>
          <p:cNvSpPr txBox="1"/>
          <p:nvPr/>
        </p:nvSpPr>
        <p:spPr>
          <a:xfrm>
            <a:off x="1809663" y="2036922"/>
            <a:ext cx="2627756" cy="461665"/>
          </a:xfrm>
          <a:prstGeom prst="rect">
            <a:avLst/>
          </a:prstGeom>
          <a:noFill/>
        </p:spPr>
        <p:txBody>
          <a:bodyPr wrap="square" rtlCol="0">
            <a:spAutoFit/>
          </a:bodyPr>
          <a:lstStyle/>
          <a:p>
            <a:pPr algn="ctr"/>
            <a:r>
              <a:rPr lang="en-GB" sz="2400" dirty="0">
                <a:solidFill>
                  <a:srgbClr val="9E2A86"/>
                </a:solidFill>
                <a:latin typeface="Gravur-Condensed" panose="02000506020000020004" pitchFamily="2" charset="0"/>
              </a:rPr>
              <a:t>Webinar on</a:t>
            </a:r>
          </a:p>
        </p:txBody>
      </p:sp>
      <p:sp>
        <p:nvSpPr>
          <p:cNvPr id="27" name="ZoneTexte 26">
            <a:extLst>
              <a:ext uri="{FF2B5EF4-FFF2-40B4-BE49-F238E27FC236}">
                <a16:creationId xmlns:a16="http://schemas.microsoft.com/office/drawing/2014/main" id="{BB0791A4-6386-429A-BBF4-A31EBB926BE8}"/>
              </a:ext>
            </a:extLst>
          </p:cNvPr>
          <p:cNvSpPr txBox="1"/>
          <p:nvPr/>
        </p:nvSpPr>
        <p:spPr>
          <a:xfrm>
            <a:off x="1441610" y="2721016"/>
            <a:ext cx="3493858" cy="584775"/>
          </a:xfrm>
          <a:prstGeom prst="rect">
            <a:avLst/>
          </a:prstGeom>
          <a:noFill/>
        </p:spPr>
        <p:txBody>
          <a:bodyPr wrap="square" rtlCol="0">
            <a:spAutoFit/>
          </a:bodyPr>
          <a:lstStyle/>
          <a:p>
            <a:pPr algn="ctr"/>
            <a:r>
              <a:rPr lang="en-GB" sz="3200" dirty="0">
                <a:latin typeface="Gravur-Condensed" panose="02000506020000020004" pitchFamily="2" charset="0"/>
              </a:rPr>
              <a:t>Title of the webinar</a:t>
            </a:r>
          </a:p>
        </p:txBody>
      </p:sp>
    </p:spTree>
    <p:extLst>
      <p:ext uri="{BB962C8B-B14F-4D97-AF65-F5344CB8AC3E}">
        <p14:creationId xmlns:p14="http://schemas.microsoft.com/office/powerpoint/2010/main" val="73954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circuit, équipement électronique&#10;&#10;Description générée automatiquement">
            <a:extLst>
              <a:ext uri="{FF2B5EF4-FFF2-40B4-BE49-F238E27FC236}">
                <a16:creationId xmlns:a16="http://schemas.microsoft.com/office/drawing/2014/main" id="{E6B1A73D-0F6F-4684-A711-C58ABD49710F}"/>
              </a:ext>
            </a:extLst>
          </p:cNvPr>
          <p:cNvPicPr>
            <a:picLocks noGrp="1" noRot="1" noChangeAspect="1" noMove="1" noResize="1" noEditPoints="1" noAdjustHandles="1" noChangeArrowheads="1" noChangeShapeType="1" noCrop="1"/>
          </p:cNvPicPr>
          <p:nvPr>
            <p:ph type="pic" sz="quarter" idx="20"/>
          </p:nvPr>
        </p:nvPicPr>
        <p:blipFill>
          <a:blip r:embed="rId2"/>
          <a:srcRect t="4708" b="4708"/>
          <a:stretch>
            <a:fillRect/>
          </a:stretch>
        </p:blipFill>
        <p:spPr/>
      </p:pic>
      <p:sp>
        <p:nvSpPr>
          <p:cNvPr id="24" name="Rectangle 23">
            <a:extLst>
              <a:ext uri="{FF2B5EF4-FFF2-40B4-BE49-F238E27FC236}">
                <a16:creationId xmlns:a16="http://schemas.microsoft.com/office/drawing/2014/main" id="{CC654DC4-D2C4-4E70-8D9A-63F7C2618D66}"/>
              </a:ext>
            </a:extLst>
          </p:cNvPr>
          <p:cNvSpPr>
            <a:spLocks noGrp="1" noRot="1" noMove="1" noResize="1" noEditPoints="1" noAdjustHandles="1" noChangeArrowheads="1" noChangeShapeType="1"/>
          </p:cNvSpPr>
          <p:nvPr/>
        </p:nvSpPr>
        <p:spPr>
          <a:xfrm>
            <a:off x="1265655" y="1013686"/>
            <a:ext cx="9360000" cy="4500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e 24">
            <a:extLst>
              <a:ext uri="{FF2B5EF4-FFF2-40B4-BE49-F238E27FC236}">
                <a16:creationId xmlns:a16="http://schemas.microsoft.com/office/drawing/2014/main" id="{30099EBD-75DF-4105-9AC9-25CFC778693A}"/>
              </a:ext>
            </a:extLst>
          </p:cNvPr>
          <p:cNvGrpSpPr/>
          <p:nvPr/>
        </p:nvGrpSpPr>
        <p:grpSpPr>
          <a:xfrm>
            <a:off x="7557576" y="3481029"/>
            <a:ext cx="1816900" cy="780120"/>
            <a:chOff x="5996444" y="3351914"/>
            <a:chExt cx="1816900" cy="780120"/>
          </a:xfrm>
        </p:grpSpPr>
        <p:sp>
          <p:nvSpPr>
            <p:cNvPr id="26" name="Rounded Rectangle 15">
              <a:extLst>
                <a:ext uri="{FF2B5EF4-FFF2-40B4-BE49-F238E27FC236}">
                  <a16:creationId xmlns:a16="http://schemas.microsoft.com/office/drawing/2014/main" id="{86818457-8F7B-4AAD-B6AD-0108814B0CB0}"/>
                </a:ext>
              </a:extLst>
            </p:cNvPr>
            <p:cNvSpPr/>
            <p:nvPr/>
          </p:nvSpPr>
          <p:spPr>
            <a:xfrm>
              <a:off x="5996444" y="3351914"/>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27" name="ZoneTexte 26">
              <a:extLst>
                <a:ext uri="{FF2B5EF4-FFF2-40B4-BE49-F238E27FC236}">
                  <a16:creationId xmlns:a16="http://schemas.microsoft.com/office/drawing/2014/main" id="{FADAA504-A247-4321-8B0B-4A088CAECA82}"/>
                </a:ext>
              </a:extLst>
            </p:cNvPr>
            <p:cNvSpPr txBox="1"/>
            <p:nvPr/>
          </p:nvSpPr>
          <p:spPr>
            <a:xfrm>
              <a:off x="6343740" y="3511141"/>
              <a:ext cx="1377562"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28" name="Groupe 27">
            <a:extLst>
              <a:ext uri="{FF2B5EF4-FFF2-40B4-BE49-F238E27FC236}">
                <a16:creationId xmlns:a16="http://schemas.microsoft.com/office/drawing/2014/main" id="{CAA24251-871D-4429-BB0B-B44C174B324A}"/>
              </a:ext>
            </a:extLst>
          </p:cNvPr>
          <p:cNvGrpSpPr/>
          <p:nvPr/>
        </p:nvGrpSpPr>
        <p:grpSpPr>
          <a:xfrm>
            <a:off x="5844802" y="2246360"/>
            <a:ext cx="1816900" cy="780120"/>
            <a:chOff x="5993495" y="2038940"/>
            <a:chExt cx="1816900" cy="780120"/>
          </a:xfrm>
        </p:grpSpPr>
        <p:sp>
          <p:nvSpPr>
            <p:cNvPr id="29" name="Rounded Rectangle 15">
              <a:extLst>
                <a:ext uri="{FF2B5EF4-FFF2-40B4-BE49-F238E27FC236}">
                  <a16:creationId xmlns:a16="http://schemas.microsoft.com/office/drawing/2014/main" id="{BE7E1F48-1EBB-4B0B-A8A6-FE0BE8DE201C}"/>
                </a:ext>
              </a:extLst>
            </p:cNvPr>
            <p:cNvSpPr/>
            <p:nvPr/>
          </p:nvSpPr>
          <p:spPr>
            <a:xfrm>
              <a:off x="5993495" y="2038940"/>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30" name="ZoneTexte 29">
              <a:extLst>
                <a:ext uri="{FF2B5EF4-FFF2-40B4-BE49-F238E27FC236}">
                  <a16:creationId xmlns:a16="http://schemas.microsoft.com/office/drawing/2014/main" id="{F83CFE12-7E95-4B56-AB27-05452E9EA078}"/>
                </a:ext>
              </a:extLst>
            </p:cNvPr>
            <p:cNvSpPr txBox="1"/>
            <p:nvPr/>
          </p:nvSpPr>
          <p:spPr>
            <a:xfrm>
              <a:off x="6348463" y="2198167"/>
              <a:ext cx="1368117"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31" name="Groupe 30">
            <a:extLst>
              <a:ext uri="{FF2B5EF4-FFF2-40B4-BE49-F238E27FC236}">
                <a16:creationId xmlns:a16="http://schemas.microsoft.com/office/drawing/2014/main" id="{2B51B00B-A5A1-4B0F-9C55-6FCF8A1CCA4F}"/>
              </a:ext>
            </a:extLst>
          </p:cNvPr>
          <p:cNvGrpSpPr/>
          <p:nvPr/>
        </p:nvGrpSpPr>
        <p:grpSpPr>
          <a:xfrm>
            <a:off x="8603352" y="2257057"/>
            <a:ext cx="1816900" cy="780120"/>
            <a:chOff x="8867521" y="2023021"/>
            <a:chExt cx="1816900" cy="780120"/>
          </a:xfrm>
        </p:grpSpPr>
        <p:sp>
          <p:nvSpPr>
            <p:cNvPr id="32" name="Rounded Rectangle 15">
              <a:extLst>
                <a:ext uri="{FF2B5EF4-FFF2-40B4-BE49-F238E27FC236}">
                  <a16:creationId xmlns:a16="http://schemas.microsoft.com/office/drawing/2014/main" id="{AECACBEA-66A5-49A9-ACDC-B3346D4E8DF2}"/>
                </a:ext>
              </a:extLst>
            </p:cNvPr>
            <p:cNvSpPr/>
            <p:nvPr/>
          </p:nvSpPr>
          <p:spPr>
            <a:xfrm>
              <a:off x="8867521" y="2023021"/>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33" name="ZoneTexte 32">
              <a:extLst>
                <a:ext uri="{FF2B5EF4-FFF2-40B4-BE49-F238E27FC236}">
                  <a16:creationId xmlns:a16="http://schemas.microsoft.com/office/drawing/2014/main" id="{EF2443CA-5B6A-4682-9A45-0108ABB12DBB}"/>
                </a:ext>
              </a:extLst>
            </p:cNvPr>
            <p:cNvSpPr txBox="1"/>
            <p:nvPr/>
          </p:nvSpPr>
          <p:spPr>
            <a:xfrm>
              <a:off x="9204960" y="2182248"/>
              <a:ext cx="1385646"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pic>
        <p:nvPicPr>
          <p:cNvPr id="34" name="Image 33" descr="Une image contenant texte&#10;&#10;Description générée automatiquement">
            <a:extLst>
              <a:ext uri="{FF2B5EF4-FFF2-40B4-BE49-F238E27FC236}">
                <a16:creationId xmlns:a16="http://schemas.microsoft.com/office/drawing/2014/main" id="{635D8F0B-E1E1-49C5-9A20-57B9BF615B9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452104" y="4948133"/>
            <a:ext cx="973396" cy="435284"/>
          </a:xfrm>
          <a:prstGeom prst="rect">
            <a:avLst/>
          </a:prstGeom>
        </p:spPr>
      </p:pic>
      <p:grpSp>
        <p:nvGrpSpPr>
          <p:cNvPr id="35" name="Groupe 34">
            <a:extLst>
              <a:ext uri="{FF2B5EF4-FFF2-40B4-BE49-F238E27FC236}">
                <a16:creationId xmlns:a16="http://schemas.microsoft.com/office/drawing/2014/main" id="{3066A191-0E3B-4191-8141-32DCF9203167}"/>
              </a:ext>
            </a:extLst>
          </p:cNvPr>
          <p:cNvGrpSpPr/>
          <p:nvPr/>
        </p:nvGrpSpPr>
        <p:grpSpPr>
          <a:xfrm>
            <a:off x="1265654" y="4345539"/>
            <a:ext cx="4159303" cy="640538"/>
            <a:chOff x="7148500" y="4369806"/>
            <a:chExt cx="3820160" cy="674433"/>
          </a:xfrm>
        </p:grpSpPr>
        <p:sp>
          <p:nvSpPr>
            <p:cNvPr id="36" name="Rectangle 35">
              <a:extLst>
                <a:ext uri="{FF2B5EF4-FFF2-40B4-BE49-F238E27FC236}">
                  <a16:creationId xmlns:a16="http://schemas.microsoft.com/office/drawing/2014/main" id="{C7E089F5-B3B2-4F08-AA4D-E8E15BC1CE0E}"/>
                </a:ext>
              </a:extLst>
            </p:cNvPr>
            <p:cNvSpPr/>
            <p:nvPr/>
          </p:nvSpPr>
          <p:spPr>
            <a:xfrm>
              <a:off x="7148500" y="4369806"/>
              <a:ext cx="3820160" cy="469859"/>
            </a:xfrm>
            <a:prstGeom prst="rect">
              <a:avLst/>
            </a:prstGeom>
            <a:solidFill>
              <a:srgbClr val="2CB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ZoneTexte 36">
              <a:extLst>
                <a:ext uri="{FF2B5EF4-FFF2-40B4-BE49-F238E27FC236}">
                  <a16:creationId xmlns:a16="http://schemas.microsoft.com/office/drawing/2014/main" id="{05B30625-AD83-4DFC-A26B-78B604D0122D}"/>
                </a:ext>
              </a:extLst>
            </p:cNvPr>
            <p:cNvSpPr txBox="1"/>
            <p:nvPr/>
          </p:nvSpPr>
          <p:spPr>
            <a:xfrm>
              <a:off x="7189141" y="4428520"/>
              <a:ext cx="3728393" cy="615719"/>
            </a:xfrm>
            <a:prstGeom prst="rect">
              <a:avLst/>
            </a:prstGeom>
            <a:noFill/>
          </p:spPr>
          <p:txBody>
            <a:bodyPr wrap="square" rtlCol="0">
              <a:spAutoFit/>
            </a:bodyPr>
            <a:lstStyle/>
            <a:p>
              <a:pPr algn="ctr"/>
              <a:r>
                <a:rPr lang="en-GB" sz="1600" b="1" dirty="0">
                  <a:solidFill>
                    <a:schemeClr val="bg1"/>
                  </a:solidFill>
                </a:rPr>
                <a:t>6</a:t>
              </a:r>
              <a:r>
                <a:rPr lang="en-GB" sz="1600" b="1" baseline="30000" dirty="0">
                  <a:solidFill>
                    <a:schemeClr val="bg1"/>
                  </a:solidFill>
                </a:rPr>
                <a:t>th</a:t>
              </a:r>
              <a:r>
                <a:rPr lang="en-GB" sz="1600" b="1" dirty="0">
                  <a:solidFill>
                    <a:schemeClr val="bg1"/>
                  </a:solidFill>
                </a:rPr>
                <a:t> January 2022 at 17:30 – 19:00 IST</a:t>
              </a:r>
            </a:p>
          </p:txBody>
        </p:sp>
      </p:grpSp>
      <p:sp>
        <p:nvSpPr>
          <p:cNvPr id="38" name="ZoneTexte 37">
            <a:extLst>
              <a:ext uri="{FF2B5EF4-FFF2-40B4-BE49-F238E27FC236}">
                <a16:creationId xmlns:a16="http://schemas.microsoft.com/office/drawing/2014/main" id="{76971B1E-5B49-4E1C-BB63-A5E5E7E38A8A}"/>
              </a:ext>
            </a:extLst>
          </p:cNvPr>
          <p:cNvSpPr txBox="1"/>
          <p:nvPr/>
        </p:nvSpPr>
        <p:spPr>
          <a:xfrm>
            <a:off x="1809663" y="2036922"/>
            <a:ext cx="2627756" cy="461665"/>
          </a:xfrm>
          <a:prstGeom prst="rect">
            <a:avLst/>
          </a:prstGeom>
          <a:noFill/>
        </p:spPr>
        <p:txBody>
          <a:bodyPr wrap="square" rtlCol="0">
            <a:spAutoFit/>
          </a:bodyPr>
          <a:lstStyle/>
          <a:p>
            <a:pPr algn="ctr"/>
            <a:r>
              <a:rPr lang="en-GB" sz="2400" dirty="0">
                <a:solidFill>
                  <a:srgbClr val="9E2A86"/>
                </a:solidFill>
                <a:latin typeface="Gravur-Condensed" panose="02000506020000020004" pitchFamily="2" charset="0"/>
              </a:rPr>
              <a:t>Webinar on</a:t>
            </a:r>
          </a:p>
        </p:txBody>
      </p:sp>
      <p:sp>
        <p:nvSpPr>
          <p:cNvPr id="39" name="ZoneTexte 38">
            <a:extLst>
              <a:ext uri="{FF2B5EF4-FFF2-40B4-BE49-F238E27FC236}">
                <a16:creationId xmlns:a16="http://schemas.microsoft.com/office/drawing/2014/main" id="{C71EB3AD-1FC6-4ED7-B2B9-10A759B28EDE}"/>
              </a:ext>
            </a:extLst>
          </p:cNvPr>
          <p:cNvSpPr txBox="1"/>
          <p:nvPr/>
        </p:nvSpPr>
        <p:spPr>
          <a:xfrm>
            <a:off x="1441610" y="2721016"/>
            <a:ext cx="3493858" cy="584775"/>
          </a:xfrm>
          <a:prstGeom prst="rect">
            <a:avLst/>
          </a:prstGeom>
          <a:noFill/>
        </p:spPr>
        <p:txBody>
          <a:bodyPr wrap="square" rtlCol="0">
            <a:spAutoFit/>
          </a:bodyPr>
          <a:lstStyle/>
          <a:p>
            <a:pPr algn="ctr"/>
            <a:r>
              <a:rPr lang="en-GB" sz="3200" dirty="0">
                <a:latin typeface="Gravur-Condensed" panose="02000506020000020004" pitchFamily="2" charset="0"/>
              </a:rPr>
              <a:t>Title of the webinar</a:t>
            </a:r>
          </a:p>
        </p:txBody>
      </p:sp>
      <p:sp>
        <p:nvSpPr>
          <p:cNvPr id="2" name="Espace réservé pour une image  1">
            <a:extLst>
              <a:ext uri="{FF2B5EF4-FFF2-40B4-BE49-F238E27FC236}">
                <a16:creationId xmlns:a16="http://schemas.microsoft.com/office/drawing/2014/main" id="{EAC8C75A-E27C-4FEA-94BC-2869A7D24CE3}"/>
              </a:ext>
            </a:extLst>
          </p:cNvPr>
          <p:cNvSpPr>
            <a:spLocks noGrp="1"/>
          </p:cNvSpPr>
          <p:nvPr>
            <p:ph type="pic" sz="quarter" idx="17"/>
          </p:nvPr>
        </p:nvSpPr>
        <p:spPr/>
      </p:sp>
      <p:sp>
        <p:nvSpPr>
          <p:cNvPr id="4" name="Espace réservé pour une image  3">
            <a:extLst>
              <a:ext uri="{FF2B5EF4-FFF2-40B4-BE49-F238E27FC236}">
                <a16:creationId xmlns:a16="http://schemas.microsoft.com/office/drawing/2014/main" id="{33192800-FE4B-46FB-B37A-88268F5E16B2}"/>
              </a:ext>
            </a:extLst>
          </p:cNvPr>
          <p:cNvSpPr>
            <a:spLocks noGrp="1"/>
          </p:cNvSpPr>
          <p:nvPr>
            <p:ph type="pic" sz="quarter" idx="19"/>
          </p:nvPr>
        </p:nvSpPr>
        <p:spPr/>
      </p:sp>
      <p:sp>
        <p:nvSpPr>
          <p:cNvPr id="3" name="Espace réservé pour une image  2">
            <a:extLst>
              <a:ext uri="{FF2B5EF4-FFF2-40B4-BE49-F238E27FC236}">
                <a16:creationId xmlns:a16="http://schemas.microsoft.com/office/drawing/2014/main" id="{EBA9EE51-E185-460C-A597-9F753FB7E964}"/>
              </a:ext>
            </a:extLst>
          </p:cNvPr>
          <p:cNvSpPr>
            <a:spLocks noGrp="1"/>
          </p:cNvSpPr>
          <p:nvPr>
            <p:ph type="pic" sz="quarter" idx="18"/>
          </p:nvPr>
        </p:nvSpPr>
        <p:spPr/>
      </p:sp>
    </p:spTree>
    <p:extLst>
      <p:ext uri="{BB962C8B-B14F-4D97-AF65-F5344CB8AC3E}">
        <p14:creationId xmlns:p14="http://schemas.microsoft.com/office/powerpoint/2010/main" val="1531089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Une image contenant circuit, équipement électronique&#10;&#10;Description générée automatiquement">
            <a:extLst>
              <a:ext uri="{FF2B5EF4-FFF2-40B4-BE49-F238E27FC236}">
                <a16:creationId xmlns:a16="http://schemas.microsoft.com/office/drawing/2014/main" id="{A9252D61-1C1B-479E-B155-6BCDEF329E2C}"/>
              </a:ext>
            </a:extLst>
          </p:cNvPr>
          <p:cNvPicPr>
            <a:picLocks noGrp="1" noRot="1" noChangeAspect="1" noMove="1" noResize="1" noEditPoints="1" noAdjustHandles="1" noChangeArrowheads="1" noChangeShapeType="1" noCrop="1"/>
          </p:cNvPicPr>
          <p:nvPr>
            <p:ph type="pic" sz="quarter" idx="20"/>
          </p:nvPr>
        </p:nvPicPr>
        <p:blipFill>
          <a:blip r:embed="rId2"/>
          <a:srcRect t="4708" b="4708"/>
          <a:stretch>
            <a:fillRect/>
          </a:stretch>
        </p:blipFill>
        <p:spPr/>
      </p:pic>
      <p:sp>
        <p:nvSpPr>
          <p:cNvPr id="7" name="Rectangle 6">
            <a:extLst>
              <a:ext uri="{FF2B5EF4-FFF2-40B4-BE49-F238E27FC236}">
                <a16:creationId xmlns:a16="http://schemas.microsoft.com/office/drawing/2014/main" id="{33CFC560-E6E7-4D79-A766-9EFC7E810A81}"/>
              </a:ext>
            </a:extLst>
          </p:cNvPr>
          <p:cNvSpPr>
            <a:spLocks noGrp="1" noRot="1" noMove="1" noResize="1" noEditPoints="1" noAdjustHandles="1" noChangeArrowheads="1" noChangeShapeType="1"/>
          </p:cNvSpPr>
          <p:nvPr/>
        </p:nvSpPr>
        <p:spPr>
          <a:xfrm>
            <a:off x="1265655" y="1013686"/>
            <a:ext cx="9360000" cy="4500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e 7">
            <a:extLst>
              <a:ext uri="{FF2B5EF4-FFF2-40B4-BE49-F238E27FC236}">
                <a16:creationId xmlns:a16="http://schemas.microsoft.com/office/drawing/2014/main" id="{40247949-6BE7-4807-B208-E22DDA7C02E5}"/>
              </a:ext>
            </a:extLst>
          </p:cNvPr>
          <p:cNvGrpSpPr/>
          <p:nvPr/>
        </p:nvGrpSpPr>
        <p:grpSpPr>
          <a:xfrm>
            <a:off x="7946029" y="2229782"/>
            <a:ext cx="1905736" cy="818263"/>
            <a:chOff x="5993495" y="2038940"/>
            <a:chExt cx="1816900" cy="780120"/>
          </a:xfrm>
        </p:grpSpPr>
        <p:sp>
          <p:nvSpPr>
            <p:cNvPr id="9" name="Rounded Rectangle 15">
              <a:extLst>
                <a:ext uri="{FF2B5EF4-FFF2-40B4-BE49-F238E27FC236}">
                  <a16:creationId xmlns:a16="http://schemas.microsoft.com/office/drawing/2014/main" id="{E2E4906B-95D5-4294-BB8A-29AEF2939BE3}"/>
                </a:ext>
              </a:extLst>
            </p:cNvPr>
            <p:cNvSpPr/>
            <p:nvPr/>
          </p:nvSpPr>
          <p:spPr>
            <a:xfrm>
              <a:off x="5993495" y="2038940"/>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10" name="ZoneTexte 9">
              <a:extLst>
                <a:ext uri="{FF2B5EF4-FFF2-40B4-BE49-F238E27FC236}">
                  <a16:creationId xmlns:a16="http://schemas.microsoft.com/office/drawing/2014/main" id="{9F90FCDE-805A-4382-B086-236BEB15E209}"/>
                </a:ext>
              </a:extLst>
            </p:cNvPr>
            <p:cNvSpPr txBox="1"/>
            <p:nvPr/>
          </p:nvSpPr>
          <p:spPr>
            <a:xfrm>
              <a:off x="6348463" y="2198167"/>
              <a:ext cx="1368117"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11" name="Groupe 10">
            <a:extLst>
              <a:ext uri="{FF2B5EF4-FFF2-40B4-BE49-F238E27FC236}">
                <a16:creationId xmlns:a16="http://schemas.microsoft.com/office/drawing/2014/main" id="{7B14B20D-36DE-413B-85F3-24AF20C933B9}"/>
              </a:ext>
            </a:extLst>
          </p:cNvPr>
          <p:cNvGrpSpPr/>
          <p:nvPr/>
        </p:nvGrpSpPr>
        <p:grpSpPr>
          <a:xfrm>
            <a:off x="7946029" y="3429000"/>
            <a:ext cx="1905736" cy="818263"/>
            <a:chOff x="8867521" y="2044832"/>
            <a:chExt cx="1816900" cy="780120"/>
          </a:xfrm>
        </p:grpSpPr>
        <p:sp>
          <p:nvSpPr>
            <p:cNvPr id="12" name="Rounded Rectangle 15">
              <a:extLst>
                <a:ext uri="{FF2B5EF4-FFF2-40B4-BE49-F238E27FC236}">
                  <a16:creationId xmlns:a16="http://schemas.microsoft.com/office/drawing/2014/main" id="{BE519232-0C5F-46EC-A7EB-50231E6D6FEE}"/>
                </a:ext>
              </a:extLst>
            </p:cNvPr>
            <p:cNvSpPr/>
            <p:nvPr/>
          </p:nvSpPr>
          <p:spPr>
            <a:xfrm>
              <a:off x="8867521" y="2044832"/>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13" name="ZoneTexte 12">
              <a:extLst>
                <a:ext uri="{FF2B5EF4-FFF2-40B4-BE49-F238E27FC236}">
                  <a16:creationId xmlns:a16="http://schemas.microsoft.com/office/drawing/2014/main" id="{73FF90D3-BC8F-4533-9D90-753580058B1E}"/>
                </a:ext>
              </a:extLst>
            </p:cNvPr>
            <p:cNvSpPr txBox="1"/>
            <p:nvPr/>
          </p:nvSpPr>
          <p:spPr>
            <a:xfrm>
              <a:off x="9204960" y="2182248"/>
              <a:ext cx="1385646"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sp>
        <p:nvSpPr>
          <p:cNvPr id="3" name="Espace réservé pour une image  2">
            <a:extLst>
              <a:ext uri="{FF2B5EF4-FFF2-40B4-BE49-F238E27FC236}">
                <a16:creationId xmlns:a16="http://schemas.microsoft.com/office/drawing/2014/main" id="{B6D3485D-12E4-4B37-9FCD-2F5C20CE7D41}"/>
              </a:ext>
            </a:extLst>
          </p:cNvPr>
          <p:cNvSpPr>
            <a:spLocks noGrp="1"/>
          </p:cNvSpPr>
          <p:nvPr>
            <p:ph type="pic" sz="quarter" idx="19"/>
          </p:nvPr>
        </p:nvSpPr>
        <p:spPr/>
      </p:sp>
      <p:sp>
        <p:nvSpPr>
          <p:cNvPr id="2" name="Espace réservé pour une image  1">
            <a:extLst>
              <a:ext uri="{FF2B5EF4-FFF2-40B4-BE49-F238E27FC236}">
                <a16:creationId xmlns:a16="http://schemas.microsoft.com/office/drawing/2014/main" id="{DAD106D2-A1C1-4955-97C1-8C75E04F5E44}"/>
              </a:ext>
            </a:extLst>
          </p:cNvPr>
          <p:cNvSpPr>
            <a:spLocks noGrp="1"/>
          </p:cNvSpPr>
          <p:nvPr>
            <p:ph type="pic" sz="quarter" idx="17"/>
          </p:nvPr>
        </p:nvSpPr>
        <p:spPr/>
      </p:sp>
      <p:pic>
        <p:nvPicPr>
          <p:cNvPr id="14" name="Image 13" descr="Une image contenant texte&#10;&#10;Description générée automatiquement">
            <a:extLst>
              <a:ext uri="{FF2B5EF4-FFF2-40B4-BE49-F238E27FC236}">
                <a16:creationId xmlns:a16="http://schemas.microsoft.com/office/drawing/2014/main" id="{F04CAC1D-353B-4B45-9A5B-6B15A51356F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452104" y="4948133"/>
            <a:ext cx="973396" cy="435284"/>
          </a:xfrm>
          <a:prstGeom prst="rect">
            <a:avLst/>
          </a:prstGeom>
        </p:spPr>
      </p:pic>
      <p:grpSp>
        <p:nvGrpSpPr>
          <p:cNvPr id="15" name="Groupe 14">
            <a:extLst>
              <a:ext uri="{FF2B5EF4-FFF2-40B4-BE49-F238E27FC236}">
                <a16:creationId xmlns:a16="http://schemas.microsoft.com/office/drawing/2014/main" id="{2BBDC5F3-187A-400A-8C9B-72FB685693A8}"/>
              </a:ext>
            </a:extLst>
          </p:cNvPr>
          <p:cNvGrpSpPr/>
          <p:nvPr/>
        </p:nvGrpSpPr>
        <p:grpSpPr>
          <a:xfrm>
            <a:off x="1265655" y="3916424"/>
            <a:ext cx="4210112" cy="446245"/>
            <a:chOff x="7148500" y="4369806"/>
            <a:chExt cx="3820160" cy="469859"/>
          </a:xfrm>
        </p:grpSpPr>
        <p:sp>
          <p:nvSpPr>
            <p:cNvPr id="16" name="Rectangle 15">
              <a:extLst>
                <a:ext uri="{FF2B5EF4-FFF2-40B4-BE49-F238E27FC236}">
                  <a16:creationId xmlns:a16="http://schemas.microsoft.com/office/drawing/2014/main" id="{6B2AD359-697D-4AED-BD60-6A3BBA9F0584}"/>
                </a:ext>
              </a:extLst>
            </p:cNvPr>
            <p:cNvSpPr/>
            <p:nvPr/>
          </p:nvSpPr>
          <p:spPr>
            <a:xfrm>
              <a:off x="7148500" y="4369806"/>
              <a:ext cx="3820160" cy="469859"/>
            </a:xfrm>
            <a:prstGeom prst="rect">
              <a:avLst/>
            </a:prstGeom>
            <a:solidFill>
              <a:srgbClr val="2CB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ZoneTexte 16">
              <a:extLst>
                <a:ext uri="{FF2B5EF4-FFF2-40B4-BE49-F238E27FC236}">
                  <a16:creationId xmlns:a16="http://schemas.microsoft.com/office/drawing/2014/main" id="{287FF5AB-FD0E-43AE-9E12-B908995EBFD3}"/>
                </a:ext>
              </a:extLst>
            </p:cNvPr>
            <p:cNvSpPr txBox="1"/>
            <p:nvPr/>
          </p:nvSpPr>
          <p:spPr>
            <a:xfrm>
              <a:off x="7189141" y="4428520"/>
              <a:ext cx="3728393" cy="356469"/>
            </a:xfrm>
            <a:prstGeom prst="rect">
              <a:avLst/>
            </a:prstGeom>
            <a:noFill/>
          </p:spPr>
          <p:txBody>
            <a:bodyPr wrap="square" rtlCol="0">
              <a:spAutoFit/>
            </a:bodyPr>
            <a:lstStyle/>
            <a:p>
              <a:pPr algn="ctr"/>
              <a:r>
                <a:rPr lang="en-GB" sz="1600" b="1" dirty="0">
                  <a:solidFill>
                    <a:schemeClr val="bg1"/>
                  </a:solidFill>
                </a:rPr>
                <a:t>6</a:t>
              </a:r>
              <a:r>
                <a:rPr lang="en-GB" sz="1600" b="1" baseline="30000" dirty="0">
                  <a:solidFill>
                    <a:schemeClr val="bg1"/>
                  </a:solidFill>
                </a:rPr>
                <a:t>th</a:t>
              </a:r>
              <a:r>
                <a:rPr lang="en-GB" sz="1600" b="1" dirty="0">
                  <a:solidFill>
                    <a:schemeClr val="bg1"/>
                  </a:solidFill>
                </a:rPr>
                <a:t> January 2022 at 17:30 – 19:00 IST</a:t>
              </a:r>
            </a:p>
          </p:txBody>
        </p:sp>
      </p:grpSp>
      <p:sp>
        <p:nvSpPr>
          <p:cNvPr id="18" name="ZoneTexte 17">
            <a:extLst>
              <a:ext uri="{FF2B5EF4-FFF2-40B4-BE49-F238E27FC236}">
                <a16:creationId xmlns:a16="http://schemas.microsoft.com/office/drawing/2014/main" id="{B86289CB-64C9-4A72-A5FF-9D90A43A3F2C}"/>
              </a:ext>
            </a:extLst>
          </p:cNvPr>
          <p:cNvSpPr txBox="1"/>
          <p:nvPr/>
        </p:nvSpPr>
        <p:spPr>
          <a:xfrm>
            <a:off x="2051056" y="1979539"/>
            <a:ext cx="2627756" cy="461665"/>
          </a:xfrm>
          <a:prstGeom prst="rect">
            <a:avLst/>
          </a:prstGeom>
          <a:noFill/>
        </p:spPr>
        <p:txBody>
          <a:bodyPr wrap="square" rtlCol="0">
            <a:spAutoFit/>
          </a:bodyPr>
          <a:lstStyle/>
          <a:p>
            <a:pPr algn="ctr"/>
            <a:r>
              <a:rPr lang="en-GB" sz="2400" dirty="0">
                <a:solidFill>
                  <a:srgbClr val="9E2A86"/>
                </a:solidFill>
                <a:latin typeface="Gravur-Condensed" panose="02000506020000020004" pitchFamily="2" charset="0"/>
              </a:rPr>
              <a:t>Webinar on</a:t>
            </a:r>
          </a:p>
        </p:txBody>
      </p:sp>
      <p:sp>
        <p:nvSpPr>
          <p:cNvPr id="19" name="ZoneTexte 18">
            <a:extLst>
              <a:ext uri="{FF2B5EF4-FFF2-40B4-BE49-F238E27FC236}">
                <a16:creationId xmlns:a16="http://schemas.microsoft.com/office/drawing/2014/main" id="{E9D0EF8F-8C98-42E7-A7FA-AA6C34BDAE18}"/>
              </a:ext>
            </a:extLst>
          </p:cNvPr>
          <p:cNvSpPr txBox="1"/>
          <p:nvPr/>
        </p:nvSpPr>
        <p:spPr>
          <a:xfrm>
            <a:off x="1700005" y="2678911"/>
            <a:ext cx="3493858" cy="584775"/>
          </a:xfrm>
          <a:prstGeom prst="rect">
            <a:avLst/>
          </a:prstGeom>
          <a:noFill/>
        </p:spPr>
        <p:txBody>
          <a:bodyPr wrap="square" rtlCol="0">
            <a:spAutoFit/>
          </a:bodyPr>
          <a:lstStyle/>
          <a:p>
            <a:pPr algn="ctr"/>
            <a:r>
              <a:rPr lang="en-GB" sz="3200" dirty="0">
                <a:latin typeface="Gravur-Condensed" panose="02000506020000020004" pitchFamily="2" charset="0"/>
              </a:rPr>
              <a:t>Title of the webinar</a:t>
            </a:r>
          </a:p>
        </p:txBody>
      </p:sp>
    </p:spTree>
    <p:extLst>
      <p:ext uri="{BB962C8B-B14F-4D97-AF65-F5344CB8AC3E}">
        <p14:creationId xmlns:p14="http://schemas.microsoft.com/office/powerpoint/2010/main" val="1465537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Une image contenant circuit, équipement électronique&#10;&#10;Description générée automatiquement">
            <a:extLst>
              <a:ext uri="{FF2B5EF4-FFF2-40B4-BE49-F238E27FC236}">
                <a16:creationId xmlns:a16="http://schemas.microsoft.com/office/drawing/2014/main" id="{3DB66C83-10A0-4C7E-A6A7-FBD08EA83AE2}"/>
              </a:ext>
            </a:extLst>
          </p:cNvPr>
          <p:cNvPicPr>
            <a:picLocks noGrp="1" noRot="1" noChangeAspect="1" noMove="1" noResize="1" noEditPoints="1" noAdjustHandles="1" noChangeArrowheads="1" noChangeShapeType="1" noCrop="1"/>
          </p:cNvPicPr>
          <p:nvPr>
            <p:ph type="pic" sz="quarter" idx="20"/>
          </p:nvPr>
        </p:nvPicPr>
        <p:blipFill>
          <a:blip r:embed="rId2"/>
          <a:srcRect t="4708" b="4708"/>
          <a:stretch>
            <a:fillRect/>
          </a:stretch>
        </p:blipFill>
        <p:spPr/>
      </p:pic>
      <p:sp>
        <p:nvSpPr>
          <p:cNvPr id="6" name="Rectangle 5">
            <a:extLst>
              <a:ext uri="{FF2B5EF4-FFF2-40B4-BE49-F238E27FC236}">
                <a16:creationId xmlns:a16="http://schemas.microsoft.com/office/drawing/2014/main" id="{D7A1AFAA-6FF3-4A80-B2D9-D796326DF0CF}"/>
              </a:ext>
            </a:extLst>
          </p:cNvPr>
          <p:cNvSpPr>
            <a:spLocks noGrp="1" noRot="1" noMove="1" noResize="1" noEditPoints="1" noAdjustHandles="1" noChangeArrowheads="1" noChangeShapeType="1"/>
          </p:cNvSpPr>
          <p:nvPr/>
        </p:nvSpPr>
        <p:spPr>
          <a:xfrm>
            <a:off x="1265655" y="1013686"/>
            <a:ext cx="9360000" cy="4500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e 6">
            <a:extLst>
              <a:ext uri="{FF2B5EF4-FFF2-40B4-BE49-F238E27FC236}">
                <a16:creationId xmlns:a16="http://schemas.microsoft.com/office/drawing/2014/main" id="{D9023FDF-5AC3-4D53-A8F4-8C46C0E01674}"/>
              </a:ext>
            </a:extLst>
          </p:cNvPr>
          <p:cNvGrpSpPr/>
          <p:nvPr/>
        </p:nvGrpSpPr>
        <p:grpSpPr>
          <a:xfrm>
            <a:off x="7179026" y="2466424"/>
            <a:ext cx="2590682" cy="1271304"/>
            <a:chOff x="5993495" y="2038940"/>
            <a:chExt cx="1816900" cy="780120"/>
          </a:xfrm>
        </p:grpSpPr>
        <p:sp>
          <p:nvSpPr>
            <p:cNvPr id="8" name="Rounded Rectangle 15">
              <a:extLst>
                <a:ext uri="{FF2B5EF4-FFF2-40B4-BE49-F238E27FC236}">
                  <a16:creationId xmlns:a16="http://schemas.microsoft.com/office/drawing/2014/main" id="{44426E9C-210F-4F99-9574-8E500FF5EB0B}"/>
                </a:ext>
              </a:extLst>
            </p:cNvPr>
            <p:cNvSpPr/>
            <p:nvPr/>
          </p:nvSpPr>
          <p:spPr>
            <a:xfrm>
              <a:off x="5993495" y="2038940"/>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9" name="ZoneTexte 8">
              <a:extLst>
                <a:ext uri="{FF2B5EF4-FFF2-40B4-BE49-F238E27FC236}">
                  <a16:creationId xmlns:a16="http://schemas.microsoft.com/office/drawing/2014/main" id="{C55F3DF3-A11D-437B-8D29-D91F54563983}"/>
                </a:ext>
              </a:extLst>
            </p:cNvPr>
            <p:cNvSpPr txBox="1"/>
            <p:nvPr/>
          </p:nvSpPr>
          <p:spPr>
            <a:xfrm>
              <a:off x="6348463" y="2198167"/>
              <a:ext cx="1368117" cy="358840"/>
            </a:xfrm>
            <a:prstGeom prst="rect">
              <a:avLst/>
            </a:prstGeom>
            <a:noFill/>
          </p:spPr>
          <p:txBody>
            <a:bodyPr wrap="square" rtlCol="0">
              <a:spAutoFit/>
            </a:bodyPr>
            <a:lstStyle/>
            <a:p>
              <a:pPr algn="r"/>
              <a:r>
                <a:rPr lang="en-GB" sz="1600" b="1" dirty="0">
                  <a:latin typeface="Gravur-Condensed" panose="02000506020000020004" pitchFamily="2" charset="0"/>
                </a:rPr>
                <a:t>Jane Doe</a:t>
              </a:r>
            </a:p>
            <a:p>
              <a:pPr algn="r"/>
              <a:r>
                <a:rPr lang="en-GB" sz="1600" dirty="0">
                  <a:latin typeface="Gravur-Condensed" panose="02000506020000020004" pitchFamily="2" charset="0"/>
                </a:rPr>
                <a:t>Organization</a:t>
              </a:r>
            </a:p>
          </p:txBody>
        </p:sp>
      </p:grpSp>
      <p:sp>
        <p:nvSpPr>
          <p:cNvPr id="2" name="Espace réservé pour une image  1">
            <a:extLst>
              <a:ext uri="{FF2B5EF4-FFF2-40B4-BE49-F238E27FC236}">
                <a16:creationId xmlns:a16="http://schemas.microsoft.com/office/drawing/2014/main" id="{C23F9786-CF46-48FC-9067-4BFFE54C47F5}"/>
              </a:ext>
            </a:extLst>
          </p:cNvPr>
          <p:cNvSpPr>
            <a:spLocks noGrp="1"/>
          </p:cNvSpPr>
          <p:nvPr>
            <p:ph type="pic" sz="quarter" idx="19"/>
          </p:nvPr>
        </p:nvSpPr>
        <p:spPr/>
      </p:sp>
      <p:grpSp>
        <p:nvGrpSpPr>
          <p:cNvPr id="10" name="Groupe 9">
            <a:extLst>
              <a:ext uri="{FF2B5EF4-FFF2-40B4-BE49-F238E27FC236}">
                <a16:creationId xmlns:a16="http://schemas.microsoft.com/office/drawing/2014/main" id="{D9E4BA7A-922D-44E9-8BF5-DD3E0FBCA84C}"/>
              </a:ext>
            </a:extLst>
          </p:cNvPr>
          <p:cNvGrpSpPr/>
          <p:nvPr/>
        </p:nvGrpSpPr>
        <p:grpSpPr>
          <a:xfrm>
            <a:off x="1265655" y="3916424"/>
            <a:ext cx="4210112" cy="446245"/>
            <a:chOff x="7148500" y="4369806"/>
            <a:chExt cx="3820160" cy="469859"/>
          </a:xfrm>
        </p:grpSpPr>
        <p:sp>
          <p:nvSpPr>
            <p:cNvPr id="11" name="Rectangle 10">
              <a:extLst>
                <a:ext uri="{FF2B5EF4-FFF2-40B4-BE49-F238E27FC236}">
                  <a16:creationId xmlns:a16="http://schemas.microsoft.com/office/drawing/2014/main" id="{F164C54E-94C5-4CF2-B012-067A2ABD83D7}"/>
                </a:ext>
              </a:extLst>
            </p:cNvPr>
            <p:cNvSpPr/>
            <p:nvPr/>
          </p:nvSpPr>
          <p:spPr>
            <a:xfrm>
              <a:off x="7148500" y="4369806"/>
              <a:ext cx="3820160" cy="469859"/>
            </a:xfrm>
            <a:prstGeom prst="rect">
              <a:avLst/>
            </a:prstGeom>
            <a:solidFill>
              <a:srgbClr val="2CB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ZoneTexte 11">
              <a:extLst>
                <a:ext uri="{FF2B5EF4-FFF2-40B4-BE49-F238E27FC236}">
                  <a16:creationId xmlns:a16="http://schemas.microsoft.com/office/drawing/2014/main" id="{83917E33-1482-4110-B7F3-EBC2C23FE1E6}"/>
                </a:ext>
              </a:extLst>
            </p:cNvPr>
            <p:cNvSpPr txBox="1"/>
            <p:nvPr/>
          </p:nvSpPr>
          <p:spPr>
            <a:xfrm>
              <a:off x="7189141" y="4428520"/>
              <a:ext cx="3728393" cy="356469"/>
            </a:xfrm>
            <a:prstGeom prst="rect">
              <a:avLst/>
            </a:prstGeom>
            <a:noFill/>
          </p:spPr>
          <p:txBody>
            <a:bodyPr wrap="square" rtlCol="0">
              <a:spAutoFit/>
            </a:bodyPr>
            <a:lstStyle/>
            <a:p>
              <a:pPr algn="ctr"/>
              <a:r>
                <a:rPr lang="en-GB" sz="1600" b="1" dirty="0">
                  <a:solidFill>
                    <a:schemeClr val="bg1"/>
                  </a:solidFill>
                </a:rPr>
                <a:t>6</a:t>
              </a:r>
              <a:r>
                <a:rPr lang="en-GB" sz="1600" b="1" baseline="30000" dirty="0">
                  <a:solidFill>
                    <a:schemeClr val="bg1"/>
                  </a:solidFill>
                </a:rPr>
                <a:t>th</a:t>
              </a:r>
              <a:r>
                <a:rPr lang="en-GB" sz="1600" b="1" dirty="0">
                  <a:solidFill>
                    <a:schemeClr val="bg1"/>
                  </a:solidFill>
                </a:rPr>
                <a:t> January 2022 at 17:30 – 19:00 IST</a:t>
              </a:r>
            </a:p>
          </p:txBody>
        </p:sp>
      </p:grpSp>
      <p:sp>
        <p:nvSpPr>
          <p:cNvPr id="13" name="ZoneTexte 12">
            <a:extLst>
              <a:ext uri="{FF2B5EF4-FFF2-40B4-BE49-F238E27FC236}">
                <a16:creationId xmlns:a16="http://schemas.microsoft.com/office/drawing/2014/main" id="{20C82027-6A1A-4277-B666-E3CA66DC3861}"/>
              </a:ext>
            </a:extLst>
          </p:cNvPr>
          <p:cNvSpPr txBox="1"/>
          <p:nvPr/>
        </p:nvSpPr>
        <p:spPr>
          <a:xfrm>
            <a:off x="2051056" y="1979539"/>
            <a:ext cx="2627756" cy="461665"/>
          </a:xfrm>
          <a:prstGeom prst="rect">
            <a:avLst/>
          </a:prstGeom>
          <a:noFill/>
        </p:spPr>
        <p:txBody>
          <a:bodyPr wrap="square" rtlCol="0">
            <a:spAutoFit/>
          </a:bodyPr>
          <a:lstStyle/>
          <a:p>
            <a:pPr algn="ctr"/>
            <a:r>
              <a:rPr lang="en-GB" sz="2400" dirty="0">
                <a:solidFill>
                  <a:srgbClr val="9E2A86"/>
                </a:solidFill>
                <a:latin typeface="Gravur-Condensed" panose="02000506020000020004" pitchFamily="2" charset="0"/>
              </a:rPr>
              <a:t>Webinar on</a:t>
            </a:r>
          </a:p>
        </p:txBody>
      </p:sp>
      <p:sp>
        <p:nvSpPr>
          <p:cNvPr id="14" name="ZoneTexte 13">
            <a:extLst>
              <a:ext uri="{FF2B5EF4-FFF2-40B4-BE49-F238E27FC236}">
                <a16:creationId xmlns:a16="http://schemas.microsoft.com/office/drawing/2014/main" id="{8DE54909-A597-4953-B825-4F7A6C4A1393}"/>
              </a:ext>
            </a:extLst>
          </p:cNvPr>
          <p:cNvSpPr txBox="1"/>
          <p:nvPr/>
        </p:nvSpPr>
        <p:spPr>
          <a:xfrm>
            <a:off x="1700005" y="2678911"/>
            <a:ext cx="3493858" cy="584775"/>
          </a:xfrm>
          <a:prstGeom prst="rect">
            <a:avLst/>
          </a:prstGeom>
          <a:noFill/>
        </p:spPr>
        <p:txBody>
          <a:bodyPr wrap="square" rtlCol="0">
            <a:spAutoFit/>
          </a:bodyPr>
          <a:lstStyle/>
          <a:p>
            <a:pPr algn="ctr"/>
            <a:r>
              <a:rPr lang="en-GB" sz="3200" dirty="0">
                <a:latin typeface="Gravur-Condensed" panose="02000506020000020004" pitchFamily="2" charset="0"/>
              </a:rPr>
              <a:t>Title of the webinar</a:t>
            </a:r>
          </a:p>
        </p:txBody>
      </p:sp>
      <p:pic>
        <p:nvPicPr>
          <p:cNvPr id="15" name="Image 14" descr="Une image contenant texte&#10;&#10;Description générée automatiquement">
            <a:extLst>
              <a:ext uri="{FF2B5EF4-FFF2-40B4-BE49-F238E27FC236}">
                <a16:creationId xmlns:a16="http://schemas.microsoft.com/office/drawing/2014/main" id="{89CBF822-8B03-421E-82D0-34CCC0285EE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452104" y="4948133"/>
            <a:ext cx="973396" cy="435284"/>
          </a:xfrm>
          <a:prstGeom prst="rect">
            <a:avLst/>
          </a:prstGeom>
        </p:spPr>
      </p:pic>
    </p:spTree>
    <p:extLst>
      <p:ext uri="{BB962C8B-B14F-4D97-AF65-F5344CB8AC3E}">
        <p14:creationId xmlns:p14="http://schemas.microsoft.com/office/powerpoint/2010/main" val="1647665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Une image contenant circuit, équipement électronique&#10;&#10;Description générée automatiquement">
            <a:extLst>
              <a:ext uri="{FF2B5EF4-FFF2-40B4-BE49-F238E27FC236}">
                <a16:creationId xmlns:a16="http://schemas.microsoft.com/office/drawing/2014/main" id="{A0F03E91-01E3-446F-A90A-4C6F04A6E613}"/>
              </a:ext>
            </a:extLst>
          </p:cNvPr>
          <p:cNvPicPr>
            <a:picLocks noGrp="1" noRot="1" noChangeAspect="1" noMove="1" noResize="1" noEditPoints="1" noAdjustHandles="1" noChangeArrowheads="1" noChangeShapeType="1" noCrop="1"/>
          </p:cNvPicPr>
          <p:nvPr>
            <p:ph type="pic" sz="quarter" idx="20"/>
          </p:nvPr>
        </p:nvPicPr>
        <p:blipFill>
          <a:blip r:embed="rId2"/>
          <a:srcRect t="4708" b="4708"/>
          <a:stretch>
            <a:fillRect/>
          </a:stretch>
        </p:blipFill>
        <p:spPr/>
      </p:pic>
      <p:sp>
        <p:nvSpPr>
          <p:cNvPr id="11" name="Rectangle 10">
            <a:extLst>
              <a:ext uri="{FF2B5EF4-FFF2-40B4-BE49-F238E27FC236}">
                <a16:creationId xmlns:a16="http://schemas.microsoft.com/office/drawing/2014/main" id="{04418815-3BDE-41A1-93A4-FFC93E6D8342}"/>
              </a:ext>
            </a:extLst>
          </p:cNvPr>
          <p:cNvSpPr>
            <a:spLocks noGrp="1" noRot="1" noMove="1" noResize="1" noEditPoints="1" noAdjustHandles="1" noChangeArrowheads="1" noChangeShapeType="1"/>
          </p:cNvSpPr>
          <p:nvPr/>
        </p:nvSpPr>
        <p:spPr>
          <a:xfrm>
            <a:off x="1265655" y="1013686"/>
            <a:ext cx="9360000" cy="4500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ZoneTexte 11">
            <a:extLst>
              <a:ext uri="{FF2B5EF4-FFF2-40B4-BE49-F238E27FC236}">
                <a16:creationId xmlns:a16="http://schemas.microsoft.com/office/drawing/2014/main" id="{1BA8C326-B498-42AA-9B44-41A0C6AFDBB6}"/>
              </a:ext>
            </a:extLst>
          </p:cNvPr>
          <p:cNvSpPr txBox="1"/>
          <p:nvPr/>
        </p:nvSpPr>
        <p:spPr>
          <a:xfrm>
            <a:off x="4631777" y="1689035"/>
            <a:ext cx="2627756" cy="584775"/>
          </a:xfrm>
          <a:prstGeom prst="rect">
            <a:avLst/>
          </a:prstGeom>
          <a:noFill/>
        </p:spPr>
        <p:txBody>
          <a:bodyPr wrap="square" rtlCol="0">
            <a:spAutoFit/>
          </a:bodyPr>
          <a:lstStyle/>
          <a:p>
            <a:pPr algn="ctr"/>
            <a:r>
              <a:rPr lang="en-GB" sz="3200" dirty="0">
                <a:solidFill>
                  <a:srgbClr val="9E2A86"/>
                </a:solidFill>
                <a:latin typeface="Gravur-Condensed" panose="02000506020000020004" pitchFamily="2" charset="0"/>
              </a:rPr>
              <a:t>Webinar on</a:t>
            </a:r>
          </a:p>
        </p:txBody>
      </p:sp>
      <p:sp>
        <p:nvSpPr>
          <p:cNvPr id="13" name="ZoneTexte 12">
            <a:extLst>
              <a:ext uri="{FF2B5EF4-FFF2-40B4-BE49-F238E27FC236}">
                <a16:creationId xmlns:a16="http://schemas.microsoft.com/office/drawing/2014/main" id="{64478072-602F-447C-8E46-45C8326909E4}"/>
              </a:ext>
            </a:extLst>
          </p:cNvPr>
          <p:cNvSpPr txBox="1"/>
          <p:nvPr/>
        </p:nvSpPr>
        <p:spPr>
          <a:xfrm>
            <a:off x="3610263" y="2651049"/>
            <a:ext cx="4670784" cy="769441"/>
          </a:xfrm>
          <a:prstGeom prst="rect">
            <a:avLst/>
          </a:prstGeom>
          <a:noFill/>
        </p:spPr>
        <p:txBody>
          <a:bodyPr wrap="square" rtlCol="0">
            <a:spAutoFit/>
          </a:bodyPr>
          <a:lstStyle/>
          <a:p>
            <a:pPr algn="ctr"/>
            <a:r>
              <a:rPr lang="en-GB" sz="4400" dirty="0">
                <a:latin typeface="Gravur-Condensed" panose="02000506020000020004" pitchFamily="2" charset="0"/>
              </a:rPr>
              <a:t>Title of the webinar</a:t>
            </a:r>
          </a:p>
        </p:txBody>
      </p:sp>
      <p:grpSp>
        <p:nvGrpSpPr>
          <p:cNvPr id="14" name="Groupe 13">
            <a:extLst>
              <a:ext uri="{FF2B5EF4-FFF2-40B4-BE49-F238E27FC236}">
                <a16:creationId xmlns:a16="http://schemas.microsoft.com/office/drawing/2014/main" id="{CC02369C-335E-49A1-878E-BFAB94D7436B}"/>
              </a:ext>
            </a:extLst>
          </p:cNvPr>
          <p:cNvGrpSpPr/>
          <p:nvPr/>
        </p:nvGrpSpPr>
        <p:grpSpPr>
          <a:xfrm>
            <a:off x="1265655" y="4373624"/>
            <a:ext cx="4210112" cy="446245"/>
            <a:chOff x="7148500" y="4369806"/>
            <a:chExt cx="3820160" cy="469859"/>
          </a:xfrm>
        </p:grpSpPr>
        <p:sp>
          <p:nvSpPr>
            <p:cNvPr id="15" name="Rectangle 14">
              <a:extLst>
                <a:ext uri="{FF2B5EF4-FFF2-40B4-BE49-F238E27FC236}">
                  <a16:creationId xmlns:a16="http://schemas.microsoft.com/office/drawing/2014/main" id="{C7102E73-41B4-4D6D-8095-839313D4BF08}"/>
                </a:ext>
              </a:extLst>
            </p:cNvPr>
            <p:cNvSpPr/>
            <p:nvPr/>
          </p:nvSpPr>
          <p:spPr>
            <a:xfrm>
              <a:off x="7148500" y="4369806"/>
              <a:ext cx="3820160" cy="469859"/>
            </a:xfrm>
            <a:prstGeom prst="rect">
              <a:avLst/>
            </a:prstGeom>
            <a:solidFill>
              <a:srgbClr val="2CB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ZoneTexte 15">
              <a:extLst>
                <a:ext uri="{FF2B5EF4-FFF2-40B4-BE49-F238E27FC236}">
                  <a16:creationId xmlns:a16="http://schemas.microsoft.com/office/drawing/2014/main" id="{E3E09FA8-80B1-4C53-BBBB-20B6B83192DB}"/>
                </a:ext>
              </a:extLst>
            </p:cNvPr>
            <p:cNvSpPr txBox="1"/>
            <p:nvPr/>
          </p:nvSpPr>
          <p:spPr>
            <a:xfrm>
              <a:off x="7189141" y="4428520"/>
              <a:ext cx="3728393" cy="356469"/>
            </a:xfrm>
            <a:prstGeom prst="rect">
              <a:avLst/>
            </a:prstGeom>
            <a:noFill/>
          </p:spPr>
          <p:txBody>
            <a:bodyPr wrap="square" rtlCol="0">
              <a:spAutoFit/>
            </a:bodyPr>
            <a:lstStyle/>
            <a:p>
              <a:pPr algn="ctr"/>
              <a:r>
                <a:rPr lang="en-GB" sz="1600" b="1" dirty="0">
                  <a:solidFill>
                    <a:schemeClr val="bg1"/>
                  </a:solidFill>
                </a:rPr>
                <a:t>6</a:t>
              </a:r>
              <a:r>
                <a:rPr lang="en-GB" sz="1600" b="1" baseline="30000" dirty="0">
                  <a:solidFill>
                    <a:schemeClr val="bg1"/>
                  </a:solidFill>
                </a:rPr>
                <a:t>th</a:t>
              </a:r>
              <a:r>
                <a:rPr lang="en-GB" sz="1600" b="1" dirty="0">
                  <a:solidFill>
                    <a:schemeClr val="bg1"/>
                  </a:solidFill>
                </a:rPr>
                <a:t> January 2022 at 17:30 – 19:00 IST</a:t>
              </a:r>
            </a:p>
          </p:txBody>
        </p:sp>
      </p:grpSp>
      <p:pic>
        <p:nvPicPr>
          <p:cNvPr id="17" name="Image 16" descr="Une image contenant texte&#10;&#10;Description générée automatiquement">
            <a:extLst>
              <a:ext uri="{FF2B5EF4-FFF2-40B4-BE49-F238E27FC236}">
                <a16:creationId xmlns:a16="http://schemas.microsoft.com/office/drawing/2014/main" id="{73EBB3C0-7C32-46F9-ACA6-AA472CF3795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452104" y="4948133"/>
            <a:ext cx="973396" cy="435284"/>
          </a:xfrm>
          <a:prstGeom prst="rect">
            <a:avLst/>
          </a:prstGeom>
        </p:spPr>
      </p:pic>
    </p:spTree>
    <p:extLst>
      <p:ext uri="{BB962C8B-B14F-4D97-AF65-F5344CB8AC3E}">
        <p14:creationId xmlns:p14="http://schemas.microsoft.com/office/powerpoint/2010/main" val="3013388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F9C43CB3-C493-4AD3-A398-855592215AE1}"/>
              </a:ext>
            </a:extLst>
          </p:cNvPr>
          <p:cNvGrpSpPr>
            <a:grpSpLocks noGrp="1" noUngrp="1" noRot="1" noMove="1" noResize="1"/>
          </p:cNvGrpSpPr>
          <p:nvPr/>
        </p:nvGrpSpPr>
        <p:grpSpPr>
          <a:xfrm>
            <a:off x="1225550" y="799435"/>
            <a:ext cx="9720000" cy="4864100"/>
            <a:chOff x="1236000" y="738772"/>
            <a:chExt cx="9720000" cy="4860003"/>
          </a:xfrm>
        </p:grpSpPr>
        <p:grpSp>
          <p:nvGrpSpPr>
            <p:cNvPr id="4" name="Groupe 3">
              <a:extLst>
                <a:ext uri="{FF2B5EF4-FFF2-40B4-BE49-F238E27FC236}">
                  <a16:creationId xmlns:a16="http://schemas.microsoft.com/office/drawing/2014/main" id="{D08A8F42-B54C-4E36-87EA-B735FFC1A8BD}"/>
                </a:ext>
              </a:extLst>
            </p:cNvPr>
            <p:cNvGrpSpPr>
              <a:grpSpLocks noGrp="1" noUngrp="1" noRot="1" noMove="1" noResize="1"/>
            </p:cNvGrpSpPr>
            <p:nvPr/>
          </p:nvGrpSpPr>
          <p:grpSpPr>
            <a:xfrm>
              <a:off x="1236000" y="738775"/>
              <a:ext cx="9720000" cy="4860000"/>
              <a:chOff x="1236000" y="738775"/>
              <a:chExt cx="9720000" cy="4860000"/>
            </a:xfrm>
          </p:grpSpPr>
          <p:sp>
            <p:nvSpPr>
              <p:cNvPr id="6" name="Rectangle 5">
                <a:extLst>
                  <a:ext uri="{FF2B5EF4-FFF2-40B4-BE49-F238E27FC236}">
                    <a16:creationId xmlns:a16="http://schemas.microsoft.com/office/drawing/2014/main" id="{DC70EDD0-2470-48FA-BA26-0818FA1EACF5}"/>
                  </a:ext>
                </a:extLst>
              </p:cNvPr>
              <p:cNvSpPr>
                <a:spLocks noGrp="1" noRot="1" noMove="1" noResize="1" noEditPoints="1" noAdjustHandles="1" noChangeArrowheads="1" noChangeShapeType="1"/>
              </p:cNvSpPr>
              <p:nvPr/>
            </p:nvSpPr>
            <p:spPr>
              <a:xfrm>
                <a:off x="1236000" y="738775"/>
                <a:ext cx="9720000" cy="48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ZoneTexte 8">
                <a:extLst>
                  <a:ext uri="{FF2B5EF4-FFF2-40B4-BE49-F238E27FC236}">
                    <a16:creationId xmlns:a16="http://schemas.microsoft.com/office/drawing/2014/main" id="{7870B2D5-7793-431C-B0EB-5C89678EBF0C}"/>
                  </a:ext>
                </a:extLst>
              </p:cNvPr>
              <p:cNvSpPr txBox="1">
                <a:spLocks noGrp="1" noRot="1" noMove="1" noResize="1" noEditPoints="1" noAdjustHandles="1" noChangeArrowheads="1" noChangeShapeType="1"/>
              </p:cNvSpPr>
              <p:nvPr/>
            </p:nvSpPr>
            <p:spPr>
              <a:xfrm>
                <a:off x="5914028" y="2712840"/>
                <a:ext cx="4191000" cy="1631216"/>
              </a:xfrm>
              <a:prstGeom prst="rect">
                <a:avLst/>
              </a:prstGeom>
              <a:noFill/>
            </p:spPr>
            <p:txBody>
              <a:bodyPr wrap="square" rtlCol="0">
                <a:spAutoFit/>
              </a:bodyPr>
              <a:lstStyle/>
              <a:p>
                <a:pPr marR="0" algn="l" rtl="0"/>
                <a:r>
                  <a:rPr lang="en-GB" sz="3000" b="0" i="0" u="none" strike="noStrike" baseline="30000" dirty="0" err="1">
                    <a:solidFill>
                      <a:srgbClr val="000000"/>
                    </a:solidFill>
                    <a:latin typeface="Gravur-Condensed" panose="02000506020000020004" pitchFamily="2" charset="0"/>
                  </a:rPr>
                  <a:t>Emolo</a:t>
                </a:r>
                <a:r>
                  <a:rPr lang="en-GB" sz="3000" b="0" i="0" u="none" strike="noStrike" baseline="30000" dirty="0">
                    <a:solidFill>
                      <a:srgbClr val="000000"/>
                    </a:solidFill>
                    <a:latin typeface="Gravur-Condensed" panose="02000506020000020004" pitchFamily="2" charset="0"/>
                  </a:rPr>
                  <a:t> is </a:t>
                </a:r>
                <a:r>
                  <a:rPr lang="en-GB" sz="3000" b="0" i="0" u="none" strike="noStrike" baseline="30000" dirty="0" err="1">
                    <a:solidFill>
                      <a:srgbClr val="000000"/>
                    </a:solidFill>
                    <a:latin typeface="Gravur-Condensed" panose="02000506020000020004" pitchFamily="2" charset="0"/>
                  </a:rPr>
                  <a:t>eror</a:t>
                </a:r>
                <a:r>
                  <a:rPr lang="en-GB" sz="3000" b="0" i="0" u="none" strike="noStrike" baseline="30000" dirty="0">
                    <a:solidFill>
                      <a:srgbClr val="000000"/>
                    </a:solidFill>
                    <a:latin typeface="Gravur-Condensed" panose="02000506020000020004" pitchFamily="2" charset="0"/>
                  </a:rPr>
                  <a:t> at </a:t>
                </a:r>
                <a:r>
                  <a:rPr lang="en-GB" sz="3000" b="0" i="0" u="none" strike="noStrike" baseline="30000" dirty="0" err="1">
                    <a:solidFill>
                      <a:srgbClr val="000000"/>
                    </a:solidFill>
                    <a:latin typeface="Gravur-Condensed" panose="02000506020000020004" pitchFamily="2" charset="0"/>
                  </a:rPr>
                  <a:t>volorem</a:t>
                </a:r>
                <a:r>
                  <a:rPr lang="en-GB" sz="3000" b="0" i="0" u="none" strike="noStrike" baseline="30000" dirty="0">
                    <a:solidFill>
                      <a:srgbClr val="000000"/>
                    </a:solidFill>
                    <a:latin typeface="Gravur-Condensed" panose="02000506020000020004" pitchFamily="2" charset="0"/>
                  </a:rPr>
                  <a:t> </a:t>
                </a:r>
                <a:r>
                  <a:rPr lang="en-GB" sz="3000" b="0" i="0" u="none" strike="noStrike" baseline="30000" dirty="0" err="1">
                    <a:solidFill>
                      <a:srgbClr val="000000"/>
                    </a:solidFill>
                    <a:latin typeface="Gravur-Condensed" panose="02000506020000020004" pitchFamily="2" charset="0"/>
                  </a:rPr>
                  <a:t>explace</a:t>
                </a:r>
                <a:r>
                  <a:rPr lang="en-GB" sz="3000" b="0" i="0" u="none" strike="noStrike" baseline="30000" dirty="0">
                    <a:solidFill>
                      <a:srgbClr val="000000"/>
                    </a:solidFill>
                    <a:latin typeface="Gravur-Condensed" panose="02000506020000020004" pitchFamily="2" charset="0"/>
                  </a:rPr>
                  <a:t> unt et </a:t>
                </a:r>
                <a:r>
                  <a:rPr lang="en-GB" sz="3000" b="0" i="0" u="none" strike="noStrike" baseline="30000" dirty="0" err="1">
                    <a:solidFill>
                      <a:srgbClr val="000000"/>
                    </a:solidFill>
                    <a:latin typeface="Gravur-Condensed" panose="02000506020000020004" pitchFamily="2" charset="0"/>
                  </a:rPr>
                  <a:t>adiam</a:t>
                </a:r>
                <a:r>
                  <a:rPr lang="en-GB" sz="3000" b="0" i="0" u="none" strike="noStrike" baseline="30000" dirty="0">
                    <a:solidFill>
                      <a:srgbClr val="000000"/>
                    </a:solidFill>
                    <a:latin typeface="Gravur-Condensed" panose="02000506020000020004" pitchFamily="2" charset="0"/>
                  </a:rPr>
                  <a:t>, </a:t>
                </a:r>
                <a:r>
                  <a:rPr lang="en-GB" sz="3000" b="0" i="0" u="none" strike="noStrike" baseline="30000" dirty="0" err="1">
                    <a:solidFill>
                      <a:srgbClr val="000000"/>
                    </a:solidFill>
                    <a:latin typeface="Gravur-Condensed" panose="02000506020000020004" pitchFamily="2" charset="0"/>
                  </a:rPr>
                  <a:t>offictat</a:t>
                </a:r>
                <a:r>
                  <a:rPr lang="en-GB" sz="3000" b="0" i="0" u="none" strike="noStrike" baseline="30000" dirty="0">
                    <a:solidFill>
                      <a:srgbClr val="000000"/>
                    </a:solidFill>
                    <a:latin typeface="Gravur-Condensed" panose="02000506020000020004" pitchFamily="2" charset="0"/>
                  </a:rPr>
                  <a:t> qui </a:t>
                </a:r>
                <a:r>
                  <a:rPr lang="en-GB" sz="3000" b="0" i="0" u="none" strike="noStrike" baseline="30000" dirty="0" err="1">
                    <a:solidFill>
                      <a:srgbClr val="000000"/>
                    </a:solidFill>
                    <a:latin typeface="Gravur-Condensed" panose="02000506020000020004" pitchFamily="2" charset="0"/>
                  </a:rPr>
                  <a:t>qui</a:t>
                </a:r>
                <a:r>
                  <a:rPr lang="en-GB" sz="3000" b="0" i="0" u="none" strike="noStrike" baseline="30000" dirty="0">
                    <a:solidFill>
                      <a:srgbClr val="000000"/>
                    </a:solidFill>
                    <a:latin typeface="Gravur-Condensed" panose="02000506020000020004" pitchFamily="2" charset="0"/>
                  </a:rPr>
                  <a:t> que </a:t>
                </a:r>
                <a:r>
                  <a:rPr lang="en-GB" sz="3000" b="0" i="0" u="none" strike="noStrike" baseline="30000" dirty="0" err="1">
                    <a:solidFill>
                      <a:srgbClr val="000000"/>
                    </a:solidFill>
                    <a:latin typeface="Gravur-Condensed" panose="02000506020000020004" pitchFamily="2" charset="0"/>
                  </a:rPr>
                  <a:t>quossedi</a:t>
                </a:r>
                <a:r>
                  <a:rPr lang="en-GB" sz="3000" b="0" i="0" u="none" strike="noStrike" baseline="30000" dirty="0">
                    <a:solidFill>
                      <a:srgbClr val="000000"/>
                    </a:solidFill>
                    <a:latin typeface="Gravur-Condensed" panose="02000506020000020004" pitchFamily="2" charset="0"/>
                  </a:rPr>
                  <a:t> </a:t>
                </a:r>
                <a:r>
                  <a:rPr lang="en-GB" sz="3000" b="0" i="0" u="none" strike="noStrike" baseline="30000" dirty="0" err="1">
                    <a:solidFill>
                      <a:srgbClr val="000000"/>
                    </a:solidFill>
                    <a:latin typeface="Gravur-Condensed" panose="02000506020000020004" pitchFamily="2" charset="0"/>
                  </a:rPr>
                  <a:t>dollatis</a:t>
                </a:r>
                <a:r>
                  <a:rPr lang="en-GB" sz="3000" b="0" i="0" u="none" strike="noStrike" baseline="30000" dirty="0">
                    <a:solidFill>
                      <a:srgbClr val="000000"/>
                    </a:solidFill>
                    <a:latin typeface="Gravur-Condensed" panose="02000506020000020004" pitchFamily="2" charset="0"/>
                  </a:rPr>
                  <a:t> </a:t>
                </a:r>
                <a:r>
                  <a:rPr lang="en-GB" sz="3000" b="0" i="0" u="none" strike="noStrike" baseline="30000" dirty="0" err="1">
                    <a:solidFill>
                      <a:srgbClr val="000000"/>
                    </a:solidFill>
                    <a:latin typeface="Gravur-Condensed" panose="02000506020000020004" pitchFamily="2" charset="0"/>
                  </a:rPr>
                  <a:t>mo</a:t>
                </a:r>
                <a:r>
                  <a:rPr lang="en-GB" sz="3000" b="0" i="0" u="none" strike="noStrike" baseline="30000" dirty="0">
                    <a:solidFill>
                      <a:srgbClr val="000000"/>
                    </a:solidFill>
                    <a:latin typeface="Gravur-Condensed" panose="02000506020000020004" pitchFamily="2" charset="0"/>
                  </a:rPr>
                  <a:t> </a:t>
                </a:r>
                <a:r>
                  <a:rPr lang="en-GB" sz="3000" b="0" i="0" u="none" strike="noStrike" baseline="30000" dirty="0" err="1">
                    <a:solidFill>
                      <a:srgbClr val="000000"/>
                    </a:solidFill>
                    <a:latin typeface="Gravur-Condensed" panose="02000506020000020004" pitchFamily="2" charset="0"/>
                  </a:rPr>
                  <a:t>volupiscim</a:t>
                </a:r>
                <a:r>
                  <a:rPr lang="en-GB" sz="3000" b="0" i="0" u="none" strike="noStrike" baseline="30000" dirty="0">
                    <a:solidFill>
                      <a:srgbClr val="000000"/>
                    </a:solidFill>
                    <a:latin typeface="Gravur-Condensed" panose="02000506020000020004" pitchFamily="2" charset="0"/>
                  </a:rPr>
                  <a:t> audio qui </a:t>
                </a:r>
                <a:r>
                  <a:rPr lang="en-GB" sz="3000" b="0" i="0" u="none" strike="noStrike" baseline="30000" dirty="0" err="1">
                    <a:solidFill>
                      <a:srgbClr val="000000"/>
                    </a:solidFill>
                    <a:latin typeface="Gravur-Condensed" panose="02000506020000020004" pitchFamily="2" charset="0"/>
                  </a:rPr>
                  <a:t>cus</a:t>
                </a:r>
                <a:r>
                  <a:rPr lang="en-GB" sz="3000" b="0" i="0" u="none" strike="noStrike" baseline="30000" dirty="0">
                    <a:solidFill>
                      <a:srgbClr val="000000"/>
                    </a:solidFill>
                    <a:latin typeface="Gravur-Condensed" panose="02000506020000020004" pitchFamily="2" charset="0"/>
                  </a:rPr>
                  <a:t> ex </a:t>
                </a:r>
                <a:r>
                  <a:rPr lang="en-GB" sz="3000" b="0" i="0" u="none" strike="noStrike" baseline="30000" dirty="0" err="1">
                    <a:solidFill>
                      <a:srgbClr val="000000"/>
                    </a:solidFill>
                    <a:latin typeface="Gravur-Condensed" panose="02000506020000020004" pitchFamily="2" charset="0"/>
                  </a:rPr>
                  <a:t>ea</a:t>
                </a:r>
                <a:r>
                  <a:rPr lang="en-GB" sz="3000" b="0" i="0" u="none" strike="noStrike" baseline="30000" dirty="0">
                    <a:solidFill>
                      <a:srgbClr val="000000"/>
                    </a:solidFill>
                    <a:latin typeface="Gravur-Condensed" panose="02000506020000020004" pitchFamily="2" charset="0"/>
                  </a:rPr>
                  <a:t> </a:t>
                </a:r>
                <a:r>
                  <a:rPr lang="en-GB" sz="3000" b="0" i="0" u="none" strike="noStrike" baseline="30000" dirty="0" err="1">
                    <a:solidFill>
                      <a:srgbClr val="000000"/>
                    </a:solidFill>
                    <a:latin typeface="Gravur-Condensed" panose="02000506020000020004" pitchFamily="2" charset="0"/>
                  </a:rPr>
                  <a:t>ipienis</a:t>
                </a:r>
                <a:r>
                  <a:rPr lang="en-GB" sz="3000" b="0" i="0" u="none" strike="noStrike" baseline="30000" dirty="0">
                    <a:solidFill>
                      <a:srgbClr val="000000"/>
                    </a:solidFill>
                    <a:latin typeface="Gravur-Condensed" panose="02000506020000020004" pitchFamily="2" charset="0"/>
                  </a:rPr>
                  <a:t> </a:t>
                </a:r>
                <a:r>
                  <a:rPr lang="en-GB" sz="3000" b="0" i="0" u="none" strike="noStrike" baseline="30000" dirty="0" err="1">
                    <a:solidFill>
                      <a:srgbClr val="000000"/>
                    </a:solidFill>
                    <a:latin typeface="Gravur-Condensed" panose="02000506020000020004" pitchFamily="2" charset="0"/>
                  </a:rPr>
                  <a:t>adi</a:t>
                </a:r>
                <a:r>
                  <a:rPr lang="en-GB" sz="3000" b="0" i="0" u="none" strike="noStrike" baseline="30000" dirty="0">
                    <a:solidFill>
                      <a:srgbClr val="000000"/>
                    </a:solidFill>
                    <a:latin typeface="Gravur-Condensed" panose="02000506020000020004" pitchFamily="2" charset="0"/>
                  </a:rPr>
                  <a:t> </a:t>
                </a:r>
                <a:r>
                  <a:rPr lang="en-GB" sz="3000" b="0" i="0" u="none" strike="noStrike" baseline="30000" dirty="0" err="1">
                    <a:solidFill>
                      <a:srgbClr val="000000"/>
                    </a:solidFill>
                    <a:latin typeface="Gravur-Condensed" panose="02000506020000020004" pitchFamily="2" charset="0"/>
                  </a:rPr>
                  <a:t>sedipsamet</a:t>
                </a:r>
                <a:r>
                  <a:rPr lang="en-GB" sz="3000" b="0" i="0" u="none" strike="noStrike" baseline="30000" dirty="0">
                    <a:solidFill>
                      <a:srgbClr val="000000"/>
                    </a:solidFill>
                    <a:latin typeface="Gravur-Condensed" panose="02000506020000020004" pitchFamily="2" charset="0"/>
                  </a:rPr>
                  <a:t> ma in </a:t>
                </a:r>
                <a:r>
                  <a:rPr lang="en-GB" sz="3000" b="0" i="0" u="none" strike="noStrike" baseline="30000" dirty="0" err="1">
                    <a:solidFill>
                      <a:srgbClr val="000000"/>
                    </a:solidFill>
                    <a:latin typeface="Gravur-Condensed" panose="02000506020000020004" pitchFamily="2" charset="0"/>
                  </a:rPr>
                  <a:t>cus</a:t>
                </a:r>
                <a:endParaRPr lang="en-GB" sz="3000" b="0" i="0" u="none" strike="noStrike" baseline="30000" dirty="0">
                  <a:solidFill>
                    <a:srgbClr val="000000"/>
                  </a:solidFill>
                  <a:latin typeface="Gravur-Condensed" panose="02000506020000020004" pitchFamily="2" charset="0"/>
                </a:endParaRPr>
              </a:p>
            </p:txBody>
          </p:sp>
          <p:sp>
            <p:nvSpPr>
              <p:cNvPr id="10" name="ZoneTexte 9">
                <a:extLst>
                  <a:ext uri="{FF2B5EF4-FFF2-40B4-BE49-F238E27FC236}">
                    <a16:creationId xmlns:a16="http://schemas.microsoft.com/office/drawing/2014/main" id="{9F85083E-5209-4B27-8707-0FF4F359A073}"/>
                  </a:ext>
                </a:extLst>
              </p:cNvPr>
              <p:cNvSpPr txBox="1">
                <a:spLocks noGrp="1" noRot="1" noMove="1" noResize="1" noEditPoints="1" noAdjustHandles="1" noChangeArrowheads="1" noChangeShapeType="1"/>
              </p:cNvSpPr>
              <p:nvPr/>
            </p:nvSpPr>
            <p:spPr>
              <a:xfrm>
                <a:off x="5673882" y="1380759"/>
                <a:ext cx="4845081" cy="861774"/>
              </a:xfrm>
              <a:prstGeom prst="rect">
                <a:avLst/>
              </a:prstGeom>
              <a:noFill/>
            </p:spPr>
            <p:txBody>
              <a:bodyPr wrap="square" rtlCol="0">
                <a:spAutoFit/>
              </a:bodyPr>
              <a:lstStyle/>
              <a:p>
                <a:pPr algn="ctr"/>
                <a:r>
                  <a:rPr lang="en-GB" sz="5000" dirty="0">
                    <a:solidFill>
                      <a:srgbClr val="9E2A86"/>
                    </a:solidFill>
                    <a:latin typeface="Gravur-Condensed" panose="02000506020000020004" pitchFamily="2" charset="0"/>
                  </a:rPr>
                  <a:t>Title</a:t>
                </a:r>
                <a:endParaRPr lang="en-GB" sz="5000" dirty="0">
                  <a:solidFill>
                    <a:srgbClr val="9E2A86"/>
                  </a:solidFill>
                </a:endParaRPr>
              </a:p>
            </p:txBody>
          </p:sp>
        </p:grpSp>
        <p:pic>
          <p:nvPicPr>
            <p:cNvPr id="5" name="Picture 17">
              <a:extLst>
                <a:ext uri="{FF2B5EF4-FFF2-40B4-BE49-F238E27FC236}">
                  <a16:creationId xmlns:a16="http://schemas.microsoft.com/office/drawing/2014/main" id="{2EAB2A29-C2B1-415B-B155-3BEA722B59C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rot="10800000">
              <a:off x="2041862" y="738772"/>
              <a:ext cx="3194983" cy="4860002"/>
            </a:xfrm>
            <a:prstGeom prst="rect">
              <a:avLst/>
            </a:prstGeom>
            <a:ln>
              <a:noFill/>
            </a:ln>
          </p:spPr>
        </p:pic>
      </p:grpSp>
      <p:pic>
        <p:nvPicPr>
          <p:cNvPr id="12" name="Espace réservé pour une image  11" descr="Une image contenant bâtiment, route, extérieur, personne&#10;&#10;Description générée automatiquement">
            <a:extLst>
              <a:ext uri="{FF2B5EF4-FFF2-40B4-BE49-F238E27FC236}">
                <a16:creationId xmlns:a16="http://schemas.microsoft.com/office/drawing/2014/main" id="{3D8682B4-FEA0-482C-973B-12117645C960}"/>
              </a:ext>
            </a:extLst>
          </p:cNvPr>
          <p:cNvPicPr>
            <a:picLocks noGrp="1" noRot="1" noChangeAspect="1" noMove="1" noResize="1" noEditPoints="1" noAdjustHandles="1" noChangeArrowheads="1" noChangeShapeType="1" noCrop="1"/>
          </p:cNvPicPr>
          <p:nvPr>
            <p:ph type="pic" sz="quarter" idx="10"/>
          </p:nvPr>
        </p:nvPicPr>
        <p:blipFill>
          <a:blip r:embed="rId3"/>
          <a:srcRect t="8667" b="8667"/>
          <a:stretch>
            <a:fillRect/>
          </a:stretch>
        </p:blipFill>
        <p:spPr/>
      </p:pic>
      <p:pic>
        <p:nvPicPr>
          <p:cNvPr id="13" name="Picture 17">
            <a:extLst>
              <a:ext uri="{FF2B5EF4-FFF2-40B4-BE49-F238E27FC236}">
                <a16:creationId xmlns:a16="http://schemas.microsoft.com/office/drawing/2014/main" id="{889EE379-DC25-4E5E-B103-8D6780E5239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rot="10800000">
            <a:off x="2071042" y="795335"/>
            <a:ext cx="3194983" cy="4872296"/>
          </a:xfrm>
          <a:prstGeom prst="rect">
            <a:avLst/>
          </a:prstGeom>
          <a:ln>
            <a:noFill/>
          </a:ln>
        </p:spPr>
      </p:pic>
      <p:pic>
        <p:nvPicPr>
          <p:cNvPr id="15" name="Image 14" descr="Une image contenant texte&#10;&#10;Description générée automatiquement">
            <a:extLst>
              <a:ext uri="{FF2B5EF4-FFF2-40B4-BE49-F238E27FC236}">
                <a16:creationId xmlns:a16="http://schemas.microsoft.com/office/drawing/2014/main" id="{B6101591-918F-4829-BF39-6E7B8BFCF01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713343" y="5037745"/>
            <a:ext cx="973396" cy="435284"/>
          </a:xfrm>
          <a:prstGeom prst="rect">
            <a:avLst/>
          </a:prstGeom>
          <a:ln>
            <a:noFill/>
          </a:ln>
        </p:spPr>
      </p:pic>
    </p:spTree>
    <p:extLst>
      <p:ext uri="{BB962C8B-B14F-4D97-AF65-F5344CB8AC3E}">
        <p14:creationId xmlns:p14="http://schemas.microsoft.com/office/powerpoint/2010/main" val="2376776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34717A5-62FC-4560-894D-A2AA398EAFB3}"/>
              </a:ext>
            </a:extLst>
          </p:cNvPr>
          <p:cNvGrpSpPr>
            <a:grpSpLocks noGrp="1" noUngrp="1" noRot="1" noMove="1" noResize="1"/>
          </p:cNvGrpSpPr>
          <p:nvPr/>
        </p:nvGrpSpPr>
        <p:grpSpPr>
          <a:xfrm>
            <a:off x="1236000" y="999000"/>
            <a:ext cx="9720000" cy="4860000"/>
            <a:chOff x="660401" y="765335"/>
            <a:chExt cx="9720000" cy="4860000"/>
          </a:xfrm>
        </p:grpSpPr>
        <p:grpSp>
          <p:nvGrpSpPr>
            <p:cNvPr id="4" name="Groupe 3">
              <a:extLst>
                <a:ext uri="{FF2B5EF4-FFF2-40B4-BE49-F238E27FC236}">
                  <a16:creationId xmlns:a16="http://schemas.microsoft.com/office/drawing/2014/main" id="{1543BFBC-A61D-45AB-8FD9-992C8E660DC0}"/>
                </a:ext>
              </a:extLst>
            </p:cNvPr>
            <p:cNvGrpSpPr>
              <a:grpSpLocks noGrp="1" noUngrp="1" noRot="1" noMove="1" noResize="1"/>
            </p:cNvGrpSpPr>
            <p:nvPr/>
          </p:nvGrpSpPr>
          <p:grpSpPr>
            <a:xfrm>
              <a:off x="660401" y="765335"/>
              <a:ext cx="9720000" cy="4860000"/>
              <a:chOff x="1236000" y="738775"/>
              <a:chExt cx="9720000" cy="4860000"/>
            </a:xfrm>
          </p:grpSpPr>
          <p:sp>
            <p:nvSpPr>
              <p:cNvPr id="10" name="Rectangle 9">
                <a:extLst>
                  <a:ext uri="{FF2B5EF4-FFF2-40B4-BE49-F238E27FC236}">
                    <a16:creationId xmlns:a16="http://schemas.microsoft.com/office/drawing/2014/main" id="{EC434EAC-438E-4762-B92E-C5A381B95681}"/>
                  </a:ext>
                </a:extLst>
              </p:cNvPr>
              <p:cNvSpPr>
                <a:spLocks noGrp="1" noRot="1" noMove="1" noResize="1" noEditPoints="1" noAdjustHandles="1" noChangeArrowheads="1" noChangeShapeType="1"/>
              </p:cNvSpPr>
              <p:nvPr/>
            </p:nvSpPr>
            <p:spPr>
              <a:xfrm>
                <a:off x="1236000" y="738775"/>
                <a:ext cx="9720000" cy="48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age 10" descr="Une image contenant texte&#10;&#10;Description générée automatiquement">
                <a:extLst>
                  <a:ext uri="{FF2B5EF4-FFF2-40B4-BE49-F238E27FC236}">
                    <a16:creationId xmlns:a16="http://schemas.microsoft.com/office/drawing/2014/main" id="{3BE9B875-E5D8-4CBC-BB7E-06732CF2D01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9826357" y="5036599"/>
                <a:ext cx="973396" cy="435284"/>
              </a:xfrm>
              <a:prstGeom prst="rect">
                <a:avLst/>
              </a:prstGeom>
              <a:ln>
                <a:noFill/>
              </a:ln>
            </p:spPr>
          </p:pic>
        </p:grpSp>
        <p:pic>
          <p:nvPicPr>
            <p:cNvPr id="9" name="Image 8">
              <a:extLst>
                <a:ext uri="{FF2B5EF4-FFF2-40B4-BE49-F238E27FC236}">
                  <a16:creationId xmlns:a16="http://schemas.microsoft.com/office/drawing/2014/main" id="{D542BB8B-3099-4806-AA8D-0D3298A79F9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133285" y="3340038"/>
              <a:ext cx="2927642" cy="2104713"/>
            </a:xfrm>
            <a:prstGeom prst="rect">
              <a:avLst/>
            </a:prstGeom>
          </p:spPr>
        </p:pic>
        <p:sp>
          <p:nvSpPr>
            <p:cNvPr id="6" name="ZoneTexte 5">
              <a:extLst>
                <a:ext uri="{FF2B5EF4-FFF2-40B4-BE49-F238E27FC236}">
                  <a16:creationId xmlns:a16="http://schemas.microsoft.com/office/drawing/2014/main" id="{2B658F7D-52C1-4BCD-BBA0-2BB4589BB504}"/>
                </a:ext>
              </a:extLst>
            </p:cNvPr>
            <p:cNvSpPr txBox="1">
              <a:spLocks noGrp="1" noRot="1" noMove="1" noResize="1" noEditPoints="1" noAdjustHandles="1" noChangeArrowheads="1" noChangeShapeType="1"/>
            </p:cNvSpPr>
            <p:nvPr/>
          </p:nvSpPr>
          <p:spPr>
            <a:xfrm>
              <a:off x="5149465" y="1467268"/>
              <a:ext cx="4191000" cy="707886"/>
            </a:xfrm>
            <a:prstGeom prst="rect">
              <a:avLst/>
            </a:prstGeom>
            <a:noFill/>
          </p:spPr>
          <p:txBody>
            <a:bodyPr wrap="square" rtlCol="0">
              <a:spAutoFit/>
            </a:bodyPr>
            <a:lstStyle/>
            <a:p>
              <a:pPr algn="ctr"/>
              <a:r>
                <a:rPr lang="en-GB" sz="4000" dirty="0">
                  <a:solidFill>
                    <a:srgbClr val="9E2A86"/>
                  </a:solidFill>
                  <a:latin typeface="Gravur-Condensed" panose="02000506020000020004" pitchFamily="2" charset="0"/>
                </a:rPr>
                <a:t>Title</a:t>
              </a:r>
              <a:endParaRPr lang="en-GB" sz="4000" dirty="0">
                <a:solidFill>
                  <a:srgbClr val="9E2A86"/>
                </a:solidFill>
              </a:endParaRPr>
            </a:p>
          </p:txBody>
        </p:sp>
        <p:sp>
          <p:nvSpPr>
            <p:cNvPr id="7" name="ZoneTexte 6">
              <a:extLst>
                <a:ext uri="{FF2B5EF4-FFF2-40B4-BE49-F238E27FC236}">
                  <a16:creationId xmlns:a16="http://schemas.microsoft.com/office/drawing/2014/main" id="{3D5E0412-1165-464A-8289-812B11EFF000}"/>
                </a:ext>
              </a:extLst>
            </p:cNvPr>
            <p:cNvSpPr txBox="1">
              <a:spLocks noGrp="1" noRot="1" noMove="1" noResize="1" noEditPoints="1" noAdjustHandles="1" noChangeArrowheads="1" noChangeShapeType="1"/>
            </p:cNvSpPr>
            <p:nvPr/>
          </p:nvSpPr>
          <p:spPr>
            <a:xfrm>
              <a:off x="5161671" y="2489351"/>
              <a:ext cx="4191000" cy="1631216"/>
            </a:xfrm>
            <a:prstGeom prst="rect">
              <a:avLst/>
            </a:prstGeom>
            <a:noFill/>
          </p:spPr>
          <p:txBody>
            <a:bodyPr wrap="square" rtlCol="0">
              <a:spAutoFit/>
            </a:bodyPr>
            <a:lstStyle/>
            <a:p>
              <a:pPr marR="0" algn="l" rtl="0"/>
              <a:r>
                <a:rPr lang="en-GB" sz="3000" b="0" i="0" u="none" strike="noStrike" baseline="30000" dirty="0" err="1">
                  <a:solidFill>
                    <a:srgbClr val="000000"/>
                  </a:solidFill>
                  <a:latin typeface="Gravur-Condensed" panose="02000506020000020004" pitchFamily="2" charset="0"/>
                </a:rPr>
                <a:t>Emolo</a:t>
              </a:r>
              <a:r>
                <a:rPr lang="en-GB" sz="3000" b="0" i="0" u="none" strike="noStrike" baseline="30000" dirty="0">
                  <a:solidFill>
                    <a:srgbClr val="000000"/>
                  </a:solidFill>
                  <a:latin typeface="Gravur-Condensed" panose="02000506020000020004" pitchFamily="2" charset="0"/>
                </a:rPr>
                <a:t> is </a:t>
              </a:r>
              <a:r>
                <a:rPr lang="en-GB" sz="3000" b="0" i="0" u="none" strike="noStrike" baseline="30000" dirty="0" err="1">
                  <a:solidFill>
                    <a:srgbClr val="000000"/>
                  </a:solidFill>
                  <a:latin typeface="Gravur-Condensed" panose="02000506020000020004" pitchFamily="2" charset="0"/>
                </a:rPr>
                <a:t>eror</a:t>
              </a:r>
              <a:r>
                <a:rPr lang="en-GB" sz="3000" b="0" i="0" u="none" strike="noStrike" baseline="30000" dirty="0">
                  <a:solidFill>
                    <a:srgbClr val="000000"/>
                  </a:solidFill>
                  <a:latin typeface="Gravur-Condensed" panose="02000506020000020004" pitchFamily="2" charset="0"/>
                </a:rPr>
                <a:t> at </a:t>
              </a:r>
              <a:r>
                <a:rPr lang="en-GB" sz="3000" b="0" i="0" u="none" strike="noStrike" baseline="30000" dirty="0" err="1">
                  <a:solidFill>
                    <a:srgbClr val="000000"/>
                  </a:solidFill>
                  <a:latin typeface="Gravur-Condensed" panose="02000506020000020004" pitchFamily="2" charset="0"/>
                </a:rPr>
                <a:t>volorem</a:t>
              </a:r>
              <a:r>
                <a:rPr lang="en-GB" sz="3000" b="0" i="0" u="none" strike="noStrike" baseline="30000" dirty="0">
                  <a:solidFill>
                    <a:srgbClr val="000000"/>
                  </a:solidFill>
                  <a:latin typeface="Gravur-Condensed" panose="02000506020000020004" pitchFamily="2" charset="0"/>
                </a:rPr>
                <a:t> </a:t>
              </a:r>
              <a:r>
                <a:rPr lang="en-GB" sz="3000" b="0" i="0" u="none" strike="noStrike" baseline="30000" dirty="0" err="1">
                  <a:solidFill>
                    <a:srgbClr val="000000"/>
                  </a:solidFill>
                  <a:latin typeface="Gravur-Condensed" panose="02000506020000020004" pitchFamily="2" charset="0"/>
                </a:rPr>
                <a:t>explace</a:t>
              </a:r>
              <a:r>
                <a:rPr lang="en-GB" sz="3000" b="0" i="0" u="none" strike="noStrike" baseline="30000" dirty="0">
                  <a:solidFill>
                    <a:srgbClr val="000000"/>
                  </a:solidFill>
                  <a:latin typeface="Gravur-Condensed" panose="02000506020000020004" pitchFamily="2" charset="0"/>
                </a:rPr>
                <a:t> unt et </a:t>
              </a:r>
              <a:r>
                <a:rPr lang="en-GB" sz="3000" b="0" i="0" u="none" strike="noStrike" baseline="30000" dirty="0" err="1">
                  <a:solidFill>
                    <a:srgbClr val="000000"/>
                  </a:solidFill>
                  <a:latin typeface="Gravur-Condensed" panose="02000506020000020004" pitchFamily="2" charset="0"/>
                </a:rPr>
                <a:t>adiam</a:t>
              </a:r>
              <a:r>
                <a:rPr lang="en-GB" sz="3000" b="0" i="0" u="none" strike="noStrike" baseline="30000" dirty="0">
                  <a:solidFill>
                    <a:srgbClr val="000000"/>
                  </a:solidFill>
                  <a:latin typeface="Gravur-Condensed" panose="02000506020000020004" pitchFamily="2" charset="0"/>
                </a:rPr>
                <a:t>, </a:t>
              </a:r>
              <a:r>
                <a:rPr lang="en-GB" sz="3000" b="0" i="0" u="none" strike="noStrike" baseline="30000" dirty="0" err="1">
                  <a:solidFill>
                    <a:srgbClr val="000000"/>
                  </a:solidFill>
                  <a:latin typeface="Gravur-Condensed" panose="02000506020000020004" pitchFamily="2" charset="0"/>
                </a:rPr>
                <a:t>offictat</a:t>
              </a:r>
              <a:r>
                <a:rPr lang="en-GB" sz="3000" b="0" i="0" u="none" strike="noStrike" baseline="30000" dirty="0">
                  <a:solidFill>
                    <a:srgbClr val="000000"/>
                  </a:solidFill>
                  <a:latin typeface="Gravur-Condensed" panose="02000506020000020004" pitchFamily="2" charset="0"/>
                </a:rPr>
                <a:t> qui qui que </a:t>
              </a:r>
              <a:r>
                <a:rPr lang="en-GB" sz="3000" b="0" i="0" u="none" strike="noStrike" baseline="30000" dirty="0" err="1">
                  <a:solidFill>
                    <a:srgbClr val="000000"/>
                  </a:solidFill>
                  <a:latin typeface="Gravur-Condensed" panose="02000506020000020004" pitchFamily="2" charset="0"/>
                </a:rPr>
                <a:t>quossedi</a:t>
              </a:r>
              <a:r>
                <a:rPr lang="en-GB" sz="3000" b="0" i="0" u="none" strike="noStrike" baseline="30000" dirty="0">
                  <a:solidFill>
                    <a:srgbClr val="000000"/>
                  </a:solidFill>
                  <a:latin typeface="Gravur-Condensed" panose="02000506020000020004" pitchFamily="2" charset="0"/>
                </a:rPr>
                <a:t> </a:t>
              </a:r>
              <a:r>
                <a:rPr lang="en-GB" sz="3000" b="0" i="0" u="none" strike="noStrike" baseline="30000" dirty="0" err="1">
                  <a:solidFill>
                    <a:srgbClr val="000000"/>
                  </a:solidFill>
                  <a:latin typeface="Gravur-Condensed" panose="02000506020000020004" pitchFamily="2" charset="0"/>
                </a:rPr>
                <a:t>dollatis</a:t>
              </a:r>
              <a:r>
                <a:rPr lang="en-GB" sz="3000" b="0" i="0" u="none" strike="noStrike" baseline="30000" dirty="0">
                  <a:solidFill>
                    <a:srgbClr val="000000"/>
                  </a:solidFill>
                  <a:latin typeface="Gravur-Condensed" panose="02000506020000020004" pitchFamily="2" charset="0"/>
                </a:rPr>
                <a:t> </a:t>
              </a:r>
              <a:r>
                <a:rPr lang="en-GB" sz="3000" b="0" i="0" u="none" strike="noStrike" baseline="30000" dirty="0" err="1">
                  <a:solidFill>
                    <a:srgbClr val="000000"/>
                  </a:solidFill>
                  <a:latin typeface="Gravur-Condensed" panose="02000506020000020004" pitchFamily="2" charset="0"/>
                </a:rPr>
                <a:t>mo</a:t>
              </a:r>
              <a:r>
                <a:rPr lang="en-GB" sz="3000" b="0" i="0" u="none" strike="noStrike" baseline="30000" dirty="0">
                  <a:solidFill>
                    <a:srgbClr val="000000"/>
                  </a:solidFill>
                  <a:latin typeface="Gravur-Condensed" panose="02000506020000020004" pitchFamily="2" charset="0"/>
                </a:rPr>
                <a:t> </a:t>
              </a:r>
              <a:r>
                <a:rPr lang="en-GB" sz="3000" b="0" i="0" u="none" strike="noStrike" baseline="30000" dirty="0" err="1">
                  <a:solidFill>
                    <a:srgbClr val="000000"/>
                  </a:solidFill>
                  <a:latin typeface="Gravur-Condensed" panose="02000506020000020004" pitchFamily="2" charset="0"/>
                </a:rPr>
                <a:t>volupiscim</a:t>
              </a:r>
              <a:r>
                <a:rPr lang="en-GB" sz="3000" b="0" i="0" u="none" strike="noStrike" baseline="30000" dirty="0">
                  <a:solidFill>
                    <a:srgbClr val="000000"/>
                  </a:solidFill>
                  <a:latin typeface="Gravur-Condensed" panose="02000506020000020004" pitchFamily="2" charset="0"/>
                </a:rPr>
                <a:t> audio qui </a:t>
              </a:r>
              <a:r>
                <a:rPr lang="en-GB" sz="3000" b="0" i="0" u="none" strike="noStrike" baseline="30000" dirty="0" err="1">
                  <a:solidFill>
                    <a:srgbClr val="000000"/>
                  </a:solidFill>
                  <a:latin typeface="Gravur-Condensed" panose="02000506020000020004" pitchFamily="2" charset="0"/>
                </a:rPr>
                <a:t>cus</a:t>
              </a:r>
              <a:r>
                <a:rPr lang="en-GB" sz="3000" b="0" i="0" u="none" strike="noStrike" baseline="30000" dirty="0">
                  <a:solidFill>
                    <a:srgbClr val="000000"/>
                  </a:solidFill>
                  <a:latin typeface="Gravur-Condensed" panose="02000506020000020004" pitchFamily="2" charset="0"/>
                </a:rPr>
                <a:t> ex </a:t>
              </a:r>
              <a:r>
                <a:rPr lang="en-GB" sz="3000" b="0" i="0" u="none" strike="noStrike" baseline="30000" dirty="0" err="1">
                  <a:solidFill>
                    <a:srgbClr val="000000"/>
                  </a:solidFill>
                  <a:latin typeface="Gravur-Condensed" panose="02000506020000020004" pitchFamily="2" charset="0"/>
                </a:rPr>
                <a:t>ea</a:t>
              </a:r>
              <a:r>
                <a:rPr lang="en-GB" sz="3000" b="0" i="0" u="none" strike="noStrike" baseline="30000" dirty="0">
                  <a:solidFill>
                    <a:srgbClr val="000000"/>
                  </a:solidFill>
                  <a:latin typeface="Gravur-Condensed" panose="02000506020000020004" pitchFamily="2" charset="0"/>
                </a:rPr>
                <a:t> </a:t>
              </a:r>
              <a:r>
                <a:rPr lang="en-GB" sz="3000" b="0" i="0" u="none" strike="noStrike" baseline="30000" dirty="0" err="1">
                  <a:solidFill>
                    <a:srgbClr val="000000"/>
                  </a:solidFill>
                  <a:latin typeface="Gravur-Condensed" panose="02000506020000020004" pitchFamily="2" charset="0"/>
                </a:rPr>
                <a:t>ipienis</a:t>
              </a:r>
              <a:r>
                <a:rPr lang="en-GB" sz="3000" b="0" i="0" u="none" strike="noStrike" baseline="30000" dirty="0">
                  <a:solidFill>
                    <a:srgbClr val="000000"/>
                  </a:solidFill>
                  <a:latin typeface="Gravur-Condensed" panose="02000506020000020004" pitchFamily="2" charset="0"/>
                </a:rPr>
                <a:t> </a:t>
              </a:r>
              <a:r>
                <a:rPr lang="en-GB" sz="3000" b="0" i="0" u="none" strike="noStrike" baseline="30000" dirty="0" err="1">
                  <a:solidFill>
                    <a:srgbClr val="000000"/>
                  </a:solidFill>
                  <a:latin typeface="Gravur-Condensed" panose="02000506020000020004" pitchFamily="2" charset="0"/>
                </a:rPr>
                <a:t>adi</a:t>
              </a:r>
              <a:r>
                <a:rPr lang="en-GB" sz="3000" b="0" i="0" u="none" strike="noStrike" baseline="30000" dirty="0">
                  <a:solidFill>
                    <a:srgbClr val="000000"/>
                  </a:solidFill>
                  <a:latin typeface="Gravur-Condensed" panose="02000506020000020004" pitchFamily="2" charset="0"/>
                </a:rPr>
                <a:t> </a:t>
              </a:r>
              <a:r>
                <a:rPr lang="en-GB" sz="3000" b="0" i="0" u="none" strike="noStrike" baseline="30000" dirty="0" err="1">
                  <a:solidFill>
                    <a:srgbClr val="000000"/>
                  </a:solidFill>
                  <a:latin typeface="Gravur-Condensed" panose="02000506020000020004" pitchFamily="2" charset="0"/>
                </a:rPr>
                <a:t>sedipsamet</a:t>
              </a:r>
              <a:r>
                <a:rPr lang="en-GB" sz="3000" b="0" i="0" u="none" strike="noStrike" baseline="30000" dirty="0">
                  <a:solidFill>
                    <a:srgbClr val="000000"/>
                  </a:solidFill>
                  <a:latin typeface="Gravur-Condensed" panose="02000506020000020004" pitchFamily="2" charset="0"/>
                </a:rPr>
                <a:t> ma in </a:t>
              </a:r>
              <a:r>
                <a:rPr lang="en-GB" sz="3000" b="0" i="0" u="none" strike="noStrike" baseline="30000" dirty="0" err="1">
                  <a:solidFill>
                    <a:srgbClr val="000000"/>
                  </a:solidFill>
                  <a:latin typeface="Gravur-Condensed" panose="02000506020000020004" pitchFamily="2" charset="0"/>
                </a:rPr>
                <a:t>cus</a:t>
              </a:r>
              <a:endParaRPr lang="en-GB" sz="3000" b="0" i="0" u="none" strike="noStrike" baseline="30000" dirty="0">
                <a:solidFill>
                  <a:srgbClr val="000000"/>
                </a:solidFill>
                <a:latin typeface="Gravur-Condensed" panose="02000506020000020004" pitchFamily="2" charset="0"/>
              </a:endParaRPr>
            </a:p>
          </p:txBody>
        </p:sp>
      </p:grpSp>
      <p:pic>
        <p:nvPicPr>
          <p:cNvPr id="13" name="Espace réservé pour une image  12" descr="Une image contenant route, extérieur, arbre, rue&#10;&#10;Description générée automatiquement">
            <a:extLst>
              <a:ext uri="{FF2B5EF4-FFF2-40B4-BE49-F238E27FC236}">
                <a16:creationId xmlns:a16="http://schemas.microsoft.com/office/drawing/2014/main" id="{09DAAFCE-24C1-4C3E-BBAC-818A02B550CB}"/>
              </a:ext>
            </a:extLst>
          </p:cNvPr>
          <p:cNvPicPr>
            <a:picLocks noGrp="1" noRot="1" noChangeAspect="1" noMove="1" noResize="1" noEditPoints="1" noAdjustHandles="1" noChangeArrowheads="1" noChangeShapeType="1" noCrop="1"/>
          </p:cNvPicPr>
          <p:nvPr>
            <p:ph type="pic" sz="quarter" idx="10"/>
          </p:nvPr>
        </p:nvPicPr>
        <p:blipFill>
          <a:blip r:embed="rId4"/>
          <a:srcRect l="24674" r="24674"/>
          <a:stretch>
            <a:fillRect/>
          </a:stretch>
        </p:blipFill>
        <p:spPr>
          <a:prstGeom prst="roundRect">
            <a:avLst>
              <a:gd name="adj" fmla="val 8594"/>
            </a:avLst>
          </a:prstGeom>
          <a:solidFill>
            <a:srgbClr val="FFFFFF">
              <a:shade val="85000"/>
            </a:srgbClr>
          </a:solidFill>
          <a:ln>
            <a:noFill/>
          </a:ln>
          <a:effectLst>
            <a:reflection endPos="0" dist="5000" dir="5400000" sy="-100000" algn="bl" rotWithShape="0"/>
          </a:effectLst>
        </p:spPr>
      </p:pic>
      <p:pic>
        <p:nvPicPr>
          <p:cNvPr id="14" name="Image 13">
            <a:extLst>
              <a:ext uri="{FF2B5EF4-FFF2-40B4-BE49-F238E27FC236}">
                <a16:creationId xmlns:a16="http://schemas.microsoft.com/office/drawing/2014/main" id="{4FAE3ACE-2A1F-4EB6-953F-F920446F843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812644" y="3191076"/>
            <a:ext cx="2927642" cy="2104713"/>
          </a:xfrm>
          <a:prstGeom prst="rect">
            <a:avLst/>
          </a:prstGeom>
        </p:spPr>
      </p:pic>
    </p:spTree>
    <p:extLst>
      <p:ext uri="{BB962C8B-B14F-4D97-AF65-F5344CB8AC3E}">
        <p14:creationId xmlns:p14="http://schemas.microsoft.com/office/powerpoint/2010/main" val="2269143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F9C43CB3-C493-4AD3-A398-855592215AE1}"/>
              </a:ext>
            </a:extLst>
          </p:cNvPr>
          <p:cNvGrpSpPr>
            <a:grpSpLocks noGrp="1" noUngrp="1" noRot="1" noMove="1" noResize="1"/>
          </p:cNvGrpSpPr>
          <p:nvPr/>
        </p:nvGrpSpPr>
        <p:grpSpPr>
          <a:xfrm>
            <a:off x="1225550" y="799435"/>
            <a:ext cx="9720000" cy="4860003"/>
            <a:chOff x="1236000" y="738772"/>
            <a:chExt cx="9720000" cy="4860003"/>
          </a:xfrm>
        </p:grpSpPr>
        <p:sp>
          <p:nvSpPr>
            <p:cNvPr id="6" name="Rectangle 5">
              <a:extLst>
                <a:ext uri="{FF2B5EF4-FFF2-40B4-BE49-F238E27FC236}">
                  <a16:creationId xmlns:a16="http://schemas.microsoft.com/office/drawing/2014/main" id="{DC70EDD0-2470-48FA-BA26-0818FA1EACF5}"/>
                </a:ext>
              </a:extLst>
            </p:cNvPr>
            <p:cNvSpPr>
              <a:spLocks noGrp="1" noRot="1" noMove="1" noResize="1" noEditPoints="1" noAdjustHandles="1" noChangeArrowheads="1" noChangeShapeType="1"/>
            </p:cNvSpPr>
            <p:nvPr/>
          </p:nvSpPr>
          <p:spPr>
            <a:xfrm>
              <a:off x="1236000" y="738775"/>
              <a:ext cx="9720000" cy="48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17">
              <a:extLst>
                <a:ext uri="{FF2B5EF4-FFF2-40B4-BE49-F238E27FC236}">
                  <a16:creationId xmlns:a16="http://schemas.microsoft.com/office/drawing/2014/main" id="{2EAB2A29-C2B1-415B-B155-3BEA722B59C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rot="10800000">
              <a:off x="2041862" y="738772"/>
              <a:ext cx="3194983" cy="4860002"/>
            </a:xfrm>
            <a:prstGeom prst="rect">
              <a:avLst/>
            </a:prstGeom>
            <a:ln>
              <a:noFill/>
            </a:ln>
          </p:spPr>
        </p:pic>
      </p:grpSp>
      <p:pic>
        <p:nvPicPr>
          <p:cNvPr id="12" name="Espace réservé pour une image  11">
            <a:extLst>
              <a:ext uri="{FF2B5EF4-FFF2-40B4-BE49-F238E27FC236}">
                <a16:creationId xmlns:a16="http://schemas.microsoft.com/office/drawing/2014/main" id="{3D8682B4-FEA0-482C-973B-12117645C960}"/>
              </a:ext>
            </a:extLst>
          </p:cNvPr>
          <p:cNvPicPr>
            <a:picLocks noGrp="1" noRot="1" noChangeAspect="1" noMove="1" noResize="1" noEditPoints="1" noAdjustHandles="1" noChangeArrowheads="1" noChangeShapeType="1" noCrop="1"/>
          </p:cNvPicPr>
          <p:nvPr>
            <p:ph type="pic" sz="quarter" idx="10"/>
          </p:nvPr>
        </p:nvPicPr>
        <p:blipFill>
          <a:blip r:embed="rId3"/>
          <a:srcRect l="23118" r="23118"/>
          <a:stretch/>
        </p:blipFill>
        <p:spPr>
          <a:xfrm>
            <a:off x="1225550" y="795338"/>
            <a:ext cx="3922713" cy="4864100"/>
          </a:xfrm>
        </p:spPr>
      </p:pic>
      <p:pic>
        <p:nvPicPr>
          <p:cNvPr id="13" name="Picture 17">
            <a:extLst>
              <a:ext uri="{FF2B5EF4-FFF2-40B4-BE49-F238E27FC236}">
                <a16:creationId xmlns:a16="http://schemas.microsoft.com/office/drawing/2014/main" id="{889EE379-DC25-4E5E-B103-8D6780E5239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rot="10800000">
            <a:off x="2071044" y="795337"/>
            <a:ext cx="3194983" cy="4868197"/>
          </a:xfrm>
          <a:prstGeom prst="rect">
            <a:avLst/>
          </a:prstGeom>
          <a:ln>
            <a:noFill/>
          </a:ln>
        </p:spPr>
      </p:pic>
      <p:pic>
        <p:nvPicPr>
          <p:cNvPr id="15" name="Image 14" descr="Une image contenant texte&#10;&#10;Description générée automatiquement">
            <a:extLst>
              <a:ext uri="{FF2B5EF4-FFF2-40B4-BE49-F238E27FC236}">
                <a16:creationId xmlns:a16="http://schemas.microsoft.com/office/drawing/2014/main" id="{B6101591-918F-4829-BF39-6E7B8BFCF01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713343" y="5037745"/>
            <a:ext cx="973396" cy="435284"/>
          </a:xfrm>
          <a:prstGeom prst="rect">
            <a:avLst/>
          </a:prstGeom>
          <a:ln>
            <a:noFill/>
          </a:ln>
        </p:spPr>
      </p:pic>
      <p:sp>
        <p:nvSpPr>
          <p:cNvPr id="11" name="ZoneTexte 10">
            <a:extLst>
              <a:ext uri="{FF2B5EF4-FFF2-40B4-BE49-F238E27FC236}">
                <a16:creationId xmlns:a16="http://schemas.microsoft.com/office/drawing/2014/main" id="{AB1DA5A3-6891-4585-8B05-A6878E524E4F}"/>
              </a:ext>
            </a:extLst>
          </p:cNvPr>
          <p:cNvSpPr txBox="1"/>
          <p:nvPr/>
        </p:nvSpPr>
        <p:spPr>
          <a:xfrm>
            <a:off x="7189139" y="1350037"/>
            <a:ext cx="2110693" cy="584775"/>
          </a:xfrm>
          <a:prstGeom prst="rect">
            <a:avLst/>
          </a:prstGeom>
          <a:noFill/>
        </p:spPr>
        <p:txBody>
          <a:bodyPr wrap="square" rtlCol="0">
            <a:spAutoFit/>
          </a:bodyPr>
          <a:lstStyle/>
          <a:p>
            <a:pPr algn="ctr"/>
            <a:r>
              <a:rPr lang="en-GB" sz="3200" dirty="0">
                <a:solidFill>
                  <a:srgbClr val="9E2A86"/>
                </a:solidFill>
                <a:latin typeface="Gravur-Condensed" panose="02000506020000020004" pitchFamily="2" charset="0"/>
              </a:rPr>
              <a:t>Webinar on</a:t>
            </a:r>
            <a:endParaRPr lang="en-GB" sz="3200" dirty="0">
              <a:solidFill>
                <a:srgbClr val="9E2A86"/>
              </a:solidFill>
            </a:endParaRPr>
          </a:p>
        </p:txBody>
      </p:sp>
      <p:sp>
        <p:nvSpPr>
          <p:cNvPr id="14" name="ZoneTexte 13">
            <a:extLst>
              <a:ext uri="{FF2B5EF4-FFF2-40B4-BE49-F238E27FC236}">
                <a16:creationId xmlns:a16="http://schemas.microsoft.com/office/drawing/2014/main" id="{7CCFC9B3-7F80-43D0-9957-C3BE9F6D73E9}"/>
              </a:ext>
            </a:extLst>
          </p:cNvPr>
          <p:cNvSpPr txBox="1"/>
          <p:nvPr/>
        </p:nvSpPr>
        <p:spPr>
          <a:xfrm>
            <a:off x="6148986" y="2468110"/>
            <a:ext cx="4191000" cy="1323439"/>
          </a:xfrm>
          <a:prstGeom prst="rect">
            <a:avLst/>
          </a:prstGeom>
          <a:noFill/>
        </p:spPr>
        <p:txBody>
          <a:bodyPr wrap="square" rtlCol="0">
            <a:spAutoFit/>
          </a:bodyPr>
          <a:lstStyle/>
          <a:p>
            <a:pPr marR="0" algn="ctr" rtl="0"/>
            <a:r>
              <a:rPr lang="en-GB" sz="6000" b="0" i="0" u="none" strike="noStrike" baseline="30000" dirty="0">
                <a:solidFill>
                  <a:srgbClr val="000000"/>
                </a:solidFill>
                <a:latin typeface="Gravur-Condensed" panose="02000506020000020004" pitchFamily="2" charset="0"/>
              </a:rPr>
              <a:t>Title of the webinar</a:t>
            </a:r>
          </a:p>
        </p:txBody>
      </p:sp>
      <p:sp>
        <p:nvSpPr>
          <p:cNvPr id="16" name="Rectangle 15">
            <a:extLst>
              <a:ext uri="{FF2B5EF4-FFF2-40B4-BE49-F238E27FC236}">
                <a16:creationId xmlns:a16="http://schemas.microsoft.com/office/drawing/2014/main" id="{B9AB1DF5-EB71-459C-A759-BC31D4C9469F}"/>
              </a:ext>
            </a:extLst>
          </p:cNvPr>
          <p:cNvSpPr/>
          <p:nvPr/>
        </p:nvSpPr>
        <p:spPr>
          <a:xfrm>
            <a:off x="6925975" y="4273371"/>
            <a:ext cx="4019575" cy="465627"/>
          </a:xfrm>
          <a:prstGeom prst="rect">
            <a:avLst/>
          </a:prstGeom>
          <a:solidFill>
            <a:srgbClr val="2CB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ZoneTexte 16">
            <a:extLst>
              <a:ext uri="{FF2B5EF4-FFF2-40B4-BE49-F238E27FC236}">
                <a16:creationId xmlns:a16="http://schemas.microsoft.com/office/drawing/2014/main" id="{C4834020-5AFF-43FA-BDD9-BE3BF629D726}"/>
              </a:ext>
            </a:extLst>
          </p:cNvPr>
          <p:cNvSpPr txBox="1"/>
          <p:nvPr/>
        </p:nvSpPr>
        <p:spPr>
          <a:xfrm>
            <a:off x="7189140" y="4331556"/>
            <a:ext cx="3728393" cy="335505"/>
          </a:xfrm>
          <a:prstGeom prst="rect">
            <a:avLst/>
          </a:prstGeom>
          <a:noFill/>
        </p:spPr>
        <p:txBody>
          <a:bodyPr wrap="square" rtlCol="0">
            <a:spAutoFit/>
          </a:bodyPr>
          <a:lstStyle/>
          <a:p>
            <a:pPr algn="ctr"/>
            <a:r>
              <a:rPr lang="en-GB" sz="1600" b="1" dirty="0">
                <a:solidFill>
                  <a:schemeClr val="bg1"/>
                </a:solidFill>
              </a:rPr>
              <a:t>6</a:t>
            </a:r>
            <a:r>
              <a:rPr lang="en-GB" sz="1600" b="1" baseline="30000" dirty="0">
                <a:solidFill>
                  <a:schemeClr val="bg1"/>
                </a:solidFill>
              </a:rPr>
              <a:t>th</a:t>
            </a:r>
            <a:r>
              <a:rPr lang="en-GB" sz="1600" b="1" dirty="0">
                <a:solidFill>
                  <a:schemeClr val="bg1"/>
                </a:solidFill>
              </a:rPr>
              <a:t> January 2022 at 17:30 – 19:00 IST</a:t>
            </a:r>
          </a:p>
        </p:txBody>
      </p:sp>
    </p:spTree>
    <p:extLst>
      <p:ext uri="{BB962C8B-B14F-4D97-AF65-F5344CB8AC3E}">
        <p14:creationId xmlns:p14="http://schemas.microsoft.com/office/powerpoint/2010/main" val="4210708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a:extLst>
              <a:ext uri="{FF2B5EF4-FFF2-40B4-BE49-F238E27FC236}">
                <a16:creationId xmlns:a16="http://schemas.microsoft.com/office/drawing/2014/main" id="{54F3BA90-32DE-4CD9-BDE6-00D15D479F43}"/>
              </a:ext>
            </a:extLst>
          </p:cNvPr>
          <p:cNvGrpSpPr>
            <a:grpSpLocks noGrp="1" noUngrp="1" noRot="1" noMove="1" noResize="1"/>
          </p:cNvGrpSpPr>
          <p:nvPr/>
        </p:nvGrpSpPr>
        <p:grpSpPr>
          <a:xfrm>
            <a:off x="1081088" y="738187"/>
            <a:ext cx="9817284" cy="4914901"/>
            <a:chOff x="1228778" y="639207"/>
            <a:chExt cx="9817284" cy="4959568"/>
          </a:xfrm>
        </p:grpSpPr>
        <p:sp>
          <p:nvSpPr>
            <p:cNvPr id="23" name="Rectangle 22">
              <a:extLst>
                <a:ext uri="{FF2B5EF4-FFF2-40B4-BE49-F238E27FC236}">
                  <a16:creationId xmlns:a16="http://schemas.microsoft.com/office/drawing/2014/main" id="{AE84E898-4305-4792-993F-4E6D388CB9B1}"/>
                </a:ext>
              </a:extLst>
            </p:cNvPr>
            <p:cNvSpPr>
              <a:spLocks noGrp="1" noRot="1" noMove="1" noResize="1" noEditPoints="1" noAdjustHandles="1" noChangeArrowheads="1" noChangeShapeType="1"/>
            </p:cNvSpPr>
            <p:nvPr/>
          </p:nvSpPr>
          <p:spPr>
            <a:xfrm>
              <a:off x="1228778" y="639207"/>
              <a:ext cx="9817284" cy="495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17">
              <a:extLst>
                <a:ext uri="{FF2B5EF4-FFF2-40B4-BE49-F238E27FC236}">
                  <a16:creationId xmlns:a16="http://schemas.microsoft.com/office/drawing/2014/main" id="{40E8992D-7E54-41E7-A559-CE477A2B54B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rot="10800000">
              <a:off x="2041862" y="738772"/>
              <a:ext cx="3194983" cy="4860002"/>
            </a:xfrm>
            <a:prstGeom prst="rect">
              <a:avLst/>
            </a:prstGeom>
            <a:ln>
              <a:noFill/>
            </a:ln>
          </p:spPr>
        </p:pic>
      </p:grpSp>
      <p:pic>
        <p:nvPicPr>
          <p:cNvPr id="8" name="Espace réservé pour une image  7" descr="Une image contenant nature, rive&#10;&#10;Description générée automatiquement">
            <a:extLst>
              <a:ext uri="{FF2B5EF4-FFF2-40B4-BE49-F238E27FC236}">
                <a16:creationId xmlns:a16="http://schemas.microsoft.com/office/drawing/2014/main" id="{49EA8806-8E3B-4F81-883B-F7254683260B}"/>
              </a:ext>
            </a:extLst>
          </p:cNvPr>
          <p:cNvPicPr>
            <a:picLocks noGrp="1" noRot="1" noChangeAspect="1" noMove="1" noResize="1" noEditPoints="1" noAdjustHandles="1" noChangeArrowheads="1" noChangeShapeType="1" noCrop="1"/>
          </p:cNvPicPr>
          <p:nvPr>
            <p:ph type="pic" sz="quarter" idx="10"/>
          </p:nvPr>
        </p:nvPicPr>
        <p:blipFill>
          <a:blip r:embed="rId3"/>
          <a:srcRect l="28897" r="28897"/>
          <a:stretch>
            <a:fillRect/>
          </a:stretch>
        </p:blipFill>
        <p:spPr/>
      </p:pic>
      <p:pic>
        <p:nvPicPr>
          <p:cNvPr id="25" name="Image 24" descr="Une image contenant texte&#10;&#10;Description générée automatiquement">
            <a:extLst>
              <a:ext uri="{FF2B5EF4-FFF2-40B4-BE49-F238E27FC236}">
                <a16:creationId xmlns:a16="http://schemas.microsoft.com/office/drawing/2014/main" id="{4DD9C612-2651-41CA-BB65-853BB36A178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834880" y="5139527"/>
            <a:ext cx="973396" cy="435284"/>
          </a:xfrm>
          <a:prstGeom prst="rect">
            <a:avLst/>
          </a:prstGeom>
        </p:spPr>
      </p:pic>
      <p:sp>
        <p:nvSpPr>
          <p:cNvPr id="26" name="ZoneTexte 25">
            <a:extLst>
              <a:ext uri="{FF2B5EF4-FFF2-40B4-BE49-F238E27FC236}">
                <a16:creationId xmlns:a16="http://schemas.microsoft.com/office/drawing/2014/main" id="{F623B2D1-24F6-48DE-944E-AA35AD771BCB}"/>
              </a:ext>
            </a:extLst>
          </p:cNvPr>
          <p:cNvSpPr txBox="1"/>
          <p:nvPr/>
        </p:nvSpPr>
        <p:spPr>
          <a:xfrm>
            <a:off x="6074136" y="797560"/>
            <a:ext cx="4191000" cy="461665"/>
          </a:xfrm>
          <a:prstGeom prst="rect">
            <a:avLst/>
          </a:prstGeom>
          <a:noFill/>
        </p:spPr>
        <p:txBody>
          <a:bodyPr wrap="square" rtlCol="0">
            <a:spAutoFit/>
          </a:bodyPr>
          <a:lstStyle/>
          <a:p>
            <a:pPr algn="ctr"/>
            <a:r>
              <a:rPr lang="en-GB" sz="2400" dirty="0">
                <a:solidFill>
                  <a:srgbClr val="9E2A86"/>
                </a:solidFill>
                <a:latin typeface="Gravur-Condensed" panose="02000506020000020004" pitchFamily="2" charset="0"/>
              </a:rPr>
              <a:t>Webinar on</a:t>
            </a:r>
            <a:endParaRPr lang="en-GB" sz="2400" dirty="0">
              <a:solidFill>
                <a:srgbClr val="9E2A86"/>
              </a:solidFill>
            </a:endParaRPr>
          </a:p>
        </p:txBody>
      </p:sp>
      <p:sp>
        <p:nvSpPr>
          <p:cNvPr id="27" name="ZoneTexte 26">
            <a:extLst>
              <a:ext uri="{FF2B5EF4-FFF2-40B4-BE49-F238E27FC236}">
                <a16:creationId xmlns:a16="http://schemas.microsoft.com/office/drawing/2014/main" id="{C6CB6FA6-B9D2-462E-8800-570F698E5A3A}"/>
              </a:ext>
            </a:extLst>
          </p:cNvPr>
          <p:cNvSpPr txBox="1"/>
          <p:nvPr/>
        </p:nvSpPr>
        <p:spPr>
          <a:xfrm>
            <a:off x="6083026" y="1318499"/>
            <a:ext cx="4191000" cy="502702"/>
          </a:xfrm>
          <a:prstGeom prst="rect">
            <a:avLst/>
          </a:prstGeom>
          <a:noFill/>
        </p:spPr>
        <p:txBody>
          <a:bodyPr wrap="square" rtlCol="0">
            <a:spAutoFit/>
          </a:bodyPr>
          <a:lstStyle/>
          <a:p>
            <a:pPr marR="0" algn="ctr" rtl="0"/>
            <a:r>
              <a:rPr lang="en-GB" sz="4000" b="0" i="0" u="none" strike="noStrike" baseline="30000" dirty="0">
                <a:solidFill>
                  <a:srgbClr val="000000"/>
                </a:solidFill>
                <a:latin typeface="Gravur-Condensed" panose="02000506020000020004" pitchFamily="2" charset="0"/>
              </a:rPr>
              <a:t>Title of the webinar</a:t>
            </a:r>
          </a:p>
        </p:txBody>
      </p:sp>
      <p:grpSp>
        <p:nvGrpSpPr>
          <p:cNvPr id="47" name="Groupe 46">
            <a:extLst>
              <a:ext uri="{FF2B5EF4-FFF2-40B4-BE49-F238E27FC236}">
                <a16:creationId xmlns:a16="http://schemas.microsoft.com/office/drawing/2014/main" id="{7A42F30E-12D0-4F7E-B273-8EEA845D986A}"/>
              </a:ext>
            </a:extLst>
          </p:cNvPr>
          <p:cNvGrpSpPr/>
          <p:nvPr/>
        </p:nvGrpSpPr>
        <p:grpSpPr>
          <a:xfrm>
            <a:off x="6507127" y="4369806"/>
            <a:ext cx="4391246" cy="469859"/>
            <a:chOff x="7148500" y="4369806"/>
            <a:chExt cx="3820160" cy="469859"/>
          </a:xfrm>
        </p:grpSpPr>
        <p:sp>
          <p:nvSpPr>
            <p:cNvPr id="28" name="Rectangle 27">
              <a:extLst>
                <a:ext uri="{FF2B5EF4-FFF2-40B4-BE49-F238E27FC236}">
                  <a16:creationId xmlns:a16="http://schemas.microsoft.com/office/drawing/2014/main" id="{2CAFB726-B47B-4A17-A896-719F0E529FB3}"/>
                </a:ext>
              </a:extLst>
            </p:cNvPr>
            <p:cNvSpPr/>
            <p:nvPr/>
          </p:nvSpPr>
          <p:spPr>
            <a:xfrm>
              <a:off x="7148500" y="4369806"/>
              <a:ext cx="3820160" cy="469859"/>
            </a:xfrm>
            <a:prstGeom prst="rect">
              <a:avLst/>
            </a:prstGeom>
            <a:solidFill>
              <a:srgbClr val="2CB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ZoneTexte 28">
              <a:extLst>
                <a:ext uri="{FF2B5EF4-FFF2-40B4-BE49-F238E27FC236}">
                  <a16:creationId xmlns:a16="http://schemas.microsoft.com/office/drawing/2014/main" id="{71CB3111-2367-4B2A-A078-7F56CA4CBA75}"/>
                </a:ext>
              </a:extLst>
            </p:cNvPr>
            <p:cNvSpPr txBox="1"/>
            <p:nvPr/>
          </p:nvSpPr>
          <p:spPr>
            <a:xfrm>
              <a:off x="7189140" y="4428520"/>
              <a:ext cx="3728393" cy="338554"/>
            </a:xfrm>
            <a:prstGeom prst="rect">
              <a:avLst/>
            </a:prstGeom>
            <a:noFill/>
          </p:spPr>
          <p:txBody>
            <a:bodyPr wrap="square" rtlCol="0">
              <a:spAutoFit/>
            </a:bodyPr>
            <a:lstStyle/>
            <a:p>
              <a:pPr algn="ctr"/>
              <a:r>
                <a:rPr lang="en-GB" sz="1600" b="1" dirty="0">
                  <a:solidFill>
                    <a:schemeClr val="bg1"/>
                  </a:solidFill>
                </a:rPr>
                <a:t>6</a:t>
              </a:r>
              <a:r>
                <a:rPr lang="en-GB" sz="1600" b="1" baseline="30000" dirty="0">
                  <a:solidFill>
                    <a:schemeClr val="bg1"/>
                  </a:solidFill>
                </a:rPr>
                <a:t>th</a:t>
              </a:r>
              <a:r>
                <a:rPr lang="en-GB" sz="1600" b="1" dirty="0">
                  <a:solidFill>
                    <a:schemeClr val="bg1"/>
                  </a:solidFill>
                </a:rPr>
                <a:t> January 2022 at 17:30 – 19:00 IST</a:t>
              </a:r>
            </a:p>
          </p:txBody>
        </p:sp>
      </p:grpSp>
      <p:grpSp>
        <p:nvGrpSpPr>
          <p:cNvPr id="43" name="Groupe 42">
            <a:extLst>
              <a:ext uri="{FF2B5EF4-FFF2-40B4-BE49-F238E27FC236}">
                <a16:creationId xmlns:a16="http://schemas.microsoft.com/office/drawing/2014/main" id="{F1524140-6DAD-4F49-A97E-42450345D318}"/>
              </a:ext>
            </a:extLst>
          </p:cNvPr>
          <p:cNvGrpSpPr/>
          <p:nvPr/>
        </p:nvGrpSpPr>
        <p:grpSpPr>
          <a:xfrm>
            <a:off x="5996444" y="3351914"/>
            <a:ext cx="1816900" cy="780120"/>
            <a:chOff x="5996444" y="3351914"/>
            <a:chExt cx="1816900" cy="780120"/>
          </a:xfrm>
        </p:grpSpPr>
        <p:sp>
          <p:nvSpPr>
            <p:cNvPr id="30" name="Rounded Rectangle 15">
              <a:extLst>
                <a:ext uri="{FF2B5EF4-FFF2-40B4-BE49-F238E27FC236}">
                  <a16:creationId xmlns:a16="http://schemas.microsoft.com/office/drawing/2014/main" id="{33A71C32-A70A-41BA-AC5F-EB343640988F}"/>
                </a:ext>
              </a:extLst>
            </p:cNvPr>
            <p:cNvSpPr/>
            <p:nvPr/>
          </p:nvSpPr>
          <p:spPr>
            <a:xfrm>
              <a:off x="5996444" y="3351914"/>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31" name="ZoneTexte 30">
              <a:extLst>
                <a:ext uri="{FF2B5EF4-FFF2-40B4-BE49-F238E27FC236}">
                  <a16:creationId xmlns:a16="http://schemas.microsoft.com/office/drawing/2014/main" id="{5FB6D5E6-1A42-4A62-A224-0CBA5276E291}"/>
                </a:ext>
              </a:extLst>
            </p:cNvPr>
            <p:cNvSpPr txBox="1"/>
            <p:nvPr/>
          </p:nvSpPr>
          <p:spPr>
            <a:xfrm>
              <a:off x="6343740" y="3511141"/>
              <a:ext cx="1377562"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44" name="Groupe 43">
            <a:extLst>
              <a:ext uri="{FF2B5EF4-FFF2-40B4-BE49-F238E27FC236}">
                <a16:creationId xmlns:a16="http://schemas.microsoft.com/office/drawing/2014/main" id="{215DF019-7296-47F9-BF23-121E1A0567E9}"/>
              </a:ext>
            </a:extLst>
          </p:cNvPr>
          <p:cNvGrpSpPr/>
          <p:nvPr/>
        </p:nvGrpSpPr>
        <p:grpSpPr>
          <a:xfrm>
            <a:off x="5993495" y="2038940"/>
            <a:ext cx="1816900" cy="780120"/>
            <a:chOff x="5993495" y="2038940"/>
            <a:chExt cx="1816900" cy="780120"/>
          </a:xfrm>
        </p:grpSpPr>
        <p:sp>
          <p:nvSpPr>
            <p:cNvPr id="32" name="Rounded Rectangle 15">
              <a:extLst>
                <a:ext uri="{FF2B5EF4-FFF2-40B4-BE49-F238E27FC236}">
                  <a16:creationId xmlns:a16="http://schemas.microsoft.com/office/drawing/2014/main" id="{A35408B7-AC55-4FC5-91BE-3EE9DFB537DF}"/>
                </a:ext>
              </a:extLst>
            </p:cNvPr>
            <p:cNvSpPr/>
            <p:nvPr/>
          </p:nvSpPr>
          <p:spPr>
            <a:xfrm>
              <a:off x="5993495" y="2038940"/>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33" name="ZoneTexte 32">
              <a:extLst>
                <a:ext uri="{FF2B5EF4-FFF2-40B4-BE49-F238E27FC236}">
                  <a16:creationId xmlns:a16="http://schemas.microsoft.com/office/drawing/2014/main" id="{D22CBED6-C827-450F-94D4-D9E71D5F619D}"/>
                </a:ext>
              </a:extLst>
            </p:cNvPr>
            <p:cNvSpPr txBox="1"/>
            <p:nvPr/>
          </p:nvSpPr>
          <p:spPr>
            <a:xfrm>
              <a:off x="6348463" y="2198167"/>
              <a:ext cx="1368117"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46" name="Groupe 45">
            <a:extLst>
              <a:ext uri="{FF2B5EF4-FFF2-40B4-BE49-F238E27FC236}">
                <a16:creationId xmlns:a16="http://schemas.microsoft.com/office/drawing/2014/main" id="{39C22DD2-0B2E-40EC-B0B1-9DAD6BE09236}"/>
              </a:ext>
            </a:extLst>
          </p:cNvPr>
          <p:cNvGrpSpPr/>
          <p:nvPr/>
        </p:nvGrpSpPr>
        <p:grpSpPr>
          <a:xfrm>
            <a:off x="8867521" y="3351914"/>
            <a:ext cx="1816900" cy="780120"/>
            <a:chOff x="8867521" y="3351914"/>
            <a:chExt cx="1816900" cy="780120"/>
          </a:xfrm>
        </p:grpSpPr>
        <p:sp>
          <p:nvSpPr>
            <p:cNvPr id="34" name="Rounded Rectangle 15">
              <a:extLst>
                <a:ext uri="{FF2B5EF4-FFF2-40B4-BE49-F238E27FC236}">
                  <a16:creationId xmlns:a16="http://schemas.microsoft.com/office/drawing/2014/main" id="{5D07A989-D8CA-43EA-9BEB-A6F41A635C8F}"/>
                </a:ext>
              </a:extLst>
            </p:cNvPr>
            <p:cNvSpPr/>
            <p:nvPr/>
          </p:nvSpPr>
          <p:spPr>
            <a:xfrm>
              <a:off x="8867521" y="3351914"/>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35" name="ZoneTexte 34">
              <a:extLst>
                <a:ext uri="{FF2B5EF4-FFF2-40B4-BE49-F238E27FC236}">
                  <a16:creationId xmlns:a16="http://schemas.microsoft.com/office/drawing/2014/main" id="{4F13987C-898A-4C5F-B888-90DC46B73A92}"/>
                </a:ext>
              </a:extLst>
            </p:cNvPr>
            <p:cNvSpPr txBox="1"/>
            <p:nvPr/>
          </p:nvSpPr>
          <p:spPr>
            <a:xfrm>
              <a:off x="9207909" y="3511141"/>
              <a:ext cx="1382698"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45" name="Groupe 44">
            <a:extLst>
              <a:ext uri="{FF2B5EF4-FFF2-40B4-BE49-F238E27FC236}">
                <a16:creationId xmlns:a16="http://schemas.microsoft.com/office/drawing/2014/main" id="{5683C496-929A-4AF2-BA7A-7855925FA893}"/>
              </a:ext>
            </a:extLst>
          </p:cNvPr>
          <p:cNvGrpSpPr/>
          <p:nvPr/>
        </p:nvGrpSpPr>
        <p:grpSpPr>
          <a:xfrm>
            <a:off x="8867521" y="2023021"/>
            <a:ext cx="1816900" cy="780120"/>
            <a:chOff x="8867521" y="2023021"/>
            <a:chExt cx="1816900" cy="780120"/>
          </a:xfrm>
        </p:grpSpPr>
        <p:sp>
          <p:nvSpPr>
            <p:cNvPr id="36" name="Rounded Rectangle 15">
              <a:extLst>
                <a:ext uri="{FF2B5EF4-FFF2-40B4-BE49-F238E27FC236}">
                  <a16:creationId xmlns:a16="http://schemas.microsoft.com/office/drawing/2014/main" id="{D2277746-DA91-4BCF-9383-1C117C9E5995}"/>
                </a:ext>
              </a:extLst>
            </p:cNvPr>
            <p:cNvSpPr/>
            <p:nvPr/>
          </p:nvSpPr>
          <p:spPr>
            <a:xfrm>
              <a:off x="8867521" y="2023021"/>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37" name="ZoneTexte 36">
              <a:extLst>
                <a:ext uri="{FF2B5EF4-FFF2-40B4-BE49-F238E27FC236}">
                  <a16:creationId xmlns:a16="http://schemas.microsoft.com/office/drawing/2014/main" id="{51DB3E79-D5D0-45FA-A19B-3EBE3F7680F7}"/>
                </a:ext>
              </a:extLst>
            </p:cNvPr>
            <p:cNvSpPr txBox="1"/>
            <p:nvPr/>
          </p:nvSpPr>
          <p:spPr>
            <a:xfrm>
              <a:off x="9204960" y="2182248"/>
              <a:ext cx="1385646"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sp>
        <p:nvSpPr>
          <p:cNvPr id="3" name="Espace réservé pour une image  2">
            <a:extLst>
              <a:ext uri="{FF2B5EF4-FFF2-40B4-BE49-F238E27FC236}">
                <a16:creationId xmlns:a16="http://schemas.microsoft.com/office/drawing/2014/main" id="{5C92E3D3-8272-4D24-8921-FB128E6AD37B}"/>
              </a:ext>
            </a:extLst>
          </p:cNvPr>
          <p:cNvSpPr>
            <a:spLocks noGrp="1"/>
          </p:cNvSpPr>
          <p:nvPr>
            <p:ph type="pic" sz="quarter" idx="17"/>
          </p:nvPr>
        </p:nvSpPr>
        <p:spPr>
          <a:xfrm>
            <a:off x="5146275" y="1873958"/>
            <a:ext cx="1080105" cy="1080105"/>
          </a:xfrm>
        </p:spPr>
      </p:sp>
      <p:sp>
        <p:nvSpPr>
          <p:cNvPr id="5" name="Espace réservé pour une image  4">
            <a:extLst>
              <a:ext uri="{FF2B5EF4-FFF2-40B4-BE49-F238E27FC236}">
                <a16:creationId xmlns:a16="http://schemas.microsoft.com/office/drawing/2014/main" id="{B3E6EB3F-942B-46BD-9990-9DFCA36A44F2}"/>
              </a:ext>
            </a:extLst>
          </p:cNvPr>
          <p:cNvSpPr>
            <a:spLocks noGrp="1"/>
          </p:cNvSpPr>
          <p:nvPr>
            <p:ph type="pic" sz="quarter" idx="19"/>
          </p:nvPr>
        </p:nvSpPr>
        <p:spPr/>
      </p:sp>
      <p:sp>
        <p:nvSpPr>
          <p:cNvPr id="4" name="Espace réservé pour une image  3">
            <a:extLst>
              <a:ext uri="{FF2B5EF4-FFF2-40B4-BE49-F238E27FC236}">
                <a16:creationId xmlns:a16="http://schemas.microsoft.com/office/drawing/2014/main" id="{377BFEA7-4355-43D7-A00B-5335FD06A48F}"/>
              </a:ext>
            </a:extLst>
          </p:cNvPr>
          <p:cNvSpPr>
            <a:spLocks noGrp="1"/>
          </p:cNvSpPr>
          <p:nvPr>
            <p:ph type="pic" sz="quarter" idx="18"/>
          </p:nvPr>
        </p:nvSpPr>
        <p:spPr>
          <a:xfrm>
            <a:off x="5164158" y="3223470"/>
            <a:ext cx="1080105" cy="1080105"/>
          </a:xfrm>
        </p:spPr>
      </p:sp>
      <p:sp>
        <p:nvSpPr>
          <p:cNvPr id="6" name="Espace réservé pour une image  5">
            <a:extLst>
              <a:ext uri="{FF2B5EF4-FFF2-40B4-BE49-F238E27FC236}">
                <a16:creationId xmlns:a16="http://schemas.microsoft.com/office/drawing/2014/main" id="{D54FCE6E-879A-4106-8157-41DE626A3914}"/>
              </a:ext>
            </a:extLst>
          </p:cNvPr>
          <p:cNvSpPr>
            <a:spLocks noGrp="1"/>
          </p:cNvSpPr>
          <p:nvPr>
            <p:ph type="pic" sz="quarter" idx="20"/>
          </p:nvPr>
        </p:nvSpPr>
        <p:spPr/>
      </p:sp>
      <p:pic>
        <p:nvPicPr>
          <p:cNvPr id="40" name="Picture 17">
            <a:extLst>
              <a:ext uri="{FF2B5EF4-FFF2-40B4-BE49-F238E27FC236}">
                <a16:creationId xmlns:a16="http://schemas.microsoft.com/office/drawing/2014/main" id="{4CAA405F-416C-43EE-8A07-6ADA28C880E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rot="10800000">
            <a:off x="1999325" y="738187"/>
            <a:ext cx="3055953" cy="4914901"/>
          </a:xfrm>
          <a:prstGeom prst="rect">
            <a:avLst/>
          </a:prstGeom>
          <a:ln>
            <a:noFill/>
          </a:ln>
        </p:spPr>
      </p:pic>
    </p:spTree>
    <p:extLst>
      <p:ext uri="{BB962C8B-B14F-4D97-AF65-F5344CB8AC3E}">
        <p14:creationId xmlns:p14="http://schemas.microsoft.com/office/powerpoint/2010/main" val="2737666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a:extLst>
              <a:ext uri="{FF2B5EF4-FFF2-40B4-BE49-F238E27FC236}">
                <a16:creationId xmlns:a16="http://schemas.microsoft.com/office/drawing/2014/main" id="{54F3BA90-32DE-4CD9-BDE6-00D15D479F43}"/>
              </a:ext>
            </a:extLst>
          </p:cNvPr>
          <p:cNvGrpSpPr>
            <a:grpSpLocks noGrp="1" noUngrp="1" noRot="1" noMove="1" noResize="1"/>
          </p:cNvGrpSpPr>
          <p:nvPr/>
        </p:nvGrpSpPr>
        <p:grpSpPr>
          <a:xfrm>
            <a:off x="1081088" y="738187"/>
            <a:ext cx="9817284" cy="4914901"/>
            <a:chOff x="1228778" y="639207"/>
            <a:chExt cx="9817284" cy="4959568"/>
          </a:xfrm>
        </p:grpSpPr>
        <p:sp>
          <p:nvSpPr>
            <p:cNvPr id="23" name="Rectangle 22">
              <a:extLst>
                <a:ext uri="{FF2B5EF4-FFF2-40B4-BE49-F238E27FC236}">
                  <a16:creationId xmlns:a16="http://schemas.microsoft.com/office/drawing/2014/main" id="{AE84E898-4305-4792-993F-4E6D388CB9B1}"/>
                </a:ext>
              </a:extLst>
            </p:cNvPr>
            <p:cNvSpPr>
              <a:spLocks noGrp="1" noRot="1" noMove="1" noResize="1" noEditPoints="1" noAdjustHandles="1" noChangeArrowheads="1" noChangeShapeType="1"/>
            </p:cNvSpPr>
            <p:nvPr/>
          </p:nvSpPr>
          <p:spPr>
            <a:xfrm>
              <a:off x="1228778" y="639207"/>
              <a:ext cx="9817284" cy="495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17">
              <a:extLst>
                <a:ext uri="{FF2B5EF4-FFF2-40B4-BE49-F238E27FC236}">
                  <a16:creationId xmlns:a16="http://schemas.microsoft.com/office/drawing/2014/main" id="{40E8992D-7E54-41E7-A559-CE477A2B54B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rot="10800000">
              <a:off x="2041862" y="738772"/>
              <a:ext cx="3194983" cy="4860002"/>
            </a:xfrm>
            <a:prstGeom prst="rect">
              <a:avLst/>
            </a:prstGeom>
            <a:ln>
              <a:noFill/>
            </a:ln>
          </p:spPr>
        </p:pic>
      </p:grpSp>
      <p:pic>
        <p:nvPicPr>
          <p:cNvPr id="8" name="Espace réservé pour une image  7" descr="Une image contenant nature, rive&#10;&#10;Description générée automatiquement">
            <a:extLst>
              <a:ext uri="{FF2B5EF4-FFF2-40B4-BE49-F238E27FC236}">
                <a16:creationId xmlns:a16="http://schemas.microsoft.com/office/drawing/2014/main" id="{49EA8806-8E3B-4F81-883B-F7254683260B}"/>
              </a:ext>
            </a:extLst>
          </p:cNvPr>
          <p:cNvPicPr>
            <a:picLocks noGrp="1" noRot="1" noChangeAspect="1" noMove="1" noResize="1" noEditPoints="1" noAdjustHandles="1" noChangeArrowheads="1" noChangeShapeType="1" noCrop="1"/>
          </p:cNvPicPr>
          <p:nvPr>
            <p:ph type="pic" sz="quarter" idx="10"/>
          </p:nvPr>
        </p:nvPicPr>
        <p:blipFill>
          <a:blip r:embed="rId3"/>
          <a:srcRect l="28897" r="28897"/>
          <a:stretch>
            <a:fillRect/>
          </a:stretch>
        </p:blipFill>
        <p:spPr/>
      </p:pic>
      <p:pic>
        <p:nvPicPr>
          <p:cNvPr id="25" name="Image 24" descr="Une image contenant texte&#10;&#10;Description générée automatiquement">
            <a:extLst>
              <a:ext uri="{FF2B5EF4-FFF2-40B4-BE49-F238E27FC236}">
                <a16:creationId xmlns:a16="http://schemas.microsoft.com/office/drawing/2014/main" id="{4DD9C612-2651-41CA-BB65-853BB36A178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834880" y="5075729"/>
            <a:ext cx="973396" cy="435284"/>
          </a:xfrm>
          <a:prstGeom prst="rect">
            <a:avLst/>
          </a:prstGeom>
        </p:spPr>
      </p:pic>
      <p:sp>
        <p:nvSpPr>
          <p:cNvPr id="26" name="ZoneTexte 25">
            <a:extLst>
              <a:ext uri="{FF2B5EF4-FFF2-40B4-BE49-F238E27FC236}">
                <a16:creationId xmlns:a16="http://schemas.microsoft.com/office/drawing/2014/main" id="{F623B2D1-24F6-48DE-944E-AA35AD771BCB}"/>
              </a:ext>
            </a:extLst>
          </p:cNvPr>
          <p:cNvSpPr txBox="1"/>
          <p:nvPr/>
        </p:nvSpPr>
        <p:spPr>
          <a:xfrm>
            <a:off x="6074136" y="797560"/>
            <a:ext cx="4191000" cy="461665"/>
          </a:xfrm>
          <a:prstGeom prst="rect">
            <a:avLst/>
          </a:prstGeom>
          <a:noFill/>
        </p:spPr>
        <p:txBody>
          <a:bodyPr wrap="square" rtlCol="0">
            <a:spAutoFit/>
          </a:bodyPr>
          <a:lstStyle/>
          <a:p>
            <a:pPr algn="ctr"/>
            <a:r>
              <a:rPr lang="en-GB" sz="2400" dirty="0">
                <a:solidFill>
                  <a:srgbClr val="9E2A86"/>
                </a:solidFill>
                <a:latin typeface="Gravur-Condensed" panose="02000506020000020004" pitchFamily="2" charset="0"/>
              </a:rPr>
              <a:t>Webinar on</a:t>
            </a:r>
            <a:endParaRPr lang="en-GB" sz="2400" dirty="0">
              <a:solidFill>
                <a:srgbClr val="9E2A86"/>
              </a:solidFill>
            </a:endParaRPr>
          </a:p>
        </p:txBody>
      </p:sp>
      <p:sp>
        <p:nvSpPr>
          <p:cNvPr id="27" name="ZoneTexte 26">
            <a:extLst>
              <a:ext uri="{FF2B5EF4-FFF2-40B4-BE49-F238E27FC236}">
                <a16:creationId xmlns:a16="http://schemas.microsoft.com/office/drawing/2014/main" id="{C6CB6FA6-B9D2-462E-8800-570F698E5A3A}"/>
              </a:ext>
            </a:extLst>
          </p:cNvPr>
          <p:cNvSpPr txBox="1"/>
          <p:nvPr/>
        </p:nvSpPr>
        <p:spPr>
          <a:xfrm>
            <a:off x="6083026" y="1318499"/>
            <a:ext cx="4191000" cy="502702"/>
          </a:xfrm>
          <a:prstGeom prst="rect">
            <a:avLst/>
          </a:prstGeom>
          <a:noFill/>
        </p:spPr>
        <p:txBody>
          <a:bodyPr wrap="square" rtlCol="0">
            <a:spAutoFit/>
          </a:bodyPr>
          <a:lstStyle/>
          <a:p>
            <a:pPr marR="0" algn="ctr" rtl="0"/>
            <a:r>
              <a:rPr lang="en-GB" sz="4000" b="0" i="0" u="none" strike="noStrike" baseline="30000" dirty="0">
                <a:solidFill>
                  <a:srgbClr val="000000"/>
                </a:solidFill>
                <a:latin typeface="Gravur-Condensed" panose="02000506020000020004" pitchFamily="2" charset="0"/>
              </a:rPr>
              <a:t>Title of the webinar</a:t>
            </a:r>
          </a:p>
        </p:txBody>
      </p:sp>
      <p:grpSp>
        <p:nvGrpSpPr>
          <p:cNvPr id="47" name="Groupe 46">
            <a:extLst>
              <a:ext uri="{FF2B5EF4-FFF2-40B4-BE49-F238E27FC236}">
                <a16:creationId xmlns:a16="http://schemas.microsoft.com/office/drawing/2014/main" id="{7A42F30E-12D0-4F7E-B273-8EEA845D986A}"/>
              </a:ext>
            </a:extLst>
          </p:cNvPr>
          <p:cNvGrpSpPr/>
          <p:nvPr/>
        </p:nvGrpSpPr>
        <p:grpSpPr>
          <a:xfrm>
            <a:off x="6858000" y="4369806"/>
            <a:ext cx="4040372" cy="469859"/>
            <a:chOff x="7148500" y="4369806"/>
            <a:chExt cx="3820160" cy="469859"/>
          </a:xfrm>
        </p:grpSpPr>
        <p:sp>
          <p:nvSpPr>
            <p:cNvPr id="28" name="Rectangle 27">
              <a:extLst>
                <a:ext uri="{FF2B5EF4-FFF2-40B4-BE49-F238E27FC236}">
                  <a16:creationId xmlns:a16="http://schemas.microsoft.com/office/drawing/2014/main" id="{2CAFB726-B47B-4A17-A896-719F0E529FB3}"/>
                </a:ext>
              </a:extLst>
            </p:cNvPr>
            <p:cNvSpPr/>
            <p:nvPr/>
          </p:nvSpPr>
          <p:spPr>
            <a:xfrm>
              <a:off x="7148500" y="4369806"/>
              <a:ext cx="3820160" cy="469859"/>
            </a:xfrm>
            <a:prstGeom prst="rect">
              <a:avLst/>
            </a:prstGeom>
            <a:solidFill>
              <a:srgbClr val="2CB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ZoneTexte 28">
              <a:extLst>
                <a:ext uri="{FF2B5EF4-FFF2-40B4-BE49-F238E27FC236}">
                  <a16:creationId xmlns:a16="http://schemas.microsoft.com/office/drawing/2014/main" id="{71CB3111-2367-4B2A-A078-7F56CA4CBA75}"/>
                </a:ext>
              </a:extLst>
            </p:cNvPr>
            <p:cNvSpPr txBox="1"/>
            <p:nvPr/>
          </p:nvSpPr>
          <p:spPr>
            <a:xfrm>
              <a:off x="7189140" y="4428520"/>
              <a:ext cx="3728393" cy="338554"/>
            </a:xfrm>
            <a:prstGeom prst="rect">
              <a:avLst/>
            </a:prstGeom>
            <a:noFill/>
          </p:spPr>
          <p:txBody>
            <a:bodyPr wrap="square" rtlCol="0">
              <a:spAutoFit/>
            </a:bodyPr>
            <a:lstStyle/>
            <a:p>
              <a:pPr algn="ctr"/>
              <a:r>
                <a:rPr lang="en-GB" sz="1600" b="1" dirty="0">
                  <a:solidFill>
                    <a:schemeClr val="bg1"/>
                  </a:solidFill>
                </a:rPr>
                <a:t>6</a:t>
              </a:r>
              <a:r>
                <a:rPr lang="en-GB" sz="1600" b="1" baseline="30000" dirty="0">
                  <a:solidFill>
                    <a:schemeClr val="bg1"/>
                  </a:solidFill>
                </a:rPr>
                <a:t>th</a:t>
              </a:r>
              <a:r>
                <a:rPr lang="en-GB" sz="1600" b="1" dirty="0">
                  <a:solidFill>
                    <a:schemeClr val="bg1"/>
                  </a:solidFill>
                </a:rPr>
                <a:t> January 2022 at 17:30 – 19:00 IST</a:t>
              </a:r>
            </a:p>
          </p:txBody>
        </p:sp>
      </p:grpSp>
      <p:grpSp>
        <p:nvGrpSpPr>
          <p:cNvPr id="43" name="Groupe 42">
            <a:extLst>
              <a:ext uri="{FF2B5EF4-FFF2-40B4-BE49-F238E27FC236}">
                <a16:creationId xmlns:a16="http://schemas.microsoft.com/office/drawing/2014/main" id="{F1524140-6DAD-4F49-A97E-42450345D318}"/>
              </a:ext>
            </a:extLst>
          </p:cNvPr>
          <p:cNvGrpSpPr/>
          <p:nvPr/>
        </p:nvGrpSpPr>
        <p:grpSpPr>
          <a:xfrm>
            <a:off x="5996444" y="3351914"/>
            <a:ext cx="1816900" cy="780120"/>
            <a:chOff x="5996444" y="3351914"/>
            <a:chExt cx="1816900" cy="780120"/>
          </a:xfrm>
        </p:grpSpPr>
        <p:sp>
          <p:nvSpPr>
            <p:cNvPr id="30" name="Rounded Rectangle 15">
              <a:extLst>
                <a:ext uri="{FF2B5EF4-FFF2-40B4-BE49-F238E27FC236}">
                  <a16:creationId xmlns:a16="http://schemas.microsoft.com/office/drawing/2014/main" id="{33A71C32-A70A-41BA-AC5F-EB343640988F}"/>
                </a:ext>
              </a:extLst>
            </p:cNvPr>
            <p:cNvSpPr/>
            <p:nvPr/>
          </p:nvSpPr>
          <p:spPr>
            <a:xfrm>
              <a:off x="5996444" y="3351914"/>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31" name="ZoneTexte 30">
              <a:extLst>
                <a:ext uri="{FF2B5EF4-FFF2-40B4-BE49-F238E27FC236}">
                  <a16:creationId xmlns:a16="http://schemas.microsoft.com/office/drawing/2014/main" id="{5FB6D5E6-1A42-4A62-A224-0CBA5276E291}"/>
                </a:ext>
              </a:extLst>
            </p:cNvPr>
            <p:cNvSpPr txBox="1"/>
            <p:nvPr/>
          </p:nvSpPr>
          <p:spPr>
            <a:xfrm>
              <a:off x="6343740" y="3511141"/>
              <a:ext cx="1377562"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44" name="Groupe 43">
            <a:extLst>
              <a:ext uri="{FF2B5EF4-FFF2-40B4-BE49-F238E27FC236}">
                <a16:creationId xmlns:a16="http://schemas.microsoft.com/office/drawing/2014/main" id="{215DF019-7296-47F9-BF23-121E1A0567E9}"/>
              </a:ext>
            </a:extLst>
          </p:cNvPr>
          <p:cNvGrpSpPr/>
          <p:nvPr/>
        </p:nvGrpSpPr>
        <p:grpSpPr>
          <a:xfrm>
            <a:off x="5993495" y="2038940"/>
            <a:ext cx="1816900" cy="780120"/>
            <a:chOff x="5993495" y="2038940"/>
            <a:chExt cx="1816900" cy="780120"/>
          </a:xfrm>
        </p:grpSpPr>
        <p:sp>
          <p:nvSpPr>
            <p:cNvPr id="32" name="Rounded Rectangle 15">
              <a:extLst>
                <a:ext uri="{FF2B5EF4-FFF2-40B4-BE49-F238E27FC236}">
                  <a16:creationId xmlns:a16="http://schemas.microsoft.com/office/drawing/2014/main" id="{A35408B7-AC55-4FC5-91BE-3EE9DFB537DF}"/>
                </a:ext>
              </a:extLst>
            </p:cNvPr>
            <p:cNvSpPr/>
            <p:nvPr/>
          </p:nvSpPr>
          <p:spPr>
            <a:xfrm>
              <a:off x="5993495" y="2038940"/>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33" name="ZoneTexte 32">
              <a:extLst>
                <a:ext uri="{FF2B5EF4-FFF2-40B4-BE49-F238E27FC236}">
                  <a16:creationId xmlns:a16="http://schemas.microsoft.com/office/drawing/2014/main" id="{D22CBED6-C827-450F-94D4-D9E71D5F619D}"/>
                </a:ext>
              </a:extLst>
            </p:cNvPr>
            <p:cNvSpPr txBox="1"/>
            <p:nvPr/>
          </p:nvSpPr>
          <p:spPr>
            <a:xfrm>
              <a:off x="6348463" y="2198167"/>
              <a:ext cx="1368117"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46" name="Groupe 45">
            <a:extLst>
              <a:ext uri="{FF2B5EF4-FFF2-40B4-BE49-F238E27FC236}">
                <a16:creationId xmlns:a16="http://schemas.microsoft.com/office/drawing/2014/main" id="{39C22DD2-0B2E-40EC-B0B1-9DAD6BE09236}"/>
              </a:ext>
            </a:extLst>
          </p:cNvPr>
          <p:cNvGrpSpPr/>
          <p:nvPr/>
        </p:nvGrpSpPr>
        <p:grpSpPr>
          <a:xfrm>
            <a:off x="8867521" y="3351914"/>
            <a:ext cx="1816900" cy="780120"/>
            <a:chOff x="8867521" y="3351914"/>
            <a:chExt cx="1816900" cy="780120"/>
          </a:xfrm>
        </p:grpSpPr>
        <p:sp>
          <p:nvSpPr>
            <p:cNvPr id="34" name="Rounded Rectangle 15">
              <a:extLst>
                <a:ext uri="{FF2B5EF4-FFF2-40B4-BE49-F238E27FC236}">
                  <a16:creationId xmlns:a16="http://schemas.microsoft.com/office/drawing/2014/main" id="{5D07A989-D8CA-43EA-9BEB-A6F41A635C8F}"/>
                </a:ext>
              </a:extLst>
            </p:cNvPr>
            <p:cNvSpPr/>
            <p:nvPr/>
          </p:nvSpPr>
          <p:spPr>
            <a:xfrm>
              <a:off x="8867521" y="3351914"/>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35" name="ZoneTexte 34">
              <a:extLst>
                <a:ext uri="{FF2B5EF4-FFF2-40B4-BE49-F238E27FC236}">
                  <a16:creationId xmlns:a16="http://schemas.microsoft.com/office/drawing/2014/main" id="{4F13987C-898A-4C5F-B888-90DC46B73A92}"/>
                </a:ext>
              </a:extLst>
            </p:cNvPr>
            <p:cNvSpPr txBox="1"/>
            <p:nvPr/>
          </p:nvSpPr>
          <p:spPr>
            <a:xfrm>
              <a:off x="9207909" y="3511141"/>
              <a:ext cx="1382698"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45" name="Groupe 44">
            <a:extLst>
              <a:ext uri="{FF2B5EF4-FFF2-40B4-BE49-F238E27FC236}">
                <a16:creationId xmlns:a16="http://schemas.microsoft.com/office/drawing/2014/main" id="{5683C496-929A-4AF2-BA7A-7855925FA893}"/>
              </a:ext>
            </a:extLst>
          </p:cNvPr>
          <p:cNvGrpSpPr/>
          <p:nvPr/>
        </p:nvGrpSpPr>
        <p:grpSpPr>
          <a:xfrm>
            <a:off x="8867521" y="2023021"/>
            <a:ext cx="1816900" cy="780120"/>
            <a:chOff x="8867521" y="2023021"/>
            <a:chExt cx="1816900" cy="780120"/>
          </a:xfrm>
        </p:grpSpPr>
        <p:sp>
          <p:nvSpPr>
            <p:cNvPr id="36" name="Rounded Rectangle 15">
              <a:extLst>
                <a:ext uri="{FF2B5EF4-FFF2-40B4-BE49-F238E27FC236}">
                  <a16:creationId xmlns:a16="http://schemas.microsoft.com/office/drawing/2014/main" id="{D2277746-DA91-4BCF-9383-1C117C9E5995}"/>
                </a:ext>
              </a:extLst>
            </p:cNvPr>
            <p:cNvSpPr/>
            <p:nvPr/>
          </p:nvSpPr>
          <p:spPr>
            <a:xfrm>
              <a:off x="8867521" y="2023021"/>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37" name="ZoneTexte 36">
              <a:extLst>
                <a:ext uri="{FF2B5EF4-FFF2-40B4-BE49-F238E27FC236}">
                  <a16:creationId xmlns:a16="http://schemas.microsoft.com/office/drawing/2014/main" id="{51DB3E79-D5D0-45FA-A19B-3EBE3F7680F7}"/>
                </a:ext>
              </a:extLst>
            </p:cNvPr>
            <p:cNvSpPr txBox="1"/>
            <p:nvPr/>
          </p:nvSpPr>
          <p:spPr>
            <a:xfrm>
              <a:off x="9204960" y="2182248"/>
              <a:ext cx="1385646"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sp>
        <p:nvSpPr>
          <p:cNvPr id="3" name="Espace réservé pour une image  2">
            <a:extLst>
              <a:ext uri="{FF2B5EF4-FFF2-40B4-BE49-F238E27FC236}">
                <a16:creationId xmlns:a16="http://schemas.microsoft.com/office/drawing/2014/main" id="{5C92E3D3-8272-4D24-8921-FB128E6AD37B}"/>
              </a:ext>
            </a:extLst>
          </p:cNvPr>
          <p:cNvSpPr>
            <a:spLocks noGrp="1"/>
          </p:cNvSpPr>
          <p:nvPr>
            <p:ph type="pic" sz="quarter" idx="17"/>
          </p:nvPr>
        </p:nvSpPr>
        <p:spPr>
          <a:xfrm>
            <a:off x="5146275" y="1873958"/>
            <a:ext cx="1080105" cy="1080105"/>
          </a:xfrm>
        </p:spPr>
      </p:sp>
      <p:sp>
        <p:nvSpPr>
          <p:cNvPr id="5" name="Espace réservé pour une image  4">
            <a:extLst>
              <a:ext uri="{FF2B5EF4-FFF2-40B4-BE49-F238E27FC236}">
                <a16:creationId xmlns:a16="http://schemas.microsoft.com/office/drawing/2014/main" id="{B3E6EB3F-942B-46BD-9990-9DFCA36A44F2}"/>
              </a:ext>
            </a:extLst>
          </p:cNvPr>
          <p:cNvSpPr>
            <a:spLocks noGrp="1"/>
          </p:cNvSpPr>
          <p:nvPr>
            <p:ph type="pic" sz="quarter" idx="19"/>
          </p:nvPr>
        </p:nvSpPr>
        <p:spPr/>
      </p:sp>
      <p:sp>
        <p:nvSpPr>
          <p:cNvPr id="4" name="Espace réservé pour une image  3">
            <a:extLst>
              <a:ext uri="{FF2B5EF4-FFF2-40B4-BE49-F238E27FC236}">
                <a16:creationId xmlns:a16="http://schemas.microsoft.com/office/drawing/2014/main" id="{377BFEA7-4355-43D7-A00B-5335FD06A48F}"/>
              </a:ext>
            </a:extLst>
          </p:cNvPr>
          <p:cNvSpPr>
            <a:spLocks noGrp="1"/>
          </p:cNvSpPr>
          <p:nvPr>
            <p:ph type="pic" sz="quarter" idx="18"/>
          </p:nvPr>
        </p:nvSpPr>
        <p:spPr>
          <a:xfrm>
            <a:off x="5164158" y="3223470"/>
            <a:ext cx="1080105" cy="1080105"/>
          </a:xfrm>
        </p:spPr>
      </p:sp>
      <p:sp>
        <p:nvSpPr>
          <p:cNvPr id="6" name="Espace réservé pour une image  5">
            <a:extLst>
              <a:ext uri="{FF2B5EF4-FFF2-40B4-BE49-F238E27FC236}">
                <a16:creationId xmlns:a16="http://schemas.microsoft.com/office/drawing/2014/main" id="{D54FCE6E-879A-4106-8157-41DE626A3914}"/>
              </a:ext>
            </a:extLst>
          </p:cNvPr>
          <p:cNvSpPr>
            <a:spLocks noGrp="1"/>
          </p:cNvSpPr>
          <p:nvPr>
            <p:ph type="pic" sz="quarter" idx="20"/>
          </p:nvPr>
        </p:nvSpPr>
        <p:spPr/>
      </p:sp>
      <p:sp>
        <p:nvSpPr>
          <p:cNvPr id="38" name="Parallélogramme 37">
            <a:extLst>
              <a:ext uri="{FF2B5EF4-FFF2-40B4-BE49-F238E27FC236}">
                <a16:creationId xmlns:a16="http://schemas.microsoft.com/office/drawing/2014/main" id="{3A2A047F-D98B-4893-824B-7912277DFD47}"/>
              </a:ext>
            </a:extLst>
          </p:cNvPr>
          <p:cNvSpPr>
            <a:spLocks noGrp="1" noRot="1" noMove="1" noResize="1" noEditPoints="1" noAdjustHandles="1" noChangeArrowheads="1" noChangeShapeType="1"/>
          </p:cNvSpPr>
          <p:nvPr/>
        </p:nvSpPr>
        <p:spPr>
          <a:xfrm>
            <a:off x="4474036" y="736524"/>
            <a:ext cx="653078" cy="49149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9409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2BD54D85-9337-4E30-81FF-2C5D32B5091F}"/>
              </a:ext>
            </a:extLst>
          </p:cNvPr>
          <p:cNvGrpSpPr>
            <a:grpSpLocks noGrp="1" noUngrp="1" noRot="1" noMove="1" noResize="1"/>
          </p:cNvGrpSpPr>
          <p:nvPr/>
        </p:nvGrpSpPr>
        <p:grpSpPr>
          <a:xfrm>
            <a:off x="1081088" y="738187"/>
            <a:ext cx="9817284" cy="4914901"/>
            <a:chOff x="1228778" y="639207"/>
            <a:chExt cx="9817284" cy="4959568"/>
          </a:xfrm>
        </p:grpSpPr>
        <p:sp>
          <p:nvSpPr>
            <p:cNvPr id="7" name="Rectangle 6">
              <a:extLst>
                <a:ext uri="{FF2B5EF4-FFF2-40B4-BE49-F238E27FC236}">
                  <a16:creationId xmlns:a16="http://schemas.microsoft.com/office/drawing/2014/main" id="{9D806FA5-C810-4520-AD3D-6C64FE538A05}"/>
                </a:ext>
              </a:extLst>
            </p:cNvPr>
            <p:cNvSpPr>
              <a:spLocks noGrp="1" noRot="1" noMove="1" noResize="1" noEditPoints="1" noAdjustHandles="1" noChangeArrowheads="1" noChangeShapeType="1"/>
            </p:cNvSpPr>
            <p:nvPr/>
          </p:nvSpPr>
          <p:spPr>
            <a:xfrm>
              <a:off x="1228778" y="639207"/>
              <a:ext cx="9817284" cy="495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17">
              <a:extLst>
                <a:ext uri="{FF2B5EF4-FFF2-40B4-BE49-F238E27FC236}">
                  <a16:creationId xmlns:a16="http://schemas.microsoft.com/office/drawing/2014/main" id="{A5E1340F-8C03-454D-81A3-B83A2F90EC0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rot="10800000">
              <a:off x="2041862" y="738772"/>
              <a:ext cx="3194983" cy="4860002"/>
            </a:xfrm>
            <a:prstGeom prst="rect">
              <a:avLst/>
            </a:prstGeom>
            <a:ln>
              <a:noFill/>
            </a:ln>
          </p:spPr>
        </p:pic>
      </p:grpSp>
      <p:pic>
        <p:nvPicPr>
          <p:cNvPr id="10" name="Espace réservé pour une image  9" descr="Une image contenant texte, extérieur, immeuble résidentiel&#10;&#10;Description générée automatiquement">
            <a:extLst>
              <a:ext uri="{FF2B5EF4-FFF2-40B4-BE49-F238E27FC236}">
                <a16:creationId xmlns:a16="http://schemas.microsoft.com/office/drawing/2014/main" id="{0D5447DC-A9C1-4561-B416-520056EE3DBD}"/>
              </a:ext>
            </a:extLst>
          </p:cNvPr>
          <p:cNvPicPr>
            <a:picLocks noGrp="1" noRot="1" noChangeAspect="1" noMove="1" noResize="1" noEditPoints="1" noAdjustHandles="1" noChangeArrowheads="1" noChangeShapeType="1" noCrop="1"/>
          </p:cNvPicPr>
          <p:nvPr>
            <p:ph type="pic" sz="quarter" idx="10"/>
          </p:nvPr>
        </p:nvPicPr>
        <p:blipFill>
          <a:blip r:embed="rId3"/>
          <a:srcRect l="23865" r="23865"/>
          <a:stretch>
            <a:fillRect/>
          </a:stretch>
        </p:blipFill>
        <p:spPr/>
      </p:pic>
      <p:pic>
        <p:nvPicPr>
          <p:cNvPr id="11" name="Picture 17">
            <a:extLst>
              <a:ext uri="{FF2B5EF4-FFF2-40B4-BE49-F238E27FC236}">
                <a16:creationId xmlns:a16="http://schemas.microsoft.com/office/drawing/2014/main" id="{B0FCB5C4-4AEC-4AF3-A562-500FDE2FF4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rot="10800000">
            <a:off x="1999325" y="738187"/>
            <a:ext cx="3055953" cy="4914901"/>
          </a:xfrm>
          <a:prstGeom prst="rect">
            <a:avLst/>
          </a:prstGeom>
          <a:ln>
            <a:noFill/>
          </a:ln>
        </p:spPr>
      </p:pic>
      <p:grpSp>
        <p:nvGrpSpPr>
          <p:cNvPr id="12" name="Groupe 11">
            <a:extLst>
              <a:ext uri="{FF2B5EF4-FFF2-40B4-BE49-F238E27FC236}">
                <a16:creationId xmlns:a16="http://schemas.microsoft.com/office/drawing/2014/main" id="{65C6C1CB-95E9-4EF4-A5E5-0DA47B162555}"/>
              </a:ext>
            </a:extLst>
          </p:cNvPr>
          <p:cNvGrpSpPr/>
          <p:nvPr/>
        </p:nvGrpSpPr>
        <p:grpSpPr>
          <a:xfrm>
            <a:off x="7674048" y="3462452"/>
            <a:ext cx="1816900" cy="780120"/>
            <a:chOff x="5996444" y="3351914"/>
            <a:chExt cx="1816900" cy="780120"/>
          </a:xfrm>
        </p:grpSpPr>
        <p:sp>
          <p:nvSpPr>
            <p:cNvPr id="13" name="Rounded Rectangle 15">
              <a:extLst>
                <a:ext uri="{FF2B5EF4-FFF2-40B4-BE49-F238E27FC236}">
                  <a16:creationId xmlns:a16="http://schemas.microsoft.com/office/drawing/2014/main" id="{6C600A00-0A48-44F2-B6AF-755448946B85}"/>
                </a:ext>
              </a:extLst>
            </p:cNvPr>
            <p:cNvSpPr/>
            <p:nvPr/>
          </p:nvSpPr>
          <p:spPr>
            <a:xfrm>
              <a:off x="5996444" y="3351914"/>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14" name="ZoneTexte 13">
              <a:extLst>
                <a:ext uri="{FF2B5EF4-FFF2-40B4-BE49-F238E27FC236}">
                  <a16:creationId xmlns:a16="http://schemas.microsoft.com/office/drawing/2014/main" id="{E549D9DC-DBDD-4278-98D6-A1880A1F8667}"/>
                </a:ext>
              </a:extLst>
            </p:cNvPr>
            <p:cNvSpPr txBox="1"/>
            <p:nvPr/>
          </p:nvSpPr>
          <p:spPr>
            <a:xfrm>
              <a:off x="6343740" y="3511141"/>
              <a:ext cx="1377562"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15" name="Groupe 14">
            <a:extLst>
              <a:ext uri="{FF2B5EF4-FFF2-40B4-BE49-F238E27FC236}">
                <a16:creationId xmlns:a16="http://schemas.microsoft.com/office/drawing/2014/main" id="{F595B85F-19A8-4A81-BEFC-F10C39290FE0}"/>
              </a:ext>
            </a:extLst>
          </p:cNvPr>
          <p:cNvGrpSpPr/>
          <p:nvPr/>
        </p:nvGrpSpPr>
        <p:grpSpPr>
          <a:xfrm>
            <a:off x="5887165" y="2209062"/>
            <a:ext cx="1816900" cy="780120"/>
            <a:chOff x="5993495" y="2038940"/>
            <a:chExt cx="1816900" cy="780120"/>
          </a:xfrm>
        </p:grpSpPr>
        <p:sp>
          <p:nvSpPr>
            <p:cNvPr id="16" name="Rounded Rectangle 15">
              <a:extLst>
                <a:ext uri="{FF2B5EF4-FFF2-40B4-BE49-F238E27FC236}">
                  <a16:creationId xmlns:a16="http://schemas.microsoft.com/office/drawing/2014/main" id="{5F2EAB33-CCC1-41E7-8839-E8EF30EEB960}"/>
                </a:ext>
              </a:extLst>
            </p:cNvPr>
            <p:cNvSpPr/>
            <p:nvPr/>
          </p:nvSpPr>
          <p:spPr>
            <a:xfrm>
              <a:off x="5993495" y="2038940"/>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17" name="ZoneTexte 16">
              <a:extLst>
                <a:ext uri="{FF2B5EF4-FFF2-40B4-BE49-F238E27FC236}">
                  <a16:creationId xmlns:a16="http://schemas.microsoft.com/office/drawing/2014/main" id="{52924312-04A3-455E-8349-0E0EFF26A273}"/>
                </a:ext>
              </a:extLst>
            </p:cNvPr>
            <p:cNvSpPr txBox="1"/>
            <p:nvPr/>
          </p:nvSpPr>
          <p:spPr>
            <a:xfrm>
              <a:off x="6348463" y="2198167"/>
              <a:ext cx="1368117"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21" name="Groupe 20">
            <a:extLst>
              <a:ext uri="{FF2B5EF4-FFF2-40B4-BE49-F238E27FC236}">
                <a16:creationId xmlns:a16="http://schemas.microsoft.com/office/drawing/2014/main" id="{4B105173-158F-4C04-ADE6-E4C4CC4B2042}"/>
              </a:ext>
            </a:extLst>
          </p:cNvPr>
          <p:cNvGrpSpPr/>
          <p:nvPr/>
        </p:nvGrpSpPr>
        <p:grpSpPr>
          <a:xfrm>
            <a:off x="8803723" y="2193143"/>
            <a:ext cx="1816900" cy="780120"/>
            <a:chOff x="8867521" y="2023021"/>
            <a:chExt cx="1816900" cy="780120"/>
          </a:xfrm>
        </p:grpSpPr>
        <p:sp>
          <p:nvSpPr>
            <p:cNvPr id="22" name="Rounded Rectangle 15">
              <a:extLst>
                <a:ext uri="{FF2B5EF4-FFF2-40B4-BE49-F238E27FC236}">
                  <a16:creationId xmlns:a16="http://schemas.microsoft.com/office/drawing/2014/main" id="{9BE3363F-F4B1-4F13-AFAB-9A973CFC5D51}"/>
                </a:ext>
              </a:extLst>
            </p:cNvPr>
            <p:cNvSpPr/>
            <p:nvPr/>
          </p:nvSpPr>
          <p:spPr>
            <a:xfrm>
              <a:off x="8867521" y="2023021"/>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23" name="ZoneTexte 22">
              <a:extLst>
                <a:ext uri="{FF2B5EF4-FFF2-40B4-BE49-F238E27FC236}">
                  <a16:creationId xmlns:a16="http://schemas.microsoft.com/office/drawing/2014/main" id="{0A4CE36C-94A3-4E8E-829E-D5088C90804E}"/>
                </a:ext>
              </a:extLst>
            </p:cNvPr>
            <p:cNvSpPr txBox="1"/>
            <p:nvPr/>
          </p:nvSpPr>
          <p:spPr>
            <a:xfrm>
              <a:off x="9204960" y="2182248"/>
              <a:ext cx="1385646"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sp>
        <p:nvSpPr>
          <p:cNvPr id="3" name="Espace réservé pour une image  2">
            <a:extLst>
              <a:ext uri="{FF2B5EF4-FFF2-40B4-BE49-F238E27FC236}">
                <a16:creationId xmlns:a16="http://schemas.microsoft.com/office/drawing/2014/main" id="{06DCFF6B-D513-4D62-9272-0F643389BBF6}"/>
              </a:ext>
            </a:extLst>
          </p:cNvPr>
          <p:cNvSpPr>
            <a:spLocks noGrp="1"/>
          </p:cNvSpPr>
          <p:nvPr>
            <p:ph type="pic" sz="quarter" idx="17"/>
          </p:nvPr>
        </p:nvSpPr>
        <p:spPr/>
      </p:sp>
      <p:sp>
        <p:nvSpPr>
          <p:cNvPr id="5" name="Espace réservé pour une image  4">
            <a:extLst>
              <a:ext uri="{FF2B5EF4-FFF2-40B4-BE49-F238E27FC236}">
                <a16:creationId xmlns:a16="http://schemas.microsoft.com/office/drawing/2014/main" id="{58522808-AA80-484A-8C80-B51AD3EE33E1}"/>
              </a:ext>
            </a:extLst>
          </p:cNvPr>
          <p:cNvSpPr>
            <a:spLocks noGrp="1"/>
          </p:cNvSpPr>
          <p:nvPr>
            <p:ph type="pic" sz="quarter" idx="19"/>
          </p:nvPr>
        </p:nvSpPr>
        <p:spPr/>
      </p:sp>
      <p:sp>
        <p:nvSpPr>
          <p:cNvPr id="4" name="Espace réservé pour une image  3">
            <a:extLst>
              <a:ext uri="{FF2B5EF4-FFF2-40B4-BE49-F238E27FC236}">
                <a16:creationId xmlns:a16="http://schemas.microsoft.com/office/drawing/2014/main" id="{C676C3C9-DF62-4FE3-BD1D-F87E791C9CC9}"/>
              </a:ext>
            </a:extLst>
          </p:cNvPr>
          <p:cNvSpPr>
            <a:spLocks noGrp="1"/>
          </p:cNvSpPr>
          <p:nvPr>
            <p:ph type="pic" sz="quarter" idx="18"/>
          </p:nvPr>
        </p:nvSpPr>
        <p:spPr/>
      </p:sp>
      <p:sp>
        <p:nvSpPr>
          <p:cNvPr id="24" name="ZoneTexte 23">
            <a:extLst>
              <a:ext uri="{FF2B5EF4-FFF2-40B4-BE49-F238E27FC236}">
                <a16:creationId xmlns:a16="http://schemas.microsoft.com/office/drawing/2014/main" id="{AE1A7AD3-DFB6-403C-8107-D6550565953A}"/>
              </a:ext>
            </a:extLst>
          </p:cNvPr>
          <p:cNvSpPr txBox="1"/>
          <p:nvPr/>
        </p:nvSpPr>
        <p:spPr>
          <a:xfrm>
            <a:off x="5967808" y="893257"/>
            <a:ext cx="4191000" cy="461665"/>
          </a:xfrm>
          <a:prstGeom prst="rect">
            <a:avLst/>
          </a:prstGeom>
          <a:noFill/>
        </p:spPr>
        <p:txBody>
          <a:bodyPr wrap="square" rtlCol="0">
            <a:spAutoFit/>
          </a:bodyPr>
          <a:lstStyle/>
          <a:p>
            <a:pPr algn="ctr"/>
            <a:r>
              <a:rPr lang="en-GB" sz="2400" dirty="0">
                <a:solidFill>
                  <a:srgbClr val="9E2A86"/>
                </a:solidFill>
                <a:latin typeface="Gravur-Condensed" panose="02000506020000020004" pitchFamily="2" charset="0"/>
              </a:rPr>
              <a:t>Webinar on</a:t>
            </a:r>
            <a:endParaRPr lang="en-GB" sz="2400" dirty="0">
              <a:solidFill>
                <a:srgbClr val="9E2A86"/>
              </a:solidFill>
            </a:endParaRPr>
          </a:p>
        </p:txBody>
      </p:sp>
      <p:sp>
        <p:nvSpPr>
          <p:cNvPr id="25" name="ZoneTexte 24">
            <a:extLst>
              <a:ext uri="{FF2B5EF4-FFF2-40B4-BE49-F238E27FC236}">
                <a16:creationId xmlns:a16="http://schemas.microsoft.com/office/drawing/2014/main" id="{7BFECAAB-7E26-4861-A933-3635DA423CD1}"/>
              </a:ext>
            </a:extLst>
          </p:cNvPr>
          <p:cNvSpPr txBox="1"/>
          <p:nvPr/>
        </p:nvSpPr>
        <p:spPr>
          <a:xfrm>
            <a:off x="5976698" y="1414196"/>
            <a:ext cx="4191000" cy="502702"/>
          </a:xfrm>
          <a:prstGeom prst="rect">
            <a:avLst/>
          </a:prstGeom>
          <a:noFill/>
        </p:spPr>
        <p:txBody>
          <a:bodyPr wrap="square" rtlCol="0">
            <a:spAutoFit/>
          </a:bodyPr>
          <a:lstStyle/>
          <a:p>
            <a:pPr marR="0" algn="ctr" rtl="0"/>
            <a:r>
              <a:rPr lang="en-GB" sz="4000" b="0" i="0" u="none" strike="noStrike" baseline="30000" dirty="0">
                <a:solidFill>
                  <a:srgbClr val="000000"/>
                </a:solidFill>
                <a:latin typeface="Gravur-Condensed" panose="02000506020000020004" pitchFamily="2" charset="0"/>
              </a:rPr>
              <a:t>Title of the webinar</a:t>
            </a:r>
          </a:p>
        </p:txBody>
      </p:sp>
      <p:grpSp>
        <p:nvGrpSpPr>
          <p:cNvPr id="26" name="Groupe 25">
            <a:extLst>
              <a:ext uri="{FF2B5EF4-FFF2-40B4-BE49-F238E27FC236}">
                <a16:creationId xmlns:a16="http://schemas.microsoft.com/office/drawing/2014/main" id="{EE4B7B47-9251-4C9D-84F8-DF658C461B42}"/>
              </a:ext>
            </a:extLst>
          </p:cNvPr>
          <p:cNvGrpSpPr/>
          <p:nvPr/>
        </p:nvGrpSpPr>
        <p:grpSpPr>
          <a:xfrm>
            <a:off x="6677247" y="4582464"/>
            <a:ext cx="4221125" cy="469859"/>
            <a:chOff x="7148500" y="4582464"/>
            <a:chExt cx="3820160" cy="469859"/>
          </a:xfrm>
        </p:grpSpPr>
        <p:sp>
          <p:nvSpPr>
            <p:cNvPr id="27" name="Rectangle 26">
              <a:extLst>
                <a:ext uri="{FF2B5EF4-FFF2-40B4-BE49-F238E27FC236}">
                  <a16:creationId xmlns:a16="http://schemas.microsoft.com/office/drawing/2014/main" id="{4D6A7BEC-0EF4-422F-AD34-0637CAF3F1CB}"/>
                </a:ext>
              </a:extLst>
            </p:cNvPr>
            <p:cNvSpPr/>
            <p:nvPr/>
          </p:nvSpPr>
          <p:spPr>
            <a:xfrm>
              <a:off x="7148500" y="4582464"/>
              <a:ext cx="3820160" cy="469859"/>
            </a:xfrm>
            <a:prstGeom prst="rect">
              <a:avLst/>
            </a:prstGeom>
            <a:solidFill>
              <a:srgbClr val="2CB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ZoneTexte 27">
              <a:extLst>
                <a:ext uri="{FF2B5EF4-FFF2-40B4-BE49-F238E27FC236}">
                  <a16:creationId xmlns:a16="http://schemas.microsoft.com/office/drawing/2014/main" id="{EA248AC7-14EC-4F7F-8C8E-F529ACBE4FDA}"/>
                </a:ext>
              </a:extLst>
            </p:cNvPr>
            <p:cNvSpPr txBox="1"/>
            <p:nvPr/>
          </p:nvSpPr>
          <p:spPr>
            <a:xfrm>
              <a:off x="7231672" y="4641178"/>
              <a:ext cx="3728393" cy="338554"/>
            </a:xfrm>
            <a:prstGeom prst="rect">
              <a:avLst/>
            </a:prstGeom>
            <a:noFill/>
          </p:spPr>
          <p:txBody>
            <a:bodyPr wrap="square" rtlCol="0">
              <a:spAutoFit/>
            </a:bodyPr>
            <a:lstStyle/>
            <a:p>
              <a:pPr algn="ctr"/>
              <a:r>
                <a:rPr lang="en-GB" sz="1600" b="1" dirty="0">
                  <a:solidFill>
                    <a:schemeClr val="bg1"/>
                  </a:solidFill>
                </a:rPr>
                <a:t>6</a:t>
              </a:r>
              <a:r>
                <a:rPr lang="en-GB" sz="1600" b="1" baseline="30000" dirty="0">
                  <a:solidFill>
                    <a:schemeClr val="bg1"/>
                  </a:solidFill>
                </a:rPr>
                <a:t>th</a:t>
              </a:r>
              <a:r>
                <a:rPr lang="en-GB" sz="1600" b="1" dirty="0">
                  <a:solidFill>
                    <a:schemeClr val="bg1"/>
                  </a:solidFill>
                </a:rPr>
                <a:t> January 2022 at 17:30 – 19:00 IST</a:t>
              </a:r>
            </a:p>
          </p:txBody>
        </p:sp>
      </p:grpSp>
      <p:pic>
        <p:nvPicPr>
          <p:cNvPr id="29" name="Image 28" descr="Une image contenant texte&#10;&#10;Description générée automatiquement">
            <a:extLst>
              <a:ext uri="{FF2B5EF4-FFF2-40B4-BE49-F238E27FC236}">
                <a16:creationId xmlns:a16="http://schemas.microsoft.com/office/drawing/2014/main" id="{8EAD802D-9A0C-42DD-ADB4-23D03F8A29A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834880" y="5182059"/>
            <a:ext cx="973396" cy="435284"/>
          </a:xfrm>
          <a:prstGeom prst="rect">
            <a:avLst/>
          </a:prstGeom>
        </p:spPr>
      </p:pic>
    </p:spTree>
    <p:extLst>
      <p:ext uri="{BB962C8B-B14F-4D97-AF65-F5344CB8AC3E}">
        <p14:creationId xmlns:p14="http://schemas.microsoft.com/office/powerpoint/2010/main" val="2134220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2BD54D85-9337-4E30-81FF-2C5D32B5091F}"/>
              </a:ext>
            </a:extLst>
          </p:cNvPr>
          <p:cNvGrpSpPr>
            <a:grpSpLocks noGrp="1" noUngrp="1" noRot="1" noMove="1" noResize="1"/>
          </p:cNvGrpSpPr>
          <p:nvPr/>
        </p:nvGrpSpPr>
        <p:grpSpPr>
          <a:xfrm>
            <a:off x="1081088" y="738187"/>
            <a:ext cx="9817284" cy="4914901"/>
            <a:chOff x="1228778" y="639207"/>
            <a:chExt cx="9817284" cy="4959568"/>
          </a:xfrm>
        </p:grpSpPr>
        <p:sp>
          <p:nvSpPr>
            <p:cNvPr id="7" name="Rectangle 6">
              <a:extLst>
                <a:ext uri="{FF2B5EF4-FFF2-40B4-BE49-F238E27FC236}">
                  <a16:creationId xmlns:a16="http://schemas.microsoft.com/office/drawing/2014/main" id="{9D806FA5-C810-4520-AD3D-6C64FE538A05}"/>
                </a:ext>
              </a:extLst>
            </p:cNvPr>
            <p:cNvSpPr>
              <a:spLocks noGrp="1" noRot="1" noMove="1" noResize="1" noEditPoints="1" noAdjustHandles="1" noChangeArrowheads="1" noChangeShapeType="1"/>
            </p:cNvSpPr>
            <p:nvPr/>
          </p:nvSpPr>
          <p:spPr>
            <a:xfrm>
              <a:off x="1228778" y="639207"/>
              <a:ext cx="9817284" cy="495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17">
              <a:extLst>
                <a:ext uri="{FF2B5EF4-FFF2-40B4-BE49-F238E27FC236}">
                  <a16:creationId xmlns:a16="http://schemas.microsoft.com/office/drawing/2014/main" id="{A5E1340F-8C03-454D-81A3-B83A2F90EC0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rot="10800000">
              <a:off x="2041862" y="738772"/>
              <a:ext cx="3194983" cy="4860002"/>
            </a:xfrm>
            <a:prstGeom prst="rect">
              <a:avLst/>
            </a:prstGeom>
            <a:ln>
              <a:noFill/>
            </a:ln>
          </p:spPr>
        </p:pic>
      </p:grpSp>
      <p:pic>
        <p:nvPicPr>
          <p:cNvPr id="10" name="Espace réservé pour une image  9" descr="Une image contenant texte, extérieur, immeuble résidentiel&#10;&#10;Description générée automatiquement">
            <a:extLst>
              <a:ext uri="{FF2B5EF4-FFF2-40B4-BE49-F238E27FC236}">
                <a16:creationId xmlns:a16="http://schemas.microsoft.com/office/drawing/2014/main" id="{0D5447DC-A9C1-4561-B416-520056EE3DBD}"/>
              </a:ext>
            </a:extLst>
          </p:cNvPr>
          <p:cNvPicPr>
            <a:picLocks noGrp="1" noRot="1" noChangeAspect="1" noMove="1" noResize="1" noEditPoints="1" noAdjustHandles="1" noChangeArrowheads="1" noChangeShapeType="1" noCrop="1"/>
          </p:cNvPicPr>
          <p:nvPr>
            <p:ph type="pic" sz="quarter" idx="10"/>
          </p:nvPr>
        </p:nvPicPr>
        <p:blipFill>
          <a:blip r:embed="rId3"/>
          <a:srcRect l="23865" r="23865"/>
          <a:stretch>
            <a:fillRect/>
          </a:stretch>
        </p:blipFill>
        <p:spPr/>
      </p:pic>
      <p:grpSp>
        <p:nvGrpSpPr>
          <p:cNvPr id="12" name="Groupe 11">
            <a:extLst>
              <a:ext uri="{FF2B5EF4-FFF2-40B4-BE49-F238E27FC236}">
                <a16:creationId xmlns:a16="http://schemas.microsoft.com/office/drawing/2014/main" id="{65C6C1CB-95E9-4EF4-A5E5-0DA47B162555}"/>
              </a:ext>
            </a:extLst>
          </p:cNvPr>
          <p:cNvGrpSpPr/>
          <p:nvPr/>
        </p:nvGrpSpPr>
        <p:grpSpPr>
          <a:xfrm>
            <a:off x="7674048" y="3462452"/>
            <a:ext cx="1816900" cy="780120"/>
            <a:chOff x="5996444" y="3351914"/>
            <a:chExt cx="1816900" cy="780120"/>
          </a:xfrm>
        </p:grpSpPr>
        <p:sp>
          <p:nvSpPr>
            <p:cNvPr id="13" name="Rounded Rectangle 15">
              <a:extLst>
                <a:ext uri="{FF2B5EF4-FFF2-40B4-BE49-F238E27FC236}">
                  <a16:creationId xmlns:a16="http://schemas.microsoft.com/office/drawing/2014/main" id="{6C600A00-0A48-44F2-B6AF-755448946B85}"/>
                </a:ext>
              </a:extLst>
            </p:cNvPr>
            <p:cNvSpPr/>
            <p:nvPr/>
          </p:nvSpPr>
          <p:spPr>
            <a:xfrm>
              <a:off x="5996444" y="3351914"/>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14" name="ZoneTexte 13">
              <a:extLst>
                <a:ext uri="{FF2B5EF4-FFF2-40B4-BE49-F238E27FC236}">
                  <a16:creationId xmlns:a16="http://schemas.microsoft.com/office/drawing/2014/main" id="{E549D9DC-DBDD-4278-98D6-A1880A1F8667}"/>
                </a:ext>
              </a:extLst>
            </p:cNvPr>
            <p:cNvSpPr txBox="1"/>
            <p:nvPr/>
          </p:nvSpPr>
          <p:spPr>
            <a:xfrm>
              <a:off x="6343740" y="3511141"/>
              <a:ext cx="1377562"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15" name="Groupe 14">
            <a:extLst>
              <a:ext uri="{FF2B5EF4-FFF2-40B4-BE49-F238E27FC236}">
                <a16:creationId xmlns:a16="http://schemas.microsoft.com/office/drawing/2014/main" id="{F595B85F-19A8-4A81-BEFC-F10C39290FE0}"/>
              </a:ext>
            </a:extLst>
          </p:cNvPr>
          <p:cNvGrpSpPr/>
          <p:nvPr/>
        </p:nvGrpSpPr>
        <p:grpSpPr>
          <a:xfrm>
            <a:off x="5887165" y="2209062"/>
            <a:ext cx="1816900" cy="780120"/>
            <a:chOff x="5993495" y="2038940"/>
            <a:chExt cx="1816900" cy="780120"/>
          </a:xfrm>
        </p:grpSpPr>
        <p:sp>
          <p:nvSpPr>
            <p:cNvPr id="16" name="Rounded Rectangle 15">
              <a:extLst>
                <a:ext uri="{FF2B5EF4-FFF2-40B4-BE49-F238E27FC236}">
                  <a16:creationId xmlns:a16="http://schemas.microsoft.com/office/drawing/2014/main" id="{5F2EAB33-CCC1-41E7-8839-E8EF30EEB960}"/>
                </a:ext>
              </a:extLst>
            </p:cNvPr>
            <p:cNvSpPr/>
            <p:nvPr/>
          </p:nvSpPr>
          <p:spPr>
            <a:xfrm>
              <a:off x="5993495" y="2038940"/>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17" name="ZoneTexte 16">
              <a:extLst>
                <a:ext uri="{FF2B5EF4-FFF2-40B4-BE49-F238E27FC236}">
                  <a16:creationId xmlns:a16="http://schemas.microsoft.com/office/drawing/2014/main" id="{52924312-04A3-455E-8349-0E0EFF26A273}"/>
                </a:ext>
              </a:extLst>
            </p:cNvPr>
            <p:cNvSpPr txBox="1"/>
            <p:nvPr/>
          </p:nvSpPr>
          <p:spPr>
            <a:xfrm>
              <a:off x="6348463" y="2198167"/>
              <a:ext cx="1368117"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21" name="Groupe 20">
            <a:extLst>
              <a:ext uri="{FF2B5EF4-FFF2-40B4-BE49-F238E27FC236}">
                <a16:creationId xmlns:a16="http://schemas.microsoft.com/office/drawing/2014/main" id="{4B105173-158F-4C04-ADE6-E4C4CC4B2042}"/>
              </a:ext>
            </a:extLst>
          </p:cNvPr>
          <p:cNvGrpSpPr/>
          <p:nvPr/>
        </p:nvGrpSpPr>
        <p:grpSpPr>
          <a:xfrm>
            <a:off x="8803723" y="2193143"/>
            <a:ext cx="1816900" cy="780120"/>
            <a:chOff x="8867521" y="2023021"/>
            <a:chExt cx="1816900" cy="780120"/>
          </a:xfrm>
        </p:grpSpPr>
        <p:sp>
          <p:nvSpPr>
            <p:cNvPr id="22" name="Rounded Rectangle 15">
              <a:extLst>
                <a:ext uri="{FF2B5EF4-FFF2-40B4-BE49-F238E27FC236}">
                  <a16:creationId xmlns:a16="http://schemas.microsoft.com/office/drawing/2014/main" id="{9BE3363F-F4B1-4F13-AFAB-9A973CFC5D51}"/>
                </a:ext>
              </a:extLst>
            </p:cNvPr>
            <p:cNvSpPr/>
            <p:nvPr/>
          </p:nvSpPr>
          <p:spPr>
            <a:xfrm>
              <a:off x="8867521" y="2023021"/>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23" name="ZoneTexte 22">
              <a:extLst>
                <a:ext uri="{FF2B5EF4-FFF2-40B4-BE49-F238E27FC236}">
                  <a16:creationId xmlns:a16="http://schemas.microsoft.com/office/drawing/2014/main" id="{0A4CE36C-94A3-4E8E-829E-D5088C90804E}"/>
                </a:ext>
              </a:extLst>
            </p:cNvPr>
            <p:cNvSpPr txBox="1"/>
            <p:nvPr/>
          </p:nvSpPr>
          <p:spPr>
            <a:xfrm>
              <a:off x="9204960" y="2182248"/>
              <a:ext cx="1385646"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sp>
        <p:nvSpPr>
          <p:cNvPr id="5" name="Espace réservé pour une image  4">
            <a:extLst>
              <a:ext uri="{FF2B5EF4-FFF2-40B4-BE49-F238E27FC236}">
                <a16:creationId xmlns:a16="http://schemas.microsoft.com/office/drawing/2014/main" id="{58522808-AA80-484A-8C80-B51AD3EE33E1}"/>
              </a:ext>
            </a:extLst>
          </p:cNvPr>
          <p:cNvSpPr>
            <a:spLocks noGrp="1"/>
          </p:cNvSpPr>
          <p:nvPr>
            <p:ph type="pic" sz="quarter" idx="19"/>
          </p:nvPr>
        </p:nvSpPr>
        <p:spPr/>
      </p:sp>
      <p:sp>
        <p:nvSpPr>
          <p:cNvPr id="4" name="Espace réservé pour une image  3">
            <a:extLst>
              <a:ext uri="{FF2B5EF4-FFF2-40B4-BE49-F238E27FC236}">
                <a16:creationId xmlns:a16="http://schemas.microsoft.com/office/drawing/2014/main" id="{C676C3C9-DF62-4FE3-BD1D-F87E791C9CC9}"/>
              </a:ext>
            </a:extLst>
          </p:cNvPr>
          <p:cNvSpPr>
            <a:spLocks noGrp="1"/>
          </p:cNvSpPr>
          <p:nvPr>
            <p:ph type="pic" sz="quarter" idx="18"/>
          </p:nvPr>
        </p:nvSpPr>
        <p:spPr/>
      </p:sp>
      <p:sp>
        <p:nvSpPr>
          <p:cNvPr id="24" name="ZoneTexte 23">
            <a:extLst>
              <a:ext uri="{FF2B5EF4-FFF2-40B4-BE49-F238E27FC236}">
                <a16:creationId xmlns:a16="http://schemas.microsoft.com/office/drawing/2014/main" id="{AE1A7AD3-DFB6-403C-8107-D6550565953A}"/>
              </a:ext>
            </a:extLst>
          </p:cNvPr>
          <p:cNvSpPr txBox="1"/>
          <p:nvPr/>
        </p:nvSpPr>
        <p:spPr>
          <a:xfrm>
            <a:off x="5967808" y="893257"/>
            <a:ext cx="4191000" cy="461665"/>
          </a:xfrm>
          <a:prstGeom prst="rect">
            <a:avLst/>
          </a:prstGeom>
          <a:noFill/>
        </p:spPr>
        <p:txBody>
          <a:bodyPr wrap="square" rtlCol="0">
            <a:spAutoFit/>
          </a:bodyPr>
          <a:lstStyle/>
          <a:p>
            <a:pPr algn="ctr"/>
            <a:r>
              <a:rPr lang="en-GB" sz="2400" dirty="0">
                <a:solidFill>
                  <a:srgbClr val="9E2A86"/>
                </a:solidFill>
                <a:latin typeface="Gravur-Condensed" panose="02000506020000020004" pitchFamily="2" charset="0"/>
              </a:rPr>
              <a:t>Webinar on</a:t>
            </a:r>
            <a:endParaRPr lang="en-GB" sz="2400" dirty="0">
              <a:solidFill>
                <a:srgbClr val="9E2A86"/>
              </a:solidFill>
            </a:endParaRPr>
          </a:p>
        </p:txBody>
      </p:sp>
      <p:sp>
        <p:nvSpPr>
          <p:cNvPr id="25" name="ZoneTexte 24">
            <a:extLst>
              <a:ext uri="{FF2B5EF4-FFF2-40B4-BE49-F238E27FC236}">
                <a16:creationId xmlns:a16="http://schemas.microsoft.com/office/drawing/2014/main" id="{7BFECAAB-7E26-4861-A933-3635DA423CD1}"/>
              </a:ext>
            </a:extLst>
          </p:cNvPr>
          <p:cNvSpPr txBox="1"/>
          <p:nvPr/>
        </p:nvSpPr>
        <p:spPr>
          <a:xfrm>
            <a:off x="5976698" y="1414196"/>
            <a:ext cx="4191000" cy="502702"/>
          </a:xfrm>
          <a:prstGeom prst="rect">
            <a:avLst/>
          </a:prstGeom>
          <a:noFill/>
        </p:spPr>
        <p:txBody>
          <a:bodyPr wrap="square" rtlCol="0">
            <a:spAutoFit/>
          </a:bodyPr>
          <a:lstStyle/>
          <a:p>
            <a:pPr marR="0" algn="ctr" rtl="0"/>
            <a:r>
              <a:rPr lang="en-GB" sz="4000" b="0" i="0" u="none" strike="noStrike" baseline="30000" dirty="0">
                <a:solidFill>
                  <a:srgbClr val="000000"/>
                </a:solidFill>
                <a:latin typeface="Gravur-Condensed" panose="02000506020000020004" pitchFamily="2" charset="0"/>
              </a:rPr>
              <a:t>Title of the webinar</a:t>
            </a:r>
          </a:p>
        </p:txBody>
      </p:sp>
      <p:grpSp>
        <p:nvGrpSpPr>
          <p:cNvPr id="26" name="Groupe 25">
            <a:extLst>
              <a:ext uri="{FF2B5EF4-FFF2-40B4-BE49-F238E27FC236}">
                <a16:creationId xmlns:a16="http://schemas.microsoft.com/office/drawing/2014/main" id="{EE4B7B47-9251-4C9D-84F8-DF658C461B42}"/>
              </a:ext>
            </a:extLst>
          </p:cNvPr>
          <p:cNvGrpSpPr/>
          <p:nvPr/>
        </p:nvGrpSpPr>
        <p:grpSpPr>
          <a:xfrm>
            <a:off x="6767044" y="4582464"/>
            <a:ext cx="4205756" cy="469859"/>
            <a:chOff x="7148500" y="4582464"/>
            <a:chExt cx="3820160" cy="469859"/>
          </a:xfrm>
        </p:grpSpPr>
        <p:sp>
          <p:nvSpPr>
            <p:cNvPr id="27" name="Rectangle 26">
              <a:extLst>
                <a:ext uri="{FF2B5EF4-FFF2-40B4-BE49-F238E27FC236}">
                  <a16:creationId xmlns:a16="http://schemas.microsoft.com/office/drawing/2014/main" id="{4D6A7BEC-0EF4-422F-AD34-0637CAF3F1CB}"/>
                </a:ext>
              </a:extLst>
            </p:cNvPr>
            <p:cNvSpPr/>
            <p:nvPr/>
          </p:nvSpPr>
          <p:spPr>
            <a:xfrm>
              <a:off x="7148500" y="4582464"/>
              <a:ext cx="3820160" cy="469859"/>
            </a:xfrm>
            <a:prstGeom prst="rect">
              <a:avLst/>
            </a:prstGeom>
            <a:solidFill>
              <a:srgbClr val="2CB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ZoneTexte 27">
              <a:extLst>
                <a:ext uri="{FF2B5EF4-FFF2-40B4-BE49-F238E27FC236}">
                  <a16:creationId xmlns:a16="http://schemas.microsoft.com/office/drawing/2014/main" id="{EA248AC7-14EC-4F7F-8C8E-F529ACBE4FDA}"/>
                </a:ext>
              </a:extLst>
            </p:cNvPr>
            <p:cNvSpPr txBox="1"/>
            <p:nvPr/>
          </p:nvSpPr>
          <p:spPr>
            <a:xfrm>
              <a:off x="7231672" y="4641178"/>
              <a:ext cx="3728393" cy="338554"/>
            </a:xfrm>
            <a:prstGeom prst="rect">
              <a:avLst/>
            </a:prstGeom>
            <a:noFill/>
          </p:spPr>
          <p:txBody>
            <a:bodyPr wrap="square" rtlCol="0">
              <a:spAutoFit/>
            </a:bodyPr>
            <a:lstStyle/>
            <a:p>
              <a:pPr algn="ctr"/>
              <a:r>
                <a:rPr lang="en-GB" sz="1600" b="1" dirty="0">
                  <a:solidFill>
                    <a:schemeClr val="bg1"/>
                  </a:solidFill>
                </a:rPr>
                <a:t>6</a:t>
              </a:r>
              <a:r>
                <a:rPr lang="en-GB" sz="1600" b="1" baseline="30000" dirty="0">
                  <a:solidFill>
                    <a:schemeClr val="bg1"/>
                  </a:solidFill>
                </a:rPr>
                <a:t>th</a:t>
              </a:r>
              <a:r>
                <a:rPr lang="en-GB" sz="1600" b="1" dirty="0">
                  <a:solidFill>
                    <a:schemeClr val="bg1"/>
                  </a:solidFill>
                </a:rPr>
                <a:t> January 2022 at 17:30 – 19:00 IST</a:t>
              </a:r>
            </a:p>
          </p:txBody>
        </p:sp>
      </p:grpSp>
      <p:pic>
        <p:nvPicPr>
          <p:cNvPr id="29" name="Image 28" descr="Une image contenant texte&#10;&#10;Description générée automatiquement">
            <a:extLst>
              <a:ext uri="{FF2B5EF4-FFF2-40B4-BE49-F238E27FC236}">
                <a16:creationId xmlns:a16="http://schemas.microsoft.com/office/drawing/2014/main" id="{8EAD802D-9A0C-42DD-ADB4-23D03F8A29A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834880" y="5160793"/>
            <a:ext cx="973396" cy="435284"/>
          </a:xfrm>
          <a:prstGeom prst="rect">
            <a:avLst/>
          </a:prstGeom>
        </p:spPr>
      </p:pic>
      <p:sp>
        <p:nvSpPr>
          <p:cNvPr id="30" name="Parallélogramme 29">
            <a:extLst>
              <a:ext uri="{FF2B5EF4-FFF2-40B4-BE49-F238E27FC236}">
                <a16:creationId xmlns:a16="http://schemas.microsoft.com/office/drawing/2014/main" id="{144995A1-AD11-4403-9A51-D97E8E599AC4}"/>
              </a:ext>
            </a:extLst>
          </p:cNvPr>
          <p:cNvSpPr>
            <a:spLocks noGrp="1" noRot="1" noMove="1" noResize="1" noEditPoints="1" noAdjustHandles="1" noChangeArrowheads="1" noChangeShapeType="1"/>
          </p:cNvSpPr>
          <p:nvPr/>
        </p:nvSpPr>
        <p:spPr>
          <a:xfrm>
            <a:off x="4474036" y="736524"/>
            <a:ext cx="653078" cy="49149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pour une image  2">
            <a:extLst>
              <a:ext uri="{FF2B5EF4-FFF2-40B4-BE49-F238E27FC236}">
                <a16:creationId xmlns:a16="http://schemas.microsoft.com/office/drawing/2014/main" id="{06DCFF6B-D513-4D62-9272-0F643389BBF6}"/>
              </a:ext>
            </a:extLst>
          </p:cNvPr>
          <p:cNvSpPr>
            <a:spLocks noGrp="1"/>
          </p:cNvSpPr>
          <p:nvPr>
            <p:ph type="pic" sz="quarter" idx="17"/>
          </p:nvPr>
        </p:nvSpPr>
        <p:spPr/>
      </p:sp>
    </p:spTree>
    <p:extLst>
      <p:ext uri="{BB962C8B-B14F-4D97-AF65-F5344CB8AC3E}">
        <p14:creationId xmlns:p14="http://schemas.microsoft.com/office/powerpoint/2010/main" val="3505187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F0D02640-C97C-4A35-AA78-47EFE9C4A44E}"/>
              </a:ext>
            </a:extLst>
          </p:cNvPr>
          <p:cNvGrpSpPr>
            <a:grpSpLocks noGrp="1" noUngrp="1" noRot="1" noMove="1" noResize="1"/>
          </p:cNvGrpSpPr>
          <p:nvPr/>
        </p:nvGrpSpPr>
        <p:grpSpPr>
          <a:xfrm>
            <a:off x="1081088" y="738187"/>
            <a:ext cx="9817284" cy="4914901"/>
            <a:chOff x="1228778" y="639207"/>
            <a:chExt cx="9817284" cy="4959568"/>
          </a:xfrm>
        </p:grpSpPr>
        <p:sp>
          <p:nvSpPr>
            <p:cNvPr id="17" name="Rectangle 16">
              <a:extLst>
                <a:ext uri="{FF2B5EF4-FFF2-40B4-BE49-F238E27FC236}">
                  <a16:creationId xmlns:a16="http://schemas.microsoft.com/office/drawing/2014/main" id="{76CE526E-A651-4101-B602-A03157A663EB}"/>
                </a:ext>
              </a:extLst>
            </p:cNvPr>
            <p:cNvSpPr>
              <a:spLocks noGrp="1" noRot="1" noMove="1" noResize="1" noEditPoints="1" noAdjustHandles="1" noChangeArrowheads="1" noChangeShapeType="1"/>
            </p:cNvSpPr>
            <p:nvPr/>
          </p:nvSpPr>
          <p:spPr>
            <a:xfrm>
              <a:off x="1228778" y="639207"/>
              <a:ext cx="9817284" cy="495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BABC41DC-1A77-4BAF-A68E-6F6BF6FB1A9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rot="10800000">
              <a:off x="2041862" y="738772"/>
              <a:ext cx="3194983" cy="4860002"/>
            </a:xfrm>
            <a:prstGeom prst="rect">
              <a:avLst/>
            </a:prstGeom>
            <a:ln>
              <a:noFill/>
            </a:ln>
          </p:spPr>
        </p:pic>
      </p:grpSp>
      <p:pic>
        <p:nvPicPr>
          <p:cNvPr id="6" name="Espace réservé pour une image  5" descr="Une image contenant ciel, extérieur, transport, décoré&#10;&#10;Description générée automatiquement">
            <a:extLst>
              <a:ext uri="{FF2B5EF4-FFF2-40B4-BE49-F238E27FC236}">
                <a16:creationId xmlns:a16="http://schemas.microsoft.com/office/drawing/2014/main" id="{0B07C02A-4C7F-4D5D-97B8-C120A63B2956}"/>
              </a:ext>
            </a:extLst>
          </p:cNvPr>
          <p:cNvPicPr>
            <a:picLocks noGrp="1" noRot="1" noChangeAspect="1" noMove="1" noResize="1" noEditPoints="1" noAdjustHandles="1" noChangeArrowheads="1" noChangeShapeType="1" noCrop="1"/>
          </p:cNvPicPr>
          <p:nvPr>
            <p:ph type="pic" sz="quarter" idx="10"/>
          </p:nvPr>
        </p:nvPicPr>
        <p:blipFill>
          <a:blip r:embed="rId3"/>
          <a:srcRect t="7003" b="7003"/>
          <a:stretch>
            <a:fillRect/>
          </a:stretch>
        </p:blipFill>
        <p:spPr/>
      </p:pic>
      <p:sp>
        <p:nvSpPr>
          <p:cNvPr id="7" name="Parallélogramme 6">
            <a:extLst>
              <a:ext uri="{FF2B5EF4-FFF2-40B4-BE49-F238E27FC236}">
                <a16:creationId xmlns:a16="http://schemas.microsoft.com/office/drawing/2014/main" id="{85DA9C06-0BD4-4494-8B1A-B07F3C00A02E}"/>
              </a:ext>
            </a:extLst>
          </p:cNvPr>
          <p:cNvSpPr>
            <a:spLocks noGrp="1" noRot="1" noMove="1" noResize="1" noEditPoints="1" noAdjustHandles="1" noChangeArrowheads="1" noChangeShapeType="1"/>
          </p:cNvSpPr>
          <p:nvPr/>
        </p:nvSpPr>
        <p:spPr>
          <a:xfrm>
            <a:off x="6034089" y="738188"/>
            <a:ext cx="653078" cy="49149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e 7">
            <a:extLst>
              <a:ext uri="{FF2B5EF4-FFF2-40B4-BE49-F238E27FC236}">
                <a16:creationId xmlns:a16="http://schemas.microsoft.com/office/drawing/2014/main" id="{7CA6CB6E-7B2F-4FC5-9202-784C01EC22F0}"/>
              </a:ext>
            </a:extLst>
          </p:cNvPr>
          <p:cNvGrpSpPr/>
          <p:nvPr/>
        </p:nvGrpSpPr>
        <p:grpSpPr>
          <a:xfrm>
            <a:off x="7946029" y="2229782"/>
            <a:ext cx="1905736" cy="818263"/>
            <a:chOff x="5993495" y="2038940"/>
            <a:chExt cx="1816900" cy="780120"/>
          </a:xfrm>
        </p:grpSpPr>
        <p:sp>
          <p:nvSpPr>
            <p:cNvPr id="9" name="Rounded Rectangle 15">
              <a:extLst>
                <a:ext uri="{FF2B5EF4-FFF2-40B4-BE49-F238E27FC236}">
                  <a16:creationId xmlns:a16="http://schemas.microsoft.com/office/drawing/2014/main" id="{FB69EC38-58E1-4B9B-9DDB-78C80464AC11}"/>
                </a:ext>
              </a:extLst>
            </p:cNvPr>
            <p:cNvSpPr/>
            <p:nvPr/>
          </p:nvSpPr>
          <p:spPr>
            <a:xfrm>
              <a:off x="5993495" y="2038940"/>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10" name="ZoneTexte 9">
              <a:extLst>
                <a:ext uri="{FF2B5EF4-FFF2-40B4-BE49-F238E27FC236}">
                  <a16:creationId xmlns:a16="http://schemas.microsoft.com/office/drawing/2014/main" id="{37A00A32-BC87-4D6F-B089-9904D36127D9}"/>
                </a:ext>
              </a:extLst>
            </p:cNvPr>
            <p:cNvSpPr txBox="1"/>
            <p:nvPr/>
          </p:nvSpPr>
          <p:spPr>
            <a:xfrm>
              <a:off x="6348463" y="2198167"/>
              <a:ext cx="1368117"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grpSp>
        <p:nvGrpSpPr>
          <p:cNvPr id="11" name="Groupe 10">
            <a:extLst>
              <a:ext uri="{FF2B5EF4-FFF2-40B4-BE49-F238E27FC236}">
                <a16:creationId xmlns:a16="http://schemas.microsoft.com/office/drawing/2014/main" id="{FAAFBA87-1D97-49FE-90D8-DF7E195BCFDB}"/>
              </a:ext>
            </a:extLst>
          </p:cNvPr>
          <p:cNvGrpSpPr/>
          <p:nvPr/>
        </p:nvGrpSpPr>
        <p:grpSpPr>
          <a:xfrm>
            <a:off x="7946029" y="3429000"/>
            <a:ext cx="1905736" cy="818263"/>
            <a:chOff x="8867521" y="2044832"/>
            <a:chExt cx="1816900" cy="780120"/>
          </a:xfrm>
        </p:grpSpPr>
        <p:sp>
          <p:nvSpPr>
            <p:cNvPr id="12" name="Rounded Rectangle 15">
              <a:extLst>
                <a:ext uri="{FF2B5EF4-FFF2-40B4-BE49-F238E27FC236}">
                  <a16:creationId xmlns:a16="http://schemas.microsoft.com/office/drawing/2014/main" id="{5536A130-8A3F-432D-8BF1-FBB6E60BB354}"/>
                </a:ext>
              </a:extLst>
            </p:cNvPr>
            <p:cNvSpPr/>
            <p:nvPr/>
          </p:nvSpPr>
          <p:spPr>
            <a:xfrm>
              <a:off x="8867521" y="2044832"/>
              <a:ext cx="1816900" cy="78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endParaRPr lang="en-US" altLang="en-US" sz="1050" dirty="0">
                <a:solidFill>
                  <a:schemeClr val="tx1">
                    <a:lumMod val="85000"/>
                    <a:lumOff val="15000"/>
                  </a:schemeClr>
                </a:solidFill>
                <a:latin typeface="Roboto Light" charset="0"/>
                <a:ea typeface="Roboto Light" charset="0"/>
                <a:cs typeface="Roboto Light" charset="0"/>
              </a:endParaRPr>
            </a:p>
          </p:txBody>
        </p:sp>
        <p:sp>
          <p:nvSpPr>
            <p:cNvPr id="13" name="ZoneTexte 12">
              <a:extLst>
                <a:ext uri="{FF2B5EF4-FFF2-40B4-BE49-F238E27FC236}">
                  <a16:creationId xmlns:a16="http://schemas.microsoft.com/office/drawing/2014/main" id="{79556DD9-2693-4CBC-A0C1-A4F1474FF240}"/>
                </a:ext>
              </a:extLst>
            </p:cNvPr>
            <p:cNvSpPr txBox="1"/>
            <p:nvPr/>
          </p:nvSpPr>
          <p:spPr>
            <a:xfrm>
              <a:off x="9204960" y="2182248"/>
              <a:ext cx="1385646" cy="461665"/>
            </a:xfrm>
            <a:prstGeom prst="rect">
              <a:avLst/>
            </a:prstGeom>
            <a:noFill/>
          </p:spPr>
          <p:txBody>
            <a:bodyPr wrap="square" rtlCol="0">
              <a:spAutoFit/>
            </a:bodyPr>
            <a:lstStyle/>
            <a:p>
              <a:pPr algn="r"/>
              <a:r>
                <a:rPr lang="en-GB" sz="1200" b="1" dirty="0">
                  <a:latin typeface="Gravur-Condensed" panose="02000506020000020004" pitchFamily="2" charset="0"/>
                </a:rPr>
                <a:t>Jane Doe</a:t>
              </a:r>
            </a:p>
            <a:p>
              <a:pPr algn="r"/>
              <a:r>
                <a:rPr lang="en-GB" sz="1200" dirty="0">
                  <a:latin typeface="Gravur-Condensed" panose="02000506020000020004" pitchFamily="2" charset="0"/>
                </a:rPr>
                <a:t>Organization</a:t>
              </a:r>
            </a:p>
          </p:txBody>
        </p:sp>
      </p:grpSp>
      <p:sp>
        <p:nvSpPr>
          <p:cNvPr id="14" name="ZoneTexte 13">
            <a:extLst>
              <a:ext uri="{FF2B5EF4-FFF2-40B4-BE49-F238E27FC236}">
                <a16:creationId xmlns:a16="http://schemas.microsoft.com/office/drawing/2014/main" id="{97448F5B-8047-41E4-A299-AF97FD735BC8}"/>
              </a:ext>
            </a:extLst>
          </p:cNvPr>
          <p:cNvSpPr txBox="1"/>
          <p:nvPr/>
        </p:nvSpPr>
        <p:spPr>
          <a:xfrm>
            <a:off x="6406730" y="772202"/>
            <a:ext cx="4191000" cy="457507"/>
          </a:xfrm>
          <a:prstGeom prst="rect">
            <a:avLst/>
          </a:prstGeom>
          <a:noFill/>
        </p:spPr>
        <p:txBody>
          <a:bodyPr wrap="square" rtlCol="0">
            <a:spAutoFit/>
          </a:bodyPr>
          <a:lstStyle/>
          <a:p>
            <a:pPr algn="ctr"/>
            <a:r>
              <a:rPr lang="en-GB" sz="2400" dirty="0">
                <a:solidFill>
                  <a:srgbClr val="9E2A86"/>
                </a:solidFill>
                <a:latin typeface="Gravur-Condensed" panose="02000506020000020004" pitchFamily="2" charset="0"/>
              </a:rPr>
              <a:t>Webinar on</a:t>
            </a:r>
            <a:endParaRPr lang="en-GB" sz="2400" dirty="0">
              <a:solidFill>
                <a:srgbClr val="9E2A86"/>
              </a:solidFill>
            </a:endParaRPr>
          </a:p>
        </p:txBody>
      </p:sp>
      <p:sp>
        <p:nvSpPr>
          <p:cNvPr id="15" name="ZoneTexte 14">
            <a:extLst>
              <a:ext uri="{FF2B5EF4-FFF2-40B4-BE49-F238E27FC236}">
                <a16:creationId xmlns:a16="http://schemas.microsoft.com/office/drawing/2014/main" id="{84E57461-6A86-4192-AEBB-19266356C514}"/>
              </a:ext>
            </a:extLst>
          </p:cNvPr>
          <p:cNvSpPr txBox="1"/>
          <p:nvPr/>
        </p:nvSpPr>
        <p:spPr>
          <a:xfrm>
            <a:off x="6358470" y="1288449"/>
            <a:ext cx="4752442" cy="502702"/>
          </a:xfrm>
          <a:prstGeom prst="rect">
            <a:avLst/>
          </a:prstGeom>
          <a:noFill/>
        </p:spPr>
        <p:txBody>
          <a:bodyPr wrap="square" rtlCol="0">
            <a:spAutoFit/>
          </a:bodyPr>
          <a:lstStyle/>
          <a:p>
            <a:pPr marR="0" algn="ctr" rtl="0"/>
            <a:r>
              <a:rPr lang="en-GB" sz="4000" b="0" i="0" u="none" strike="noStrike" baseline="30000" dirty="0">
                <a:solidFill>
                  <a:srgbClr val="000000"/>
                </a:solidFill>
                <a:latin typeface="Gravur-Condensed" panose="02000506020000020004" pitchFamily="2" charset="0"/>
              </a:rPr>
              <a:t>Title of the webinar</a:t>
            </a:r>
          </a:p>
        </p:txBody>
      </p:sp>
      <p:grpSp>
        <p:nvGrpSpPr>
          <p:cNvPr id="19" name="Groupe 18">
            <a:extLst>
              <a:ext uri="{FF2B5EF4-FFF2-40B4-BE49-F238E27FC236}">
                <a16:creationId xmlns:a16="http://schemas.microsoft.com/office/drawing/2014/main" id="{F0AADA29-DCCC-4602-A7DB-4B07F6941DED}"/>
              </a:ext>
            </a:extLst>
          </p:cNvPr>
          <p:cNvGrpSpPr/>
          <p:nvPr/>
        </p:nvGrpSpPr>
        <p:grpSpPr>
          <a:xfrm>
            <a:off x="6687167" y="4553987"/>
            <a:ext cx="4211206" cy="469859"/>
            <a:chOff x="7148500" y="4582464"/>
            <a:chExt cx="3820160" cy="469859"/>
          </a:xfrm>
        </p:grpSpPr>
        <p:sp>
          <p:nvSpPr>
            <p:cNvPr id="20" name="Rectangle 19">
              <a:extLst>
                <a:ext uri="{FF2B5EF4-FFF2-40B4-BE49-F238E27FC236}">
                  <a16:creationId xmlns:a16="http://schemas.microsoft.com/office/drawing/2014/main" id="{7D437EF3-E138-4418-8B5A-AB65019CAF05}"/>
                </a:ext>
              </a:extLst>
            </p:cNvPr>
            <p:cNvSpPr/>
            <p:nvPr/>
          </p:nvSpPr>
          <p:spPr>
            <a:xfrm>
              <a:off x="7148500" y="4582464"/>
              <a:ext cx="3820160" cy="469859"/>
            </a:xfrm>
            <a:prstGeom prst="rect">
              <a:avLst/>
            </a:prstGeom>
            <a:solidFill>
              <a:srgbClr val="2CB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ZoneTexte 20">
              <a:extLst>
                <a:ext uri="{FF2B5EF4-FFF2-40B4-BE49-F238E27FC236}">
                  <a16:creationId xmlns:a16="http://schemas.microsoft.com/office/drawing/2014/main" id="{7C5CABB8-3AD7-4F0A-BD67-371FD33B5FE2}"/>
                </a:ext>
              </a:extLst>
            </p:cNvPr>
            <p:cNvSpPr txBox="1"/>
            <p:nvPr/>
          </p:nvSpPr>
          <p:spPr>
            <a:xfrm>
              <a:off x="7231672" y="4641178"/>
              <a:ext cx="3728393" cy="338554"/>
            </a:xfrm>
            <a:prstGeom prst="rect">
              <a:avLst/>
            </a:prstGeom>
            <a:noFill/>
          </p:spPr>
          <p:txBody>
            <a:bodyPr wrap="square" rtlCol="0">
              <a:spAutoFit/>
            </a:bodyPr>
            <a:lstStyle/>
            <a:p>
              <a:pPr algn="ctr"/>
              <a:r>
                <a:rPr lang="en-GB" sz="1600" b="1" dirty="0">
                  <a:solidFill>
                    <a:schemeClr val="bg1"/>
                  </a:solidFill>
                </a:rPr>
                <a:t>6</a:t>
              </a:r>
              <a:r>
                <a:rPr lang="en-GB" sz="1600" b="1" baseline="30000" dirty="0">
                  <a:solidFill>
                    <a:schemeClr val="bg1"/>
                  </a:solidFill>
                </a:rPr>
                <a:t>th</a:t>
              </a:r>
              <a:r>
                <a:rPr lang="en-GB" sz="1600" b="1" dirty="0">
                  <a:solidFill>
                    <a:schemeClr val="bg1"/>
                  </a:solidFill>
                </a:rPr>
                <a:t> January 2022 at 17:30 – 19:00 IST</a:t>
              </a:r>
            </a:p>
          </p:txBody>
        </p:sp>
      </p:grpSp>
      <p:pic>
        <p:nvPicPr>
          <p:cNvPr id="22" name="Image 21" descr="Une image contenant texte&#10;&#10;Description générée automatiquement">
            <a:extLst>
              <a:ext uri="{FF2B5EF4-FFF2-40B4-BE49-F238E27FC236}">
                <a16:creationId xmlns:a16="http://schemas.microsoft.com/office/drawing/2014/main" id="{0D985B90-C3D3-4C64-A970-1B6FF6459C4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834880" y="5182059"/>
            <a:ext cx="973396" cy="435284"/>
          </a:xfrm>
          <a:prstGeom prst="rect">
            <a:avLst/>
          </a:prstGeom>
        </p:spPr>
      </p:pic>
      <p:sp>
        <p:nvSpPr>
          <p:cNvPr id="4" name="Espace réservé pour une image  3">
            <a:extLst>
              <a:ext uri="{FF2B5EF4-FFF2-40B4-BE49-F238E27FC236}">
                <a16:creationId xmlns:a16="http://schemas.microsoft.com/office/drawing/2014/main" id="{48B1C3C5-024F-4C49-95B1-61B4344DE605}"/>
              </a:ext>
            </a:extLst>
          </p:cNvPr>
          <p:cNvSpPr>
            <a:spLocks noGrp="1"/>
          </p:cNvSpPr>
          <p:nvPr>
            <p:ph type="pic" sz="quarter" idx="19"/>
          </p:nvPr>
        </p:nvSpPr>
        <p:spPr/>
      </p:sp>
      <p:sp>
        <p:nvSpPr>
          <p:cNvPr id="3" name="Espace réservé pour une image  2">
            <a:extLst>
              <a:ext uri="{FF2B5EF4-FFF2-40B4-BE49-F238E27FC236}">
                <a16:creationId xmlns:a16="http://schemas.microsoft.com/office/drawing/2014/main" id="{44E78E33-A577-4C1D-8D97-8485ACE6362B}"/>
              </a:ext>
            </a:extLst>
          </p:cNvPr>
          <p:cNvSpPr>
            <a:spLocks noGrp="1"/>
          </p:cNvSpPr>
          <p:nvPr>
            <p:ph type="pic" sz="quarter" idx="17"/>
          </p:nvPr>
        </p:nvSpPr>
        <p:spPr/>
      </p:sp>
    </p:spTree>
    <p:extLst>
      <p:ext uri="{BB962C8B-B14F-4D97-AF65-F5344CB8AC3E}">
        <p14:creationId xmlns:p14="http://schemas.microsoft.com/office/powerpoint/2010/main" val="1310750722"/>
      </p:ext>
    </p:extLst>
  </p:cSld>
  <p:clrMapOvr>
    <a:masterClrMapping/>
  </p:clrMapOvr>
</p:sld>
</file>

<file path=ppt/theme/theme1.xml><?xml version="1.0" encoding="utf-8"?>
<a:theme xmlns:a="http://schemas.openxmlformats.org/drawingml/2006/main" name="MYC White background">
  <a:themeElements>
    <a:clrScheme name="MYC Colours">
      <a:dk1>
        <a:srgbClr val="232323"/>
      </a:dk1>
      <a:lt1>
        <a:srgbClr val="FFFFFF"/>
      </a:lt1>
      <a:dk2>
        <a:srgbClr val="333333"/>
      </a:dk2>
      <a:lt2>
        <a:srgbClr val="E7E6E6"/>
      </a:lt2>
      <a:accent1>
        <a:srgbClr val="9E2886"/>
      </a:accent1>
      <a:accent2>
        <a:srgbClr val="24B1D1"/>
      </a:accent2>
      <a:accent3>
        <a:srgbClr val="93C5D1"/>
      </a:accent3>
      <a:accent4>
        <a:srgbClr val="A66B96"/>
      </a:accent4>
      <a:accent5>
        <a:srgbClr val="5E6BC6"/>
      </a:accent5>
      <a:accent6>
        <a:srgbClr val="A6437F"/>
      </a:accent6>
      <a:hlink>
        <a:srgbClr val="9E2886"/>
      </a:hlink>
      <a:folHlink>
        <a:srgbClr val="9E2886"/>
      </a:folHlink>
    </a:clrScheme>
    <a:fontScheme name="MobiliseYourCity">
      <a:majorFont>
        <a:latin typeface="Gravur-Condensed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square">
        <a:spAutoFit/>
      </a:bodyPr>
      <a:lstStyle>
        <a:defPPr>
          <a:spcBef>
            <a:spcPts val="600"/>
          </a:spcBef>
          <a:spcAft>
            <a:spcPts val="600"/>
          </a:spcAft>
          <a:defRPr sz="3200" b="1" dirty="0" err="1">
            <a:solidFill>
              <a:srgbClr val="9E2986"/>
            </a:solidFill>
            <a:latin typeface="Gravur-Condensed" charset="0"/>
            <a:ea typeface="Gravur-Condensed" charset="0"/>
            <a:cs typeface="Gravur-Condensed" charset="0"/>
          </a:defRPr>
        </a:defPPr>
      </a:lstStyle>
    </a:txDef>
  </a:objectDefaults>
  <a:extraClrSchemeLst/>
  <a:extLst>
    <a:ext uri="{05A4C25C-085E-4340-85A3-A5531E510DB2}">
      <thm15:themeFamily xmlns:thm15="http://schemas.microsoft.com/office/thememl/2012/main" name="Presentation_v8" id="{7937A684-D928-0447-BAEE-B13E5F717852}" vid="{20722FA7-BACA-2F40-B424-ACD1A17D3161}"/>
    </a:ext>
  </a:extLst>
</a:theme>
</file>

<file path=ppt/theme/theme2.xml><?xml version="1.0" encoding="utf-8"?>
<a:theme xmlns:a="http://schemas.openxmlformats.org/drawingml/2006/main" name="Cover Master">
  <a:themeElements>
    <a:clrScheme name="Custom 1">
      <a:dk1>
        <a:srgbClr val="232323"/>
      </a:dk1>
      <a:lt1>
        <a:srgbClr val="FFFFFF"/>
      </a:lt1>
      <a:dk2>
        <a:srgbClr val="333333"/>
      </a:dk2>
      <a:lt2>
        <a:srgbClr val="E7E6E6"/>
      </a:lt2>
      <a:accent1>
        <a:srgbClr val="9E2886"/>
      </a:accent1>
      <a:accent2>
        <a:srgbClr val="24B1D1"/>
      </a:accent2>
      <a:accent3>
        <a:srgbClr val="93C5D1"/>
      </a:accent3>
      <a:accent4>
        <a:srgbClr val="A66B96"/>
      </a:accent4>
      <a:accent5>
        <a:srgbClr val="4472C4"/>
      </a:accent5>
      <a:accent6>
        <a:srgbClr val="70AD47"/>
      </a:accent6>
      <a:hlink>
        <a:srgbClr val="9E2886"/>
      </a:hlink>
      <a:folHlink>
        <a:srgbClr val="9E288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v8" id="{7937A684-D928-0447-BAEE-B13E5F717852}" vid="{77DCEE7E-7250-2744-A921-31D04476BFA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2EFA033A004245BFF33022747422D7" ma:contentTypeVersion="13" ma:contentTypeDescription="Crée un document." ma:contentTypeScope="" ma:versionID="fcb84e087334df3f3a10e7ac142e3d0b">
  <xsd:schema xmlns:xsd="http://www.w3.org/2001/XMLSchema" xmlns:xs="http://www.w3.org/2001/XMLSchema" xmlns:p="http://schemas.microsoft.com/office/2006/metadata/properties" xmlns:ns2="2ccb2cdc-a5a9-4d41-8c6e-2c0b4c7ab440" xmlns:ns3="64bf496b-4406-493c-8317-590f7a675cc5" targetNamespace="http://schemas.microsoft.com/office/2006/metadata/properties" ma:root="true" ma:fieldsID="381f574ed4e519dd1ba46eac5f96b4c3" ns2:_="" ns3:_="">
    <xsd:import namespace="2ccb2cdc-a5a9-4d41-8c6e-2c0b4c7ab440"/>
    <xsd:import namespace="64bf496b-4406-493c-8317-590f7a675c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cb2cdc-a5a9-4d41-8c6e-2c0b4c7ab4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bf496b-4406-493c-8317-590f7a675cc5"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4C450A-BCF5-4FE9-8F7F-6C0D182220E0}"/>
</file>

<file path=customXml/itemProps2.xml><?xml version="1.0" encoding="utf-8"?>
<ds:datastoreItem xmlns:ds="http://schemas.openxmlformats.org/officeDocument/2006/customXml" ds:itemID="{C13EA065-4946-4585-80C9-F2931342787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76217AC-0AD0-4155-9B34-F476E30630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509</Words>
  <Application>Microsoft Office PowerPoint</Application>
  <PresentationFormat>Grand écran</PresentationFormat>
  <Paragraphs>124</Paragraphs>
  <Slides>17</Slides>
  <Notes>1</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17</vt:i4>
      </vt:variant>
    </vt:vector>
  </HeadingPairs>
  <TitlesOfParts>
    <vt:vector size="26" baseType="lpstr">
      <vt:lpstr>Arial</vt:lpstr>
      <vt:lpstr>Calibri</vt:lpstr>
      <vt:lpstr>Gravur-Condensed</vt:lpstr>
      <vt:lpstr>Gravur-CondensedBold</vt:lpstr>
      <vt:lpstr>Roboto</vt:lpstr>
      <vt:lpstr>Roboto Light</vt:lpstr>
      <vt:lpstr>Wingdings</vt:lpstr>
      <vt:lpstr>MYC White background</vt:lpstr>
      <vt:lpstr>Cover Master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Martín A. Freire</dc:creator>
  <cp:lastModifiedBy>Elena Tanzarella</cp:lastModifiedBy>
  <cp:revision>45</cp:revision>
  <dcterms:created xsi:type="dcterms:W3CDTF">2020-10-11T11:43:05Z</dcterms:created>
  <dcterms:modified xsi:type="dcterms:W3CDTF">2022-03-17T16:12:01Z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0x010100D32EFA033A004245BFF33022747422D7</vt:lpwstr>
  </property>
</Properties>
</file>