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 id="2147483663" r:id="rId5"/>
    <p:sldMasterId id="2147483729" r:id="rId6"/>
  </p:sldMasterIdLst>
  <p:notesMasterIdLst>
    <p:notesMasterId r:id="rId21"/>
  </p:notesMasterIdLst>
  <p:sldIdLst>
    <p:sldId id="364" r:id="rId7"/>
    <p:sldId id="337" r:id="rId8"/>
    <p:sldId id="355" r:id="rId9"/>
    <p:sldId id="357" r:id="rId10"/>
    <p:sldId id="359" r:id="rId11"/>
    <p:sldId id="358" r:id="rId12"/>
    <p:sldId id="365" r:id="rId13"/>
    <p:sldId id="366" r:id="rId14"/>
    <p:sldId id="347" r:id="rId15"/>
    <p:sldId id="367" r:id="rId16"/>
    <p:sldId id="368" r:id="rId17"/>
    <p:sldId id="369" r:id="rId18"/>
    <p:sldId id="370"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1D1"/>
    <a:srgbClr val="9E2986"/>
    <a:srgbClr val="FFFFFF"/>
    <a:srgbClr val="B460A3"/>
    <a:srgbClr val="CBA7C4"/>
    <a:srgbClr val="9E6793"/>
    <a:srgbClr val="B47FAA"/>
    <a:srgbClr val="1A7D93"/>
    <a:srgbClr val="57B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61787-13C5-8759-6D1A-852247ED3EB3}" v="3" dt="2022-04-15T08:36:30.260"/>
    <p1510:client id="{F91E2D50-9963-4761-A8DC-6E4CED6AF115}" v="20" dt="2022-04-07T15:38:15.743"/>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30" autoAdjust="0"/>
    <p:restoredTop sz="94660"/>
  </p:normalViewPr>
  <p:slideViewPr>
    <p:cSldViewPr snapToGrid="0">
      <p:cViewPr varScale="1">
        <p:scale>
          <a:sx n="83" d="100"/>
          <a:sy n="83" d="100"/>
        </p:scale>
        <p:origin x="130"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Tanzarella" userId="0f01d641-43d0-4263-ada1-cfa72f1fa279" providerId="ADAL" clId="{F91E2D50-9963-4761-A8DC-6E4CED6AF115}"/>
    <pc:docChg chg="undo custSel delSld modSld">
      <pc:chgData name="Elena Tanzarella" userId="0f01d641-43d0-4263-ada1-cfa72f1fa279" providerId="ADAL" clId="{F91E2D50-9963-4761-A8DC-6E4CED6AF115}" dt="2022-04-07T15:39:22.405" v="92" actId="2711"/>
      <pc:docMkLst>
        <pc:docMk/>
      </pc:docMkLst>
      <pc:sldChg chg="del">
        <pc:chgData name="Elena Tanzarella" userId="0f01d641-43d0-4263-ada1-cfa72f1fa279" providerId="ADAL" clId="{F91E2D50-9963-4761-A8DC-6E4CED6AF115}" dt="2022-04-07T15:38:28.253" v="73" actId="47"/>
        <pc:sldMkLst>
          <pc:docMk/>
          <pc:sldMk cId="2339076347" sldId="326"/>
        </pc:sldMkLst>
      </pc:sldChg>
      <pc:sldChg chg="modSp mod">
        <pc:chgData name="Elena Tanzarella" userId="0f01d641-43d0-4263-ada1-cfa72f1fa279" providerId="ADAL" clId="{F91E2D50-9963-4761-A8DC-6E4CED6AF115}" dt="2022-04-07T15:38:38.534" v="75" actId="122"/>
        <pc:sldMkLst>
          <pc:docMk/>
          <pc:sldMk cId="1851076331" sldId="337"/>
        </pc:sldMkLst>
        <pc:spChg chg="mod">
          <ac:chgData name="Elena Tanzarella" userId="0f01d641-43d0-4263-ada1-cfa72f1fa279" providerId="ADAL" clId="{F91E2D50-9963-4761-A8DC-6E4CED6AF115}" dt="2022-04-07T15:38:38.534" v="75" actId="122"/>
          <ac:spMkLst>
            <pc:docMk/>
            <pc:sldMk cId="1851076331" sldId="337"/>
            <ac:spMk id="2" creationId="{34568F9E-CB97-400A-995A-D99992C16D10}"/>
          </ac:spMkLst>
        </pc:spChg>
        <pc:spChg chg="mod">
          <ac:chgData name="Elena Tanzarella" userId="0f01d641-43d0-4263-ada1-cfa72f1fa279" providerId="ADAL" clId="{F91E2D50-9963-4761-A8DC-6E4CED6AF115}" dt="2022-04-07T15:38:36.918" v="74" actId="122"/>
          <ac:spMkLst>
            <pc:docMk/>
            <pc:sldMk cId="1851076331" sldId="337"/>
            <ac:spMk id="4" creationId="{F10A4255-9312-47C1-88AC-4382056FE4D1}"/>
          </ac:spMkLst>
        </pc:spChg>
      </pc:sldChg>
      <pc:sldChg chg="modSp mod">
        <pc:chgData name="Elena Tanzarella" userId="0f01d641-43d0-4263-ada1-cfa72f1fa279" providerId="ADAL" clId="{F91E2D50-9963-4761-A8DC-6E4CED6AF115}" dt="2022-04-07T15:36:18.093" v="58" actId="1076"/>
        <pc:sldMkLst>
          <pc:docMk/>
          <pc:sldMk cId="1012267484" sldId="347"/>
        </pc:sldMkLst>
        <pc:spChg chg="mod">
          <ac:chgData name="Elena Tanzarella" userId="0f01d641-43d0-4263-ada1-cfa72f1fa279" providerId="ADAL" clId="{F91E2D50-9963-4761-A8DC-6E4CED6AF115}" dt="2022-04-07T15:36:18.093" v="58" actId="1076"/>
          <ac:spMkLst>
            <pc:docMk/>
            <pc:sldMk cId="1012267484" sldId="347"/>
            <ac:spMk id="2" creationId="{3BB30C85-05C9-4ACC-A82D-9F8A797000BE}"/>
          </ac:spMkLst>
        </pc:spChg>
      </pc:sldChg>
      <pc:sldChg chg="modSp mod">
        <pc:chgData name="Elena Tanzarella" userId="0f01d641-43d0-4263-ada1-cfa72f1fa279" providerId="ADAL" clId="{F91E2D50-9963-4761-A8DC-6E4CED6AF115}" dt="2022-04-07T15:34:14.490" v="33" actId="1076"/>
        <pc:sldMkLst>
          <pc:docMk/>
          <pc:sldMk cId="3615118164" sldId="355"/>
        </pc:sldMkLst>
        <pc:spChg chg="mod">
          <ac:chgData name="Elena Tanzarella" userId="0f01d641-43d0-4263-ada1-cfa72f1fa279" providerId="ADAL" clId="{F91E2D50-9963-4761-A8DC-6E4CED6AF115}" dt="2022-04-07T15:34:14.490" v="33" actId="1076"/>
          <ac:spMkLst>
            <pc:docMk/>
            <pc:sldMk cId="3615118164" sldId="355"/>
            <ac:spMk id="2" creationId="{677C97B9-B9CB-4A7B-987E-A05FD538A8DD}"/>
          </ac:spMkLst>
        </pc:spChg>
      </pc:sldChg>
      <pc:sldChg chg="modSp mod">
        <pc:chgData name="Elena Tanzarella" userId="0f01d641-43d0-4263-ada1-cfa72f1fa279" providerId="ADAL" clId="{F91E2D50-9963-4761-A8DC-6E4CED6AF115}" dt="2022-04-07T15:39:22.405" v="92" actId="2711"/>
        <pc:sldMkLst>
          <pc:docMk/>
          <pc:sldMk cId="3862069679" sldId="357"/>
        </pc:sldMkLst>
        <pc:spChg chg="mod">
          <ac:chgData name="Elena Tanzarella" userId="0f01d641-43d0-4263-ada1-cfa72f1fa279" providerId="ADAL" clId="{F91E2D50-9963-4761-A8DC-6E4CED6AF115}" dt="2022-04-07T15:39:22.405" v="92" actId="2711"/>
          <ac:spMkLst>
            <pc:docMk/>
            <pc:sldMk cId="3862069679" sldId="357"/>
            <ac:spMk id="4" creationId="{FBC61F75-4315-427D-9EE5-5DC7CE703210}"/>
          </ac:spMkLst>
        </pc:spChg>
        <pc:spChg chg="mod">
          <ac:chgData name="Elena Tanzarella" userId="0f01d641-43d0-4263-ada1-cfa72f1fa279" providerId="ADAL" clId="{F91E2D50-9963-4761-A8DC-6E4CED6AF115}" dt="2022-04-07T15:34:48.307" v="36" actId="14100"/>
          <ac:spMkLst>
            <pc:docMk/>
            <pc:sldMk cId="3862069679" sldId="357"/>
            <ac:spMk id="58" creationId="{0A5CA654-96F2-4912-A062-454BFF8A9126}"/>
          </ac:spMkLst>
        </pc:spChg>
        <pc:picChg chg="mod">
          <ac:chgData name="Elena Tanzarella" userId="0f01d641-43d0-4263-ada1-cfa72f1fa279" providerId="ADAL" clId="{F91E2D50-9963-4761-A8DC-6E4CED6AF115}" dt="2022-04-07T15:39:16.245" v="91" actId="1076"/>
          <ac:picMkLst>
            <pc:docMk/>
            <pc:sldMk cId="3862069679" sldId="357"/>
            <ac:picMk id="44" creationId="{67AE9425-D23B-4635-BC2F-92A509FAF529}"/>
          </ac:picMkLst>
        </pc:picChg>
        <pc:picChg chg="mod">
          <ac:chgData name="Elena Tanzarella" userId="0f01d641-43d0-4263-ada1-cfa72f1fa279" providerId="ADAL" clId="{F91E2D50-9963-4761-A8DC-6E4CED6AF115}" dt="2022-04-07T15:39:15.484" v="89" actId="1076"/>
          <ac:picMkLst>
            <pc:docMk/>
            <pc:sldMk cId="3862069679" sldId="357"/>
            <ac:picMk id="45" creationId="{83C69FB3-B4AF-4492-82A4-97A1988C260F}"/>
          </ac:picMkLst>
        </pc:picChg>
        <pc:picChg chg="mod">
          <ac:chgData name="Elena Tanzarella" userId="0f01d641-43d0-4263-ada1-cfa72f1fa279" providerId="ADAL" clId="{F91E2D50-9963-4761-A8DC-6E4CED6AF115}" dt="2022-04-07T15:39:13.669" v="84" actId="1076"/>
          <ac:picMkLst>
            <pc:docMk/>
            <pc:sldMk cId="3862069679" sldId="357"/>
            <ac:picMk id="49" creationId="{1962BC5D-0F7A-4690-922B-33FC88C8C9B1}"/>
          </ac:picMkLst>
        </pc:picChg>
        <pc:picChg chg="mod">
          <ac:chgData name="Elena Tanzarella" userId="0f01d641-43d0-4263-ada1-cfa72f1fa279" providerId="ADAL" clId="{F91E2D50-9963-4761-A8DC-6E4CED6AF115}" dt="2022-04-07T15:39:15.869" v="90" actId="1076"/>
          <ac:picMkLst>
            <pc:docMk/>
            <pc:sldMk cId="3862069679" sldId="357"/>
            <ac:picMk id="55" creationId="{737AF05A-369F-45FD-98CA-F4B17CC52717}"/>
          </ac:picMkLst>
        </pc:picChg>
        <pc:picChg chg="mod">
          <ac:chgData name="Elena Tanzarella" userId="0f01d641-43d0-4263-ada1-cfa72f1fa279" providerId="ADAL" clId="{F91E2D50-9963-4761-A8DC-6E4CED6AF115}" dt="2022-04-07T15:34:43.803" v="35" actId="14100"/>
          <ac:picMkLst>
            <pc:docMk/>
            <pc:sldMk cId="3862069679" sldId="357"/>
            <ac:picMk id="57" creationId="{982BF408-2482-4249-9DBB-7C5E99DD0B3E}"/>
          </ac:picMkLst>
        </pc:picChg>
      </pc:sldChg>
      <pc:sldChg chg="modSp mod">
        <pc:chgData name="Elena Tanzarella" userId="0f01d641-43d0-4263-ada1-cfa72f1fa279" providerId="ADAL" clId="{F91E2D50-9963-4761-A8DC-6E4CED6AF115}" dt="2022-04-07T15:35:50.493" v="54" actId="14100"/>
        <pc:sldMkLst>
          <pc:docMk/>
          <pc:sldMk cId="1078904285" sldId="358"/>
        </pc:sldMkLst>
        <pc:picChg chg="mod">
          <ac:chgData name="Elena Tanzarella" userId="0f01d641-43d0-4263-ada1-cfa72f1fa279" providerId="ADAL" clId="{F91E2D50-9963-4761-A8DC-6E4CED6AF115}" dt="2022-04-07T15:35:50.493" v="54" actId="14100"/>
          <ac:picMkLst>
            <pc:docMk/>
            <pc:sldMk cId="1078904285" sldId="358"/>
            <ac:picMk id="11" creationId="{6D85F9CA-5529-489C-8D0D-14BFCADDB910}"/>
          </ac:picMkLst>
        </pc:picChg>
      </pc:sldChg>
      <pc:sldChg chg="modSp mod">
        <pc:chgData name="Elena Tanzarella" userId="0f01d641-43d0-4263-ada1-cfa72f1fa279" providerId="ADAL" clId="{F91E2D50-9963-4761-A8DC-6E4CED6AF115}" dt="2022-04-07T15:35:12.275" v="40" actId="14100"/>
        <pc:sldMkLst>
          <pc:docMk/>
          <pc:sldMk cId="2058179676" sldId="359"/>
        </pc:sldMkLst>
        <pc:spChg chg="mod">
          <ac:chgData name="Elena Tanzarella" userId="0f01d641-43d0-4263-ada1-cfa72f1fa279" providerId="ADAL" clId="{F91E2D50-9963-4761-A8DC-6E4CED6AF115}" dt="2022-04-07T15:35:12.275" v="40" actId="14100"/>
          <ac:spMkLst>
            <pc:docMk/>
            <pc:sldMk cId="2058179676" sldId="359"/>
            <ac:spMk id="2" creationId="{EA3D452A-132B-412C-BC74-9012C1487062}"/>
          </ac:spMkLst>
        </pc:spChg>
        <pc:spChg chg="mod">
          <ac:chgData name="Elena Tanzarella" userId="0f01d641-43d0-4263-ada1-cfa72f1fa279" providerId="ADAL" clId="{F91E2D50-9963-4761-A8DC-6E4CED6AF115}" dt="2022-04-07T15:35:08.445" v="39" actId="14100"/>
          <ac:spMkLst>
            <pc:docMk/>
            <pc:sldMk cId="2058179676" sldId="359"/>
            <ac:spMk id="5" creationId="{35CA166D-5468-4C13-BC3B-B3DF8B8F9832}"/>
          </ac:spMkLst>
        </pc:spChg>
      </pc:sldChg>
      <pc:sldChg chg="modSp mod">
        <pc:chgData name="Elena Tanzarella" userId="0f01d641-43d0-4263-ada1-cfa72f1fa279" providerId="ADAL" clId="{F91E2D50-9963-4761-A8DC-6E4CED6AF115}" dt="2022-04-07T15:37:46.932" v="69" actId="2711"/>
        <pc:sldMkLst>
          <pc:docMk/>
          <pc:sldMk cId="4173241723" sldId="363"/>
        </pc:sldMkLst>
        <pc:spChg chg="mod">
          <ac:chgData name="Elena Tanzarella" userId="0f01d641-43d0-4263-ada1-cfa72f1fa279" providerId="ADAL" clId="{F91E2D50-9963-4761-A8DC-6E4CED6AF115}" dt="2022-04-07T15:37:46.932" v="69" actId="2711"/>
          <ac:spMkLst>
            <pc:docMk/>
            <pc:sldMk cId="4173241723" sldId="363"/>
            <ac:spMk id="4" creationId="{AA32FABE-55E6-4B8F-9D39-DA0245803DBB}"/>
          </ac:spMkLst>
        </pc:spChg>
      </pc:sldChg>
      <pc:sldChg chg="modSp mod">
        <pc:chgData name="Elena Tanzarella" userId="0f01d641-43d0-4263-ada1-cfa72f1fa279" providerId="ADAL" clId="{F91E2D50-9963-4761-A8DC-6E4CED6AF115}" dt="2022-04-07T15:33:25.142" v="25" actId="20577"/>
        <pc:sldMkLst>
          <pc:docMk/>
          <pc:sldMk cId="2106243226" sldId="364"/>
        </pc:sldMkLst>
        <pc:spChg chg="mod">
          <ac:chgData name="Elena Tanzarella" userId="0f01d641-43d0-4263-ada1-cfa72f1fa279" providerId="ADAL" clId="{F91E2D50-9963-4761-A8DC-6E4CED6AF115}" dt="2022-04-07T15:33:19.330" v="21" actId="403"/>
          <ac:spMkLst>
            <pc:docMk/>
            <pc:sldMk cId="2106243226" sldId="364"/>
            <ac:spMk id="2" creationId="{B3973851-E9D2-4DD5-9413-4CB5D3E4F84E}"/>
          </ac:spMkLst>
        </pc:spChg>
        <pc:spChg chg="mod">
          <ac:chgData name="Elena Tanzarella" userId="0f01d641-43d0-4263-ada1-cfa72f1fa279" providerId="ADAL" clId="{F91E2D50-9963-4761-A8DC-6E4CED6AF115}" dt="2022-04-07T15:33:25.142" v="25" actId="20577"/>
          <ac:spMkLst>
            <pc:docMk/>
            <pc:sldMk cId="2106243226" sldId="364"/>
            <ac:spMk id="4" creationId="{C7AC794A-CC6C-43D5-99CC-FABC9F09D7A7}"/>
          </ac:spMkLst>
        </pc:spChg>
      </pc:sldChg>
      <pc:sldChg chg="modSp mod">
        <pc:chgData name="Elena Tanzarella" userId="0f01d641-43d0-4263-ada1-cfa72f1fa279" providerId="ADAL" clId="{F91E2D50-9963-4761-A8DC-6E4CED6AF115}" dt="2022-04-07T15:35:46.915" v="50" actId="14100"/>
        <pc:sldMkLst>
          <pc:docMk/>
          <pc:sldMk cId="70572755" sldId="365"/>
        </pc:sldMkLst>
        <pc:picChg chg="mod">
          <ac:chgData name="Elena Tanzarella" userId="0f01d641-43d0-4263-ada1-cfa72f1fa279" providerId="ADAL" clId="{F91E2D50-9963-4761-A8DC-6E4CED6AF115}" dt="2022-04-07T15:35:46.915" v="50" actId="14100"/>
          <ac:picMkLst>
            <pc:docMk/>
            <pc:sldMk cId="70572755" sldId="365"/>
            <ac:picMk id="6" creationId="{288D1EF5-FC31-42D8-A2C9-7D5C83843A38}"/>
          </ac:picMkLst>
        </pc:picChg>
      </pc:sldChg>
      <pc:sldChg chg="modSp mod">
        <pc:chgData name="Elena Tanzarella" userId="0f01d641-43d0-4263-ada1-cfa72f1fa279" providerId="ADAL" clId="{F91E2D50-9963-4761-A8DC-6E4CED6AF115}" dt="2022-04-07T15:35:57.220" v="55" actId="2711"/>
        <pc:sldMkLst>
          <pc:docMk/>
          <pc:sldMk cId="3516970848" sldId="366"/>
        </pc:sldMkLst>
        <pc:spChg chg="mod">
          <ac:chgData name="Elena Tanzarella" userId="0f01d641-43d0-4263-ada1-cfa72f1fa279" providerId="ADAL" clId="{F91E2D50-9963-4761-A8DC-6E4CED6AF115}" dt="2022-04-07T15:35:57.220" v="55" actId="2711"/>
          <ac:spMkLst>
            <pc:docMk/>
            <pc:sldMk cId="3516970848" sldId="366"/>
            <ac:spMk id="6" creationId="{A9D70DE8-AB94-4987-8797-610AEEA55461}"/>
          </ac:spMkLst>
        </pc:spChg>
      </pc:sldChg>
      <pc:sldChg chg="addSp modSp mod modAnim">
        <pc:chgData name="Elena Tanzarella" userId="0f01d641-43d0-4263-ada1-cfa72f1fa279" providerId="ADAL" clId="{F91E2D50-9963-4761-A8DC-6E4CED6AF115}" dt="2022-04-07T15:36:47.183" v="61"/>
        <pc:sldMkLst>
          <pc:docMk/>
          <pc:sldMk cId="1814227170" sldId="367"/>
        </pc:sldMkLst>
        <pc:spChg chg="add mod">
          <ac:chgData name="Elena Tanzarella" userId="0f01d641-43d0-4263-ada1-cfa72f1fa279" providerId="ADAL" clId="{F91E2D50-9963-4761-A8DC-6E4CED6AF115}" dt="2022-04-07T15:32:23.526" v="12" actId="2711"/>
          <ac:spMkLst>
            <pc:docMk/>
            <pc:sldMk cId="1814227170" sldId="367"/>
            <ac:spMk id="2" creationId="{500788C8-D1BD-47A0-BB3A-6194446BAAEA}"/>
          </ac:spMkLst>
        </pc:spChg>
        <pc:picChg chg="mod">
          <ac:chgData name="Elena Tanzarella" userId="0f01d641-43d0-4263-ada1-cfa72f1fa279" providerId="ADAL" clId="{F91E2D50-9963-4761-A8DC-6E4CED6AF115}" dt="2022-04-07T15:32:09.809" v="10" actId="1076"/>
          <ac:picMkLst>
            <pc:docMk/>
            <pc:sldMk cId="1814227170" sldId="367"/>
            <ac:picMk id="6" creationId="{0294A7EF-C709-47B6-B3DF-C19487E29E1E}"/>
          </ac:picMkLst>
        </pc:picChg>
      </pc:sldChg>
      <pc:sldChg chg="addSp modSp modAnim">
        <pc:chgData name="Elena Tanzarella" userId="0f01d641-43d0-4263-ada1-cfa72f1fa279" providerId="ADAL" clId="{F91E2D50-9963-4761-A8DC-6E4CED6AF115}" dt="2022-04-07T15:36:59.171" v="64"/>
        <pc:sldMkLst>
          <pc:docMk/>
          <pc:sldMk cId="2824223585" sldId="368"/>
        </pc:sldMkLst>
        <pc:spChg chg="add mod">
          <ac:chgData name="Elena Tanzarella" userId="0f01d641-43d0-4263-ada1-cfa72f1fa279" providerId="ADAL" clId="{F91E2D50-9963-4761-A8DC-6E4CED6AF115}" dt="2022-04-07T15:32:39.668" v="14" actId="1076"/>
          <ac:spMkLst>
            <pc:docMk/>
            <pc:sldMk cId="2824223585" sldId="368"/>
            <ac:spMk id="3" creationId="{7BC3F9B5-5CDA-48AF-B014-0E7A9A7C758B}"/>
          </ac:spMkLst>
        </pc:spChg>
      </pc:sldChg>
      <pc:sldChg chg="modAnim">
        <pc:chgData name="Elena Tanzarella" userId="0f01d641-43d0-4263-ada1-cfa72f1fa279" providerId="ADAL" clId="{F91E2D50-9963-4761-A8DC-6E4CED6AF115}" dt="2022-04-07T15:37:15.039" v="67"/>
        <pc:sldMkLst>
          <pc:docMk/>
          <pc:sldMk cId="5819940" sldId="369"/>
        </pc:sldMkLst>
      </pc:sldChg>
      <pc:sldChg chg="modSp mod">
        <pc:chgData name="Elena Tanzarella" userId="0f01d641-43d0-4263-ada1-cfa72f1fa279" providerId="ADAL" clId="{F91E2D50-9963-4761-A8DC-6E4CED6AF115}" dt="2022-04-07T15:38:17.221" v="72" actId="1076"/>
        <pc:sldMkLst>
          <pc:docMk/>
          <pc:sldMk cId="2736095372" sldId="370"/>
        </pc:sldMkLst>
        <pc:spChg chg="mod">
          <ac:chgData name="Elena Tanzarella" userId="0f01d641-43d0-4263-ada1-cfa72f1fa279" providerId="ADAL" clId="{F91E2D50-9963-4761-A8DC-6E4CED6AF115}" dt="2022-04-07T15:38:17.221" v="72" actId="1076"/>
          <ac:spMkLst>
            <pc:docMk/>
            <pc:sldMk cId="2736095372" sldId="370"/>
            <ac:spMk id="6" creationId="{DC1ADC66-62CA-4B67-95AB-EFB56F45DDC8}"/>
          </ac:spMkLst>
        </pc:spChg>
        <pc:spChg chg="mod">
          <ac:chgData name="Elena Tanzarella" userId="0f01d641-43d0-4263-ada1-cfa72f1fa279" providerId="ADAL" clId="{F91E2D50-9963-4761-A8DC-6E4CED6AF115}" dt="2022-04-07T15:38:14.367" v="71" actId="20578"/>
          <ac:spMkLst>
            <pc:docMk/>
            <pc:sldMk cId="2736095372" sldId="370"/>
            <ac:spMk id="7" creationId="{8218C8D3-CBB6-4C23-9C49-ED17DA971D25}"/>
          </ac:spMkLst>
        </pc:spChg>
      </pc:sldChg>
    </pc:docChg>
  </pc:docChgLst>
  <pc:docChgLst>
    <pc:chgData name="Elena Tanzarella" userId="S::elena.tanzarella_mobiliseyourcity.net#ext#@gizonline.onmicrosoft.com::1bb11e8f-67a5-47af-8e32-a84cd88c1597" providerId="AD" clId="Web-{F4661787-13C5-8759-6D1A-852247ED3EB3}"/>
    <pc:docChg chg="modSld">
      <pc:chgData name="Elena Tanzarella" userId="S::elena.tanzarella_mobiliseyourcity.net#ext#@gizonline.onmicrosoft.com::1bb11e8f-67a5-47af-8e32-a84cd88c1597" providerId="AD" clId="Web-{F4661787-13C5-8759-6D1A-852247ED3EB3}" dt="2022-04-15T08:36:30.260" v="1" actId="1076"/>
      <pc:docMkLst>
        <pc:docMk/>
      </pc:docMkLst>
      <pc:sldChg chg="modSp">
        <pc:chgData name="Elena Tanzarella" userId="S::elena.tanzarella_mobiliseyourcity.net#ext#@gizonline.onmicrosoft.com::1bb11e8f-67a5-47af-8e32-a84cd88c1597" providerId="AD" clId="Web-{F4661787-13C5-8759-6D1A-852247ED3EB3}" dt="2022-04-15T08:36:30.260" v="1" actId="1076"/>
        <pc:sldMkLst>
          <pc:docMk/>
          <pc:sldMk cId="2824223585" sldId="368"/>
        </pc:sldMkLst>
        <pc:spChg chg="mod">
          <ac:chgData name="Elena Tanzarella" userId="S::elena.tanzarella_mobiliseyourcity.net#ext#@gizonline.onmicrosoft.com::1bb11e8f-67a5-47af-8e32-a84cd88c1597" providerId="AD" clId="Web-{F4661787-13C5-8759-6D1A-852247ED3EB3}" dt="2022-04-15T08:36:30.260" v="1" actId="1076"/>
          <ac:spMkLst>
            <pc:docMk/>
            <pc:sldMk cId="2824223585" sldId="368"/>
            <ac:spMk id="3" creationId="{7BC3F9B5-5CDA-48AF-B014-0E7A9A7C758B}"/>
          </ac:spMkLst>
        </pc:spChg>
        <pc:picChg chg="mod">
          <ac:chgData name="Elena Tanzarella" userId="S::elena.tanzarella_mobiliseyourcity.net#ext#@gizonline.onmicrosoft.com::1bb11e8f-67a5-47af-8e32-a84cd88c1597" providerId="AD" clId="Web-{F4661787-13C5-8759-6D1A-852247ED3EB3}" dt="2022-04-15T08:35:44.366" v="0"/>
          <ac:picMkLst>
            <pc:docMk/>
            <pc:sldMk cId="2824223585" sldId="368"/>
            <ac:picMk id="6" creationId="{4F6DB7D9-6E12-479D-AD9C-77EFA25D3D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4A2-6D6F-5F48-8DA2-57859A5300BE}" type="datetimeFigureOut">
              <a:rPr lang="en-GB" smtClean="0"/>
              <a:t>15/04/2022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695DC-76C0-BE49-B640-A368E940305E}" type="slidenum">
              <a:rPr lang="en-GB" smtClean="0"/>
              <a:t>‹N°›</a:t>
            </a:fld>
            <a:endParaRPr lang="en-GB"/>
          </a:p>
        </p:txBody>
      </p:sp>
    </p:spTree>
    <p:extLst>
      <p:ext uri="{BB962C8B-B14F-4D97-AF65-F5344CB8AC3E}">
        <p14:creationId xmlns:p14="http://schemas.microsoft.com/office/powerpoint/2010/main" val="10260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dirty="0"/>
              <a:t>Insert agenda point here</a:t>
            </a:r>
          </a:p>
        </p:txBody>
      </p:sp>
      <p:sp>
        <p:nvSpPr>
          <p:cNvPr id="12" name="Text Placeholder 7">
            <a:extLst>
              <a:ext uri="{FF2B5EF4-FFF2-40B4-BE49-F238E27FC236}">
                <a16:creationId xmlns:a16="http://schemas.microsoft.com/office/drawing/2014/main" id="{F6108400-2ADB-7049-B1D4-0D0B67D99BD8}"/>
              </a:ext>
            </a:extLst>
          </p:cNvPr>
          <p:cNvSpPr>
            <a:spLocks noGrp="1"/>
          </p:cNvSpPr>
          <p:nvPr>
            <p:ph type="body" sz="quarter" idx="23" hasCustomPrompt="1"/>
          </p:nvPr>
        </p:nvSpPr>
        <p:spPr>
          <a:xfrm>
            <a:off x="3715913" y="1522228"/>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5" name="Text Placeholder 7">
            <a:extLst>
              <a:ext uri="{FF2B5EF4-FFF2-40B4-BE49-F238E27FC236}">
                <a16:creationId xmlns:a16="http://schemas.microsoft.com/office/drawing/2014/main" id="{EE82D0EE-2397-A14D-A3BC-FFE8D232EC5A}"/>
              </a:ext>
            </a:extLst>
          </p:cNvPr>
          <p:cNvSpPr>
            <a:spLocks noGrp="1"/>
          </p:cNvSpPr>
          <p:nvPr>
            <p:ph type="body" sz="quarter" idx="24" hasCustomPrompt="1"/>
          </p:nvPr>
        </p:nvSpPr>
        <p:spPr>
          <a:xfrm>
            <a:off x="4146852" y="353536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dirty="0"/>
              <a:t>Insert agenda point here</a:t>
            </a:r>
          </a:p>
        </p:txBody>
      </p:sp>
      <p:sp>
        <p:nvSpPr>
          <p:cNvPr id="18" name="Text Placeholder 7">
            <a:extLst>
              <a:ext uri="{FF2B5EF4-FFF2-40B4-BE49-F238E27FC236}">
                <a16:creationId xmlns:a16="http://schemas.microsoft.com/office/drawing/2014/main" id="{D45C3ED7-0DF6-2545-9FA6-27E7F6F0D904}"/>
              </a:ext>
            </a:extLst>
          </p:cNvPr>
          <p:cNvSpPr>
            <a:spLocks noGrp="1"/>
          </p:cNvSpPr>
          <p:nvPr>
            <p:ph type="body" sz="quarter" idx="25" hasCustomPrompt="1"/>
          </p:nvPr>
        </p:nvSpPr>
        <p:spPr>
          <a:xfrm>
            <a:off x="3715913" y="3289540"/>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2</a:t>
            </a:r>
          </a:p>
        </p:txBody>
      </p:sp>
      <p:sp>
        <p:nvSpPr>
          <p:cNvPr id="22" name="Text Placeholder 7">
            <a:extLst>
              <a:ext uri="{FF2B5EF4-FFF2-40B4-BE49-F238E27FC236}">
                <a16:creationId xmlns:a16="http://schemas.microsoft.com/office/drawing/2014/main" id="{4F843D25-DD02-6D45-A38D-D28780BE0AB2}"/>
              </a:ext>
            </a:extLst>
          </p:cNvPr>
          <p:cNvSpPr>
            <a:spLocks noGrp="1"/>
          </p:cNvSpPr>
          <p:nvPr>
            <p:ph type="body" sz="quarter" idx="26" hasCustomPrompt="1"/>
          </p:nvPr>
        </p:nvSpPr>
        <p:spPr>
          <a:xfrm>
            <a:off x="4146852" y="530267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dirty="0"/>
              <a:t>Insert agenda point here</a:t>
            </a:r>
          </a:p>
        </p:txBody>
      </p:sp>
      <p:sp>
        <p:nvSpPr>
          <p:cNvPr id="24" name="Text Placeholder 7">
            <a:extLst>
              <a:ext uri="{FF2B5EF4-FFF2-40B4-BE49-F238E27FC236}">
                <a16:creationId xmlns:a16="http://schemas.microsoft.com/office/drawing/2014/main" id="{90692CDF-DF98-F645-A7EC-AD1DB971FD55}"/>
              </a:ext>
            </a:extLst>
          </p:cNvPr>
          <p:cNvSpPr>
            <a:spLocks noGrp="1"/>
          </p:cNvSpPr>
          <p:nvPr>
            <p:ph type="body" sz="quarter" idx="27" hasCustomPrompt="1"/>
          </p:nvPr>
        </p:nvSpPr>
        <p:spPr>
          <a:xfrm>
            <a:off x="3715913" y="505685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3</a:t>
            </a:r>
          </a:p>
        </p:txBody>
      </p:sp>
    </p:spTree>
    <p:extLst>
      <p:ext uri="{BB962C8B-B14F-4D97-AF65-F5344CB8AC3E}">
        <p14:creationId xmlns:p14="http://schemas.microsoft.com/office/powerpoint/2010/main" val="293684574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x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842601" y="2133902"/>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a:cxnSpLocks/>
          </p:cNvCxnSpPr>
          <p:nvPr/>
        </p:nvCxnSpPr>
        <p:spPr>
          <a:xfrm>
            <a:off x="4688168" y="14213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A581CFA-A096-D140-8BA0-A6021D3ED4D7}"/>
              </a:ext>
            </a:extLst>
          </p:cNvPr>
          <p:cNvSpPr>
            <a:spLocks noGrp="1"/>
          </p:cNvSpPr>
          <p:nvPr>
            <p:ph type="body" sz="quarter" idx="14" hasCustomPrompt="1"/>
          </p:nvPr>
        </p:nvSpPr>
        <p:spPr>
          <a:xfrm>
            <a:off x="4207555" y="586874"/>
            <a:ext cx="3776889" cy="577569"/>
          </a:xfrm>
          <a:prstGeom prst="rect">
            <a:avLst/>
          </a:prstGeom>
        </p:spPr>
        <p:txBody>
          <a:bodyPr/>
          <a:lstStyle>
            <a:lvl1pPr marL="9525" indent="0" algn="ctr" defTabSz="914400" rtl="0" eaLnBrk="1" latinLnBrk="0" hangingPunct="1">
              <a:lnSpc>
                <a:spcPct val="90000"/>
              </a:lnSpc>
              <a:spcBef>
                <a:spcPct val="0"/>
              </a:spcBef>
              <a:buNone/>
              <a:tabLst/>
              <a:defRPr lang="en-GB" sz="3600" kern="1200" dirty="0">
                <a:solidFill>
                  <a:schemeClr val="accent1"/>
                </a:solidFill>
                <a:latin typeface="Gravur Condensed Bold" pitchFamily="50" charset="0"/>
                <a:ea typeface="+mn-ea"/>
                <a:cs typeface="+mn-cs"/>
              </a:defRPr>
            </a:lvl1pPr>
          </a:lstStyle>
          <a:p>
            <a:pPr lvl="0"/>
            <a:r>
              <a:rPr lang="en-GB" dirty="0"/>
              <a:t>Insert people here</a:t>
            </a:r>
          </a:p>
        </p:txBody>
      </p: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866228" y="1886188"/>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2" name="Text Placeholder 7">
            <a:extLst>
              <a:ext uri="{FF2B5EF4-FFF2-40B4-BE49-F238E27FC236}">
                <a16:creationId xmlns:a16="http://schemas.microsoft.com/office/drawing/2014/main" id="{45613FD6-7EAB-6046-85DA-E0B96F98CB70}"/>
              </a:ext>
            </a:extLst>
          </p:cNvPr>
          <p:cNvSpPr>
            <a:spLocks noGrp="1"/>
          </p:cNvSpPr>
          <p:nvPr>
            <p:ph type="body" sz="quarter" idx="16" hasCustomPrompt="1"/>
          </p:nvPr>
        </p:nvSpPr>
        <p:spPr>
          <a:xfrm>
            <a:off x="1842601" y="3553841"/>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3" name="Picture Placeholder 3">
            <a:extLst>
              <a:ext uri="{FF2B5EF4-FFF2-40B4-BE49-F238E27FC236}">
                <a16:creationId xmlns:a16="http://schemas.microsoft.com/office/drawing/2014/main" id="{DABFDED0-ADDA-1A43-A6E7-7EE101061D42}"/>
              </a:ext>
            </a:extLst>
          </p:cNvPr>
          <p:cNvSpPr>
            <a:spLocks noGrp="1"/>
          </p:cNvSpPr>
          <p:nvPr>
            <p:ph type="pic" sz="quarter" idx="17" hasCustomPrompt="1"/>
          </p:nvPr>
        </p:nvSpPr>
        <p:spPr>
          <a:xfrm>
            <a:off x="866228" y="3306127"/>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6" name="Text Placeholder 7">
            <a:extLst>
              <a:ext uri="{FF2B5EF4-FFF2-40B4-BE49-F238E27FC236}">
                <a16:creationId xmlns:a16="http://schemas.microsoft.com/office/drawing/2014/main" id="{446DA751-A403-7B48-8305-499EB665E949}"/>
              </a:ext>
            </a:extLst>
          </p:cNvPr>
          <p:cNvSpPr>
            <a:spLocks noGrp="1"/>
          </p:cNvSpPr>
          <p:nvPr>
            <p:ph type="body" sz="quarter" idx="18" hasCustomPrompt="1"/>
          </p:nvPr>
        </p:nvSpPr>
        <p:spPr>
          <a:xfrm>
            <a:off x="1842601" y="497378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9" name="Picture Placeholder 3">
            <a:extLst>
              <a:ext uri="{FF2B5EF4-FFF2-40B4-BE49-F238E27FC236}">
                <a16:creationId xmlns:a16="http://schemas.microsoft.com/office/drawing/2014/main" id="{E99625C6-0D1B-AE47-AB2D-A7CA7EA20556}"/>
              </a:ext>
            </a:extLst>
          </p:cNvPr>
          <p:cNvSpPr>
            <a:spLocks noGrp="1"/>
          </p:cNvSpPr>
          <p:nvPr>
            <p:ph type="pic" sz="quarter" idx="19" hasCustomPrompt="1"/>
          </p:nvPr>
        </p:nvSpPr>
        <p:spPr>
          <a:xfrm>
            <a:off x="866228" y="472606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0" name="Text Placeholder 7">
            <a:extLst>
              <a:ext uri="{FF2B5EF4-FFF2-40B4-BE49-F238E27FC236}">
                <a16:creationId xmlns:a16="http://schemas.microsoft.com/office/drawing/2014/main" id="{B4EEB31D-5578-2F4F-B520-E39007BE5AD8}"/>
              </a:ext>
            </a:extLst>
          </p:cNvPr>
          <p:cNvSpPr>
            <a:spLocks noGrp="1"/>
          </p:cNvSpPr>
          <p:nvPr>
            <p:ph type="body" sz="quarter" idx="20" hasCustomPrompt="1"/>
          </p:nvPr>
        </p:nvSpPr>
        <p:spPr>
          <a:xfrm>
            <a:off x="5367946"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2" name="Picture Placeholder 3">
            <a:extLst>
              <a:ext uri="{FF2B5EF4-FFF2-40B4-BE49-F238E27FC236}">
                <a16:creationId xmlns:a16="http://schemas.microsoft.com/office/drawing/2014/main" id="{4EC5F126-BA06-4A45-89DA-30A0F8429355}"/>
              </a:ext>
            </a:extLst>
          </p:cNvPr>
          <p:cNvSpPr>
            <a:spLocks noGrp="1"/>
          </p:cNvSpPr>
          <p:nvPr>
            <p:ph type="pic" sz="quarter" idx="21" hasCustomPrompt="1"/>
          </p:nvPr>
        </p:nvSpPr>
        <p:spPr>
          <a:xfrm>
            <a:off x="4391573"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4" name="Text Placeholder 7">
            <a:extLst>
              <a:ext uri="{FF2B5EF4-FFF2-40B4-BE49-F238E27FC236}">
                <a16:creationId xmlns:a16="http://schemas.microsoft.com/office/drawing/2014/main" id="{2BAC4634-28A1-AA45-A027-1E1A00B66C97}"/>
              </a:ext>
            </a:extLst>
          </p:cNvPr>
          <p:cNvSpPr>
            <a:spLocks noGrp="1"/>
          </p:cNvSpPr>
          <p:nvPr>
            <p:ph type="body" sz="quarter" idx="22" hasCustomPrompt="1"/>
          </p:nvPr>
        </p:nvSpPr>
        <p:spPr>
          <a:xfrm>
            <a:off x="5367946"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6" name="Picture Placeholder 3">
            <a:extLst>
              <a:ext uri="{FF2B5EF4-FFF2-40B4-BE49-F238E27FC236}">
                <a16:creationId xmlns:a16="http://schemas.microsoft.com/office/drawing/2014/main" id="{3B56D37C-0F8B-EB40-BB73-1FEE98115587}"/>
              </a:ext>
            </a:extLst>
          </p:cNvPr>
          <p:cNvSpPr>
            <a:spLocks noGrp="1"/>
          </p:cNvSpPr>
          <p:nvPr>
            <p:ph type="pic" sz="quarter" idx="23" hasCustomPrompt="1"/>
          </p:nvPr>
        </p:nvSpPr>
        <p:spPr>
          <a:xfrm>
            <a:off x="4391573"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7" name="Text Placeholder 7">
            <a:extLst>
              <a:ext uri="{FF2B5EF4-FFF2-40B4-BE49-F238E27FC236}">
                <a16:creationId xmlns:a16="http://schemas.microsoft.com/office/drawing/2014/main" id="{599B03BC-5002-9948-A66C-0A82D281591D}"/>
              </a:ext>
            </a:extLst>
          </p:cNvPr>
          <p:cNvSpPr>
            <a:spLocks noGrp="1"/>
          </p:cNvSpPr>
          <p:nvPr>
            <p:ph type="body" sz="quarter" idx="24" hasCustomPrompt="1"/>
          </p:nvPr>
        </p:nvSpPr>
        <p:spPr>
          <a:xfrm>
            <a:off x="5367946"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8" name="Picture Placeholder 3">
            <a:extLst>
              <a:ext uri="{FF2B5EF4-FFF2-40B4-BE49-F238E27FC236}">
                <a16:creationId xmlns:a16="http://schemas.microsoft.com/office/drawing/2014/main" id="{A53E9147-6095-044F-BFF5-429B567F9681}"/>
              </a:ext>
            </a:extLst>
          </p:cNvPr>
          <p:cNvSpPr>
            <a:spLocks noGrp="1"/>
          </p:cNvSpPr>
          <p:nvPr>
            <p:ph type="pic" sz="quarter" idx="25" hasCustomPrompt="1"/>
          </p:nvPr>
        </p:nvSpPr>
        <p:spPr>
          <a:xfrm>
            <a:off x="4391573"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9" name="Text Placeholder 7">
            <a:extLst>
              <a:ext uri="{FF2B5EF4-FFF2-40B4-BE49-F238E27FC236}">
                <a16:creationId xmlns:a16="http://schemas.microsoft.com/office/drawing/2014/main" id="{F90C5645-012D-B04F-B94D-087A93118354}"/>
              </a:ext>
            </a:extLst>
          </p:cNvPr>
          <p:cNvSpPr>
            <a:spLocks noGrp="1"/>
          </p:cNvSpPr>
          <p:nvPr>
            <p:ph type="body" sz="quarter" idx="26" hasCustomPrompt="1"/>
          </p:nvPr>
        </p:nvSpPr>
        <p:spPr>
          <a:xfrm>
            <a:off x="8893291"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0" name="Picture Placeholder 3">
            <a:extLst>
              <a:ext uri="{FF2B5EF4-FFF2-40B4-BE49-F238E27FC236}">
                <a16:creationId xmlns:a16="http://schemas.microsoft.com/office/drawing/2014/main" id="{0D502B2B-0669-D04F-BCBD-0B0956BE6B31}"/>
              </a:ext>
            </a:extLst>
          </p:cNvPr>
          <p:cNvSpPr>
            <a:spLocks noGrp="1"/>
          </p:cNvSpPr>
          <p:nvPr>
            <p:ph type="pic" sz="quarter" idx="27" hasCustomPrompt="1"/>
          </p:nvPr>
        </p:nvSpPr>
        <p:spPr>
          <a:xfrm>
            <a:off x="7916918"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1" name="Text Placeholder 7">
            <a:extLst>
              <a:ext uri="{FF2B5EF4-FFF2-40B4-BE49-F238E27FC236}">
                <a16:creationId xmlns:a16="http://schemas.microsoft.com/office/drawing/2014/main" id="{6D90A5FE-F182-0B4A-A044-649AF1550A4E}"/>
              </a:ext>
            </a:extLst>
          </p:cNvPr>
          <p:cNvSpPr>
            <a:spLocks noGrp="1"/>
          </p:cNvSpPr>
          <p:nvPr>
            <p:ph type="body" sz="quarter" idx="28" hasCustomPrompt="1"/>
          </p:nvPr>
        </p:nvSpPr>
        <p:spPr>
          <a:xfrm>
            <a:off x="8893291"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2" name="Picture Placeholder 3">
            <a:extLst>
              <a:ext uri="{FF2B5EF4-FFF2-40B4-BE49-F238E27FC236}">
                <a16:creationId xmlns:a16="http://schemas.microsoft.com/office/drawing/2014/main" id="{2E148D39-EA95-5848-914C-17F4C5C8575F}"/>
              </a:ext>
            </a:extLst>
          </p:cNvPr>
          <p:cNvSpPr>
            <a:spLocks noGrp="1"/>
          </p:cNvSpPr>
          <p:nvPr>
            <p:ph type="pic" sz="quarter" idx="29" hasCustomPrompt="1"/>
          </p:nvPr>
        </p:nvSpPr>
        <p:spPr>
          <a:xfrm>
            <a:off x="7916918"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3" name="Text Placeholder 7">
            <a:extLst>
              <a:ext uri="{FF2B5EF4-FFF2-40B4-BE49-F238E27FC236}">
                <a16:creationId xmlns:a16="http://schemas.microsoft.com/office/drawing/2014/main" id="{BF11239F-5605-CD42-962E-EEE2F86D2E4D}"/>
              </a:ext>
            </a:extLst>
          </p:cNvPr>
          <p:cNvSpPr>
            <a:spLocks noGrp="1"/>
          </p:cNvSpPr>
          <p:nvPr>
            <p:ph type="body" sz="quarter" idx="30" hasCustomPrompt="1"/>
          </p:nvPr>
        </p:nvSpPr>
        <p:spPr>
          <a:xfrm>
            <a:off x="8893291"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4" name="Picture Placeholder 3">
            <a:extLst>
              <a:ext uri="{FF2B5EF4-FFF2-40B4-BE49-F238E27FC236}">
                <a16:creationId xmlns:a16="http://schemas.microsoft.com/office/drawing/2014/main" id="{D863C67B-47DF-9F47-813C-F8FC49670356}"/>
              </a:ext>
            </a:extLst>
          </p:cNvPr>
          <p:cNvSpPr>
            <a:spLocks noGrp="1"/>
          </p:cNvSpPr>
          <p:nvPr>
            <p:ph type="pic" sz="quarter" idx="31" hasCustomPrompt="1"/>
          </p:nvPr>
        </p:nvSpPr>
        <p:spPr>
          <a:xfrm>
            <a:off x="7916918"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Tree>
    <p:extLst>
      <p:ext uri="{BB962C8B-B14F-4D97-AF65-F5344CB8AC3E}">
        <p14:creationId xmlns:p14="http://schemas.microsoft.com/office/powerpoint/2010/main" val="3848923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9203473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6005217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 caption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F38E73BF-6F10-8B46-8A26-7181CBE3D6CB}"/>
              </a:ext>
            </a:extLst>
          </p:cNvPr>
          <p:cNvSpPr>
            <a:spLocks noGrp="1"/>
          </p:cNvSpPr>
          <p:nvPr>
            <p:ph type="body" sz="quarter" idx="22" hasCustomPrompt="1"/>
          </p:nvPr>
        </p:nvSpPr>
        <p:spPr>
          <a:xfrm>
            <a:off x="5568043" y="5641347"/>
            <a:ext cx="3898296" cy="617205"/>
          </a:xfrm>
          <a:prstGeom prst="roundRect">
            <a:avLst/>
          </a:prstGeom>
          <a:solidFill>
            <a:schemeClr val="accent1"/>
          </a:solidFill>
          <a:ln>
            <a:noFill/>
          </a:ln>
        </p:spPr>
        <p:txBody>
          <a:bodyPr lIns="360000" rIns="360000" anchor="ctr" anchorCtr="0"/>
          <a:lstStyle>
            <a:lvl1pPr marL="9525" indent="0"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0009428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 caption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dirty="0"/>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B67EC2FF-F125-394D-A7D9-7DFEC892AA30}"/>
              </a:ext>
            </a:extLst>
          </p:cNvPr>
          <p:cNvSpPr>
            <a:spLocks noGrp="1"/>
          </p:cNvSpPr>
          <p:nvPr>
            <p:ph type="body" sz="quarter" idx="22" hasCustomPrompt="1"/>
          </p:nvPr>
        </p:nvSpPr>
        <p:spPr>
          <a:xfrm>
            <a:off x="2631532" y="5641347"/>
            <a:ext cx="3898296" cy="617205"/>
          </a:xfrm>
          <a:prstGeom prst="roundRect">
            <a:avLst/>
          </a:prstGeom>
          <a:solidFill>
            <a:schemeClr val="accent1"/>
          </a:solidFill>
          <a:ln>
            <a:noFill/>
          </a:ln>
        </p:spPr>
        <p:txBody>
          <a:bodyPr lIns="360000" rIns="360000" anchor="ctr" anchorCtr="0"/>
          <a:lstStyle>
            <a:lvl1pPr marL="9525" indent="-9525"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dirty="0"/>
              <a:t>Insert image caption here</a:t>
            </a:r>
          </a:p>
        </p:txBody>
      </p:sp>
    </p:spTree>
    <p:extLst>
      <p:ext uri="{BB962C8B-B14F-4D97-AF65-F5344CB8AC3E}">
        <p14:creationId xmlns:p14="http://schemas.microsoft.com/office/powerpoint/2010/main" val="12197376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dirty="0"/>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2463341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ullets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dirty="0"/>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4" name="Text Placeholder 7">
            <a:extLst>
              <a:ext uri="{FF2B5EF4-FFF2-40B4-BE49-F238E27FC236}">
                <a16:creationId xmlns:a16="http://schemas.microsoft.com/office/drawing/2014/main" id="{B2FBB076-4580-7D4C-89AB-7A0D078251C0}"/>
              </a:ext>
            </a:extLst>
          </p:cNvPr>
          <p:cNvSpPr>
            <a:spLocks noGrp="1"/>
          </p:cNvSpPr>
          <p:nvPr>
            <p:ph type="body" sz="quarter" idx="11" hasCustomPrompt="1"/>
          </p:nvPr>
        </p:nvSpPr>
        <p:spPr>
          <a:xfrm>
            <a:off x="1791153" y="3028852"/>
            <a:ext cx="8626021" cy="577569"/>
          </a:xfrm>
          <a:prstGeom prst="rect">
            <a:avLst/>
          </a:prstGeom>
        </p:spPr>
        <p:txBody>
          <a:bodyPr/>
          <a:lstStyle>
            <a:lvl1pPr marL="228600" indent="-228600">
              <a:buClr>
                <a:srgbClr val="9E2986"/>
              </a:buClr>
              <a:buSzPct val="90000"/>
              <a:buFont typeface="Wingdings" panose="05000000000000000000" pitchFamily="2" charset="2"/>
              <a:buChar char=""/>
              <a:defRPr lang="en-GB" dirty="0"/>
            </a:lvl1pPr>
          </a:lstStyle>
          <a:p>
            <a:pPr lvl="0"/>
            <a:r>
              <a:rPr lang="en-GB"/>
              <a:t>Insert bullet point here</a:t>
            </a:r>
          </a:p>
        </p:txBody>
      </p:sp>
    </p:spTree>
    <p:extLst>
      <p:ext uri="{BB962C8B-B14F-4D97-AF65-F5344CB8AC3E}">
        <p14:creationId xmlns:p14="http://schemas.microsoft.com/office/powerpoint/2010/main" val="40202543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dirty="0"/>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Tree>
    <p:extLst>
      <p:ext uri="{BB962C8B-B14F-4D97-AF65-F5344CB8AC3E}">
        <p14:creationId xmlns:p14="http://schemas.microsoft.com/office/powerpoint/2010/main" val="22038408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ullets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791153" y="3140215"/>
            <a:ext cx="377688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623956" y="3107139"/>
            <a:ext cx="379321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Tree>
    <p:extLst>
      <p:ext uri="{BB962C8B-B14F-4D97-AF65-F5344CB8AC3E}">
        <p14:creationId xmlns:p14="http://schemas.microsoft.com/office/powerpoint/2010/main" val="260006669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3">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A22C3C29-E08D-704A-94DB-1D21836287E2}"/>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08244602-B456-E747-AE51-280AF1C075AE}"/>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7" name="Text Placeholder 7">
            <a:extLst>
              <a:ext uri="{FF2B5EF4-FFF2-40B4-BE49-F238E27FC236}">
                <a16:creationId xmlns:a16="http://schemas.microsoft.com/office/drawing/2014/main" id="{1339AE23-1E0F-3A4F-8E03-B31070CA272D}"/>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60911068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052611"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dirty="0"/>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162863" y="13395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A9D1036D-EE0E-3A4B-BE83-92210ECC9AC3}"/>
              </a:ext>
            </a:extLst>
          </p:cNvPr>
          <p:cNvSpPr>
            <a:spLocks noGrp="1"/>
          </p:cNvSpPr>
          <p:nvPr>
            <p:ph type="body" sz="quarter" idx="23" hasCustomPrompt="1"/>
          </p:nvPr>
        </p:nvSpPr>
        <p:spPr>
          <a:xfrm>
            <a:off x="1620369" y="2024146"/>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2" name="Text Placeholder 7">
            <a:extLst>
              <a:ext uri="{FF2B5EF4-FFF2-40B4-BE49-F238E27FC236}">
                <a16:creationId xmlns:a16="http://schemas.microsoft.com/office/drawing/2014/main" id="{1DCB6ED4-5CB0-3B46-AF3D-A7956E5B4FD3}"/>
              </a:ext>
            </a:extLst>
          </p:cNvPr>
          <p:cNvSpPr>
            <a:spLocks noGrp="1"/>
          </p:cNvSpPr>
          <p:nvPr>
            <p:ph type="body" sz="quarter" idx="24" hasCustomPrompt="1"/>
          </p:nvPr>
        </p:nvSpPr>
        <p:spPr>
          <a:xfrm>
            <a:off x="6660038" y="2275570"/>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dirty="0"/>
              <a:t>Insert agenda point here</a:t>
            </a:r>
          </a:p>
        </p:txBody>
      </p:sp>
      <p:sp>
        <p:nvSpPr>
          <p:cNvPr id="24" name="Text Placeholder 7">
            <a:extLst>
              <a:ext uri="{FF2B5EF4-FFF2-40B4-BE49-F238E27FC236}">
                <a16:creationId xmlns:a16="http://schemas.microsoft.com/office/drawing/2014/main" id="{A8078EC9-BF46-4441-ACB1-DACA1EC4FD22}"/>
              </a:ext>
            </a:extLst>
          </p:cNvPr>
          <p:cNvSpPr>
            <a:spLocks noGrp="1"/>
          </p:cNvSpPr>
          <p:nvPr>
            <p:ph type="body" sz="quarter" idx="25" hasCustomPrompt="1"/>
          </p:nvPr>
        </p:nvSpPr>
        <p:spPr>
          <a:xfrm>
            <a:off x="6227796" y="2007813"/>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A3CB8FA7-8BB3-5341-8B94-18786199FF12}"/>
              </a:ext>
            </a:extLst>
          </p:cNvPr>
          <p:cNvSpPr>
            <a:spLocks noGrp="1"/>
          </p:cNvSpPr>
          <p:nvPr>
            <p:ph type="body" sz="quarter" idx="26" hasCustomPrompt="1"/>
          </p:nvPr>
        </p:nvSpPr>
        <p:spPr>
          <a:xfrm>
            <a:off x="2038785" y="4249612"/>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dirty="0"/>
              <a:t>Insert agenda point here</a:t>
            </a:r>
          </a:p>
        </p:txBody>
      </p:sp>
      <p:sp>
        <p:nvSpPr>
          <p:cNvPr id="29" name="Text Placeholder 7">
            <a:extLst>
              <a:ext uri="{FF2B5EF4-FFF2-40B4-BE49-F238E27FC236}">
                <a16:creationId xmlns:a16="http://schemas.microsoft.com/office/drawing/2014/main" id="{22E42B36-DE08-8240-AA03-7578A1F5D5BA}"/>
              </a:ext>
            </a:extLst>
          </p:cNvPr>
          <p:cNvSpPr>
            <a:spLocks noGrp="1"/>
          </p:cNvSpPr>
          <p:nvPr>
            <p:ph type="body" sz="quarter" idx="27" hasCustomPrompt="1"/>
          </p:nvPr>
        </p:nvSpPr>
        <p:spPr>
          <a:xfrm>
            <a:off x="1606543" y="3981855"/>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1FF2A22F-986C-0641-B3F7-4545874B8F4C}"/>
              </a:ext>
            </a:extLst>
          </p:cNvPr>
          <p:cNvSpPr>
            <a:spLocks noGrp="1"/>
          </p:cNvSpPr>
          <p:nvPr>
            <p:ph type="body" sz="quarter" idx="28" hasCustomPrompt="1"/>
          </p:nvPr>
        </p:nvSpPr>
        <p:spPr>
          <a:xfrm>
            <a:off x="6646212" y="4233279"/>
            <a:ext cx="3898296" cy="1137097"/>
          </a:xfrm>
          <a:prstGeom prst="roundRect">
            <a:avLst/>
          </a:prstGeom>
          <a:solidFill>
            <a:schemeClr val="bg2">
              <a:alpha val="60000"/>
            </a:schemeClr>
          </a:solidFill>
          <a:ln>
            <a:noFill/>
          </a:ln>
        </p:spPr>
        <p:txBody>
          <a:bodyPr lIns="360000" rIns="360000" anchor="ctr" anchorCtr="0"/>
          <a:lstStyle>
            <a:lvl1pPr>
              <a:buNone/>
              <a:defRPr sz="24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C16181BD-2C28-BE42-8DAF-13238476558E}"/>
              </a:ext>
            </a:extLst>
          </p:cNvPr>
          <p:cNvSpPr>
            <a:spLocks noGrp="1"/>
          </p:cNvSpPr>
          <p:nvPr>
            <p:ph type="body" sz="quarter" idx="29" hasCustomPrompt="1"/>
          </p:nvPr>
        </p:nvSpPr>
        <p:spPr>
          <a:xfrm>
            <a:off x="6213970" y="396552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3" name="Title 6">
            <a:extLst>
              <a:ext uri="{FF2B5EF4-FFF2-40B4-BE49-F238E27FC236}">
                <a16:creationId xmlns:a16="http://schemas.microsoft.com/office/drawing/2014/main" id="{9958C9F2-2280-4068-99D2-D0EC3A0E63F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dirty="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138498766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ullets_3">
    <p:bg>
      <p:bgPr>
        <a:solidFill>
          <a:schemeClr val="bg1"/>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65D4D41-D274-E943-B543-622DE7016279}"/>
              </a:ext>
            </a:extLst>
          </p:cNvPr>
          <p:cNvSpPr>
            <a:spLocks noGrp="1"/>
          </p:cNvSpPr>
          <p:nvPr>
            <p:ph type="body" sz="quarter" idx="15" hasCustomPrompt="1"/>
          </p:nvPr>
        </p:nvSpPr>
        <p:spPr>
          <a:xfrm>
            <a:off x="1791154" y="3140215"/>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30335E8B-1FE5-534D-BD73-D414F5618B5B}"/>
              </a:ext>
            </a:extLst>
          </p:cNvPr>
          <p:cNvSpPr>
            <a:spLocks noGrp="1"/>
          </p:cNvSpPr>
          <p:nvPr>
            <p:ph type="body" sz="quarter" idx="16" hasCustomPrompt="1"/>
          </p:nvPr>
        </p:nvSpPr>
        <p:spPr>
          <a:xfrm>
            <a:off x="6623956" y="3148083"/>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10" name="Text Placeholder 7">
            <a:extLst>
              <a:ext uri="{FF2B5EF4-FFF2-40B4-BE49-F238E27FC236}">
                <a16:creationId xmlns:a16="http://schemas.microsoft.com/office/drawing/2014/main" id="{7B7876B0-0D5F-6048-A8A0-4258A43E2A83}"/>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1" name="Text Placeholder 7">
            <a:extLst>
              <a:ext uri="{FF2B5EF4-FFF2-40B4-BE49-F238E27FC236}">
                <a16:creationId xmlns:a16="http://schemas.microsoft.com/office/drawing/2014/main" id="{B852AA79-3FFB-804B-85AB-1C00C64DD8E2}"/>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2" name="Text Placeholder 7">
            <a:extLst>
              <a:ext uri="{FF2B5EF4-FFF2-40B4-BE49-F238E27FC236}">
                <a16:creationId xmlns:a16="http://schemas.microsoft.com/office/drawing/2014/main" id="{E8670A93-371D-CF4E-816C-E7E8CB7D4791}"/>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0568376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bullets - Start">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2457159"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D5C2651-EC19-B048-856E-BFFA03C82A1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4C8F7161-4904-B44A-943A-021B56CCA1FA}"/>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2EECFC33-36A9-EF42-9D59-3EE0D0975EE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9B7A5846-EB4D-F440-B479-2F57C8115A48}"/>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2" name="Text Placeholder 7">
            <a:extLst>
              <a:ext uri="{FF2B5EF4-FFF2-40B4-BE49-F238E27FC236}">
                <a16:creationId xmlns:a16="http://schemas.microsoft.com/office/drawing/2014/main" id="{A99CA6F0-A9F0-4CCE-A4DD-169F010D0445}"/>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dirty="0"/>
              <a:t>Insert timeline title (A)</a:t>
            </a:r>
          </a:p>
        </p:txBody>
      </p:sp>
    </p:spTree>
    <p:extLst>
      <p:ext uri="{BB962C8B-B14F-4D97-AF65-F5344CB8AC3E}">
        <p14:creationId xmlns:p14="http://schemas.microsoft.com/office/powerpoint/2010/main" val="30785340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rizontal bullets - Middle">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a:cxnSpLocks/>
          </p:cNvCxnSpPr>
          <p:nvPr userDrawn="1"/>
        </p:nvCxnSpPr>
        <p:spPr>
          <a:xfrm flipH="1">
            <a:off x="-415636" y="3981294"/>
            <a:ext cx="13020289"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dirty="0"/>
              <a:t>Insert timeline title (B)</a:t>
            </a:r>
          </a:p>
        </p:txBody>
      </p:sp>
      <p:sp>
        <p:nvSpPr>
          <p:cNvPr id="12" name="Oval 11">
            <a:extLst>
              <a:ext uri="{FF2B5EF4-FFF2-40B4-BE49-F238E27FC236}">
                <a16:creationId xmlns:a16="http://schemas.microsoft.com/office/drawing/2014/main" id="{7E68492B-07E9-AB47-AEDD-E0F892940E6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0E57F47D-DDF4-AA48-A7BE-C2FB73235E75}"/>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32285FDE-4ECD-8D46-BC4E-80D4C97D419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11D37C73-2087-CF4F-BB36-62A8AE7F5F22}"/>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FA1E57F4-8F0A-1042-8292-3A00B6496C7B}"/>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39D13C3-BDCE-E94B-A5CC-E0CEEED0E08C}"/>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67FC27DD-6DEF-8E41-A171-7E06A45C6682}"/>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5248A92-EBFA-C646-AE2C-539B71DD5EAA}"/>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932450870"/>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bullets - En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810760"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dirty="0"/>
              <a:t>Insert timeline title (C)</a:t>
            </a:r>
          </a:p>
        </p:txBody>
      </p:sp>
      <p:sp>
        <p:nvSpPr>
          <p:cNvPr id="12" name="Oval 11">
            <a:extLst>
              <a:ext uri="{FF2B5EF4-FFF2-40B4-BE49-F238E27FC236}">
                <a16:creationId xmlns:a16="http://schemas.microsoft.com/office/drawing/2014/main" id="{0712F79A-818E-6A41-87D7-1584FC925856}"/>
              </a:ext>
            </a:extLst>
          </p:cNvPr>
          <p:cNvSpPr/>
          <p:nvPr userDrawn="1"/>
        </p:nvSpPr>
        <p:spPr>
          <a:xfrm>
            <a:off x="2274338"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E7266D6D-45D3-CC41-BC7D-3E3D7B264659}"/>
              </a:ext>
            </a:extLst>
          </p:cNvPr>
          <p:cNvSpPr/>
          <p:nvPr userDrawn="1"/>
        </p:nvSpPr>
        <p:spPr>
          <a:xfrm>
            <a:off x="46177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0FE2C94E-64DA-E644-B8A2-C9DE17616589}"/>
              </a:ext>
            </a:extLst>
          </p:cNvPr>
          <p:cNvSpPr/>
          <p:nvPr userDrawn="1"/>
        </p:nvSpPr>
        <p:spPr>
          <a:xfrm>
            <a:off x="69610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01D809CB-C37B-764A-AD22-4D4C197899BD}"/>
              </a:ext>
            </a:extLst>
          </p:cNvPr>
          <p:cNvSpPr/>
          <p:nvPr userDrawn="1"/>
        </p:nvSpPr>
        <p:spPr>
          <a:xfrm>
            <a:off x="93044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7743868A-4D47-4745-BB9D-15FF5A143AE1}"/>
              </a:ext>
            </a:extLst>
          </p:cNvPr>
          <p:cNvSpPr>
            <a:spLocks noGrp="1"/>
          </p:cNvSpPr>
          <p:nvPr>
            <p:ph type="body" sz="quarter" idx="13" hasCustomPrompt="1"/>
          </p:nvPr>
        </p:nvSpPr>
        <p:spPr>
          <a:xfrm>
            <a:off x="127761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BCD2AD4E-43EB-7245-B720-7E120F39407E}"/>
              </a:ext>
            </a:extLst>
          </p:cNvPr>
          <p:cNvSpPr>
            <a:spLocks noGrp="1"/>
          </p:cNvSpPr>
          <p:nvPr>
            <p:ph type="body" sz="quarter" idx="14" hasCustomPrompt="1"/>
          </p:nvPr>
        </p:nvSpPr>
        <p:spPr>
          <a:xfrm>
            <a:off x="360838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B3529E48-AF9E-A548-8685-1351159ED2F8}"/>
              </a:ext>
            </a:extLst>
          </p:cNvPr>
          <p:cNvSpPr>
            <a:spLocks noGrp="1"/>
          </p:cNvSpPr>
          <p:nvPr>
            <p:ph type="body" sz="quarter" idx="15" hasCustomPrompt="1"/>
          </p:nvPr>
        </p:nvSpPr>
        <p:spPr>
          <a:xfrm>
            <a:off x="5970623"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E08ACFAE-7984-3947-87FA-7FACA7176CD4}"/>
              </a:ext>
            </a:extLst>
          </p:cNvPr>
          <p:cNvSpPr>
            <a:spLocks noGrp="1"/>
          </p:cNvSpPr>
          <p:nvPr>
            <p:ph type="body" sz="quarter" idx="16" hasCustomPrompt="1"/>
          </p:nvPr>
        </p:nvSpPr>
        <p:spPr>
          <a:xfrm>
            <a:off x="8301392"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2088265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bullets - Start">
    <p:bg>
      <p:bgPr>
        <a:solidFill>
          <a:schemeClr val="bg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ext Placeholder 7">
            <a:extLst>
              <a:ext uri="{FF2B5EF4-FFF2-40B4-BE49-F238E27FC236}">
                <a16:creationId xmlns:a16="http://schemas.microsoft.com/office/drawing/2014/main" id="{867550C9-E0AB-3E49-825F-89103D843E70}"/>
              </a:ext>
            </a:extLst>
          </p:cNvPr>
          <p:cNvSpPr>
            <a:spLocks noGrp="1"/>
          </p:cNvSpPr>
          <p:nvPr>
            <p:ph type="body" sz="quarter" idx="10" hasCustomPrompt="1"/>
          </p:nvPr>
        </p:nvSpPr>
        <p:spPr>
          <a:xfrm>
            <a:off x="1791154" y="2112883"/>
            <a:ext cx="3776889" cy="577569"/>
          </a:xfrm>
          <a:prstGeom prst="rect">
            <a:avLst/>
          </a:prstGeom>
        </p:spPr>
        <p:txBody>
          <a:bodyPr/>
          <a:lstStyle>
            <a:lvl1pPr marL="0" indent="0">
              <a:spcBef>
                <a:spcPts val="600"/>
              </a:spcBef>
              <a:buNone/>
              <a:tabLst/>
              <a:defRPr sz="3600">
                <a:solidFill>
                  <a:schemeClr val="accent1"/>
                </a:solidFill>
                <a:latin typeface="Gravur Condensed Bold" pitchFamily="50" charset="0"/>
              </a:defRPr>
            </a:lvl1pPr>
          </a:lstStyle>
          <a:p>
            <a:pPr lvl="0"/>
            <a:r>
              <a:rPr lang="en-GB" dirty="0"/>
              <a:t>Insert title here</a:t>
            </a:r>
          </a:p>
        </p:txBody>
      </p:sp>
      <p:sp>
        <p:nvSpPr>
          <p:cNvPr id="29" name="Text Placeholder 7">
            <a:extLst>
              <a:ext uri="{FF2B5EF4-FFF2-40B4-BE49-F238E27FC236}">
                <a16:creationId xmlns:a16="http://schemas.microsoft.com/office/drawing/2014/main" id="{491DFCB7-CEE7-FA47-83B5-8407675B78A9}"/>
              </a:ext>
            </a:extLst>
          </p:cNvPr>
          <p:cNvSpPr>
            <a:spLocks noGrp="1"/>
          </p:cNvSpPr>
          <p:nvPr>
            <p:ph type="body" sz="quarter" idx="11" hasCustomPrompt="1"/>
          </p:nvPr>
        </p:nvSpPr>
        <p:spPr>
          <a:xfrm>
            <a:off x="1791154" y="2986605"/>
            <a:ext cx="3776889" cy="577569"/>
          </a:xfrm>
          <a:prstGeom prst="rect">
            <a:avLst/>
          </a:prstGeom>
        </p:spPr>
        <p:txBody>
          <a:bodyPr/>
          <a:lstStyle>
            <a:lvl1pPr marL="0" indent="0">
              <a:spcBef>
                <a:spcPts val="600"/>
              </a:spcBef>
              <a:buNone/>
              <a:tabLst/>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0612760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ullets - Middle">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2FCA1B2-C71B-FF40-9642-530DA88486B2}"/>
              </a:ext>
            </a:extLst>
          </p:cNvPr>
          <p:cNvCxnSpPr>
            <a:cxnSpLocks/>
          </p:cNvCxnSpPr>
          <p:nvPr userDrawn="1"/>
        </p:nvCxnSpPr>
        <p:spPr>
          <a:xfrm flipH="1">
            <a:off x="6107775" y="-180109"/>
            <a:ext cx="12866" cy="703810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107773" y="6858000"/>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7">
            <a:extLst>
              <a:ext uri="{FF2B5EF4-FFF2-40B4-BE49-F238E27FC236}">
                <a16:creationId xmlns:a16="http://schemas.microsoft.com/office/drawing/2014/main" id="{BE25D79F-8CF7-3147-96B3-E07B2DC3B1DE}"/>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3" name="Text Placeholder 7">
            <a:extLst>
              <a:ext uri="{FF2B5EF4-FFF2-40B4-BE49-F238E27FC236}">
                <a16:creationId xmlns:a16="http://schemas.microsoft.com/office/drawing/2014/main" id="{F79A3187-37DE-AE4B-8FCD-D548D6981AB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7B830565-2326-AC41-8766-2C4C375D5392}"/>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6761D4B5-CE85-484E-8A5E-396007F3521B}"/>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139388905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bullets - En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9B3158A-D70D-B148-9E01-71929F34613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7">
            <a:extLst>
              <a:ext uri="{FF2B5EF4-FFF2-40B4-BE49-F238E27FC236}">
                <a16:creationId xmlns:a16="http://schemas.microsoft.com/office/drawing/2014/main" id="{B9718476-9F5D-8A4E-BC90-419674507081}"/>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3A8A2F17-F8B9-744E-871E-DDA908AB357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A5E54BC8-1538-324A-9679-09DEC02C885E}"/>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212CE50F-714A-5142-9027-8BD8F132C8C9}"/>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401566971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bullets_2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719A12FE-7717-5248-89C1-D858BAF91726}"/>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FA75B254-9B00-6C4C-BDBA-F720CE7B287B}"/>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7" name="Text Placeholder 7">
            <a:extLst>
              <a:ext uri="{FF2B5EF4-FFF2-40B4-BE49-F238E27FC236}">
                <a16:creationId xmlns:a16="http://schemas.microsoft.com/office/drawing/2014/main" id="{08B5DCB5-87B3-5F46-8F72-3C17B1F06A2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4BFBB063-33A8-694A-9F6B-3152616D55F1}"/>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1162984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bullets_2 - Middle">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4761" y="-95534"/>
            <a:ext cx="13245" cy="72444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7" name="Text Placeholder 7">
            <a:extLst>
              <a:ext uri="{FF2B5EF4-FFF2-40B4-BE49-F238E27FC236}">
                <a16:creationId xmlns:a16="http://schemas.microsoft.com/office/drawing/2014/main" id="{97808D98-337D-8C41-9C76-6F28C7CA0EDC}"/>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FC1FA389-EF07-FD4D-9CB5-F47FC6D2F1E7}"/>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F30D2E7-E457-4544-9BDC-D8BF505B3FC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169C4C15-CABB-DE48-A4E8-FBEE4BEE66F5}"/>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64911084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bullets_2 - En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algn="ctr">
              <a:buNone/>
              <a:defRPr sz="1800"/>
            </a:lvl1pPr>
          </a:lstStyle>
          <a:p>
            <a:r>
              <a:rPr lang="en-DE"/>
              <a:t>Add picture or graph</a:t>
            </a:r>
          </a:p>
        </p:txBody>
      </p:sp>
      <p:sp>
        <p:nvSpPr>
          <p:cNvPr id="17" name="Text Placeholder 7">
            <a:extLst>
              <a:ext uri="{FF2B5EF4-FFF2-40B4-BE49-F238E27FC236}">
                <a16:creationId xmlns:a16="http://schemas.microsoft.com/office/drawing/2014/main" id="{8D011585-8B9A-0A4B-A2B7-47635F47D887}"/>
              </a:ext>
            </a:extLst>
          </p:cNvPr>
          <p:cNvSpPr>
            <a:spLocks noGrp="1"/>
          </p:cNvSpPr>
          <p:nvPr>
            <p:ph type="body" sz="quarter" idx="13" hasCustomPrompt="1"/>
          </p:nvPr>
        </p:nvSpPr>
        <p:spPr>
          <a:xfrm>
            <a:off x="6555776" y="1541704"/>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8995500B-F60D-874F-931E-9E350B2C7F13}"/>
              </a:ext>
            </a:extLst>
          </p:cNvPr>
          <p:cNvSpPr>
            <a:spLocks noGrp="1"/>
          </p:cNvSpPr>
          <p:nvPr>
            <p:ph type="body" sz="quarter" idx="14" hasCustomPrompt="1"/>
          </p:nvPr>
        </p:nvSpPr>
        <p:spPr>
          <a:xfrm>
            <a:off x="6555776" y="416028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4D4A3777-583F-EF4E-BD1B-D019D50DB72B}"/>
              </a:ext>
            </a:extLst>
          </p:cNvPr>
          <p:cNvSpPr>
            <a:spLocks noGrp="1"/>
          </p:cNvSpPr>
          <p:nvPr>
            <p:ph type="body" sz="quarter" idx="15" hasCustomPrompt="1"/>
          </p:nvPr>
        </p:nvSpPr>
        <p:spPr>
          <a:xfrm>
            <a:off x="6555776" y="2850993"/>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dirty="0"/>
              <a:t>Insert milestone</a:t>
            </a:r>
          </a:p>
        </p:txBody>
      </p:sp>
      <p:sp>
        <p:nvSpPr>
          <p:cNvPr id="26" name="Text Placeholder 7">
            <a:extLst>
              <a:ext uri="{FF2B5EF4-FFF2-40B4-BE49-F238E27FC236}">
                <a16:creationId xmlns:a16="http://schemas.microsoft.com/office/drawing/2014/main" id="{12283A67-BCF2-7441-AA68-95FD10C4A224}"/>
              </a:ext>
            </a:extLst>
          </p:cNvPr>
          <p:cNvSpPr>
            <a:spLocks noGrp="1"/>
          </p:cNvSpPr>
          <p:nvPr>
            <p:ph type="body" sz="quarter" idx="16" hasCustomPrompt="1"/>
          </p:nvPr>
        </p:nvSpPr>
        <p:spPr>
          <a:xfrm>
            <a:off x="6555776" y="546957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57941743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x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2075132"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8" name="Text Placeholder 7">
            <a:extLst>
              <a:ext uri="{FF2B5EF4-FFF2-40B4-BE49-F238E27FC236}">
                <a16:creationId xmlns:a16="http://schemas.microsoft.com/office/drawing/2014/main" id="{29C3FD9A-2CE4-EC4D-86D9-7B106256C497}"/>
              </a:ext>
            </a:extLst>
          </p:cNvPr>
          <p:cNvSpPr>
            <a:spLocks noGrp="1"/>
          </p:cNvSpPr>
          <p:nvPr>
            <p:ph type="body" sz="quarter" idx="23" hasCustomPrompt="1"/>
          </p:nvPr>
        </p:nvSpPr>
        <p:spPr>
          <a:xfrm>
            <a:off x="1774825"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6" name="Text Placeholder 7">
            <a:extLst>
              <a:ext uri="{FF2B5EF4-FFF2-40B4-BE49-F238E27FC236}">
                <a16:creationId xmlns:a16="http://schemas.microsoft.com/office/drawing/2014/main" id="{4BA203CF-037B-D54A-83D8-47C714464710}"/>
              </a:ext>
            </a:extLst>
          </p:cNvPr>
          <p:cNvSpPr>
            <a:spLocks noGrp="1"/>
          </p:cNvSpPr>
          <p:nvPr>
            <p:ph type="body" sz="quarter" idx="24" hasCustomPrompt="1"/>
          </p:nvPr>
        </p:nvSpPr>
        <p:spPr>
          <a:xfrm>
            <a:off x="6518879"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AA57101E-2C2C-3849-A031-3D88C4DFE7F0}"/>
              </a:ext>
            </a:extLst>
          </p:cNvPr>
          <p:cNvSpPr>
            <a:spLocks noGrp="1"/>
          </p:cNvSpPr>
          <p:nvPr>
            <p:ph type="body" sz="quarter" idx="25" hasCustomPrompt="1"/>
          </p:nvPr>
        </p:nvSpPr>
        <p:spPr>
          <a:xfrm>
            <a:off x="6218572"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FA914191-EDE3-9A49-B6A9-5ED419E504E3}"/>
              </a:ext>
            </a:extLst>
          </p:cNvPr>
          <p:cNvSpPr>
            <a:spLocks noGrp="1"/>
          </p:cNvSpPr>
          <p:nvPr>
            <p:ph type="body" sz="quarter" idx="26" hasCustomPrompt="1"/>
          </p:nvPr>
        </p:nvSpPr>
        <p:spPr>
          <a:xfrm>
            <a:off x="2075132"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9" name="Text Placeholder 7">
            <a:extLst>
              <a:ext uri="{FF2B5EF4-FFF2-40B4-BE49-F238E27FC236}">
                <a16:creationId xmlns:a16="http://schemas.microsoft.com/office/drawing/2014/main" id="{C8C5D040-2D9D-6D4E-85C3-B62244FDA967}"/>
              </a:ext>
            </a:extLst>
          </p:cNvPr>
          <p:cNvSpPr>
            <a:spLocks noGrp="1"/>
          </p:cNvSpPr>
          <p:nvPr>
            <p:ph type="body" sz="quarter" idx="27" hasCustomPrompt="1"/>
          </p:nvPr>
        </p:nvSpPr>
        <p:spPr>
          <a:xfrm>
            <a:off x="1774825"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6CF2AADE-1346-E544-9CAC-D53F897EA7C3}"/>
              </a:ext>
            </a:extLst>
          </p:cNvPr>
          <p:cNvSpPr>
            <a:spLocks noGrp="1"/>
          </p:cNvSpPr>
          <p:nvPr>
            <p:ph type="body" sz="quarter" idx="28" hasCustomPrompt="1"/>
          </p:nvPr>
        </p:nvSpPr>
        <p:spPr>
          <a:xfrm>
            <a:off x="6518879"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D9B061DD-392E-0540-9DC3-AEE5F4A12800}"/>
              </a:ext>
            </a:extLst>
          </p:cNvPr>
          <p:cNvSpPr>
            <a:spLocks noGrp="1"/>
          </p:cNvSpPr>
          <p:nvPr>
            <p:ph type="body" sz="quarter" idx="29" hasCustomPrompt="1"/>
          </p:nvPr>
        </p:nvSpPr>
        <p:spPr>
          <a:xfrm>
            <a:off x="6218572"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8" name="Text Placeholder 7">
            <a:extLst>
              <a:ext uri="{FF2B5EF4-FFF2-40B4-BE49-F238E27FC236}">
                <a16:creationId xmlns:a16="http://schemas.microsoft.com/office/drawing/2014/main" id="{E5BD0B2A-16B7-B843-B125-950875B01C8B}"/>
              </a:ext>
            </a:extLst>
          </p:cNvPr>
          <p:cNvSpPr>
            <a:spLocks noGrp="1"/>
          </p:cNvSpPr>
          <p:nvPr>
            <p:ph type="body" sz="quarter" idx="30" hasCustomPrompt="1"/>
          </p:nvPr>
        </p:nvSpPr>
        <p:spPr>
          <a:xfrm>
            <a:off x="2075132"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9" name="Text Placeholder 7">
            <a:extLst>
              <a:ext uri="{FF2B5EF4-FFF2-40B4-BE49-F238E27FC236}">
                <a16:creationId xmlns:a16="http://schemas.microsoft.com/office/drawing/2014/main" id="{2ECDBF0F-45F7-134A-897B-1A7490FEF532}"/>
              </a:ext>
            </a:extLst>
          </p:cNvPr>
          <p:cNvSpPr>
            <a:spLocks noGrp="1"/>
          </p:cNvSpPr>
          <p:nvPr>
            <p:ph type="body" sz="quarter" idx="31" hasCustomPrompt="1"/>
          </p:nvPr>
        </p:nvSpPr>
        <p:spPr>
          <a:xfrm>
            <a:off x="1774825"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0" name="Text Placeholder 7">
            <a:extLst>
              <a:ext uri="{FF2B5EF4-FFF2-40B4-BE49-F238E27FC236}">
                <a16:creationId xmlns:a16="http://schemas.microsoft.com/office/drawing/2014/main" id="{DBCC8493-9590-5B41-A811-F57E896BCA4F}"/>
              </a:ext>
            </a:extLst>
          </p:cNvPr>
          <p:cNvSpPr>
            <a:spLocks noGrp="1"/>
          </p:cNvSpPr>
          <p:nvPr>
            <p:ph type="body" sz="quarter" idx="32" hasCustomPrompt="1"/>
          </p:nvPr>
        </p:nvSpPr>
        <p:spPr>
          <a:xfrm>
            <a:off x="6518879"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1" name="Text Placeholder 7">
            <a:extLst>
              <a:ext uri="{FF2B5EF4-FFF2-40B4-BE49-F238E27FC236}">
                <a16:creationId xmlns:a16="http://schemas.microsoft.com/office/drawing/2014/main" id="{59597A7F-E478-F74B-AA6C-155866E657FC}"/>
              </a:ext>
            </a:extLst>
          </p:cNvPr>
          <p:cNvSpPr>
            <a:spLocks noGrp="1"/>
          </p:cNvSpPr>
          <p:nvPr>
            <p:ph type="body" sz="quarter" idx="33" hasCustomPrompt="1"/>
          </p:nvPr>
        </p:nvSpPr>
        <p:spPr>
          <a:xfrm>
            <a:off x="6218572"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17" name="Group 18">
            <a:extLst>
              <a:ext uri="{FF2B5EF4-FFF2-40B4-BE49-F238E27FC236}">
                <a16:creationId xmlns:a16="http://schemas.microsoft.com/office/drawing/2014/main" id="{1FFB8C78-18A6-4092-8FAA-D9059E4E665A}"/>
              </a:ext>
            </a:extLst>
          </p:cNvPr>
          <p:cNvGrpSpPr/>
          <p:nvPr userDrawn="1"/>
        </p:nvGrpSpPr>
        <p:grpSpPr>
          <a:xfrm>
            <a:off x="3591199" y="718734"/>
            <a:ext cx="4998718" cy="734207"/>
            <a:chOff x="3596642" y="531886"/>
            <a:chExt cx="4998718" cy="734207"/>
          </a:xfrm>
        </p:grpSpPr>
        <p:sp>
          <p:nvSpPr>
            <p:cNvPr id="22" name="Title 6">
              <a:extLst>
                <a:ext uri="{FF2B5EF4-FFF2-40B4-BE49-F238E27FC236}">
                  <a16:creationId xmlns:a16="http://schemas.microsoft.com/office/drawing/2014/main" id="{A72C971C-596F-4553-A14F-FF88468D735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cxnSp>
          <p:nvCxnSpPr>
            <p:cNvPr id="23" name="Straight Connector 20">
              <a:extLst>
                <a:ext uri="{FF2B5EF4-FFF2-40B4-BE49-F238E27FC236}">
                  <a16:creationId xmlns:a16="http://schemas.microsoft.com/office/drawing/2014/main" id="{C0EB6B49-08B3-4E3E-8AE1-B65B2A9C1AC8}"/>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819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image_1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3927734"/>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2784296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image_1  - Middl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3872031" y="-249382"/>
            <a:ext cx="0" cy="758930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C90216BD-6BC9-C143-84CB-18E94D656F3E}"/>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dirty="0"/>
              <a:t>Insert title here</a:t>
            </a:r>
          </a:p>
        </p:txBody>
      </p:sp>
      <p:sp>
        <p:nvSpPr>
          <p:cNvPr id="7" name="Text Placeholder 7">
            <a:extLst>
              <a:ext uri="{FF2B5EF4-FFF2-40B4-BE49-F238E27FC236}">
                <a16:creationId xmlns:a16="http://schemas.microsoft.com/office/drawing/2014/main" id="{436A05EB-E9E0-F64D-ACB1-2BD36B94DD28}"/>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8322844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image_1  - En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1891371"/>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534810"/>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49091CEA-D808-3041-8957-3B442AAD40AC}"/>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dirty="0"/>
              <a:t>Insert title here</a:t>
            </a:r>
          </a:p>
        </p:txBody>
      </p:sp>
      <p:sp>
        <p:nvSpPr>
          <p:cNvPr id="7" name="Text Placeholder 7">
            <a:extLst>
              <a:ext uri="{FF2B5EF4-FFF2-40B4-BE49-F238E27FC236}">
                <a16:creationId xmlns:a16="http://schemas.microsoft.com/office/drawing/2014/main" id="{9F916F4C-E199-274E-9188-B1A36C6F6502}"/>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Insert subtitle here</a:t>
            </a:r>
          </a:p>
        </p:txBody>
      </p:sp>
    </p:spTree>
    <p:extLst>
      <p:ext uri="{BB962C8B-B14F-4D97-AF65-F5344CB8AC3E}">
        <p14:creationId xmlns:p14="http://schemas.microsoft.com/office/powerpoint/2010/main" val="1999517748"/>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4536461"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4536461"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7" name="Text Placeholder 7">
            <a:extLst>
              <a:ext uri="{FF2B5EF4-FFF2-40B4-BE49-F238E27FC236}">
                <a16:creationId xmlns:a16="http://schemas.microsoft.com/office/drawing/2014/main" id="{CAA5FFC9-14AA-B840-9785-69CBE96A68BC}"/>
              </a:ext>
            </a:extLst>
          </p:cNvPr>
          <p:cNvSpPr>
            <a:spLocks noGrp="1"/>
          </p:cNvSpPr>
          <p:nvPr>
            <p:ph type="body" sz="quarter" idx="19" hasCustomPrompt="1"/>
          </p:nvPr>
        </p:nvSpPr>
        <p:spPr>
          <a:xfrm>
            <a:off x="8283106"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8" name="Text Placeholder 7">
            <a:extLst>
              <a:ext uri="{FF2B5EF4-FFF2-40B4-BE49-F238E27FC236}">
                <a16:creationId xmlns:a16="http://schemas.microsoft.com/office/drawing/2014/main" id="{AC49F313-DE19-6846-A47A-2F82FDFFCFB0}"/>
              </a:ext>
            </a:extLst>
          </p:cNvPr>
          <p:cNvSpPr>
            <a:spLocks noGrp="1"/>
          </p:cNvSpPr>
          <p:nvPr>
            <p:ph type="body" sz="quarter" idx="20" hasCustomPrompt="1"/>
          </p:nvPr>
        </p:nvSpPr>
        <p:spPr>
          <a:xfrm>
            <a:off x="8283106"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789817" y="4337292"/>
            <a:ext cx="3119077" cy="384834"/>
          </a:xfrm>
          <a:prstGeom prst="rect">
            <a:avLst/>
          </a:prstGeom>
        </p:spPr>
        <p:txBody>
          <a:bodyPr/>
          <a:lstStyle>
            <a:lvl1pPr marL="0" indent="0" algn="ctr">
              <a:buNone/>
              <a:tabLst/>
              <a:defRPr sz="2400">
                <a:solidFill>
                  <a:schemeClr val="accent1"/>
                </a:solidFill>
                <a:latin typeface="Gravur Condensed Bold" pitchFamily="50" charset="0"/>
              </a:defRPr>
            </a:lvl1pPr>
          </a:lstStyle>
          <a:p>
            <a:pPr lvl="0"/>
            <a:r>
              <a:rPr lang="en-GB" dirty="0"/>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78981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397432984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392557"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dirty="0"/>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39255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2645913"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2645913"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47674378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4" name="Text Placeholder 7">
            <a:extLst>
              <a:ext uri="{FF2B5EF4-FFF2-40B4-BE49-F238E27FC236}">
                <a16:creationId xmlns:a16="http://schemas.microsoft.com/office/drawing/2014/main" id="{0097815C-9407-AF41-AC07-97432333E2BD}"/>
              </a:ext>
            </a:extLst>
          </p:cNvPr>
          <p:cNvSpPr>
            <a:spLocks noGrp="1"/>
          </p:cNvSpPr>
          <p:nvPr>
            <p:ph type="body" sz="quarter" idx="10" hasCustomPrompt="1"/>
          </p:nvPr>
        </p:nvSpPr>
        <p:spPr>
          <a:xfrm>
            <a:off x="4536461"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6" name="Text Placeholder 7">
            <a:extLst>
              <a:ext uri="{FF2B5EF4-FFF2-40B4-BE49-F238E27FC236}">
                <a16:creationId xmlns:a16="http://schemas.microsoft.com/office/drawing/2014/main" id="{0154CAFD-02D4-F949-A333-85F59A5DF565}"/>
              </a:ext>
            </a:extLst>
          </p:cNvPr>
          <p:cNvSpPr>
            <a:spLocks noGrp="1"/>
          </p:cNvSpPr>
          <p:nvPr>
            <p:ph type="body" sz="quarter" idx="11" hasCustomPrompt="1"/>
          </p:nvPr>
        </p:nvSpPr>
        <p:spPr>
          <a:xfrm>
            <a:off x="4536461"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7" name="Text Placeholder 7">
            <a:extLst>
              <a:ext uri="{FF2B5EF4-FFF2-40B4-BE49-F238E27FC236}">
                <a16:creationId xmlns:a16="http://schemas.microsoft.com/office/drawing/2014/main" id="{3C497735-DB5B-214F-8949-0666FB5B1DDC}"/>
              </a:ext>
            </a:extLst>
          </p:cNvPr>
          <p:cNvSpPr>
            <a:spLocks noGrp="1"/>
          </p:cNvSpPr>
          <p:nvPr>
            <p:ph type="body" sz="quarter" idx="19" hasCustomPrompt="1"/>
          </p:nvPr>
        </p:nvSpPr>
        <p:spPr>
          <a:xfrm>
            <a:off x="8283106"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8" name="Text Placeholder 7">
            <a:extLst>
              <a:ext uri="{FF2B5EF4-FFF2-40B4-BE49-F238E27FC236}">
                <a16:creationId xmlns:a16="http://schemas.microsoft.com/office/drawing/2014/main" id="{2FC8AC09-6E8C-964C-85AC-E3CC5AA10F02}"/>
              </a:ext>
            </a:extLst>
          </p:cNvPr>
          <p:cNvSpPr>
            <a:spLocks noGrp="1"/>
          </p:cNvSpPr>
          <p:nvPr>
            <p:ph type="body" sz="quarter" idx="20" hasCustomPrompt="1"/>
          </p:nvPr>
        </p:nvSpPr>
        <p:spPr>
          <a:xfrm>
            <a:off x="8283106"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9" name="Text Placeholder 7">
            <a:extLst>
              <a:ext uri="{FF2B5EF4-FFF2-40B4-BE49-F238E27FC236}">
                <a16:creationId xmlns:a16="http://schemas.microsoft.com/office/drawing/2014/main" id="{D67E1D35-7A34-BB46-8BB0-D9174C057A31}"/>
              </a:ext>
            </a:extLst>
          </p:cNvPr>
          <p:cNvSpPr>
            <a:spLocks noGrp="1"/>
          </p:cNvSpPr>
          <p:nvPr>
            <p:ph type="body" sz="quarter" idx="22" hasCustomPrompt="1"/>
          </p:nvPr>
        </p:nvSpPr>
        <p:spPr>
          <a:xfrm>
            <a:off x="78981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dirty="0"/>
              <a:t>Insert title here</a:t>
            </a:r>
          </a:p>
        </p:txBody>
      </p:sp>
      <p:sp>
        <p:nvSpPr>
          <p:cNvPr id="20" name="Text Placeholder 7">
            <a:extLst>
              <a:ext uri="{FF2B5EF4-FFF2-40B4-BE49-F238E27FC236}">
                <a16:creationId xmlns:a16="http://schemas.microsoft.com/office/drawing/2014/main" id="{075C7FD5-D15A-904E-A2FF-B5FF0AFC348C}"/>
              </a:ext>
            </a:extLst>
          </p:cNvPr>
          <p:cNvSpPr>
            <a:spLocks noGrp="1"/>
          </p:cNvSpPr>
          <p:nvPr>
            <p:ph type="body" sz="quarter" idx="23" hasCustomPrompt="1"/>
          </p:nvPr>
        </p:nvSpPr>
        <p:spPr>
          <a:xfrm>
            <a:off x="78981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227950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8" name="Text Placeholder 7">
            <a:extLst>
              <a:ext uri="{FF2B5EF4-FFF2-40B4-BE49-F238E27FC236}">
                <a16:creationId xmlns:a16="http://schemas.microsoft.com/office/drawing/2014/main" id="{A7FA261B-4952-F645-B295-4C463DF17961}"/>
              </a:ext>
            </a:extLst>
          </p:cNvPr>
          <p:cNvSpPr>
            <a:spLocks noGrp="1"/>
          </p:cNvSpPr>
          <p:nvPr>
            <p:ph type="body" sz="quarter" idx="10" hasCustomPrompt="1"/>
          </p:nvPr>
        </p:nvSpPr>
        <p:spPr>
          <a:xfrm>
            <a:off x="639255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4" name="Text Placeholder 7">
            <a:extLst>
              <a:ext uri="{FF2B5EF4-FFF2-40B4-BE49-F238E27FC236}">
                <a16:creationId xmlns:a16="http://schemas.microsoft.com/office/drawing/2014/main" id="{127E6307-0AB6-4442-BB74-74B6AC04F3A4}"/>
              </a:ext>
            </a:extLst>
          </p:cNvPr>
          <p:cNvSpPr>
            <a:spLocks noGrp="1"/>
          </p:cNvSpPr>
          <p:nvPr>
            <p:ph type="body" sz="quarter" idx="11" hasCustomPrompt="1"/>
          </p:nvPr>
        </p:nvSpPr>
        <p:spPr>
          <a:xfrm>
            <a:off x="639255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6" name="Text Placeholder 7">
            <a:extLst>
              <a:ext uri="{FF2B5EF4-FFF2-40B4-BE49-F238E27FC236}">
                <a16:creationId xmlns:a16="http://schemas.microsoft.com/office/drawing/2014/main" id="{A775DE49-2F7D-5D44-9960-C03F85E25600}"/>
              </a:ext>
            </a:extLst>
          </p:cNvPr>
          <p:cNvSpPr>
            <a:spLocks noGrp="1"/>
          </p:cNvSpPr>
          <p:nvPr>
            <p:ph type="body" sz="quarter" idx="22" hasCustomPrompt="1"/>
          </p:nvPr>
        </p:nvSpPr>
        <p:spPr>
          <a:xfrm>
            <a:off x="2645913"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dirty="0"/>
              <a:t>Insert title here</a:t>
            </a:r>
          </a:p>
        </p:txBody>
      </p:sp>
      <p:sp>
        <p:nvSpPr>
          <p:cNvPr id="17" name="Text Placeholder 7">
            <a:extLst>
              <a:ext uri="{FF2B5EF4-FFF2-40B4-BE49-F238E27FC236}">
                <a16:creationId xmlns:a16="http://schemas.microsoft.com/office/drawing/2014/main" id="{A286DAF3-6438-D546-B817-94D31ACF0560}"/>
              </a:ext>
            </a:extLst>
          </p:cNvPr>
          <p:cNvSpPr>
            <a:spLocks noGrp="1"/>
          </p:cNvSpPr>
          <p:nvPr>
            <p:ph type="body" sz="quarter" idx="23" hasCustomPrompt="1"/>
          </p:nvPr>
        </p:nvSpPr>
        <p:spPr>
          <a:xfrm>
            <a:off x="2645913"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1411657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dirty="0"/>
              <a:t>Insert presentation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dirty="0"/>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contact details</a:t>
            </a:r>
          </a:p>
        </p:txBody>
      </p:sp>
    </p:spTree>
    <p:extLst>
      <p:ext uri="{BB962C8B-B14F-4D97-AF65-F5344CB8AC3E}">
        <p14:creationId xmlns:p14="http://schemas.microsoft.com/office/powerpoint/2010/main" val="403750936"/>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with partn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dirty="0"/>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contact details</a:t>
            </a:r>
          </a:p>
        </p:txBody>
      </p:sp>
      <p:sp>
        <p:nvSpPr>
          <p:cNvPr id="2" name="Rectangle 1">
            <a:extLst>
              <a:ext uri="{FF2B5EF4-FFF2-40B4-BE49-F238E27FC236}">
                <a16:creationId xmlns:a16="http://schemas.microsoft.com/office/drawing/2014/main" id="{FD2E3AC1-EFDC-4D4C-8F8D-C8474782C183}"/>
              </a:ext>
            </a:extLst>
          </p:cNvPr>
          <p:cNvSpPr/>
          <p:nvPr userDrawn="1"/>
        </p:nvSpPr>
        <p:spPr>
          <a:xfrm>
            <a:off x="10239375" y="5734050"/>
            <a:ext cx="1952625"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38809"/>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D9649A-4F4E-4D0F-B8B9-7462A01D3C6A}"/>
              </a:ext>
            </a:extLst>
          </p:cNvPr>
          <p:cNvSpPr/>
          <p:nvPr userDrawn="1"/>
        </p:nvSpPr>
        <p:spPr>
          <a:xfrm>
            <a:off x="0" y="0"/>
            <a:ext cx="947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276350" y="888558"/>
            <a:ext cx="8060833"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276350" y="2315966"/>
            <a:ext cx="8060833"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1276350" y="5065841"/>
            <a:ext cx="8060833"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3746963621"/>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215699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5" name="Text Placeholder 7">
            <a:extLst>
              <a:ext uri="{FF2B5EF4-FFF2-40B4-BE49-F238E27FC236}">
                <a16:creationId xmlns:a16="http://schemas.microsoft.com/office/drawing/2014/main" id="{D165876A-B7C4-2C4D-AA81-60EDFF26D6C7}"/>
              </a:ext>
            </a:extLst>
          </p:cNvPr>
          <p:cNvSpPr>
            <a:spLocks noGrp="1"/>
          </p:cNvSpPr>
          <p:nvPr>
            <p:ph type="body" sz="quarter" idx="23" hasCustomPrompt="1"/>
          </p:nvPr>
        </p:nvSpPr>
        <p:spPr>
          <a:xfrm>
            <a:off x="1848388"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7" name="Text Placeholder 7">
            <a:extLst>
              <a:ext uri="{FF2B5EF4-FFF2-40B4-BE49-F238E27FC236}">
                <a16:creationId xmlns:a16="http://schemas.microsoft.com/office/drawing/2014/main" id="{47D8BCC0-EC2C-C246-8DED-55FFC3B733C3}"/>
              </a:ext>
            </a:extLst>
          </p:cNvPr>
          <p:cNvSpPr>
            <a:spLocks noGrp="1"/>
          </p:cNvSpPr>
          <p:nvPr>
            <p:ph type="body" sz="quarter" idx="24" hasCustomPrompt="1"/>
          </p:nvPr>
        </p:nvSpPr>
        <p:spPr>
          <a:xfrm>
            <a:off x="6518879"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0" name="Text Placeholder 7">
            <a:extLst>
              <a:ext uri="{FF2B5EF4-FFF2-40B4-BE49-F238E27FC236}">
                <a16:creationId xmlns:a16="http://schemas.microsoft.com/office/drawing/2014/main" id="{A5C9C9B7-893A-7B4E-AA62-AC8B1F9276F5}"/>
              </a:ext>
            </a:extLst>
          </p:cNvPr>
          <p:cNvSpPr>
            <a:spLocks noGrp="1"/>
          </p:cNvSpPr>
          <p:nvPr>
            <p:ph type="body" sz="quarter" idx="25" hasCustomPrompt="1"/>
          </p:nvPr>
        </p:nvSpPr>
        <p:spPr>
          <a:xfrm>
            <a:off x="6210276"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1" name="Text Placeholder 7">
            <a:extLst>
              <a:ext uri="{FF2B5EF4-FFF2-40B4-BE49-F238E27FC236}">
                <a16:creationId xmlns:a16="http://schemas.microsoft.com/office/drawing/2014/main" id="{1F6EDDB9-6CB0-5D47-B1BE-B8A175A2DC75}"/>
              </a:ext>
            </a:extLst>
          </p:cNvPr>
          <p:cNvSpPr>
            <a:spLocks noGrp="1"/>
          </p:cNvSpPr>
          <p:nvPr>
            <p:ph type="body" sz="quarter" idx="26" hasCustomPrompt="1"/>
          </p:nvPr>
        </p:nvSpPr>
        <p:spPr>
          <a:xfrm>
            <a:off x="2156991"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2" name="Text Placeholder 7">
            <a:extLst>
              <a:ext uri="{FF2B5EF4-FFF2-40B4-BE49-F238E27FC236}">
                <a16:creationId xmlns:a16="http://schemas.microsoft.com/office/drawing/2014/main" id="{3C31483F-38A0-B445-BEEF-B8AF602F25AC}"/>
              </a:ext>
            </a:extLst>
          </p:cNvPr>
          <p:cNvSpPr>
            <a:spLocks noGrp="1"/>
          </p:cNvSpPr>
          <p:nvPr>
            <p:ph type="body" sz="quarter" idx="27" hasCustomPrompt="1"/>
          </p:nvPr>
        </p:nvSpPr>
        <p:spPr>
          <a:xfrm>
            <a:off x="1848388"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3" name="Text Placeholder 7">
            <a:extLst>
              <a:ext uri="{FF2B5EF4-FFF2-40B4-BE49-F238E27FC236}">
                <a16:creationId xmlns:a16="http://schemas.microsoft.com/office/drawing/2014/main" id="{8F727F17-CAC6-DE40-8CEF-E06B731CDA51}"/>
              </a:ext>
            </a:extLst>
          </p:cNvPr>
          <p:cNvSpPr>
            <a:spLocks noGrp="1"/>
          </p:cNvSpPr>
          <p:nvPr>
            <p:ph type="body" sz="quarter" idx="28" hasCustomPrompt="1"/>
          </p:nvPr>
        </p:nvSpPr>
        <p:spPr>
          <a:xfrm>
            <a:off x="6518879"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4" name="Text Placeholder 7">
            <a:extLst>
              <a:ext uri="{FF2B5EF4-FFF2-40B4-BE49-F238E27FC236}">
                <a16:creationId xmlns:a16="http://schemas.microsoft.com/office/drawing/2014/main" id="{2B1BDED9-E8C4-6549-898E-216C9E336ECE}"/>
              </a:ext>
            </a:extLst>
          </p:cNvPr>
          <p:cNvSpPr>
            <a:spLocks noGrp="1"/>
          </p:cNvSpPr>
          <p:nvPr>
            <p:ph type="body" sz="quarter" idx="29" hasCustomPrompt="1"/>
          </p:nvPr>
        </p:nvSpPr>
        <p:spPr>
          <a:xfrm>
            <a:off x="6210276"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5" name="Text Placeholder 7">
            <a:extLst>
              <a:ext uri="{FF2B5EF4-FFF2-40B4-BE49-F238E27FC236}">
                <a16:creationId xmlns:a16="http://schemas.microsoft.com/office/drawing/2014/main" id="{A968F547-D755-2944-927A-63FE454DB46F}"/>
              </a:ext>
            </a:extLst>
          </p:cNvPr>
          <p:cNvSpPr>
            <a:spLocks noGrp="1"/>
          </p:cNvSpPr>
          <p:nvPr>
            <p:ph type="body" sz="quarter" idx="30" hasCustomPrompt="1"/>
          </p:nvPr>
        </p:nvSpPr>
        <p:spPr>
          <a:xfrm>
            <a:off x="2156991"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6" name="Text Placeholder 7">
            <a:extLst>
              <a:ext uri="{FF2B5EF4-FFF2-40B4-BE49-F238E27FC236}">
                <a16:creationId xmlns:a16="http://schemas.microsoft.com/office/drawing/2014/main" id="{C5DA78E7-9016-E144-BC4F-2F0C7309EAF6}"/>
              </a:ext>
            </a:extLst>
          </p:cNvPr>
          <p:cNvSpPr>
            <a:spLocks noGrp="1"/>
          </p:cNvSpPr>
          <p:nvPr>
            <p:ph type="body" sz="quarter" idx="31" hasCustomPrompt="1"/>
          </p:nvPr>
        </p:nvSpPr>
        <p:spPr>
          <a:xfrm>
            <a:off x="1848388"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7" name="Text Placeholder 7">
            <a:extLst>
              <a:ext uri="{FF2B5EF4-FFF2-40B4-BE49-F238E27FC236}">
                <a16:creationId xmlns:a16="http://schemas.microsoft.com/office/drawing/2014/main" id="{49EA8872-7623-F249-A990-5F6537E835D3}"/>
              </a:ext>
            </a:extLst>
          </p:cNvPr>
          <p:cNvSpPr>
            <a:spLocks noGrp="1"/>
          </p:cNvSpPr>
          <p:nvPr>
            <p:ph type="body" sz="quarter" idx="32" hasCustomPrompt="1"/>
          </p:nvPr>
        </p:nvSpPr>
        <p:spPr>
          <a:xfrm>
            <a:off x="6518879"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8" name="Text Placeholder 7">
            <a:extLst>
              <a:ext uri="{FF2B5EF4-FFF2-40B4-BE49-F238E27FC236}">
                <a16:creationId xmlns:a16="http://schemas.microsoft.com/office/drawing/2014/main" id="{1DF97300-F9EF-A843-B886-C70B08E48593}"/>
              </a:ext>
            </a:extLst>
          </p:cNvPr>
          <p:cNvSpPr>
            <a:spLocks noGrp="1"/>
          </p:cNvSpPr>
          <p:nvPr>
            <p:ph type="body" sz="quarter" idx="33" hasCustomPrompt="1"/>
          </p:nvPr>
        </p:nvSpPr>
        <p:spPr>
          <a:xfrm>
            <a:off x="6210276"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9" name="Text Placeholder 7">
            <a:extLst>
              <a:ext uri="{FF2B5EF4-FFF2-40B4-BE49-F238E27FC236}">
                <a16:creationId xmlns:a16="http://schemas.microsoft.com/office/drawing/2014/main" id="{A14770D4-A5D8-3743-A75A-2C4F5FEA8F4E}"/>
              </a:ext>
            </a:extLst>
          </p:cNvPr>
          <p:cNvSpPr>
            <a:spLocks noGrp="1"/>
          </p:cNvSpPr>
          <p:nvPr>
            <p:ph type="body" sz="quarter" idx="34" hasCustomPrompt="1"/>
          </p:nvPr>
        </p:nvSpPr>
        <p:spPr>
          <a:xfrm>
            <a:off x="2156991"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0" name="Text Placeholder 7">
            <a:extLst>
              <a:ext uri="{FF2B5EF4-FFF2-40B4-BE49-F238E27FC236}">
                <a16:creationId xmlns:a16="http://schemas.microsoft.com/office/drawing/2014/main" id="{CCA84335-39DC-A745-BC53-559B3B8A33C6}"/>
              </a:ext>
            </a:extLst>
          </p:cNvPr>
          <p:cNvSpPr>
            <a:spLocks noGrp="1"/>
          </p:cNvSpPr>
          <p:nvPr>
            <p:ph type="body" sz="quarter" idx="35" hasCustomPrompt="1"/>
          </p:nvPr>
        </p:nvSpPr>
        <p:spPr>
          <a:xfrm>
            <a:off x="1848388"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51" name="Text Placeholder 7">
            <a:extLst>
              <a:ext uri="{FF2B5EF4-FFF2-40B4-BE49-F238E27FC236}">
                <a16:creationId xmlns:a16="http://schemas.microsoft.com/office/drawing/2014/main" id="{8450FA28-8ABA-4045-A2C8-8F415FC2866E}"/>
              </a:ext>
            </a:extLst>
          </p:cNvPr>
          <p:cNvSpPr>
            <a:spLocks noGrp="1"/>
          </p:cNvSpPr>
          <p:nvPr>
            <p:ph type="body" sz="quarter" idx="36" hasCustomPrompt="1"/>
          </p:nvPr>
        </p:nvSpPr>
        <p:spPr>
          <a:xfrm>
            <a:off x="6518879"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2" name="Text Placeholder 7">
            <a:extLst>
              <a:ext uri="{FF2B5EF4-FFF2-40B4-BE49-F238E27FC236}">
                <a16:creationId xmlns:a16="http://schemas.microsoft.com/office/drawing/2014/main" id="{B87B13BA-BB52-C641-843F-0F6741A1E3CE}"/>
              </a:ext>
            </a:extLst>
          </p:cNvPr>
          <p:cNvSpPr>
            <a:spLocks noGrp="1"/>
          </p:cNvSpPr>
          <p:nvPr>
            <p:ph type="body" sz="quarter" idx="37" hasCustomPrompt="1"/>
          </p:nvPr>
        </p:nvSpPr>
        <p:spPr>
          <a:xfrm>
            <a:off x="6210276"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22" name="Group 18">
            <a:extLst>
              <a:ext uri="{FF2B5EF4-FFF2-40B4-BE49-F238E27FC236}">
                <a16:creationId xmlns:a16="http://schemas.microsoft.com/office/drawing/2014/main" id="{E81F7115-A7CB-4EA6-8B98-D69A2652813D}"/>
              </a:ext>
            </a:extLst>
          </p:cNvPr>
          <p:cNvGrpSpPr/>
          <p:nvPr userDrawn="1"/>
        </p:nvGrpSpPr>
        <p:grpSpPr>
          <a:xfrm>
            <a:off x="3591199" y="718734"/>
            <a:ext cx="4998718" cy="734207"/>
            <a:chOff x="3596642" y="531886"/>
            <a:chExt cx="4998718" cy="734207"/>
          </a:xfrm>
        </p:grpSpPr>
        <p:sp>
          <p:nvSpPr>
            <p:cNvPr id="23" name="Title 6">
              <a:extLst>
                <a:ext uri="{FF2B5EF4-FFF2-40B4-BE49-F238E27FC236}">
                  <a16:creationId xmlns:a16="http://schemas.microsoft.com/office/drawing/2014/main" id="{D39ABFBB-455E-4719-AD1A-3492C3F98EFE}"/>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cxnSp>
          <p:nvCxnSpPr>
            <p:cNvPr id="24" name="Straight Connector 20">
              <a:extLst>
                <a:ext uri="{FF2B5EF4-FFF2-40B4-BE49-F238E27FC236}">
                  <a16:creationId xmlns:a16="http://schemas.microsoft.com/office/drawing/2014/main" id="{50E8A428-0D76-47A2-9907-A0F31983ABC6}"/>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35465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dirty="0"/>
              <a:t>Insert section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4079055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dirty="0"/>
              <a:t>Insert section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Tree>
    <p:extLst>
      <p:ext uri="{BB962C8B-B14F-4D97-AF65-F5344CB8AC3E}">
        <p14:creationId xmlns:p14="http://schemas.microsoft.com/office/powerpoint/2010/main" val="24289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0" indent="0">
              <a:lnSpc>
                <a:spcPct val="90000"/>
              </a:lnSpc>
              <a:spcBef>
                <a:spcPts val="600"/>
              </a:spcBef>
              <a:buNone/>
              <a:tabLst/>
              <a:defRPr sz="3600">
                <a:solidFill>
                  <a:schemeClr val="bg1"/>
                </a:solidFill>
                <a:latin typeface="Gravur Condensed Bold" pitchFamily="50" charset="0"/>
              </a:defRPr>
            </a:lvl1pPr>
          </a:lstStyle>
          <a:p>
            <a:pPr lvl="0"/>
            <a:r>
              <a:rPr lang="en-GB" dirty="0"/>
              <a:t>Insert goodbye message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0" indent="0">
              <a:lnSpc>
                <a:spcPct val="90000"/>
              </a:lnSpc>
              <a:spcBef>
                <a:spcPts val="600"/>
              </a:spcBef>
              <a:buNone/>
              <a:tabLst/>
              <a:defRPr sz="2400" b="0">
                <a:solidFill>
                  <a:schemeClr val="bg1"/>
                </a:solidFill>
                <a:latin typeface="Gravur-Condensed" panose="02000506020000020004" pitchFamily="2" charset="0"/>
              </a:defRPr>
            </a:lvl1pPr>
          </a:lstStyle>
          <a:p>
            <a:pPr lvl="0"/>
            <a:r>
              <a:rPr lang="en-GB" dirty="0"/>
              <a:t>Insert goodbye subtitle</a:t>
            </a:r>
            <a:endParaRPr lang="en-DE" dirty="0"/>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dirty="0"/>
              <a:t>Insert website</a:t>
            </a:r>
            <a:endParaRPr lang="en-DE" dirty="0"/>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286232"/>
          </a:xfrm>
          <a:prstGeom prst="rect">
            <a:avLst/>
          </a:prstGeom>
        </p:spPr>
        <p:txBody>
          <a:bodyPr wrap="none">
            <a:spAutoFit/>
          </a:bodyPr>
          <a:lstStyle/>
          <a:p>
            <a:pPr marL="0" lvl="0" indent="0">
              <a:lnSpc>
                <a:spcPct val="90000"/>
              </a:lnSpc>
              <a:spcBef>
                <a:spcPts val="600"/>
              </a:spcBef>
            </a:pPr>
            <a:r>
              <a:rPr lang="en-GB" sz="1400">
                <a:solidFill>
                  <a:schemeClr val="bg1"/>
                </a:solidFill>
                <a:latin typeface="Gravur-Condensed" panose="02000506020000020004" pitchFamily="2" charset="0"/>
              </a:rPr>
              <a:t>Subscribe to our newsletter </a:t>
            </a:r>
            <a:r>
              <a:rPr lang="en-GB" sz="140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Tree>
    <p:extLst>
      <p:ext uri="{BB962C8B-B14F-4D97-AF65-F5344CB8AC3E}">
        <p14:creationId xmlns:p14="http://schemas.microsoft.com/office/powerpoint/2010/main" val="4083394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9525" indent="-9525">
              <a:buNone/>
              <a:tabLst/>
              <a:defRPr sz="6000">
                <a:solidFill>
                  <a:schemeClr val="bg1"/>
                </a:solidFill>
                <a:latin typeface="Gravur-CondensedBold" panose="02000506020000020004" pitchFamily="2" charset="0"/>
              </a:defRPr>
            </a:lvl1pPr>
          </a:lstStyle>
          <a:p>
            <a:pPr lvl="0"/>
            <a:r>
              <a:rPr lang="en-GB" dirty="0"/>
              <a:t>Insert presentation title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9525" indent="-9525">
              <a:buNone/>
              <a:tabLst/>
              <a:defRPr sz="3200" b="0">
                <a:solidFill>
                  <a:schemeClr val="bg1"/>
                </a:solidFill>
                <a:latin typeface="Gravur-Condensed" panose="02000506020000020004" pitchFamily="2" charset="0"/>
              </a:defRPr>
            </a:lvl1pPr>
          </a:lstStyle>
          <a:p>
            <a:pPr lvl="0"/>
            <a:r>
              <a:rPr lang="en-GB" dirty="0"/>
              <a:t>Insert presentation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dirty="0"/>
              <a:t>INSERT DATE</a:t>
            </a:r>
            <a:endParaRPr lang="en-DE" dirty="0"/>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9525" marR="0" indent="-9525"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dirty="0"/>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Insert presenter contact details</a:t>
            </a:r>
          </a:p>
        </p:txBody>
      </p:sp>
    </p:spTree>
    <p:extLst>
      <p:ext uri="{BB962C8B-B14F-4D97-AF65-F5344CB8AC3E}">
        <p14:creationId xmlns:p14="http://schemas.microsoft.com/office/powerpoint/2010/main" val="1712794318"/>
      </p:ext>
    </p:extLst>
  </p:cSld>
  <p:clrMapOvr>
    <a:masterClrMapping/>
  </p:clrMapOvr>
  <p:extLst>
    <p:ext uri="{DCECCB84-F9BA-43D5-87BE-67443E8EF086}">
      <p15:sldGuideLst xmlns:p15="http://schemas.microsoft.com/office/powerpoint/2012/main">
        <p15:guide id="2" pos="5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dirty="0"/>
              <a:t>Insert section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dirty="0"/>
              <a:t>Nº</a:t>
            </a:r>
            <a:endParaRPr lang="en-DE" dirty="0"/>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Tree>
    <p:extLst>
      <p:ext uri="{BB962C8B-B14F-4D97-AF65-F5344CB8AC3E}">
        <p14:creationId xmlns:p14="http://schemas.microsoft.com/office/powerpoint/2010/main" val="82972063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dirty="0"/>
              <a:t>Insert section name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dirty="0"/>
              <a:t>Insert section subtitle</a:t>
            </a:r>
            <a:endParaRPr lang="en-DE" dirty="0"/>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dirty="0"/>
              <a:t>Nº</a:t>
            </a:r>
            <a:endParaRPr lang="en-DE" dirty="0"/>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dirty="0"/>
              <a:t>Sub-section</a:t>
            </a:r>
            <a:endParaRPr lang="en-DE" dirty="0"/>
          </a:p>
        </p:txBody>
      </p:sp>
    </p:spTree>
    <p:extLst>
      <p:ext uri="{BB962C8B-B14F-4D97-AF65-F5344CB8AC3E}">
        <p14:creationId xmlns:p14="http://schemas.microsoft.com/office/powerpoint/2010/main" val="80626529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dirty="0"/>
              <a:t>Insert goodbye message</a:t>
            </a:r>
            <a:endParaRPr lang="en-DE" dirty="0"/>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dirty="0"/>
              <a:t>Insert goodbye subtitle</a:t>
            </a:r>
            <a:endParaRPr lang="en-DE" dirty="0"/>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dirty="0"/>
              <a:t>Insert website</a:t>
            </a:r>
            <a:endParaRPr lang="en-DE" dirty="0"/>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dirty="0"/>
              <a:t>Insert email address</a:t>
            </a:r>
            <a:endParaRPr lang="en-DE" dirty="0"/>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dirty="0"/>
              <a:t>Insert Twitter account</a:t>
            </a:r>
            <a:endParaRPr lang="en-DE" dirty="0"/>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dirty="0"/>
              <a:t>Insert Facebook account</a:t>
            </a:r>
            <a:endParaRPr lang="en-DE" dirty="0"/>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dirty="0"/>
              <a:t>Insert LinkedIn account</a:t>
            </a:r>
            <a:endParaRPr lang="en-DE" dirty="0"/>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307777"/>
          </a:xfrm>
          <a:prstGeom prst="rect">
            <a:avLst/>
          </a:prstGeom>
        </p:spPr>
        <p:txBody>
          <a:bodyPr wrap="none">
            <a:spAutoFit/>
          </a:bodyPr>
          <a:lstStyle/>
          <a:p>
            <a:pPr lvl="0"/>
            <a:r>
              <a:rPr lang="en-GB" sz="1400" dirty="0">
                <a:solidFill>
                  <a:schemeClr val="bg1"/>
                </a:solidFill>
                <a:latin typeface="Gravur-Condensed" panose="02000506020000020004" pitchFamily="2" charset="0"/>
              </a:rPr>
              <a:t>Subscribe to our newsletter </a:t>
            </a:r>
            <a:r>
              <a:rPr lang="en-GB" sz="1400" dirty="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dirty="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810614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x3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4146852" y="3421407"/>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ext Placeholder 7">
            <a:extLst>
              <a:ext uri="{FF2B5EF4-FFF2-40B4-BE49-F238E27FC236}">
                <a16:creationId xmlns:a16="http://schemas.microsoft.com/office/drawing/2014/main" id="{58796C31-4CAB-7648-A448-FDF1F6B1DFC0}"/>
              </a:ext>
            </a:extLst>
          </p:cNvPr>
          <p:cNvSpPr>
            <a:spLocks noGrp="1"/>
          </p:cNvSpPr>
          <p:nvPr>
            <p:ph type="body" sz="quarter" idx="11" hasCustomPrompt="1"/>
          </p:nvPr>
        </p:nvSpPr>
        <p:spPr>
          <a:xfrm>
            <a:off x="4146852" y="5063558"/>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Tree>
    <p:extLst>
      <p:ext uri="{BB962C8B-B14F-4D97-AF65-F5344CB8AC3E}">
        <p14:creationId xmlns:p14="http://schemas.microsoft.com/office/powerpoint/2010/main" val="118194745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x4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1774825"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36D8E0AA-5F80-E34C-849D-F56031DA56CF}"/>
              </a:ext>
            </a:extLst>
          </p:cNvPr>
          <p:cNvSpPr>
            <a:spLocks noGrp="1"/>
          </p:cNvSpPr>
          <p:nvPr>
            <p:ph type="body" sz="quarter" idx="12" hasCustomPrompt="1"/>
          </p:nvPr>
        </p:nvSpPr>
        <p:spPr>
          <a:xfrm>
            <a:off x="6497927" y="227557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2385246B-06EC-094A-9629-A7D0C2532C8B}"/>
              </a:ext>
            </a:extLst>
          </p:cNvPr>
          <p:cNvSpPr>
            <a:spLocks noGrp="1"/>
          </p:cNvSpPr>
          <p:nvPr>
            <p:ph type="body" sz="quarter" idx="13" hasCustomPrompt="1"/>
          </p:nvPr>
        </p:nvSpPr>
        <p:spPr>
          <a:xfrm>
            <a:off x="6497927"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795777"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C38A46FE-9627-44B1-AE65-17B961122216}"/>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301639020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x6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6518879"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39831"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ext Placeholder 7">
            <a:extLst>
              <a:ext uri="{FF2B5EF4-FFF2-40B4-BE49-F238E27FC236}">
                <a16:creationId xmlns:a16="http://schemas.microsoft.com/office/drawing/2014/main" id="{C9A90C2D-819F-EA41-95C5-1CF585E7685C}"/>
              </a:ext>
            </a:extLst>
          </p:cNvPr>
          <p:cNvSpPr>
            <a:spLocks noGrp="1"/>
          </p:cNvSpPr>
          <p:nvPr>
            <p:ph type="body" sz="quarter" idx="14" hasCustomPrompt="1"/>
          </p:nvPr>
        </p:nvSpPr>
        <p:spPr>
          <a:xfrm>
            <a:off x="6518879"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2" name="Text Placeholder 7">
            <a:extLst>
              <a:ext uri="{FF2B5EF4-FFF2-40B4-BE49-F238E27FC236}">
                <a16:creationId xmlns:a16="http://schemas.microsoft.com/office/drawing/2014/main" id="{F421D0B0-620F-2647-AE64-FD23D7252C76}"/>
              </a:ext>
            </a:extLst>
          </p:cNvPr>
          <p:cNvSpPr>
            <a:spLocks noGrp="1"/>
          </p:cNvSpPr>
          <p:nvPr>
            <p:ph type="body" sz="quarter" idx="15" hasCustomPrompt="1"/>
          </p:nvPr>
        </p:nvSpPr>
        <p:spPr>
          <a:xfrm>
            <a:off x="1814806"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35758"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6" name="Text Placeholder 7">
            <a:extLst>
              <a:ext uri="{FF2B5EF4-FFF2-40B4-BE49-F238E27FC236}">
                <a16:creationId xmlns:a16="http://schemas.microsoft.com/office/drawing/2014/main" id="{97EADBFB-E5B7-2945-A6BC-849977891436}"/>
              </a:ext>
            </a:extLst>
          </p:cNvPr>
          <p:cNvSpPr>
            <a:spLocks noGrp="1"/>
          </p:cNvSpPr>
          <p:nvPr>
            <p:ph type="body" sz="quarter" idx="17" hasCustomPrompt="1"/>
          </p:nvPr>
        </p:nvSpPr>
        <p:spPr>
          <a:xfrm>
            <a:off x="1814806"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cxnSp>
        <p:nvCxnSpPr>
          <p:cNvPr id="14" name="Straight Connector 20">
            <a:extLst>
              <a:ext uri="{FF2B5EF4-FFF2-40B4-BE49-F238E27FC236}">
                <a16:creationId xmlns:a16="http://schemas.microsoft.com/office/drawing/2014/main" id="{28EB81E2-5D79-4D10-BA68-C90E842CD7B3}"/>
              </a:ext>
            </a:extLst>
          </p:cNvPr>
          <p:cNvCxnSpPr/>
          <p:nvPr/>
        </p:nvCxnSpPr>
        <p:spPr>
          <a:xfrm>
            <a:off x="5025625"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6">
            <a:extLst>
              <a:ext uri="{FF2B5EF4-FFF2-40B4-BE49-F238E27FC236}">
                <a16:creationId xmlns:a16="http://schemas.microsoft.com/office/drawing/2014/main" id="{2AA9D4D9-EB7C-446F-88A6-7F4FD655DD5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210862334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x8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18881"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07483"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7" name="Text Placeholder 7">
            <a:extLst>
              <a:ext uri="{FF2B5EF4-FFF2-40B4-BE49-F238E27FC236}">
                <a16:creationId xmlns:a16="http://schemas.microsoft.com/office/drawing/2014/main" id="{E66D3E1E-A2F5-594C-B7CB-EA93A3123A27}"/>
              </a:ext>
            </a:extLst>
          </p:cNvPr>
          <p:cNvSpPr>
            <a:spLocks noGrp="1"/>
          </p:cNvSpPr>
          <p:nvPr>
            <p:ph type="body" sz="quarter" idx="17" hasCustomPrompt="1"/>
          </p:nvPr>
        </p:nvSpPr>
        <p:spPr>
          <a:xfrm>
            <a:off x="6518881"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2" name="Text Placeholder 7">
            <a:extLst>
              <a:ext uri="{FF2B5EF4-FFF2-40B4-BE49-F238E27FC236}">
                <a16:creationId xmlns:a16="http://schemas.microsoft.com/office/drawing/2014/main" id="{23D76AA6-D0E2-8144-B755-51FA32B6AB5A}"/>
              </a:ext>
            </a:extLst>
          </p:cNvPr>
          <p:cNvSpPr>
            <a:spLocks noGrp="1"/>
          </p:cNvSpPr>
          <p:nvPr>
            <p:ph type="body" sz="quarter" idx="18" hasCustomPrompt="1"/>
          </p:nvPr>
        </p:nvSpPr>
        <p:spPr>
          <a:xfrm>
            <a:off x="1807483"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50153E58-E28D-634B-BDE7-ECB7A8443C83}"/>
              </a:ext>
            </a:extLst>
          </p:cNvPr>
          <p:cNvSpPr>
            <a:spLocks noGrp="1"/>
          </p:cNvSpPr>
          <p:nvPr>
            <p:ph type="body" sz="quarter" idx="19" hasCustomPrompt="1"/>
          </p:nvPr>
        </p:nvSpPr>
        <p:spPr>
          <a:xfrm>
            <a:off x="6518881"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8" name="Text Placeholder 7">
            <a:extLst>
              <a:ext uri="{FF2B5EF4-FFF2-40B4-BE49-F238E27FC236}">
                <a16:creationId xmlns:a16="http://schemas.microsoft.com/office/drawing/2014/main" id="{3D2CE216-C8E8-A749-8432-50E20FA34534}"/>
              </a:ext>
            </a:extLst>
          </p:cNvPr>
          <p:cNvSpPr>
            <a:spLocks noGrp="1"/>
          </p:cNvSpPr>
          <p:nvPr>
            <p:ph type="body" sz="quarter" idx="20" hasCustomPrompt="1"/>
          </p:nvPr>
        </p:nvSpPr>
        <p:spPr>
          <a:xfrm>
            <a:off x="1807483"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0" name="Text Placeholder 7">
            <a:extLst>
              <a:ext uri="{FF2B5EF4-FFF2-40B4-BE49-F238E27FC236}">
                <a16:creationId xmlns:a16="http://schemas.microsoft.com/office/drawing/2014/main" id="{576D3828-86A0-564A-BD9E-E8AB49BB7660}"/>
              </a:ext>
            </a:extLst>
          </p:cNvPr>
          <p:cNvSpPr>
            <a:spLocks noGrp="1"/>
          </p:cNvSpPr>
          <p:nvPr>
            <p:ph type="body" sz="quarter" idx="21" hasCustomPrompt="1"/>
          </p:nvPr>
        </p:nvSpPr>
        <p:spPr>
          <a:xfrm>
            <a:off x="651888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1807483"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itle 6">
            <a:extLst>
              <a:ext uri="{FF2B5EF4-FFF2-40B4-BE49-F238E27FC236}">
                <a16:creationId xmlns:a16="http://schemas.microsoft.com/office/drawing/2014/main" id="{D4C3042B-D685-4485-BD51-1EC1C72EF30C}"/>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dirty="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70918966"/>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35E59-2514-40C8-853B-C7BB58588B94}"/>
              </a:ext>
            </a:extLst>
          </p:cNvPr>
          <p:cNvSpPr>
            <a:spLocks noGrp="1"/>
          </p:cNvSpPr>
          <p:nvPr>
            <p:ph type="title" hasCustomPrompt="1"/>
          </p:nvPr>
        </p:nvSpPr>
        <p:spPr>
          <a:xfrm>
            <a:off x="4068891" y="608646"/>
            <a:ext cx="4054219" cy="577568"/>
          </a:xfrm>
        </p:spPr>
        <p:txBody>
          <a:bodyPr>
            <a:noAutofit/>
          </a:bodyPr>
          <a:lstStyle>
            <a:lvl1pPr algn="ctr">
              <a:defRPr>
                <a:latin typeface="Gravur Condensed Bold" pitchFamily="50" charset="0"/>
              </a:defRPr>
            </a:lvl1pPr>
          </a:lstStyle>
          <a:p>
            <a:r>
              <a:rPr lang="fr-FR" dirty="0"/>
              <a:t>Insert people </a:t>
            </a:r>
            <a:r>
              <a:rPr lang="fr-FR" dirty="0" err="1"/>
              <a:t>here</a:t>
            </a:r>
            <a:endParaRPr lang="fr-FR" dirty="0"/>
          </a:p>
        </p:txBody>
      </p:sp>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24156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436607" y="2291903"/>
            <a:ext cx="3498766" cy="1137097"/>
          </a:xfrm>
          <a:prstGeom prst="roundRect">
            <a:avLst/>
          </a:prstGeom>
          <a:solidFill>
            <a:schemeClr val="bg2">
              <a:alpha val="60000"/>
            </a:schemeClr>
          </a:solidFill>
          <a:ln>
            <a:noFill/>
          </a:ln>
        </p:spPr>
        <p:txBody>
          <a:bodyPr lIns="649440" tIns="45720" rIns="91440" bIns="4572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10734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1" name="Picture Placeholder 3">
            <a:extLst>
              <a:ext uri="{FF2B5EF4-FFF2-40B4-BE49-F238E27FC236}">
                <a16:creationId xmlns:a16="http://schemas.microsoft.com/office/drawing/2014/main" id="{6F9B28EF-C2C7-044D-8D54-2FBB64123A25}"/>
              </a:ext>
            </a:extLst>
          </p:cNvPr>
          <p:cNvSpPr>
            <a:spLocks noGrp="1"/>
          </p:cNvSpPr>
          <p:nvPr>
            <p:ph type="pic" sz="quarter" idx="16" hasCustomPrompt="1"/>
          </p:nvPr>
        </p:nvSpPr>
        <p:spPr>
          <a:xfrm>
            <a:off x="10734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4" name="Text Placeholder 7">
            <a:extLst>
              <a:ext uri="{FF2B5EF4-FFF2-40B4-BE49-F238E27FC236}">
                <a16:creationId xmlns:a16="http://schemas.microsoft.com/office/drawing/2014/main" id="{27C72ECC-F9C8-C746-915E-A4458F1EAB37}"/>
              </a:ext>
            </a:extLst>
          </p:cNvPr>
          <p:cNvSpPr>
            <a:spLocks noGrp="1"/>
          </p:cNvSpPr>
          <p:nvPr>
            <p:ph type="body" sz="quarter" idx="17" hasCustomPrompt="1"/>
          </p:nvPr>
        </p:nvSpPr>
        <p:spPr>
          <a:xfrm>
            <a:off x="79274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15" name="Text Placeholder 7">
            <a:extLst>
              <a:ext uri="{FF2B5EF4-FFF2-40B4-BE49-F238E27FC236}">
                <a16:creationId xmlns:a16="http://schemas.microsoft.com/office/drawing/2014/main" id="{2F653026-3D26-8048-A994-D71513A89BE9}"/>
              </a:ext>
            </a:extLst>
          </p:cNvPr>
          <p:cNvSpPr>
            <a:spLocks noGrp="1"/>
          </p:cNvSpPr>
          <p:nvPr>
            <p:ph type="body" sz="quarter" idx="18" hasCustomPrompt="1"/>
          </p:nvPr>
        </p:nvSpPr>
        <p:spPr>
          <a:xfrm>
            <a:off x="7948407" y="2291903"/>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sp>
        <p:nvSpPr>
          <p:cNvPr id="17" name="Picture Placeholder 3">
            <a:extLst>
              <a:ext uri="{FF2B5EF4-FFF2-40B4-BE49-F238E27FC236}">
                <a16:creationId xmlns:a16="http://schemas.microsoft.com/office/drawing/2014/main" id="{ED9052A2-441A-D448-87B6-2294BB0A5C42}"/>
              </a:ext>
            </a:extLst>
          </p:cNvPr>
          <p:cNvSpPr>
            <a:spLocks noGrp="1"/>
          </p:cNvSpPr>
          <p:nvPr>
            <p:ph type="pic" sz="quarter" idx="19" hasCustomPrompt="1"/>
          </p:nvPr>
        </p:nvSpPr>
        <p:spPr>
          <a:xfrm>
            <a:off x="65852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8" name="Picture Placeholder 3">
            <a:extLst>
              <a:ext uri="{FF2B5EF4-FFF2-40B4-BE49-F238E27FC236}">
                <a16:creationId xmlns:a16="http://schemas.microsoft.com/office/drawing/2014/main" id="{80817BF1-F641-8A49-BE8F-20B6030E87FF}"/>
              </a:ext>
            </a:extLst>
          </p:cNvPr>
          <p:cNvSpPr>
            <a:spLocks noGrp="1"/>
          </p:cNvSpPr>
          <p:nvPr>
            <p:ph type="pic" sz="quarter" idx="20" hasCustomPrompt="1"/>
          </p:nvPr>
        </p:nvSpPr>
        <p:spPr>
          <a:xfrm>
            <a:off x="65852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Tree>
    <p:extLst>
      <p:ext uri="{BB962C8B-B14F-4D97-AF65-F5344CB8AC3E}">
        <p14:creationId xmlns:p14="http://schemas.microsoft.com/office/powerpoint/2010/main" val="3254087248"/>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0924113" y="6185442"/>
            <a:ext cx="1049179" cy="469173"/>
          </a:xfrm>
          <a:prstGeom prst="rect">
            <a:avLst/>
          </a:prstGeom>
        </p:spPr>
      </p:pic>
      <p:sp>
        <p:nvSpPr>
          <p:cNvPr id="8" name="Rectangle 7"/>
          <p:cNvSpPr/>
          <p:nvPr userDrawn="1"/>
        </p:nvSpPr>
        <p:spPr>
          <a:xfrm>
            <a:off x="311435" y="6400699"/>
            <a:ext cx="3147015" cy="253916"/>
          </a:xfrm>
          <a:prstGeom prst="rect">
            <a:avLst/>
          </a:prstGeom>
        </p:spPr>
        <p:txBody>
          <a:bodyPr wrap="none">
            <a:spAutoFit/>
          </a:bodyPr>
          <a:lstStyle/>
          <a:p>
            <a:pPr>
              <a:spcBef>
                <a:spcPct val="0"/>
              </a:spcBef>
            </a:pPr>
            <a:fld id="{9B9B73EA-133C-F14B-8C11-4BA818F8EAEF}" type="slidenum">
              <a:rPr lang="en-US" altLang="en-US" sz="1050" b="0" i="0" smtClean="0">
                <a:solidFill>
                  <a:schemeClr val="accent1"/>
                </a:solidFill>
                <a:latin typeface="Roboto Medium" panose="02000000000000000000" pitchFamily="2" charset="0"/>
                <a:ea typeface="Roboto Medium" panose="02000000000000000000" pitchFamily="2" charset="0"/>
                <a:cs typeface="Roboto Light" charset="0"/>
              </a:rPr>
              <a:t>‹N°›</a:t>
            </a:fld>
            <a:r>
              <a:rPr lang="en-US" altLang="en-US" sz="1050" b="0" i="0" dirty="0">
                <a:solidFill>
                  <a:schemeClr val="accent1"/>
                </a:solidFill>
                <a:latin typeface="Roboto Medium" panose="02000000000000000000" pitchFamily="2" charset="0"/>
                <a:ea typeface="Roboto Medium" panose="02000000000000000000" pitchFamily="2" charset="0"/>
                <a:cs typeface="Roboto Light" charset="0"/>
              </a:rPr>
              <a:t> - Introduction to MobiliseYourCity Partnership</a:t>
            </a:r>
          </a:p>
        </p:txBody>
      </p:sp>
      <p:sp>
        <p:nvSpPr>
          <p:cNvPr id="2" name="Espace réservé du titre 1">
            <a:extLst>
              <a:ext uri="{FF2B5EF4-FFF2-40B4-BE49-F238E27FC236}">
                <a16:creationId xmlns:a16="http://schemas.microsoft.com/office/drawing/2014/main" id="{2F8FFAB4-2FED-4F58-A468-B31B4EED92AC}"/>
              </a:ext>
            </a:extLst>
          </p:cNvPr>
          <p:cNvSpPr>
            <a:spLocks noGrp="1"/>
          </p:cNvSpPr>
          <p:nvPr>
            <p:ph type="title"/>
          </p:nvPr>
        </p:nvSpPr>
        <p:spPr>
          <a:xfrm>
            <a:off x="838200" y="365125"/>
            <a:ext cx="10515600" cy="1325563"/>
          </a:xfrm>
          <a:prstGeom prst="rect">
            <a:avLst/>
          </a:prstGeom>
        </p:spPr>
        <p:txBody>
          <a:bodyPr vert="horz" lIns="91440" tIns="45720" rIns="91440" bIns="45720" rtlCol="0">
            <a:noAutofit/>
          </a:bodyPr>
          <a:lstStyle/>
          <a:p>
            <a:pPr marL="9525" lvl="0" indent="-9525">
              <a:spcBef>
                <a:spcPts val="1000"/>
              </a:spcBef>
              <a:buFont typeface="Arial"/>
              <a:tabLst/>
            </a:pPr>
            <a:r>
              <a:rPr lang="fr-FR"/>
              <a:t>Modifiez le style du titre</a:t>
            </a:r>
          </a:p>
        </p:txBody>
      </p:sp>
      <p:sp>
        <p:nvSpPr>
          <p:cNvPr id="3" name="Espace réservé du texte 2">
            <a:extLst>
              <a:ext uri="{FF2B5EF4-FFF2-40B4-BE49-F238E27FC236}">
                <a16:creationId xmlns:a16="http://schemas.microsoft.com/office/drawing/2014/main" id="{125EDA15-4FFC-4D24-B7E2-6C1F5D8EF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buClr>
                <a:srgbClr val="9E2986"/>
              </a:buClr>
              <a:buSzPct val="90000"/>
              <a:buFont typeface="Wingdings" panose="05000000000000000000" pitchFamily="2" charset="2"/>
              <a:buChar char=""/>
            </a:pPr>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4011843"/>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1" r:id="rId3"/>
    <p:sldLayoutId id="2147483683" r:id="rId4"/>
    <p:sldLayoutId id="2147483684" r:id="rId5"/>
    <p:sldLayoutId id="2147483693" r:id="rId6"/>
    <p:sldLayoutId id="2147483694" r:id="rId7"/>
    <p:sldLayoutId id="2147483695" r:id="rId8"/>
    <p:sldLayoutId id="2147483698" r:id="rId9"/>
    <p:sldLayoutId id="2147483699" r:id="rId10"/>
    <p:sldLayoutId id="2147483671" r:id="rId11"/>
    <p:sldLayoutId id="2147483708" r:id="rId12"/>
    <p:sldLayoutId id="2147483716" r:id="rId13"/>
    <p:sldLayoutId id="2147483717" r:id="rId14"/>
    <p:sldLayoutId id="2147483709" r:id="rId15"/>
    <p:sldLayoutId id="2147483712" r:id="rId16"/>
    <p:sldLayoutId id="2147483710" r:id="rId17"/>
    <p:sldLayoutId id="2147483713" r:id="rId18"/>
    <p:sldLayoutId id="2147483714" r:id="rId19"/>
    <p:sldLayoutId id="2147483711" r:id="rId20"/>
    <p:sldLayoutId id="2147483700" r:id="rId21"/>
    <p:sldLayoutId id="2147483724" r:id="rId22"/>
    <p:sldLayoutId id="2147483701" r:id="rId23"/>
    <p:sldLayoutId id="2147483702" r:id="rId24"/>
    <p:sldLayoutId id="2147483723" r:id="rId25"/>
    <p:sldLayoutId id="2147483703" r:id="rId26"/>
    <p:sldLayoutId id="2147483704" r:id="rId27"/>
    <p:sldLayoutId id="2147483705" r:id="rId28"/>
    <p:sldLayoutId id="2147483725" r:id="rId29"/>
    <p:sldLayoutId id="2147483706" r:id="rId30"/>
    <p:sldLayoutId id="2147483726" r:id="rId31"/>
    <p:sldLayoutId id="2147483707" r:id="rId32"/>
    <p:sldLayoutId id="2147483718" r:id="rId33"/>
    <p:sldLayoutId id="2147483719" r:id="rId34"/>
    <p:sldLayoutId id="2147483720" r:id="rId35"/>
    <p:sldLayoutId id="2147483721" r:id="rId36"/>
  </p:sldLayoutIdLst>
  <p:txStyles>
    <p:titleStyle>
      <a:lvl1pPr algn="l" defTabSz="914400" rtl="0" eaLnBrk="1" latinLnBrk="0" hangingPunct="1">
        <a:lnSpc>
          <a:spcPct val="90000"/>
        </a:lnSpc>
        <a:spcBef>
          <a:spcPct val="0"/>
        </a:spcBef>
        <a:buNone/>
        <a:defRPr lang="fr-FR" sz="3600" kern="1200" smtClean="0">
          <a:solidFill>
            <a:schemeClr val="accent1"/>
          </a:solidFill>
          <a:latin typeface="Gravur-CondensedBold" panose="02000506020000020004" pitchFamily="2" charset="0"/>
          <a:ea typeface="+mn-ea"/>
          <a:cs typeface="+mn-cs"/>
        </a:defRPr>
      </a:lvl1pPr>
    </p:titleStyle>
    <p:body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1118" userDrawn="1">
          <p15:clr>
            <a:srgbClr val="F26B43"/>
          </p15:clr>
        </p15:guide>
        <p15:guide id="4" pos="6562" userDrawn="1">
          <p15:clr>
            <a:srgbClr val="F26B43"/>
          </p15:clr>
        </p15:guide>
        <p15:guide id="5" orient="horz" pos="572"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1914439630"/>
      </p:ext>
    </p:extLst>
  </p:cSld>
  <p:clrMap bg1="lt1" tx1="dk1" bg2="lt2" tx2="dk2" accent1="accent1" accent2="accent2" accent3="accent3" accent4="accent4" accent5="accent5" accent6="accent6" hlink="hlink" folHlink="folHlink"/>
  <p:sldLayoutIdLst>
    <p:sldLayoutId id="2147483664" r:id="rId1"/>
    <p:sldLayoutId id="2147483727" r:id="rId2"/>
    <p:sldLayoutId id="2147483728" r:id="rId3"/>
    <p:sldLayoutId id="2147483696" r:id="rId4"/>
    <p:sldLayoutId id="2147483697" r:id="rId5"/>
    <p:sldLayoutId id="214748372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4555665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jp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3851-E9D2-4DD5-9413-4CB5D3E4F84E}"/>
              </a:ext>
            </a:extLst>
          </p:cNvPr>
          <p:cNvSpPr>
            <a:spLocks noGrp="1"/>
          </p:cNvSpPr>
          <p:nvPr>
            <p:ph type="body" sz="quarter" idx="10"/>
          </p:nvPr>
        </p:nvSpPr>
        <p:spPr/>
        <p:txBody>
          <a:bodyPr/>
          <a:lstStyle/>
          <a:p>
            <a:r>
              <a:rPr lang="en-GB" sz="5400" dirty="0">
                <a:latin typeface="Gravur-Condensed" panose="02000506020000020004" pitchFamily="2" charset="0"/>
              </a:rPr>
              <a:t>The MobiliseYourCity Partnership</a:t>
            </a:r>
          </a:p>
          <a:p>
            <a:endParaRPr lang="en-US" dirty="0">
              <a:latin typeface="Gravur Condensed Bold"/>
            </a:endParaRPr>
          </a:p>
        </p:txBody>
      </p:sp>
      <p:sp>
        <p:nvSpPr>
          <p:cNvPr id="3" name="Text Placeholder 2">
            <a:extLst>
              <a:ext uri="{FF2B5EF4-FFF2-40B4-BE49-F238E27FC236}">
                <a16:creationId xmlns:a16="http://schemas.microsoft.com/office/drawing/2014/main" id="{3061973F-BD85-450D-8FDD-8DB50B40D148}"/>
              </a:ext>
            </a:extLst>
          </p:cNvPr>
          <p:cNvSpPr>
            <a:spLocks noGrp="1"/>
          </p:cNvSpPr>
          <p:nvPr>
            <p:ph type="body" sz="quarter" idx="11"/>
          </p:nvPr>
        </p:nvSpPr>
        <p:spPr>
          <a:xfrm>
            <a:off x="953708" y="2618227"/>
            <a:ext cx="8383475" cy="953505"/>
          </a:xfrm>
        </p:spPr>
        <p:txBody>
          <a:bodyPr/>
          <a:lstStyle/>
          <a:p>
            <a:r>
              <a:rPr lang="en-GB" dirty="0"/>
              <a:t>An introduction</a:t>
            </a:r>
          </a:p>
          <a:p>
            <a:endParaRPr lang="en-US" dirty="0"/>
          </a:p>
        </p:txBody>
      </p:sp>
      <p:sp>
        <p:nvSpPr>
          <p:cNvPr id="4" name="Text Placeholder 3">
            <a:extLst>
              <a:ext uri="{FF2B5EF4-FFF2-40B4-BE49-F238E27FC236}">
                <a16:creationId xmlns:a16="http://schemas.microsoft.com/office/drawing/2014/main" id="{C7AC794A-CC6C-43D5-99CC-FABC9F09D7A7}"/>
              </a:ext>
            </a:extLst>
          </p:cNvPr>
          <p:cNvSpPr>
            <a:spLocks noGrp="1"/>
          </p:cNvSpPr>
          <p:nvPr>
            <p:ph type="body" sz="quarter" idx="12"/>
          </p:nvPr>
        </p:nvSpPr>
        <p:spPr>
          <a:xfrm>
            <a:off x="-792612" y="3873993"/>
            <a:ext cx="3633465" cy="587326"/>
          </a:xfrm>
        </p:spPr>
        <p:txBody>
          <a:bodyPr/>
          <a:lstStyle/>
          <a:p>
            <a:r>
              <a:rPr lang="de-DE" dirty="0"/>
              <a:t>31 March 2022</a:t>
            </a:r>
            <a:endParaRPr lang="en-US" dirty="0"/>
          </a:p>
        </p:txBody>
      </p:sp>
      <p:sp>
        <p:nvSpPr>
          <p:cNvPr id="6" name="Text Placeholder 4">
            <a:extLst>
              <a:ext uri="{FF2B5EF4-FFF2-40B4-BE49-F238E27FC236}">
                <a16:creationId xmlns:a16="http://schemas.microsoft.com/office/drawing/2014/main" id="{FEF95D2B-6499-47CF-937F-ECD22E3134EA}"/>
              </a:ext>
            </a:extLst>
          </p:cNvPr>
          <p:cNvSpPr>
            <a:spLocks noGrp="1"/>
          </p:cNvSpPr>
          <p:nvPr>
            <p:ph type="body" sz="quarter" idx="13"/>
          </p:nvPr>
        </p:nvSpPr>
        <p:spPr>
          <a:xfrm>
            <a:off x="879817" y="5148565"/>
            <a:ext cx="3029569" cy="521708"/>
          </a:xfrm>
        </p:spPr>
        <p:txBody>
          <a:bodyPr/>
          <a:lstStyle/>
          <a:p>
            <a:r>
              <a:rPr lang="en-GB" dirty="0"/>
              <a:t>Name of the speaker</a:t>
            </a:r>
          </a:p>
        </p:txBody>
      </p:sp>
    </p:spTree>
    <p:extLst>
      <p:ext uri="{BB962C8B-B14F-4D97-AF65-F5344CB8AC3E}">
        <p14:creationId xmlns:p14="http://schemas.microsoft.com/office/powerpoint/2010/main" val="210624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0294A7EF-C709-47B6-B3DF-C19487E29E1E}"/>
              </a:ext>
            </a:extLst>
          </p:cNvPr>
          <p:cNvPicPr>
            <a:picLocks noChangeAspect="1"/>
          </p:cNvPicPr>
          <p:nvPr/>
        </p:nvPicPr>
        <p:blipFill>
          <a:blip r:embed="rId2"/>
          <a:srcRect/>
          <a:stretch/>
        </p:blipFill>
        <p:spPr>
          <a:xfrm>
            <a:off x="481914" y="470857"/>
            <a:ext cx="11710086" cy="5091881"/>
          </a:xfrm>
          <a:prstGeom prst="rect">
            <a:avLst/>
          </a:prstGeom>
        </p:spPr>
      </p:pic>
      <p:sp>
        <p:nvSpPr>
          <p:cNvPr id="2" name="ZoneTexte 1">
            <a:extLst>
              <a:ext uri="{FF2B5EF4-FFF2-40B4-BE49-F238E27FC236}">
                <a16:creationId xmlns:a16="http://schemas.microsoft.com/office/drawing/2014/main" id="{500788C8-D1BD-47A0-BB3A-6194446BAAEA}"/>
              </a:ext>
            </a:extLst>
          </p:cNvPr>
          <p:cNvSpPr txBox="1"/>
          <p:nvPr/>
        </p:nvSpPr>
        <p:spPr bwMode="auto">
          <a:xfrm>
            <a:off x="3637722" y="3244334"/>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dirty="0">
                <a:solidFill>
                  <a:schemeClr val="bg1"/>
                </a:solidFill>
                <a:latin typeface="+mj-lt"/>
                <a:ea typeface="Gravur-Condensed" charset="0"/>
                <a:cs typeface="Gravur-Condensed" charset="0"/>
              </a:rPr>
              <a:t>i</a:t>
            </a:r>
            <a:endParaRPr lang="fr-BE" b="1" dirty="0" err="1">
              <a:solidFill>
                <a:schemeClr val="bg1"/>
              </a:solidFill>
              <a:latin typeface="+mj-lt"/>
              <a:ea typeface="Gravur-Condensed" charset="0"/>
              <a:cs typeface="Gravur-Condensed" charset="0"/>
            </a:endParaRPr>
          </a:p>
        </p:txBody>
      </p:sp>
    </p:spTree>
    <p:extLst>
      <p:ext uri="{BB962C8B-B14F-4D97-AF65-F5344CB8AC3E}">
        <p14:creationId xmlns:p14="http://schemas.microsoft.com/office/powerpoint/2010/main" val="181422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4" descr="Une image contenant texte&#10;&#10;Description générée automatiquement">
            <a:extLst>
              <a:ext uri="{FF2B5EF4-FFF2-40B4-BE49-F238E27FC236}">
                <a16:creationId xmlns:a16="http://schemas.microsoft.com/office/drawing/2014/main" id="{4F6DB7D9-6E12-479D-AD9C-77EFA25D3D3F}"/>
              </a:ext>
            </a:extLst>
          </p:cNvPr>
          <p:cNvPicPr>
            <a:picLocks noChangeAspect="1"/>
          </p:cNvPicPr>
          <p:nvPr/>
        </p:nvPicPr>
        <p:blipFill>
          <a:blip r:embed="rId2"/>
          <a:srcRect/>
          <a:stretch/>
        </p:blipFill>
        <p:spPr>
          <a:xfrm>
            <a:off x="0" y="458060"/>
            <a:ext cx="12192000" cy="5715792"/>
          </a:xfrm>
          <a:prstGeom prst="rect">
            <a:avLst/>
          </a:prstGeom>
        </p:spPr>
      </p:pic>
      <p:sp>
        <p:nvSpPr>
          <p:cNvPr id="3" name="ZoneTexte 2">
            <a:extLst>
              <a:ext uri="{FF2B5EF4-FFF2-40B4-BE49-F238E27FC236}">
                <a16:creationId xmlns:a16="http://schemas.microsoft.com/office/drawing/2014/main" id="{7BC3F9B5-5CDA-48AF-B014-0E7A9A7C758B}"/>
              </a:ext>
            </a:extLst>
          </p:cNvPr>
          <p:cNvSpPr txBox="1"/>
          <p:nvPr/>
        </p:nvSpPr>
        <p:spPr bwMode="auto">
          <a:xfrm>
            <a:off x="2445247" y="4807207"/>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dirty="0">
                <a:solidFill>
                  <a:schemeClr val="bg1"/>
                </a:solidFill>
                <a:latin typeface="+mj-lt"/>
                <a:ea typeface="Gravur-Condensed" charset="0"/>
                <a:cs typeface="Gravur-Condensed" charset="0"/>
              </a:rPr>
              <a:t>i</a:t>
            </a:r>
            <a:endParaRPr lang="fr-BE" b="1" dirty="0" err="1">
              <a:solidFill>
                <a:schemeClr val="bg1"/>
              </a:solidFill>
              <a:latin typeface="+mj-lt"/>
              <a:ea typeface="Gravur-Condensed" charset="0"/>
              <a:cs typeface="Gravur-Condensed" charset="0"/>
            </a:endParaRPr>
          </a:p>
        </p:txBody>
      </p:sp>
    </p:spTree>
    <p:extLst>
      <p:ext uri="{BB962C8B-B14F-4D97-AF65-F5344CB8AC3E}">
        <p14:creationId xmlns:p14="http://schemas.microsoft.com/office/powerpoint/2010/main" val="282422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
            <a:extLst>
              <a:ext uri="{FF2B5EF4-FFF2-40B4-BE49-F238E27FC236}">
                <a16:creationId xmlns:a16="http://schemas.microsoft.com/office/drawing/2014/main" id="{1ADA22A7-1A9E-4F8B-A60E-BF5039097E8F}"/>
              </a:ext>
            </a:extLst>
          </p:cNvPr>
          <p:cNvPicPr>
            <a:picLocks noChangeAspect="1"/>
          </p:cNvPicPr>
          <p:nvPr/>
        </p:nvPicPr>
        <p:blipFill>
          <a:blip r:embed="rId2"/>
          <a:srcRect/>
          <a:stretch/>
        </p:blipFill>
        <p:spPr>
          <a:xfrm>
            <a:off x="0" y="471056"/>
            <a:ext cx="11928764" cy="5588000"/>
          </a:xfrm>
          <a:prstGeom prst="rect">
            <a:avLst/>
          </a:prstGeom>
        </p:spPr>
      </p:pic>
    </p:spTree>
    <p:extLst>
      <p:ext uri="{BB962C8B-B14F-4D97-AF65-F5344CB8AC3E}">
        <p14:creationId xmlns:p14="http://schemas.microsoft.com/office/powerpoint/2010/main" val="58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C1ADC66-62CA-4B67-95AB-EFB56F45DDC8}"/>
              </a:ext>
            </a:extLst>
          </p:cNvPr>
          <p:cNvSpPr txBox="1">
            <a:spLocks/>
          </p:cNvSpPr>
          <p:nvPr/>
        </p:nvSpPr>
        <p:spPr>
          <a:xfrm>
            <a:off x="576358" y="357159"/>
            <a:ext cx="1062726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dirty="0">
                <a:solidFill>
                  <a:schemeClr val="accent1"/>
                </a:solidFill>
                <a:latin typeface="+mj-lt"/>
              </a:rPr>
              <a:t>MobiliseYourCity tackles sustainable mobility through several angles</a:t>
            </a:r>
          </a:p>
        </p:txBody>
      </p:sp>
      <p:sp>
        <p:nvSpPr>
          <p:cNvPr id="7" name="Text Placeholder 9">
            <a:extLst>
              <a:ext uri="{FF2B5EF4-FFF2-40B4-BE49-F238E27FC236}">
                <a16:creationId xmlns:a16="http://schemas.microsoft.com/office/drawing/2014/main" id="{8218C8D3-CBB6-4C23-9C49-ED17DA971D25}"/>
              </a:ext>
            </a:extLst>
          </p:cNvPr>
          <p:cNvSpPr txBox="1">
            <a:spLocks/>
          </p:cNvSpPr>
          <p:nvPr/>
        </p:nvSpPr>
        <p:spPr>
          <a:xfrm>
            <a:off x="1461429" y="1672266"/>
            <a:ext cx="4193647" cy="1407177"/>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r>
              <a:rPr lang="en-US" sz="1400" dirty="0">
                <a:solidFill>
                  <a:srgbClr val="9E2986"/>
                </a:solidFill>
                <a:latin typeface="Gravur Condensed Bold" pitchFamily="50" charset="0"/>
                <a:ea typeface="Gravur-Condensed" charset="0"/>
                <a:cs typeface="Gravur-Condensed" charset="0"/>
              </a:rPr>
              <a:t>We are constantly evolving our methodological offer to better respond to the needs of our projects on the ground</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The comprehensive methodology includes a range from national policy support (NUMP Guidelines) to post-SUMPs implementation, e.g. such as paratransit toolkit</a:t>
            </a:r>
          </a:p>
          <a:p>
            <a:endParaRPr lang="en-US" sz="1400" dirty="0">
              <a:solidFill>
                <a:srgbClr val="3C3C3C">
                  <a:lumMod val="75000"/>
                  <a:lumOff val="25000"/>
                </a:srgbClr>
              </a:solidFill>
              <a:latin typeface="Gravur-Condensed" panose="020B0604020202020204" charset="0"/>
            </a:endParaRPr>
          </a:p>
          <a:p>
            <a:r>
              <a:rPr lang="en-US" sz="1400" dirty="0">
                <a:solidFill>
                  <a:srgbClr val="9E2986"/>
                </a:solidFill>
                <a:latin typeface="Gravur Condensed Bold" pitchFamily="50" charset="0"/>
              </a:rPr>
              <a:t>Our capacity building service has been tailored for a Global Community of Practice by leveraging on the expertise generated through our local projects</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Delivered 20 trainings this year, preparing as many raining modules as possible for our implementing organizations</a:t>
            </a:r>
          </a:p>
          <a:p>
            <a:endParaRPr lang="en-US" altLang="en-US" sz="1400" dirty="0">
              <a:solidFill>
                <a:srgbClr val="3C3C3C">
                  <a:lumMod val="75000"/>
                  <a:lumOff val="25000"/>
                </a:srgbClr>
              </a:solidFill>
              <a:latin typeface="Gravur-Condensed" panose="020B0604020202020204" charset="0"/>
              <a:ea typeface="Gravur-CondensedBold" charset="0"/>
              <a:cs typeface="Gravur-CondensedBold" charset="0"/>
            </a:endParaRPr>
          </a:p>
          <a:p>
            <a:r>
              <a:rPr lang="en-US" sz="1400" dirty="0">
                <a:solidFill>
                  <a:srgbClr val="9E2986"/>
                </a:solidFill>
                <a:latin typeface="Gravur Condensed Bold" pitchFamily="50" charset="0"/>
              </a:rPr>
              <a:t>We enable knowledge dissemination by offering a space to share valuable resources and insights from practice </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Our Knowledge Platform contains more than 370 knowledge products generated by the Partnership and its partner organizations and three regional communities of practice</a:t>
            </a:r>
          </a:p>
          <a:p>
            <a:endParaRPr lang="en-US" altLang="en-US" sz="1400" dirty="0">
              <a:solidFill>
                <a:srgbClr val="3C3C3C">
                  <a:lumMod val="75000"/>
                  <a:lumOff val="25000"/>
                </a:srgbClr>
              </a:solidFill>
              <a:latin typeface="Gravur-Condensed" panose="020B0604020202020204" charset="0"/>
              <a:ea typeface="Gravur-CondensedBold" charset="0"/>
              <a:cs typeface="Gravur-CondensedBold" charset="0"/>
            </a:endParaRPr>
          </a:p>
          <a:p>
            <a:endParaRPr lang="en-US" altLang="en-US" sz="1400" dirty="0">
              <a:solidFill>
                <a:srgbClr val="3C3C3C">
                  <a:lumMod val="75000"/>
                  <a:lumOff val="25000"/>
                </a:srgbClr>
              </a:solidFill>
              <a:latin typeface="Gravur-Condensed" panose="020B0604020202020204" charset="0"/>
              <a:ea typeface="Gravur-CondensedBold" charset="0"/>
              <a:cs typeface="Gravur-CondensedBold" charset="0"/>
            </a:endParaRPr>
          </a:p>
          <a:p>
            <a:pPr marL="962025" lvl="1" indent="-285750">
              <a:buFont typeface="Arial" panose="020B0604020202020204" pitchFamily="34" charset="0"/>
              <a:buChar char="•"/>
            </a:pPr>
            <a:endParaRPr lang="en-US" sz="2200" b="1" dirty="0">
              <a:solidFill>
                <a:srgbClr val="9E2986"/>
              </a:solidFill>
              <a:latin typeface="Gravur-Condensed" charset="0"/>
              <a:ea typeface="Gravur-Condensed" charset="0"/>
              <a:cs typeface="Gravur-Condensed" charset="0"/>
            </a:endParaRPr>
          </a:p>
          <a:p>
            <a:endParaRPr lang="en-US" sz="1400" b="1" dirty="0">
              <a:solidFill>
                <a:srgbClr val="9E2986"/>
              </a:solidFill>
              <a:latin typeface="Gravur-Condensed" charset="0"/>
              <a:ea typeface="Gravur-Condensed" charset="0"/>
              <a:cs typeface="Gravur-Condensed" charset="0"/>
            </a:endParaRPr>
          </a:p>
          <a:p>
            <a:endParaRPr lang="en-GB" sz="1100" dirty="0"/>
          </a:p>
        </p:txBody>
      </p:sp>
      <p:sp>
        <p:nvSpPr>
          <p:cNvPr id="8" name="Text Placeholder 9">
            <a:extLst>
              <a:ext uri="{FF2B5EF4-FFF2-40B4-BE49-F238E27FC236}">
                <a16:creationId xmlns:a16="http://schemas.microsoft.com/office/drawing/2014/main" id="{D8CFE9C4-26B5-4B6A-ADB5-9965E41DC787}"/>
              </a:ext>
            </a:extLst>
          </p:cNvPr>
          <p:cNvSpPr txBox="1">
            <a:spLocks/>
          </p:cNvSpPr>
          <p:nvPr/>
        </p:nvSpPr>
        <p:spPr>
          <a:xfrm>
            <a:off x="6676008" y="1994819"/>
            <a:ext cx="4773227"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400" dirty="0">
                <a:solidFill>
                  <a:srgbClr val="9E2986"/>
                </a:solidFill>
                <a:latin typeface="Gravur Condensed Bold" pitchFamily="50" charset="0"/>
              </a:rPr>
              <a:t>We have secured a firm footing in the international transport community and climate regime</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Since its inception during COP21, </a:t>
            </a:r>
            <a:r>
              <a:rPr lang="en-US" altLang="en-US" sz="1200" dirty="0" err="1">
                <a:solidFill>
                  <a:prstClr val="black">
                    <a:lumMod val="85000"/>
                    <a:lumOff val="15000"/>
                  </a:prstClr>
                </a:solidFill>
                <a:latin typeface="+mn-lt"/>
              </a:rPr>
              <a:t>MobiliseYourCity’s</a:t>
            </a:r>
            <a:r>
              <a:rPr lang="en-US" altLang="en-US" sz="1200" dirty="0">
                <a:solidFill>
                  <a:prstClr val="black">
                    <a:lumMod val="85000"/>
                    <a:lumOff val="15000"/>
                  </a:prstClr>
                </a:solidFill>
                <a:latin typeface="+mn-lt"/>
              </a:rPr>
              <a:t> advocacy efforts towards greater investment for urban mobility at all COPs and other high-level international events, such as UN’s Sustainable Transport Conference and the Transport and Climate Change Week. </a:t>
            </a:r>
            <a:br>
              <a:rPr lang="en-US" altLang="en-US" sz="1200" dirty="0">
                <a:solidFill>
                  <a:prstClr val="black">
                    <a:lumMod val="85000"/>
                    <a:lumOff val="15000"/>
                  </a:prstClr>
                </a:solidFill>
                <a:latin typeface="+mn-lt"/>
              </a:rPr>
            </a:br>
            <a:br>
              <a:rPr lang="en-US" altLang="en-US" sz="1200" dirty="0">
                <a:solidFill>
                  <a:prstClr val="black">
                    <a:lumMod val="85000"/>
                    <a:lumOff val="15000"/>
                  </a:prstClr>
                </a:solidFill>
                <a:latin typeface="+mn-lt"/>
              </a:rPr>
            </a:br>
            <a:br>
              <a:rPr lang="en-US" altLang="en-US" sz="1200" dirty="0">
                <a:solidFill>
                  <a:prstClr val="black">
                    <a:lumMod val="85000"/>
                    <a:lumOff val="15000"/>
                  </a:prstClr>
                </a:solidFill>
                <a:latin typeface="+mn-lt"/>
              </a:rPr>
            </a:br>
            <a:r>
              <a:rPr lang="en-US" sz="1400" dirty="0">
                <a:solidFill>
                  <a:srgbClr val="9E2986"/>
                </a:solidFill>
                <a:latin typeface="Gravur Condensed Bold" pitchFamily="50" charset="0"/>
              </a:rPr>
              <a:t>We facilitate dialogue and encourage coordination among donors, implementing partners and member countries and cities</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After 6 years of working together, we have developed strong ties based on trust, thus enabling coordination and alignment of efforts to transform urban mobility through sustainable urban, helping to identify new ways to keep supporting our member cities and countries beyond the planning phase. </a:t>
            </a:r>
          </a:p>
          <a:p>
            <a:endParaRPr lang="en-US" altLang="en-US" sz="1400" dirty="0">
              <a:solidFill>
                <a:srgbClr val="3C3C3C">
                  <a:lumMod val="75000"/>
                  <a:lumOff val="25000"/>
                </a:srgbClr>
              </a:solidFill>
              <a:latin typeface="Gravur-Condensed" panose="020B0604020202020204" charset="0"/>
              <a:ea typeface="Gravur-CondensedBold" charset="0"/>
              <a:cs typeface="Gravur-CondensedBold" charset="0"/>
            </a:endParaRPr>
          </a:p>
          <a:p>
            <a:pPr marL="962025" lvl="1" indent="-285750">
              <a:buFont typeface="Arial" panose="020B0604020202020204" pitchFamily="34" charset="0"/>
              <a:buChar char="•"/>
            </a:pPr>
            <a:endParaRPr lang="en-US" sz="2200" b="1" dirty="0">
              <a:solidFill>
                <a:srgbClr val="9E2986"/>
              </a:solidFill>
              <a:latin typeface="Gravur-Condensed" charset="0"/>
              <a:ea typeface="Gravur-Condensed" charset="0"/>
              <a:cs typeface="Gravur-Condensed" charset="0"/>
            </a:endParaRPr>
          </a:p>
          <a:p>
            <a:endParaRPr lang="en-US" sz="1400" b="1" dirty="0">
              <a:solidFill>
                <a:srgbClr val="9E2986"/>
              </a:solidFill>
              <a:latin typeface="Gravur-Condensed" charset="0"/>
              <a:ea typeface="Gravur-Condensed" charset="0"/>
              <a:cs typeface="Gravur-Condensed" charset="0"/>
            </a:endParaRPr>
          </a:p>
          <a:p>
            <a:endParaRPr lang="en-GB" sz="1100" dirty="0"/>
          </a:p>
        </p:txBody>
      </p:sp>
      <p:grpSp>
        <p:nvGrpSpPr>
          <p:cNvPr id="9" name="Google Shape;10230;p59">
            <a:extLst>
              <a:ext uri="{FF2B5EF4-FFF2-40B4-BE49-F238E27FC236}">
                <a16:creationId xmlns:a16="http://schemas.microsoft.com/office/drawing/2014/main" id="{1A80EA3F-B168-40A7-85E3-98DCF7C4D438}"/>
              </a:ext>
            </a:extLst>
          </p:cNvPr>
          <p:cNvGrpSpPr/>
          <p:nvPr/>
        </p:nvGrpSpPr>
        <p:grpSpPr>
          <a:xfrm>
            <a:off x="583359" y="2059252"/>
            <a:ext cx="582814" cy="577569"/>
            <a:chOff x="3532345" y="3362635"/>
            <a:chExt cx="339328" cy="336274"/>
          </a:xfrm>
          <a:solidFill>
            <a:schemeClr val="accent1"/>
          </a:solidFill>
        </p:grpSpPr>
        <p:sp>
          <p:nvSpPr>
            <p:cNvPr id="10" name="Google Shape;10231;p59">
              <a:extLst>
                <a:ext uri="{FF2B5EF4-FFF2-40B4-BE49-F238E27FC236}">
                  <a16:creationId xmlns:a16="http://schemas.microsoft.com/office/drawing/2014/main" id="{9FA2CAAB-1027-4750-AD7B-FF9DBAD215AF}"/>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32;p59">
              <a:extLst>
                <a:ext uri="{FF2B5EF4-FFF2-40B4-BE49-F238E27FC236}">
                  <a16:creationId xmlns:a16="http://schemas.microsoft.com/office/drawing/2014/main" id="{0AA7C07C-7FB1-4990-A4E7-10ABA750439D}"/>
                </a:ext>
              </a:extLst>
            </p:cNvPr>
            <p:cNvSpPr/>
            <p:nvPr/>
          </p:nvSpPr>
          <p:spPr>
            <a:xfrm>
              <a:off x="3819385" y="3493258"/>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33;p59">
              <a:extLst>
                <a:ext uri="{FF2B5EF4-FFF2-40B4-BE49-F238E27FC236}">
                  <a16:creationId xmlns:a16="http://schemas.microsoft.com/office/drawing/2014/main" id="{14ECCD8F-14E9-418E-8B1D-702D732F09F8}"/>
                </a:ext>
              </a:extLst>
            </p:cNvPr>
            <p:cNvSpPr/>
            <p:nvPr/>
          </p:nvSpPr>
          <p:spPr>
            <a:xfrm>
              <a:off x="3532345" y="3362635"/>
              <a:ext cx="339328" cy="282142"/>
            </a:xfrm>
            <a:custGeom>
              <a:avLst/>
              <a:gdLst/>
              <a:ahLst/>
              <a:cxnLst/>
              <a:rect l="l" t="t" r="r" b="b"/>
              <a:pathLst>
                <a:path w="10669" h="8871" extrusionOk="0">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234;p59">
              <a:extLst>
                <a:ext uri="{FF2B5EF4-FFF2-40B4-BE49-F238E27FC236}">
                  <a16:creationId xmlns:a16="http://schemas.microsoft.com/office/drawing/2014/main" id="{E074B8E4-341A-425E-BFC6-A3ECC0F801A9}"/>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35;p59">
              <a:extLst>
                <a:ext uri="{FF2B5EF4-FFF2-40B4-BE49-F238E27FC236}">
                  <a16:creationId xmlns:a16="http://schemas.microsoft.com/office/drawing/2014/main" id="{4AA01090-3757-4D11-B708-3B1FE8317199}"/>
                </a:ext>
              </a:extLst>
            </p:cNvPr>
            <p:cNvSpPr/>
            <p:nvPr/>
          </p:nvSpPr>
          <p:spPr>
            <a:xfrm>
              <a:off x="3644044" y="3592490"/>
              <a:ext cx="112494" cy="106420"/>
            </a:xfrm>
            <a:custGeom>
              <a:avLst/>
              <a:gdLst/>
              <a:ahLst/>
              <a:cxnLst/>
              <a:rect l="l" t="t" r="r" b="b"/>
              <a:pathLst>
                <a:path w="3537" h="3346" extrusionOk="0">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8430;p57">
            <a:extLst>
              <a:ext uri="{FF2B5EF4-FFF2-40B4-BE49-F238E27FC236}">
                <a16:creationId xmlns:a16="http://schemas.microsoft.com/office/drawing/2014/main" id="{B756313B-6AD6-4258-B701-B66E6EF69B4A}"/>
              </a:ext>
            </a:extLst>
          </p:cNvPr>
          <p:cNvGrpSpPr/>
          <p:nvPr/>
        </p:nvGrpSpPr>
        <p:grpSpPr>
          <a:xfrm>
            <a:off x="576358" y="3623647"/>
            <a:ext cx="542512" cy="398465"/>
            <a:chOff x="1289311" y="2926222"/>
            <a:chExt cx="408156" cy="299783"/>
          </a:xfrm>
          <a:solidFill>
            <a:schemeClr val="accent1"/>
          </a:solidFill>
        </p:grpSpPr>
        <p:sp>
          <p:nvSpPr>
            <p:cNvPr id="16" name="Google Shape;8431;p57">
              <a:extLst>
                <a:ext uri="{FF2B5EF4-FFF2-40B4-BE49-F238E27FC236}">
                  <a16:creationId xmlns:a16="http://schemas.microsoft.com/office/drawing/2014/main" id="{10619553-FC00-48C6-8B42-3989CBF6E5CB}"/>
                </a:ext>
              </a:extLst>
            </p:cNvPr>
            <p:cNvSpPr/>
            <p:nvPr/>
          </p:nvSpPr>
          <p:spPr>
            <a:xfrm>
              <a:off x="1334029" y="2952385"/>
              <a:ext cx="318339" cy="216395"/>
            </a:xfrm>
            <a:custGeom>
              <a:avLst/>
              <a:gdLst/>
              <a:ahLst/>
              <a:cxnLst/>
              <a:rect l="l" t="t" r="r" b="b"/>
              <a:pathLst>
                <a:path w="10002" h="6799" extrusionOk="0">
                  <a:moveTo>
                    <a:pt x="3203" y="1369"/>
                  </a:moveTo>
                  <a:cubicBezTo>
                    <a:pt x="3429" y="1369"/>
                    <a:pt x="3620" y="1548"/>
                    <a:pt x="3620" y="1786"/>
                  </a:cubicBezTo>
                  <a:lnTo>
                    <a:pt x="3620" y="2179"/>
                  </a:lnTo>
                  <a:cubicBezTo>
                    <a:pt x="3620" y="2524"/>
                    <a:pt x="3334" y="2798"/>
                    <a:pt x="3012" y="2798"/>
                  </a:cubicBezTo>
                  <a:cubicBezTo>
                    <a:pt x="2679" y="2798"/>
                    <a:pt x="2381" y="2524"/>
                    <a:pt x="2381" y="2179"/>
                  </a:cubicBezTo>
                  <a:lnTo>
                    <a:pt x="2381" y="1786"/>
                  </a:lnTo>
                  <a:cubicBezTo>
                    <a:pt x="2381" y="1560"/>
                    <a:pt x="2560" y="1369"/>
                    <a:pt x="2798" y="1369"/>
                  </a:cubicBezTo>
                  <a:close/>
                  <a:moveTo>
                    <a:pt x="8013" y="1191"/>
                  </a:moveTo>
                  <a:cubicBezTo>
                    <a:pt x="8132" y="1191"/>
                    <a:pt x="8215" y="1274"/>
                    <a:pt x="8215" y="1393"/>
                  </a:cubicBezTo>
                  <a:lnTo>
                    <a:pt x="8215" y="1989"/>
                  </a:lnTo>
                  <a:cubicBezTo>
                    <a:pt x="8215" y="2060"/>
                    <a:pt x="8168" y="2131"/>
                    <a:pt x="8108" y="2167"/>
                  </a:cubicBezTo>
                  <a:cubicBezTo>
                    <a:pt x="8061" y="2203"/>
                    <a:pt x="8025" y="2262"/>
                    <a:pt x="8025" y="2334"/>
                  </a:cubicBezTo>
                  <a:lnTo>
                    <a:pt x="8025" y="2632"/>
                  </a:lnTo>
                  <a:cubicBezTo>
                    <a:pt x="8025" y="2715"/>
                    <a:pt x="8085" y="2798"/>
                    <a:pt x="8168" y="2810"/>
                  </a:cubicBezTo>
                  <a:lnTo>
                    <a:pt x="8680" y="2929"/>
                  </a:lnTo>
                  <a:cubicBezTo>
                    <a:pt x="8763" y="2953"/>
                    <a:pt x="8847" y="3036"/>
                    <a:pt x="8847" y="3132"/>
                  </a:cubicBezTo>
                  <a:lnTo>
                    <a:pt x="8847" y="3191"/>
                  </a:lnTo>
                  <a:lnTo>
                    <a:pt x="6799" y="3191"/>
                  </a:lnTo>
                  <a:lnTo>
                    <a:pt x="6799" y="3132"/>
                  </a:lnTo>
                  <a:cubicBezTo>
                    <a:pt x="6799" y="3024"/>
                    <a:pt x="6858" y="2953"/>
                    <a:pt x="6965" y="2929"/>
                  </a:cubicBezTo>
                  <a:lnTo>
                    <a:pt x="7477" y="2810"/>
                  </a:lnTo>
                  <a:cubicBezTo>
                    <a:pt x="7561" y="2798"/>
                    <a:pt x="7620" y="2715"/>
                    <a:pt x="7620" y="2632"/>
                  </a:cubicBezTo>
                  <a:lnTo>
                    <a:pt x="7620" y="2334"/>
                  </a:lnTo>
                  <a:cubicBezTo>
                    <a:pt x="7596" y="2274"/>
                    <a:pt x="7561" y="2215"/>
                    <a:pt x="7501" y="2167"/>
                  </a:cubicBezTo>
                  <a:cubicBezTo>
                    <a:pt x="7430" y="2120"/>
                    <a:pt x="7406" y="2060"/>
                    <a:pt x="7406" y="1989"/>
                  </a:cubicBezTo>
                  <a:lnTo>
                    <a:pt x="7406" y="1393"/>
                  </a:lnTo>
                  <a:cubicBezTo>
                    <a:pt x="7406" y="1274"/>
                    <a:pt x="7489" y="1191"/>
                    <a:pt x="7608" y="1191"/>
                  </a:cubicBezTo>
                  <a:close/>
                  <a:moveTo>
                    <a:pt x="9620" y="369"/>
                  </a:moveTo>
                  <a:lnTo>
                    <a:pt x="9620" y="3191"/>
                  </a:lnTo>
                  <a:lnTo>
                    <a:pt x="9192" y="3191"/>
                  </a:lnTo>
                  <a:lnTo>
                    <a:pt x="9192" y="3132"/>
                  </a:lnTo>
                  <a:cubicBezTo>
                    <a:pt x="9192" y="2870"/>
                    <a:pt x="9013" y="2632"/>
                    <a:pt x="8739" y="2572"/>
                  </a:cubicBezTo>
                  <a:lnTo>
                    <a:pt x="8382" y="2477"/>
                  </a:lnTo>
                  <a:lnTo>
                    <a:pt x="8382" y="2417"/>
                  </a:lnTo>
                  <a:cubicBezTo>
                    <a:pt x="8501" y="2322"/>
                    <a:pt x="8573" y="2155"/>
                    <a:pt x="8573" y="1977"/>
                  </a:cubicBezTo>
                  <a:lnTo>
                    <a:pt x="8573" y="1381"/>
                  </a:lnTo>
                  <a:cubicBezTo>
                    <a:pt x="8573" y="1048"/>
                    <a:pt x="8311" y="786"/>
                    <a:pt x="7977" y="786"/>
                  </a:cubicBezTo>
                  <a:lnTo>
                    <a:pt x="7584" y="786"/>
                  </a:lnTo>
                  <a:cubicBezTo>
                    <a:pt x="7251" y="786"/>
                    <a:pt x="6989" y="1048"/>
                    <a:pt x="6989" y="1381"/>
                  </a:cubicBezTo>
                  <a:lnTo>
                    <a:pt x="6989" y="1977"/>
                  </a:lnTo>
                  <a:cubicBezTo>
                    <a:pt x="6989" y="2143"/>
                    <a:pt x="7061" y="2298"/>
                    <a:pt x="7180" y="2417"/>
                  </a:cubicBezTo>
                  <a:lnTo>
                    <a:pt x="7180" y="2477"/>
                  </a:lnTo>
                  <a:lnTo>
                    <a:pt x="6822" y="2572"/>
                  </a:lnTo>
                  <a:cubicBezTo>
                    <a:pt x="6549" y="2632"/>
                    <a:pt x="6370" y="2870"/>
                    <a:pt x="6370" y="3132"/>
                  </a:cubicBezTo>
                  <a:lnTo>
                    <a:pt x="6370" y="3191"/>
                  </a:lnTo>
                  <a:lnTo>
                    <a:pt x="5941" y="3191"/>
                  </a:lnTo>
                  <a:lnTo>
                    <a:pt x="5941" y="369"/>
                  </a:lnTo>
                  <a:close/>
                  <a:moveTo>
                    <a:pt x="3227" y="3179"/>
                  </a:moveTo>
                  <a:lnTo>
                    <a:pt x="3227" y="3274"/>
                  </a:lnTo>
                  <a:cubicBezTo>
                    <a:pt x="3203" y="3346"/>
                    <a:pt x="3239" y="3405"/>
                    <a:pt x="3262" y="3465"/>
                  </a:cubicBezTo>
                  <a:lnTo>
                    <a:pt x="3012" y="3715"/>
                  </a:lnTo>
                  <a:lnTo>
                    <a:pt x="3001" y="3715"/>
                  </a:lnTo>
                  <a:lnTo>
                    <a:pt x="2739" y="3465"/>
                  </a:lnTo>
                  <a:cubicBezTo>
                    <a:pt x="2774" y="3405"/>
                    <a:pt x="2798" y="3346"/>
                    <a:pt x="2798" y="3274"/>
                  </a:cubicBezTo>
                  <a:lnTo>
                    <a:pt x="2798" y="3179"/>
                  </a:lnTo>
                  <a:close/>
                  <a:moveTo>
                    <a:pt x="3572" y="3667"/>
                  </a:moveTo>
                  <a:lnTo>
                    <a:pt x="3953" y="3822"/>
                  </a:lnTo>
                  <a:cubicBezTo>
                    <a:pt x="4108" y="3882"/>
                    <a:pt x="4215" y="4048"/>
                    <a:pt x="4215" y="4203"/>
                  </a:cubicBezTo>
                  <a:lnTo>
                    <a:pt x="4215" y="5394"/>
                  </a:lnTo>
                  <a:cubicBezTo>
                    <a:pt x="4215" y="5513"/>
                    <a:pt x="4132" y="5608"/>
                    <a:pt x="4013" y="5608"/>
                  </a:cubicBezTo>
                  <a:lnTo>
                    <a:pt x="3191" y="5608"/>
                  </a:lnTo>
                  <a:lnTo>
                    <a:pt x="3191" y="5382"/>
                  </a:lnTo>
                  <a:lnTo>
                    <a:pt x="3608" y="5382"/>
                  </a:lnTo>
                  <a:cubicBezTo>
                    <a:pt x="3715" y="5382"/>
                    <a:pt x="3798" y="5299"/>
                    <a:pt x="3798" y="5191"/>
                  </a:cubicBezTo>
                  <a:lnTo>
                    <a:pt x="3798" y="4596"/>
                  </a:lnTo>
                  <a:cubicBezTo>
                    <a:pt x="3798" y="4489"/>
                    <a:pt x="3715" y="4406"/>
                    <a:pt x="3608" y="4406"/>
                  </a:cubicBezTo>
                  <a:cubicBezTo>
                    <a:pt x="3501" y="4406"/>
                    <a:pt x="3417" y="4489"/>
                    <a:pt x="3417" y="4596"/>
                  </a:cubicBezTo>
                  <a:lnTo>
                    <a:pt x="3417" y="5013"/>
                  </a:lnTo>
                  <a:lnTo>
                    <a:pt x="2584" y="5013"/>
                  </a:lnTo>
                  <a:lnTo>
                    <a:pt x="2584" y="4596"/>
                  </a:lnTo>
                  <a:cubicBezTo>
                    <a:pt x="2584" y="4489"/>
                    <a:pt x="2489" y="4406"/>
                    <a:pt x="2381" y="4406"/>
                  </a:cubicBezTo>
                  <a:cubicBezTo>
                    <a:pt x="2286" y="4406"/>
                    <a:pt x="2191" y="4489"/>
                    <a:pt x="2191" y="4596"/>
                  </a:cubicBezTo>
                  <a:lnTo>
                    <a:pt x="2191" y="5191"/>
                  </a:lnTo>
                  <a:cubicBezTo>
                    <a:pt x="2191" y="5299"/>
                    <a:pt x="2286" y="5382"/>
                    <a:pt x="2381" y="5382"/>
                  </a:cubicBezTo>
                  <a:lnTo>
                    <a:pt x="2798" y="5382"/>
                  </a:lnTo>
                  <a:lnTo>
                    <a:pt x="2798" y="5608"/>
                  </a:lnTo>
                  <a:lnTo>
                    <a:pt x="1989" y="5608"/>
                  </a:lnTo>
                  <a:cubicBezTo>
                    <a:pt x="1869" y="5608"/>
                    <a:pt x="1774" y="5513"/>
                    <a:pt x="1774" y="5394"/>
                  </a:cubicBezTo>
                  <a:lnTo>
                    <a:pt x="1774" y="4203"/>
                  </a:lnTo>
                  <a:cubicBezTo>
                    <a:pt x="1774" y="4048"/>
                    <a:pt x="1881" y="3882"/>
                    <a:pt x="2048" y="3822"/>
                  </a:cubicBezTo>
                  <a:lnTo>
                    <a:pt x="2417" y="3667"/>
                  </a:lnTo>
                  <a:lnTo>
                    <a:pt x="2727" y="3989"/>
                  </a:lnTo>
                  <a:cubicBezTo>
                    <a:pt x="2798" y="4060"/>
                    <a:pt x="2905" y="4108"/>
                    <a:pt x="3001" y="4108"/>
                  </a:cubicBezTo>
                  <a:cubicBezTo>
                    <a:pt x="3096" y="4108"/>
                    <a:pt x="3191" y="4060"/>
                    <a:pt x="3262" y="3989"/>
                  </a:cubicBezTo>
                  <a:lnTo>
                    <a:pt x="3572" y="3667"/>
                  </a:lnTo>
                  <a:close/>
                  <a:moveTo>
                    <a:pt x="5632" y="5596"/>
                  </a:moveTo>
                  <a:lnTo>
                    <a:pt x="5632" y="6406"/>
                  </a:lnTo>
                  <a:lnTo>
                    <a:pt x="381" y="6406"/>
                  </a:lnTo>
                  <a:lnTo>
                    <a:pt x="381" y="5596"/>
                  </a:lnTo>
                  <a:lnTo>
                    <a:pt x="1429" y="5596"/>
                  </a:lnTo>
                  <a:cubicBezTo>
                    <a:pt x="1512" y="5834"/>
                    <a:pt x="1727" y="5989"/>
                    <a:pt x="2000" y="5989"/>
                  </a:cubicBezTo>
                  <a:lnTo>
                    <a:pt x="4013" y="5989"/>
                  </a:lnTo>
                  <a:cubicBezTo>
                    <a:pt x="4263" y="5989"/>
                    <a:pt x="4489" y="5834"/>
                    <a:pt x="4572" y="5596"/>
                  </a:cubicBezTo>
                  <a:close/>
                  <a:moveTo>
                    <a:pt x="8025" y="4406"/>
                  </a:moveTo>
                  <a:cubicBezTo>
                    <a:pt x="8144" y="4406"/>
                    <a:pt x="8227" y="4489"/>
                    <a:pt x="8227" y="4608"/>
                  </a:cubicBezTo>
                  <a:lnTo>
                    <a:pt x="8227" y="5203"/>
                  </a:lnTo>
                  <a:cubicBezTo>
                    <a:pt x="8227" y="5275"/>
                    <a:pt x="8192" y="5358"/>
                    <a:pt x="8132" y="5382"/>
                  </a:cubicBezTo>
                  <a:cubicBezTo>
                    <a:pt x="8073" y="5418"/>
                    <a:pt x="8037" y="5477"/>
                    <a:pt x="8037" y="5549"/>
                  </a:cubicBezTo>
                  <a:lnTo>
                    <a:pt x="8037" y="5846"/>
                  </a:lnTo>
                  <a:cubicBezTo>
                    <a:pt x="8037" y="5930"/>
                    <a:pt x="8096" y="6013"/>
                    <a:pt x="8192" y="6025"/>
                  </a:cubicBezTo>
                  <a:lnTo>
                    <a:pt x="8692" y="6144"/>
                  </a:lnTo>
                  <a:cubicBezTo>
                    <a:pt x="8787" y="6168"/>
                    <a:pt x="8858" y="6251"/>
                    <a:pt x="8858" y="6346"/>
                  </a:cubicBezTo>
                  <a:lnTo>
                    <a:pt x="8858" y="6406"/>
                  </a:lnTo>
                  <a:lnTo>
                    <a:pt x="6787" y="6406"/>
                  </a:lnTo>
                  <a:lnTo>
                    <a:pt x="6787" y="6346"/>
                  </a:lnTo>
                  <a:cubicBezTo>
                    <a:pt x="6787" y="6251"/>
                    <a:pt x="6846" y="6168"/>
                    <a:pt x="6953" y="6144"/>
                  </a:cubicBezTo>
                  <a:lnTo>
                    <a:pt x="7465" y="6025"/>
                  </a:lnTo>
                  <a:cubicBezTo>
                    <a:pt x="7549" y="6013"/>
                    <a:pt x="7608" y="5930"/>
                    <a:pt x="7608" y="5846"/>
                  </a:cubicBezTo>
                  <a:lnTo>
                    <a:pt x="7608" y="5549"/>
                  </a:lnTo>
                  <a:cubicBezTo>
                    <a:pt x="7608" y="5489"/>
                    <a:pt x="7584" y="5418"/>
                    <a:pt x="7513" y="5382"/>
                  </a:cubicBezTo>
                  <a:cubicBezTo>
                    <a:pt x="7442" y="5334"/>
                    <a:pt x="7418" y="5275"/>
                    <a:pt x="7418" y="5203"/>
                  </a:cubicBezTo>
                  <a:lnTo>
                    <a:pt x="7418" y="4608"/>
                  </a:lnTo>
                  <a:cubicBezTo>
                    <a:pt x="7418" y="4489"/>
                    <a:pt x="7501" y="4406"/>
                    <a:pt x="7620" y="4406"/>
                  </a:cubicBezTo>
                  <a:close/>
                  <a:moveTo>
                    <a:pt x="9585" y="3584"/>
                  </a:moveTo>
                  <a:lnTo>
                    <a:pt x="9585" y="6406"/>
                  </a:lnTo>
                  <a:lnTo>
                    <a:pt x="9204" y="6406"/>
                  </a:lnTo>
                  <a:lnTo>
                    <a:pt x="9204" y="6346"/>
                  </a:lnTo>
                  <a:cubicBezTo>
                    <a:pt x="9204" y="6084"/>
                    <a:pt x="9025" y="5846"/>
                    <a:pt x="8751" y="5787"/>
                  </a:cubicBezTo>
                  <a:lnTo>
                    <a:pt x="8394" y="5691"/>
                  </a:lnTo>
                  <a:lnTo>
                    <a:pt x="8394" y="5632"/>
                  </a:lnTo>
                  <a:cubicBezTo>
                    <a:pt x="8513" y="5537"/>
                    <a:pt x="8596" y="5370"/>
                    <a:pt x="8596" y="5191"/>
                  </a:cubicBezTo>
                  <a:lnTo>
                    <a:pt x="8596" y="4596"/>
                  </a:lnTo>
                  <a:cubicBezTo>
                    <a:pt x="8596" y="4263"/>
                    <a:pt x="8323" y="4001"/>
                    <a:pt x="8001" y="4001"/>
                  </a:cubicBezTo>
                  <a:lnTo>
                    <a:pt x="7596" y="4001"/>
                  </a:lnTo>
                  <a:cubicBezTo>
                    <a:pt x="7263" y="4001"/>
                    <a:pt x="7001" y="4263"/>
                    <a:pt x="7001" y="4596"/>
                  </a:cubicBezTo>
                  <a:lnTo>
                    <a:pt x="7001" y="5191"/>
                  </a:lnTo>
                  <a:cubicBezTo>
                    <a:pt x="7001" y="5358"/>
                    <a:pt x="7072" y="5513"/>
                    <a:pt x="7192" y="5632"/>
                  </a:cubicBezTo>
                  <a:lnTo>
                    <a:pt x="7192" y="5691"/>
                  </a:lnTo>
                  <a:lnTo>
                    <a:pt x="6834" y="5787"/>
                  </a:lnTo>
                  <a:cubicBezTo>
                    <a:pt x="6572" y="5846"/>
                    <a:pt x="6394" y="6084"/>
                    <a:pt x="6394" y="6346"/>
                  </a:cubicBezTo>
                  <a:lnTo>
                    <a:pt x="6394" y="6406"/>
                  </a:lnTo>
                  <a:lnTo>
                    <a:pt x="5953" y="6406"/>
                  </a:lnTo>
                  <a:lnTo>
                    <a:pt x="5953" y="3584"/>
                  </a:lnTo>
                  <a:close/>
                  <a:moveTo>
                    <a:pt x="203" y="0"/>
                  </a:moveTo>
                  <a:cubicBezTo>
                    <a:pt x="95" y="0"/>
                    <a:pt x="0" y="84"/>
                    <a:pt x="0" y="191"/>
                  </a:cubicBezTo>
                  <a:lnTo>
                    <a:pt x="0" y="6596"/>
                  </a:lnTo>
                  <a:cubicBezTo>
                    <a:pt x="0" y="6703"/>
                    <a:pt x="95" y="6799"/>
                    <a:pt x="203" y="6799"/>
                  </a:cubicBezTo>
                  <a:lnTo>
                    <a:pt x="9811" y="6799"/>
                  </a:lnTo>
                  <a:cubicBezTo>
                    <a:pt x="9918" y="6799"/>
                    <a:pt x="10001" y="6703"/>
                    <a:pt x="10001" y="6596"/>
                  </a:cubicBezTo>
                  <a:lnTo>
                    <a:pt x="10001" y="191"/>
                  </a:lnTo>
                  <a:cubicBezTo>
                    <a:pt x="10001" y="84"/>
                    <a:pt x="9918" y="0"/>
                    <a:pt x="9811" y="0"/>
                  </a:cubicBezTo>
                  <a:lnTo>
                    <a:pt x="1584" y="0"/>
                  </a:lnTo>
                  <a:cubicBezTo>
                    <a:pt x="1477" y="0"/>
                    <a:pt x="1381" y="84"/>
                    <a:pt x="1381" y="191"/>
                  </a:cubicBezTo>
                  <a:cubicBezTo>
                    <a:pt x="1381" y="286"/>
                    <a:pt x="1477" y="381"/>
                    <a:pt x="1584" y="381"/>
                  </a:cubicBezTo>
                  <a:lnTo>
                    <a:pt x="5596" y="381"/>
                  </a:lnTo>
                  <a:lnTo>
                    <a:pt x="5596" y="5215"/>
                  </a:lnTo>
                  <a:lnTo>
                    <a:pt x="4572" y="5215"/>
                  </a:lnTo>
                  <a:lnTo>
                    <a:pt x="4572" y="4203"/>
                  </a:lnTo>
                  <a:cubicBezTo>
                    <a:pt x="4572" y="3882"/>
                    <a:pt x="4370" y="3584"/>
                    <a:pt x="4072" y="3477"/>
                  </a:cubicBezTo>
                  <a:lnTo>
                    <a:pt x="3572" y="3286"/>
                  </a:lnTo>
                  <a:lnTo>
                    <a:pt x="3572" y="3274"/>
                  </a:lnTo>
                  <a:lnTo>
                    <a:pt x="3572" y="2989"/>
                  </a:lnTo>
                  <a:cubicBezTo>
                    <a:pt x="3810" y="2810"/>
                    <a:pt x="3977" y="2512"/>
                    <a:pt x="3977" y="2203"/>
                  </a:cubicBezTo>
                  <a:lnTo>
                    <a:pt x="3977" y="1798"/>
                  </a:lnTo>
                  <a:cubicBezTo>
                    <a:pt x="3977" y="1369"/>
                    <a:pt x="3620" y="1012"/>
                    <a:pt x="3191" y="1012"/>
                  </a:cubicBezTo>
                  <a:lnTo>
                    <a:pt x="2786" y="1012"/>
                  </a:lnTo>
                  <a:cubicBezTo>
                    <a:pt x="2358" y="1012"/>
                    <a:pt x="2000" y="1369"/>
                    <a:pt x="2000" y="1798"/>
                  </a:cubicBezTo>
                  <a:lnTo>
                    <a:pt x="2000" y="2203"/>
                  </a:lnTo>
                  <a:cubicBezTo>
                    <a:pt x="2000" y="2524"/>
                    <a:pt x="2167" y="2810"/>
                    <a:pt x="2405" y="2989"/>
                  </a:cubicBezTo>
                  <a:lnTo>
                    <a:pt x="2405" y="3274"/>
                  </a:lnTo>
                  <a:lnTo>
                    <a:pt x="2405" y="3286"/>
                  </a:lnTo>
                  <a:lnTo>
                    <a:pt x="1905" y="3477"/>
                  </a:lnTo>
                  <a:cubicBezTo>
                    <a:pt x="1608" y="3596"/>
                    <a:pt x="1405" y="3894"/>
                    <a:pt x="1405" y="4203"/>
                  </a:cubicBezTo>
                  <a:lnTo>
                    <a:pt x="1405" y="5215"/>
                  </a:lnTo>
                  <a:lnTo>
                    <a:pt x="381" y="5215"/>
                  </a:lnTo>
                  <a:lnTo>
                    <a:pt x="381" y="381"/>
                  </a:lnTo>
                  <a:lnTo>
                    <a:pt x="798" y="381"/>
                  </a:lnTo>
                  <a:cubicBezTo>
                    <a:pt x="893" y="381"/>
                    <a:pt x="988" y="286"/>
                    <a:pt x="988" y="191"/>
                  </a:cubicBezTo>
                  <a:cubicBezTo>
                    <a:pt x="988" y="84"/>
                    <a:pt x="893" y="0"/>
                    <a:pt x="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57">
              <a:extLst>
                <a:ext uri="{FF2B5EF4-FFF2-40B4-BE49-F238E27FC236}">
                  <a16:creationId xmlns:a16="http://schemas.microsoft.com/office/drawing/2014/main" id="{CA27ECED-E477-44DB-85DB-13DF4DB6771D}"/>
                </a:ext>
              </a:extLst>
            </p:cNvPr>
            <p:cNvSpPr/>
            <p:nvPr/>
          </p:nvSpPr>
          <p:spPr>
            <a:xfrm>
              <a:off x="1289311" y="2926222"/>
              <a:ext cx="408156" cy="299783"/>
            </a:xfrm>
            <a:custGeom>
              <a:avLst/>
              <a:gdLst/>
              <a:ahLst/>
              <a:cxnLst/>
              <a:rect l="l" t="t" r="r" b="b"/>
              <a:pathLst>
                <a:path w="12824" h="9419" extrusionOk="0">
                  <a:moveTo>
                    <a:pt x="11621" y="382"/>
                  </a:moveTo>
                  <a:cubicBezTo>
                    <a:pt x="11740" y="382"/>
                    <a:pt x="11823" y="477"/>
                    <a:pt x="11823" y="596"/>
                  </a:cubicBezTo>
                  <a:lnTo>
                    <a:pt x="11823" y="8037"/>
                  </a:lnTo>
                  <a:lnTo>
                    <a:pt x="11406" y="8037"/>
                  </a:lnTo>
                  <a:cubicBezTo>
                    <a:pt x="11299" y="8037"/>
                    <a:pt x="11216" y="8121"/>
                    <a:pt x="11216" y="8228"/>
                  </a:cubicBezTo>
                  <a:cubicBezTo>
                    <a:pt x="11216" y="8335"/>
                    <a:pt x="11299" y="8418"/>
                    <a:pt x="11406" y="8418"/>
                  </a:cubicBezTo>
                  <a:lnTo>
                    <a:pt x="12407" y="8418"/>
                  </a:lnTo>
                  <a:cubicBezTo>
                    <a:pt x="12407" y="8418"/>
                    <a:pt x="12418" y="8418"/>
                    <a:pt x="12418" y="8442"/>
                  </a:cubicBezTo>
                  <a:lnTo>
                    <a:pt x="12418" y="8835"/>
                  </a:lnTo>
                  <a:cubicBezTo>
                    <a:pt x="12442" y="8942"/>
                    <a:pt x="12347" y="9049"/>
                    <a:pt x="12228" y="9049"/>
                  </a:cubicBezTo>
                  <a:lnTo>
                    <a:pt x="596" y="9049"/>
                  </a:lnTo>
                  <a:cubicBezTo>
                    <a:pt x="476" y="9049"/>
                    <a:pt x="381" y="8954"/>
                    <a:pt x="381" y="8835"/>
                  </a:cubicBezTo>
                  <a:lnTo>
                    <a:pt x="381" y="8442"/>
                  </a:lnTo>
                  <a:cubicBezTo>
                    <a:pt x="381" y="8442"/>
                    <a:pt x="381" y="8418"/>
                    <a:pt x="393" y="8418"/>
                  </a:cubicBezTo>
                  <a:lnTo>
                    <a:pt x="10621" y="8418"/>
                  </a:lnTo>
                  <a:cubicBezTo>
                    <a:pt x="10728" y="8418"/>
                    <a:pt x="10811" y="8335"/>
                    <a:pt x="10811" y="8228"/>
                  </a:cubicBezTo>
                  <a:cubicBezTo>
                    <a:pt x="10811" y="8121"/>
                    <a:pt x="10728" y="8037"/>
                    <a:pt x="10621" y="8037"/>
                  </a:cubicBezTo>
                  <a:lnTo>
                    <a:pt x="977" y="8037"/>
                  </a:lnTo>
                  <a:lnTo>
                    <a:pt x="977" y="596"/>
                  </a:lnTo>
                  <a:cubicBezTo>
                    <a:pt x="977" y="477"/>
                    <a:pt x="1072" y="382"/>
                    <a:pt x="1179" y="382"/>
                  </a:cubicBezTo>
                  <a:close/>
                  <a:moveTo>
                    <a:pt x="1191" y="1"/>
                  </a:moveTo>
                  <a:cubicBezTo>
                    <a:pt x="857" y="1"/>
                    <a:pt x="596" y="263"/>
                    <a:pt x="596" y="596"/>
                  </a:cubicBezTo>
                  <a:lnTo>
                    <a:pt x="596" y="8037"/>
                  </a:lnTo>
                  <a:lnTo>
                    <a:pt x="381" y="8037"/>
                  </a:lnTo>
                  <a:cubicBezTo>
                    <a:pt x="179" y="8037"/>
                    <a:pt x="0" y="8216"/>
                    <a:pt x="0" y="8418"/>
                  </a:cubicBezTo>
                  <a:lnTo>
                    <a:pt x="0" y="8823"/>
                  </a:lnTo>
                  <a:cubicBezTo>
                    <a:pt x="0" y="9157"/>
                    <a:pt x="262" y="9419"/>
                    <a:pt x="596" y="9419"/>
                  </a:cubicBezTo>
                  <a:lnTo>
                    <a:pt x="12228" y="9419"/>
                  </a:lnTo>
                  <a:cubicBezTo>
                    <a:pt x="12561" y="9419"/>
                    <a:pt x="12823" y="9157"/>
                    <a:pt x="12823" y="8823"/>
                  </a:cubicBezTo>
                  <a:lnTo>
                    <a:pt x="12823" y="8418"/>
                  </a:lnTo>
                  <a:cubicBezTo>
                    <a:pt x="12811" y="8216"/>
                    <a:pt x="12645" y="8037"/>
                    <a:pt x="12418" y="8037"/>
                  </a:cubicBezTo>
                  <a:lnTo>
                    <a:pt x="12216" y="8037"/>
                  </a:lnTo>
                  <a:lnTo>
                    <a:pt x="12216" y="596"/>
                  </a:lnTo>
                  <a:cubicBezTo>
                    <a:pt x="12216" y="263"/>
                    <a:pt x="11942" y="1"/>
                    <a:pt x="11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736;p57">
            <a:extLst>
              <a:ext uri="{FF2B5EF4-FFF2-40B4-BE49-F238E27FC236}">
                <a16:creationId xmlns:a16="http://schemas.microsoft.com/office/drawing/2014/main" id="{1E126E45-8FDD-4A43-AE45-FCA224A8A007}"/>
              </a:ext>
            </a:extLst>
          </p:cNvPr>
          <p:cNvGrpSpPr/>
          <p:nvPr/>
        </p:nvGrpSpPr>
        <p:grpSpPr>
          <a:xfrm>
            <a:off x="623515" y="5032750"/>
            <a:ext cx="465940" cy="465475"/>
            <a:chOff x="4886264" y="3366174"/>
            <a:chExt cx="350548" cy="350198"/>
          </a:xfrm>
          <a:solidFill>
            <a:schemeClr val="accent1"/>
          </a:solidFill>
        </p:grpSpPr>
        <p:sp>
          <p:nvSpPr>
            <p:cNvPr id="19" name="Google Shape;8737;p57">
              <a:extLst>
                <a:ext uri="{FF2B5EF4-FFF2-40B4-BE49-F238E27FC236}">
                  <a16:creationId xmlns:a16="http://schemas.microsoft.com/office/drawing/2014/main" id="{638F74C4-BDA0-41C3-A344-E82AB018DAE1}"/>
                </a:ext>
              </a:extLst>
            </p:cNvPr>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38;p57">
              <a:extLst>
                <a:ext uri="{FF2B5EF4-FFF2-40B4-BE49-F238E27FC236}">
                  <a16:creationId xmlns:a16="http://schemas.microsoft.com/office/drawing/2014/main" id="{87D4D21F-DA6B-4A0C-83DA-F00B0EF172AF}"/>
                </a:ext>
              </a:extLst>
            </p:cNvPr>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39;p57">
              <a:extLst>
                <a:ext uri="{FF2B5EF4-FFF2-40B4-BE49-F238E27FC236}">
                  <a16:creationId xmlns:a16="http://schemas.microsoft.com/office/drawing/2014/main" id="{FE0ECD6D-130E-4890-8ED9-19FE6FF8947D}"/>
                </a:ext>
              </a:extLst>
            </p:cNvPr>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40;p57">
              <a:extLst>
                <a:ext uri="{FF2B5EF4-FFF2-40B4-BE49-F238E27FC236}">
                  <a16:creationId xmlns:a16="http://schemas.microsoft.com/office/drawing/2014/main" id="{D149AE0D-10A8-4E1F-B1F1-25F5B95508F8}"/>
                </a:ext>
              </a:extLst>
            </p:cNvPr>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41;p57">
              <a:extLst>
                <a:ext uri="{FF2B5EF4-FFF2-40B4-BE49-F238E27FC236}">
                  <a16:creationId xmlns:a16="http://schemas.microsoft.com/office/drawing/2014/main" id="{A6E86F55-1774-4E89-AE56-8B066F1A3E5A}"/>
                </a:ext>
              </a:extLst>
            </p:cNvPr>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42;p57">
              <a:extLst>
                <a:ext uri="{FF2B5EF4-FFF2-40B4-BE49-F238E27FC236}">
                  <a16:creationId xmlns:a16="http://schemas.microsoft.com/office/drawing/2014/main" id="{207759A5-3FC7-412B-A511-C0DC2A0104B0}"/>
                </a:ext>
              </a:extLst>
            </p:cNvPr>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43;p57">
              <a:extLst>
                <a:ext uri="{FF2B5EF4-FFF2-40B4-BE49-F238E27FC236}">
                  <a16:creationId xmlns:a16="http://schemas.microsoft.com/office/drawing/2014/main" id="{F8496563-38BE-4863-A88A-DA1E50B6521D}"/>
                </a:ext>
              </a:extLst>
            </p:cNvPr>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44;p57">
              <a:extLst>
                <a:ext uri="{FF2B5EF4-FFF2-40B4-BE49-F238E27FC236}">
                  <a16:creationId xmlns:a16="http://schemas.microsoft.com/office/drawing/2014/main" id="{97FF6930-9C23-4453-B405-F6F54D20E336}"/>
                </a:ext>
              </a:extLst>
            </p:cNvPr>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45;p57">
              <a:extLst>
                <a:ext uri="{FF2B5EF4-FFF2-40B4-BE49-F238E27FC236}">
                  <a16:creationId xmlns:a16="http://schemas.microsoft.com/office/drawing/2014/main" id="{80553877-2474-4063-A2E5-285F120AD11F}"/>
                </a:ext>
              </a:extLst>
            </p:cNvPr>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46;p57">
              <a:extLst>
                <a:ext uri="{FF2B5EF4-FFF2-40B4-BE49-F238E27FC236}">
                  <a16:creationId xmlns:a16="http://schemas.microsoft.com/office/drawing/2014/main" id="{B507B204-DDC3-45D1-8552-1F053579419E}"/>
                </a:ext>
              </a:extLst>
            </p:cNvPr>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47;p57">
              <a:extLst>
                <a:ext uri="{FF2B5EF4-FFF2-40B4-BE49-F238E27FC236}">
                  <a16:creationId xmlns:a16="http://schemas.microsoft.com/office/drawing/2014/main" id="{07C38995-0361-4526-B67B-7A3325DF0DE5}"/>
                </a:ext>
              </a:extLst>
            </p:cNvPr>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48;p57">
              <a:extLst>
                <a:ext uri="{FF2B5EF4-FFF2-40B4-BE49-F238E27FC236}">
                  <a16:creationId xmlns:a16="http://schemas.microsoft.com/office/drawing/2014/main" id="{BEBC8AD2-F316-4F72-B4DD-9AE6BD2713CD}"/>
                </a:ext>
              </a:extLst>
            </p:cNvPr>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9;p57">
              <a:extLst>
                <a:ext uri="{FF2B5EF4-FFF2-40B4-BE49-F238E27FC236}">
                  <a16:creationId xmlns:a16="http://schemas.microsoft.com/office/drawing/2014/main" id="{ACE5D218-F80D-4687-9528-7C4DF764A6CB}"/>
                </a:ext>
              </a:extLst>
            </p:cNvPr>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8458;p57">
            <a:extLst>
              <a:ext uri="{FF2B5EF4-FFF2-40B4-BE49-F238E27FC236}">
                <a16:creationId xmlns:a16="http://schemas.microsoft.com/office/drawing/2014/main" id="{B296DD0A-13D5-41AE-9900-3D0442AFA177}"/>
              </a:ext>
            </a:extLst>
          </p:cNvPr>
          <p:cNvGrpSpPr/>
          <p:nvPr/>
        </p:nvGrpSpPr>
        <p:grpSpPr>
          <a:xfrm>
            <a:off x="6055423" y="3655066"/>
            <a:ext cx="483666" cy="486234"/>
            <a:chOff x="7098912" y="1969392"/>
            <a:chExt cx="359651" cy="361560"/>
          </a:xfrm>
          <a:solidFill>
            <a:schemeClr val="accent1"/>
          </a:solidFill>
        </p:grpSpPr>
        <p:sp>
          <p:nvSpPr>
            <p:cNvPr id="33" name="Google Shape;8459;p57">
              <a:extLst>
                <a:ext uri="{FF2B5EF4-FFF2-40B4-BE49-F238E27FC236}">
                  <a16:creationId xmlns:a16="http://schemas.microsoft.com/office/drawing/2014/main" id="{9FD54673-61DF-44EE-B71F-27C0A94E40CC}"/>
                </a:ext>
              </a:extLst>
            </p:cNvPr>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60;p57">
              <a:extLst>
                <a:ext uri="{FF2B5EF4-FFF2-40B4-BE49-F238E27FC236}">
                  <a16:creationId xmlns:a16="http://schemas.microsoft.com/office/drawing/2014/main" id="{D1DDF982-913A-4702-8357-49A1BB3E857A}"/>
                </a:ext>
              </a:extLst>
            </p:cNvPr>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61;p57">
              <a:extLst>
                <a:ext uri="{FF2B5EF4-FFF2-40B4-BE49-F238E27FC236}">
                  <a16:creationId xmlns:a16="http://schemas.microsoft.com/office/drawing/2014/main" id="{EE21F7C5-3361-4CFD-BF9E-B261EB45884A}"/>
                </a:ext>
              </a:extLst>
            </p:cNvPr>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62;p57">
              <a:extLst>
                <a:ext uri="{FF2B5EF4-FFF2-40B4-BE49-F238E27FC236}">
                  <a16:creationId xmlns:a16="http://schemas.microsoft.com/office/drawing/2014/main" id="{0537CBD6-5B87-4918-A976-0229CC6EE85D}"/>
                </a:ext>
              </a:extLst>
            </p:cNvPr>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63;p57">
              <a:extLst>
                <a:ext uri="{FF2B5EF4-FFF2-40B4-BE49-F238E27FC236}">
                  <a16:creationId xmlns:a16="http://schemas.microsoft.com/office/drawing/2014/main" id="{C59F384B-F286-48F8-B670-2942C7E1D469}"/>
                </a:ext>
              </a:extLst>
            </p:cNvPr>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64;p57">
              <a:extLst>
                <a:ext uri="{FF2B5EF4-FFF2-40B4-BE49-F238E27FC236}">
                  <a16:creationId xmlns:a16="http://schemas.microsoft.com/office/drawing/2014/main" id="{E7FC6C6A-288C-44C8-B5D2-505A43497AA2}"/>
                </a:ext>
              </a:extLst>
            </p:cNvPr>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65;p57">
              <a:extLst>
                <a:ext uri="{FF2B5EF4-FFF2-40B4-BE49-F238E27FC236}">
                  <a16:creationId xmlns:a16="http://schemas.microsoft.com/office/drawing/2014/main" id="{D1B50324-76A9-46E5-9D06-387035F4258C}"/>
                </a:ext>
              </a:extLst>
            </p:cNvPr>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66;p57">
              <a:extLst>
                <a:ext uri="{FF2B5EF4-FFF2-40B4-BE49-F238E27FC236}">
                  <a16:creationId xmlns:a16="http://schemas.microsoft.com/office/drawing/2014/main" id="{19418CC3-7CE1-49C8-ADF9-5F0AB6576F55}"/>
                </a:ext>
              </a:extLst>
            </p:cNvPr>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8467;p57">
              <a:extLst>
                <a:ext uri="{FF2B5EF4-FFF2-40B4-BE49-F238E27FC236}">
                  <a16:creationId xmlns:a16="http://schemas.microsoft.com/office/drawing/2014/main" id="{3E1C99FF-9A50-47AC-8A99-B18EBEF46A16}"/>
                </a:ext>
              </a:extLst>
            </p:cNvPr>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8;p57">
              <a:extLst>
                <a:ext uri="{FF2B5EF4-FFF2-40B4-BE49-F238E27FC236}">
                  <a16:creationId xmlns:a16="http://schemas.microsoft.com/office/drawing/2014/main" id="{09D39CB8-0818-46DE-BBFC-1462C190F761}"/>
                </a:ext>
              </a:extLst>
            </p:cNvPr>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69;p57">
              <a:extLst>
                <a:ext uri="{FF2B5EF4-FFF2-40B4-BE49-F238E27FC236}">
                  <a16:creationId xmlns:a16="http://schemas.microsoft.com/office/drawing/2014/main" id="{6BB4D60F-CF77-4DE8-82F3-6931CE3BFC6B}"/>
                </a:ext>
              </a:extLst>
            </p:cNvPr>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70;p57">
              <a:extLst>
                <a:ext uri="{FF2B5EF4-FFF2-40B4-BE49-F238E27FC236}">
                  <a16:creationId xmlns:a16="http://schemas.microsoft.com/office/drawing/2014/main" id="{C5636F5E-F2F3-49A8-904E-6EBEDA1B9B42}"/>
                </a:ext>
              </a:extLst>
            </p:cNvPr>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71;p57">
              <a:extLst>
                <a:ext uri="{FF2B5EF4-FFF2-40B4-BE49-F238E27FC236}">
                  <a16:creationId xmlns:a16="http://schemas.microsoft.com/office/drawing/2014/main" id="{BAF3606E-D620-40CC-A9D7-5714C257482E}"/>
                </a:ext>
              </a:extLst>
            </p:cNvPr>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8373;p57">
            <a:extLst>
              <a:ext uri="{FF2B5EF4-FFF2-40B4-BE49-F238E27FC236}">
                <a16:creationId xmlns:a16="http://schemas.microsoft.com/office/drawing/2014/main" id="{505825E4-7960-47A3-A153-D9BD87DD9ED7}"/>
              </a:ext>
            </a:extLst>
          </p:cNvPr>
          <p:cNvGrpSpPr/>
          <p:nvPr/>
        </p:nvGrpSpPr>
        <p:grpSpPr>
          <a:xfrm>
            <a:off x="6046557" y="2133774"/>
            <a:ext cx="503553" cy="503049"/>
            <a:chOff x="2201806" y="1976585"/>
            <a:chExt cx="349784" cy="349434"/>
          </a:xfrm>
          <a:solidFill>
            <a:schemeClr val="accent1"/>
          </a:solidFill>
        </p:grpSpPr>
        <p:sp>
          <p:nvSpPr>
            <p:cNvPr id="47" name="Google Shape;8374;p57">
              <a:extLst>
                <a:ext uri="{FF2B5EF4-FFF2-40B4-BE49-F238E27FC236}">
                  <a16:creationId xmlns:a16="http://schemas.microsoft.com/office/drawing/2014/main" id="{50C95478-FD4F-48AA-89EF-FD8175DAE0AD}"/>
                </a:ext>
              </a:extLst>
            </p:cNvPr>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75;p57">
              <a:extLst>
                <a:ext uri="{FF2B5EF4-FFF2-40B4-BE49-F238E27FC236}">
                  <a16:creationId xmlns:a16="http://schemas.microsoft.com/office/drawing/2014/main" id="{A6F976C1-D43B-4ECB-A308-A6D9D9F8FA8C}"/>
                </a:ext>
              </a:extLst>
            </p:cNvPr>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76;p57">
              <a:extLst>
                <a:ext uri="{FF2B5EF4-FFF2-40B4-BE49-F238E27FC236}">
                  <a16:creationId xmlns:a16="http://schemas.microsoft.com/office/drawing/2014/main" id="{B74D50E2-2E85-43E7-8875-798396063968}"/>
                </a:ext>
              </a:extLst>
            </p:cNvPr>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377;p57">
              <a:extLst>
                <a:ext uri="{FF2B5EF4-FFF2-40B4-BE49-F238E27FC236}">
                  <a16:creationId xmlns:a16="http://schemas.microsoft.com/office/drawing/2014/main" id="{CE8DBE65-952C-498D-9884-8E4A6DA5DE20}"/>
                </a:ext>
              </a:extLst>
            </p:cNvPr>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609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2FABE-55E6-4B8F-9D39-DA0245803DBB}"/>
              </a:ext>
            </a:extLst>
          </p:cNvPr>
          <p:cNvSpPr>
            <a:spLocks noGrp="1"/>
          </p:cNvSpPr>
          <p:nvPr>
            <p:ph type="body" sz="quarter" idx="10"/>
          </p:nvPr>
        </p:nvSpPr>
        <p:spPr/>
        <p:txBody>
          <a:bodyPr/>
          <a:lstStyle/>
          <a:p>
            <a:r>
              <a:rPr lang="en-GB" dirty="0">
                <a:latin typeface="Gravur CondensedBold"/>
              </a:rPr>
              <a:t>Thank you for your attention</a:t>
            </a:r>
          </a:p>
        </p:txBody>
      </p:sp>
      <p:sp>
        <p:nvSpPr>
          <p:cNvPr id="5" name="Text Placeholder 4">
            <a:extLst>
              <a:ext uri="{FF2B5EF4-FFF2-40B4-BE49-F238E27FC236}">
                <a16:creationId xmlns:a16="http://schemas.microsoft.com/office/drawing/2014/main" id="{03A7B74F-E366-41FB-941E-DC51CE23036D}"/>
              </a:ext>
            </a:extLst>
          </p:cNvPr>
          <p:cNvSpPr>
            <a:spLocks noGrp="1"/>
          </p:cNvSpPr>
          <p:nvPr>
            <p:ph type="body" sz="quarter" idx="11"/>
          </p:nvPr>
        </p:nvSpPr>
        <p:spPr/>
        <p:txBody>
          <a:bodyPr/>
          <a:lstStyle/>
          <a:p>
            <a:r>
              <a:rPr lang="en-GB" dirty="0"/>
              <a:t>Keep in touch</a:t>
            </a:r>
          </a:p>
        </p:txBody>
      </p:sp>
      <p:sp>
        <p:nvSpPr>
          <p:cNvPr id="6" name="Text Placeholder 5">
            <a:extLst>
              <a:ext uri="{FF2B5EF4-FFF2-40B4-BE49-F238E27FC236}">
                <a16:creationId xmlns:a16="http://schemas.microsoft.com/office/drawing/2014/main" id="{82BB0E58-0EA7-4C0E-9752-5AEF4F849DEC}"/>
              </a:ext>
            </a:extLst>
          </p:cNvPr>
          <p:cNvSpPr>
            <a:spLocks noGrp="1"/>
          </p:cNvSpPr>
          <p:nvPr>
            <p:ph type="body" sz="quarter" idx="13"/>
          </p:nvPr>
        </p:nvSpPr>
        <p:spPr/>
        <p:txBody>
          <a:bodyPr/>
          <a:lstStyle/>
          <a:p>
            <a:r>
              <a:rPr lang="en-GB" dirty="0"/>
              <a:t>www.mobiliseyourcity.net</a:t>
            </a:r>
          </a:p>
        </p:txBody>
      </p:sp>
      <p:sp>
        <p:nvSpPr>
          <p:cNvPr id="10" name="Text Placeholder 9">
            <a:extLst>
              <a:ext uri="{FF2B5EF4-FFF2-40B4-BE49-F238E27FC236}">
                <a16:creationId xmlns:a16="http://schemas.microsoft.com/office/drawing/2014/main" id="{171FA780-50D1-42C7-89D4-C20B3DB12EB3}"/>
              </a:ext>
            </a:extLst>
          </p:cNvPr>
          <p:cNvSpPr>
            <a:spLocks noGrp="1"/>
          </p:cNvSpPr>
          <p:nvPr>
            <p:ph type="body" sz="quarter" idx="17"/>
          </p:nvPr>
        </p:nvSpPr>
        <p:spPr/>
        <p:txBody>
          <a:bodyPr/>
          <a:lstStyle/>
          <a:p>
            <a:r>
              <a:rPr lang="en-GB" dirty="0"/>
              <a:t>contact@mobiliseyourcity.net</a:t>
            </a:r>
          </a:p>
        </p:txBody>
      </p:sp>
      <p:sp>
        <p:nvSpPr>
          <p:cNvPr id="7" name="Text Placeholder 6">
            <a:extLst>
              <a:ext uri="{FF2B5EF4-FFF2-40B4-BE49-F238E27FC236}">
                <a16:creationId xmlns:a16="http://schemas.microsoft.com/office/drawing/2014/main" id="{D749530F-4265-4FD5-B97B-82D96B7899BB}"/>
              </a:ext>
            </a:extLst>
          </p:cNvPr>
          <p:cNvSpPr>
            <a:spLocks noGrp="1"/>
          </p:cNvSpPr>
          <p:nvPr>
            <p:ph type="body" sz="quarter" idx="14"/>
          </p:nvPr>
        </p:nvSpPr>
        <p:spPr/>
        <p:txBody>
          <a:bodyPr/>
          <a:lstStyle/>
          <a:p>
            <a:r>
              <a:rPr lang="en-GB" dirty="0"/>
              <a:t>@MobiliseCity</a:t>
            </a:r>
          </a:p>
        </p:txBody>
      </p:sp>
      <p:sp>
        <p:nvSpPr>
          <p:cNvPr id="8" name="Text Placeholder 7">
            <a:extLst>
              <a:ext uri="{FF2B5EF4-FFF2-40B4-BE49-F238E27FC236}">
                <a16:creationId xmlns:a16="http://schemas.microsoft.com/office/drawing/2014/main" id="{16A35BF8-4741-485B-8A4F-AC4CA2FDD0D0}"/>
              </a:ext>
            </a:extLst>
          </p:cNvPr>
          <p:cNvSpPr>
            <a:spLocks noGrp="1"/>
          </p:cNvSpPr>
          <p:nvPr>
            <p:ph type="body" sz="quarter" idx="15"/>
          </p:nvPr>
        </p:nvSpPr>
        <p:spPr/>
        <p:txBody>
          <a:bodyPr/>
          <a:lstStyle/>
          <a:p>
            <a:r>
              <a:rPr lang="en-GB" dirty="0"/>
              <a:t>MobiliseYourCity</a:t>
            </a:r>
          </a:p>
        </p:txBody>
      </p:sp>
      <p:sp>
        <p:nvSpPr>
          <p:cNvPr id="9" name="Text Placeholder 8">
            <a:extLst>
              <a:ext uri="{FF2B5EF4-FFF2-40B4-BE49-F238E27FC236}">
                <a16:creationId xmlns:a16="http://schemas.microsoft.com/office/drawing/2014/main" id="{35197D30-9063-4810-A1F0-0023F186534E}"/>
              </a:ext>
            </a:extLst>
          </p:cNvPr>
          <p:cNvSpPr>
            <a:spLocks noGrp="1"/>
          </p:cNvSpPr>
          <p:nvPr>
            <p:ph type="body" sz="quarter" idx="16"/>
          </p:nvPr>
        </p:nvSpPr>
        <p:spPr/>
        <p:txBody>
          <a:bodyPr/>
          <a:lstStyle/>
          <a:p>
            <a:r>
              <a:rPr lang="en-GB" dirty="0"/>
              <a:t>MobiliseYourCity</a:t>
            </a:r>
          </a:p>
        </p:txBody>
      </p:sp>
    </p:spTree>
    <p:extLst>
      <p:ext uri="{BB962C8B-B14F-4D97-AF65-F5344CB8AC3E}">
        <p14:creationId xmlns:p14="http://schemas.microsoft.com/office/powerpoint/2010/main" val="41732417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568F9E-CB97-400A-995A-D99992C16D10}"/>
              </a:ext>
            </a:extLst>
          </p:cNvPr>
          <p:cNvSpPr>
            <a:spLocks noGrp="1"/>
          </p:cNvSpPr>
          <p:nvPr>
            <p:ph type="body" sz="quarter" idx="12"/>
          </p:nvPr>
        </p:nvSpPr>
        <p:spPr>
          <a:xfrm>
            <a:off x="4146852" y="1768049"/>
            <a:ext cx="3898296" cy="1302969"/>
          </a:xfrm>
        </p:spPr>
        <p:txBody>
          <a:bodyPr/>
          <a:lstStyle/>
          <a:p>
            <a:pPr algn="ctr"/>
            <a:r>
              <a:rPr lang="en-GB" dirty="0">
                <a:latin typeface="+mj-lt"/>
              </a:rPr>
              <a:t>Introduction to the Partnership</a:t>
            </a:r>
          </a:p>
        </p:txBody>
      </p:sp>
      <p:sp>
        <p:nvSpPr>
          <p:cNvPr id="3" name="Espace réservé du texte 2">
            <a:extLst>
              <a:ext uri="{FF2B5EF4-FFF2-40B4-BE49-F238E27FC236}">
                <a16:creationId xmlns:a16="http://schemas.microsoft.com/office/drawing/2014/main" id="{EDC613FA-932C-4F53-97F0-84A6530A26AF}"/>
              </a:ext>
            </a:extLst>
          </p:cNvPr>
          <p:cNvSpPr>
            <a:spLocks noGrp="1"/>
          </p:cNvSpPr>
          <p:nvPr>
            <p:ph type="body" sz="quarter" idx="23"/>
          </p:nvPr>
        </p:nvSpPr>
        <p:spPr/>
        <p:txBody>
          <a:bodyPr/>
          <a:lstStyle/>
          <a:p>
            <a:endParaRPr lang="en-GB"/>
          </a:p>
        </p:txBody>
      </p:sp>
      <p:sp>
        <p:nvSpPr>
          <p:cNvPr id="4" name="Espace réservé du texte 3">
            <a:extLst>
              <a:ext uri="{FF2B5EF4-FFF2-40B4-BE49-F238E27FC236}">
                <a16:creationId xmlns:a16="http://schemas.microsoft.com/office/drawing/2014/main" id="{F10A4255-9312-47C1-88AC-4382056FE4D1}"/>
              </a:ext>
            </a:extLst>
          </p:cNvPr>
          <p:cNvSpPr>
            <a:spLocks noGrp="1"/>
          </p:cNvSpPr>
          <p:nvPr>
            <p:ph type="body" sz="quarter" idx="24"/>
          </p:nvPr>
        </p:nvSpPr>
        <p:spPr>
          <a:xfrm>
            <a:off x="4146852" y="3535361"/>
            <a:ext cx="3898296" cy="1302969"/>
          </a:xfrm>
        </p:spPr>
        <p:txBody>
          <a:bodyPr/>
          <a:lstStyle/>
          <a:p>
            <a:pPr algn="ctr"/>
            <a:r>
              <a:rPr lang="en-GB" dirty="0">
                <a:latin typeface="+mj-lt"/>
              </a:rPr>
              <a:t>Sustainable urban mobility planning and recent achievements </a:t>
            </a:r>
          </a:p>
        </p:txBody>
      </p:sp>
      <p:sp>
        <p:nvSpPr>
          <p:cNvPr id="5" name="Espace réservé du texte 4">
            <a:extLst>
              <a:ext uri="{FF2B5EF4-FFF2-40B4-BE49-F238E27FC236}">
                <a16:creationId xmlns:a16="http://schemas.microsoft.com/office/drawing/2014/main" id="{489AEC52-2B65-4B49-9D56-B41AEB0B1973}"/>
              </a:ext>
            </a:extLst>
          </p:cNvPr>
          <p:cNvSpPr>
            <a:spLocks noGrp="1"/>
          </p:cNvSpPr>
          <p:nvPr>
            <p:ph type="body" sz="quarter" idx="25"/>
          </p:nvPr>
        </p:nvSpPr>
        <p:spPr/>
        <p:txBody>
          <a:bodyPr/>
          <a:lstStyle/>
          <a:p>
            <a:endParaRPr lang="en-GB"/>
          </a:p>
        </p:txBody>
      </p:sp>
    </p:spTree>
    <p:extLst>
      <p:ext uri="{BB962C8B-B14F-4D97-AF65-F5344CB8AC3E}">
        <p14:creationId xmlns:p14="http://schemas.microsoft.com/office/powerpoint/2010/main" val="185107633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7C97B9-B9CB-4A7B-987E-A05FD538A8DD}"/>
              </a:ext>
            </a:extLst>
          </p:cNvPr>
          <p:cNvSpPr>
            <a:spLocks noGrp="1"/>
          </p:cNvSpPr>
          <p:nvPr>
            <p:ph type="body" sz="quarter" idx="10"/>
          </p:nvPr>
        </p:nvSpPr>
        <p:spPr>
          <a:xfrm>
            <a:off x="1429475" y="1611550"/>
            <a:ext cx="7635121" cy="587327"/>
          </a:xfrm>
        </p:spPr>
        <p:txBody>
          <a:bodyPr/>
          <a:lstStyle/>
          <a:p>
            <a:r>
              <a:rPr lang="en-GB" sz="5400" dirty="0">
                <a:latin typeface="Gravur-Condensed" panose="02000506020000020004" pitchFamily="2" charset="0"/>
              </a:rPr>
              <a:t>Introduction to the</a:t>
            </a:r>
          </a:p>
          <a:p>
            <a:r>
              <a:rPr lang="en-GB" sz="5400" dirty="0">
                <a:latin typeface="Gravur-Condensed" panose="02000506020000020004" pitchFamily="2" charset="0"/>
              </a:rPr>
              <a:t>Partnership</a:t>
            </a:r>
          </a:p>
        </p:txBody>
      </p:sp>
      <p:sp>
        <p:nvSpPr>
          <p:cNvPr id="4" name="Espace réservé du texte 3">
            <a:extLst>
              <a:ext uri="{FF2B5EF4-FFF2-40B4-BE49-F238E27FC236}">
                <a16:creationId xmlns:a16="http://schemas.microsoft.com/office/drawing/2014/main" id="{E0A81432-9BD3-4DCE-BD49-DBC577ACC4C9}"/>
              </a:ext>
            </a:extLst>
          </p:cNvPr>
          <p:cNvSpPr>
            <a:spLocks noGrp="1"/>
          </p:cNvSpPr>
          <p:nvPr>
            <p:ph type="body" sz="quarter" idx="12"/>
          </p:nvPr>
        </p:nvSpPr>
        <p:spPr/>
        <p:txBody>
          <a:bodyPr/>
          <a:lstStyle/>
          <a:p>
            <a:r>
              <a:rPr lang="en-GB" dirty="0"/>
              <a:t>1</a:t>
            </a:r>
          </a:p>
        </p:txBody>
      </p:sp>
    </p:spTree>
    <p:extLst>
      <p:ext uri="{BB962C8B-B14F-4D97-AF65-F5344CB8AC3E}">
        <p14:creationId xmlns:p14="http://schemas.microsoft.com/office/powerpoint/2010/main" val="361511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Logo, company name&#10;&#10;Description automatically generated">
            <a:extLst>
              <a:ext uri="{FF2B5EF4-FFF2-40B4-BE49-F238E27FC236}">
                <a16:creationId xmlns:a16="http://schemas.microsoft.com/office/drawing/2014/main" id="{41A312D8-EF57-48A8-8C97-82E8145B1D86}"/>
              </a:ext>
            </a:extLst>
          </p:cNvPr>
          <p:cNvPicPr>
            <a:picLocks noChangeAspect="1"/>
          </p:cNvPicPr>
          <p:nvPr/>
        </p:nvPicPr>
        <p:blipFill>
          <a:blip r:embed="rId2"/>
          <a:stretch>
            <a:fillRect/>
          </a:stretch>
        </p:blipFill>
        <p:spPr>
          <a:xfrm>
            <a:off x="7307313" y="2748815"/>
            <a:ext cx="1360369" cy="1360369"/>
          </a:xfrm>
          <a:prstGeom prst="rect">
            <a:avLst/>
          </a:prstGeom>
        </p:spPr>
      </p:pic>
      <p:sp>
        <p:nvSpPr>
          <p:cNvPr id="4" name="Espace réservé du texte 3">
            <a:extLst>
              <a:ext uri="{FF2B5EF4-FFF2-40B4-BE49-F238E27FC236}">
                <a16:creationId xmlns:a16="http://schemas.microsoft.com/office/drawing/2014/main" id="{FBC61F75-4315-427D-9EE5-5DC7CE703210}"/>
              </a:ext>
            </a:extLst>
          </p:cNvPr>
          <p:cNvSpPr>
            <a:spLocks noGrp="1"/>
          </p:cNvSpPr>
          <p:nvPr>
            <p:ph type="body" sz="quarter" idx="12"/>
          </p:nvPr>
        </p:nvSpPr>
        <p:spPr>
          <a:xfrm>
            <a:off x="514906" y="344504"/>
            <a:ext cx="10999432" cy="577569"/>
          </a:xfrm>
        </p:spPr>
        <p:txBody>
          <a:bodyPr>
            <a:normAutofit fontScale="25000" lnSpcReduction="20000"/>
          </a:bodyPr>
          <a:lstStyle/>
          <a:p>
            <a:pPr>
              <a:lnSpc>
                <a:spcPct val="110000"/>
              </a:lnSpc>
            </a:pPr>
            <a:r>
              <a:rPr lang="en-GB" sz="11100" dirty="0">
                <a:latin typeface="+mj-lt"/>
              </a:rPr>
              <a:t>An impactful partnership between the EU, France and Germany, established at COP21</a:t>
            </a:r>
          </a:p>
          <a:p>
            <a:endParaRPr lang="fr-FR" dirty="0">
              <a:latin typeface="+mj-lt"/>
            </a:endParaRPr>
          </a:p>
        </p:txBody>
      </p:sp>
      <p:sp>
        <p:nvSpPr>
          <p:cNvPr id="34" name="Text Placeholder 10">
            <a:extLst>
              <a:ext uri="{FF2B5EF4-FFF2-40B4-BE49-F238E27FC236}">
                <a16:creationId xmlns:a16="http://schemas.microsoft.com/office/drawing/2014/main" id="{7565CDBF-CB82-4439-831F-46E8E4A2B0D0}"/>
              </a:ext>
            </a:extLst>
          </p:cNvPr>
          <p:cNvSpPr>
            <a:spLocks noGrp="1"/>
          </p:cNvSpPr>
          <p:nvPr>
            <p:ph type="body" sz="quarter" idx="13"/>
          </p:nvPr>
        </p:nvSpPr>
        <p:spPr>
          <a:xfrm>
            <a:off x="514906" y="1843326"/>
            <a:ext cx="2350540" cy="577569"/>
          </a:xfrm>
        </p:spPr>
        <p:txBody>
          <a:bodyPr/>
          <a:lstStyle/>
          <a:p>
            <a:r>
              <a:rPr lang="en-GB" b="1" dirty="0">
                <a:solidFill>
                  <a:schemeClr val="accent1"/>
                </a:solidFill>
              </a:rPr>
              <a:t>Donors:</a:t>
            </a:r>
          </a:p>
        </p:txBody>
      </p:sp>
      <p:sp>
        <p:nvSpPr>
          <p:cNvPr id="35" name="Text Placeholder 10">
            <a:extLst>
              <a:ext uri="{FF2B5EF4-FFF2-40B4-BE49-F238E27FC236}">
                <a16:creationId xmlns:a16="http://schemas.microsoft.com/office/drawing/2014/main" id="{6DD590AF-A493-4B2D-B85E-F5DCA67D7A46}"/>
              </a:ext>
            </a:extLst>
          </p:cNvPr>
          <p:cNvSpPr txBox="1">
            <a:spLocks/>
          </p:cNvSpPr>
          <p:nvPr/>
        </p:nvSpPr>
        <p:spPr>
          <a:xfrm>
            <a:off x="530228" y="3218875"/>
            <a:ext cx="1531453"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accent1"/>
                </a:solidFill>
              </a:rPr>
              <a:t>Implementing Partners:</a:t>
            </a:r>
          </a:p>
        </p:txBody>
      </p:sp>
      <p:sp>
        <p:nvSpPr>
          <p:cNvPr id="36" name="Text Placeholder 10">
            <a:extLst>
              <a:ext uri="{FF2B5EF4-FFF2-40B4-BE49-F238E27FC236}">
                <a16:creationId xmlns:a16="http://schemas.microsoft.com/office/drawing/2014/main" id="{19ED3D5D-D106-45EC-ADC0-3E4462FF4492}"/>
              </a:ext>
            </a:extLst>
          </p:cNvPr>
          <p:cNvSpPr txBox="1">
            <a:spLocks/>
          </p:cNvSpPr>
          <p:nvPr/>
        </p:nvSpPr>
        <p:spPr>
          <a:xfrm>
            <a:off x="530228" y="4593225"/>
            <a:ext cx="1650129"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accent1"/>
                </a:solidFill>
              </a:rPr>
              <a:t>Knowledge and Network Partners:</a:t>
            </a:r>
          </a:p>
        </p:txBody>
      </p:sp>
      <p:sp>
        <p:nvSpPr>
          <p:cNvPr id="37" name="Text Placeholder 10">
            <a:extLst>
              <a:ext uri="{FF2B5EF4-FFF2-40B4-BE49-F238E27FC236}">
                <a16:creationId xmlns:a16="http://schemas.microsoft.com/office/drawing/2014/main" id="{2C5C3491-F5F8-4B7D-A73E-0080199417CF}"/>
              </a:ext>
            </a:extLst>
          </p:cNvPr>
          <p:cNvSpPr txBox="1">
            <a:spLocks/>
          </p:cNvSpPr>
          <p:nvPr/>
        </p:nvSpPr>
        <p:spPr>
          <a:xfrm>
            <a:off x="530228" y="5747982"/>
            <a:ext cx="2350540"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accent1"/>
                </a:solidFill>
              </a:rPr>
              <a:t>Part of:</a:t>
            </a:r>
          </a:p>
        </p:txBody>
      </p:sp>
      <p:pic>
        <p:nvPicPr>
          <p:cNvPr id="38" name="Picture 37">
            <a:extLst>
              <a:ext uri="{FF2B5EF4-FFF2-40B4-BE49-F238E27FC236}">
                <a16:creationId xmlns:a16="http://schemas.microsoft.com/office/drawing/2014/main" id="{98F01822-812A-4EA7-B966-6E6C9C26D9FD}"/>
              </a:ext>
            </a:extLst>
          </p:cNvPr>
          <p:cNvPicPr>
            <a:picLocks noChangeAspect="1"/>
          </p:cNvPicPr>
          <p:nvPr/>
        </p:nvPicPr>
        <p:blipFill>
          <a:blip r:embed="rId3"/>
          <a:srcRect/>
          <a:stretch/>
        </p:blipFill>
        <p:spPr>
          <a:xfrm>
            <a:off x="4066297" y="1343505"/>
            <a:ext cx="2569150" cy="1395904"/>
          </a:xfrm>
          <a:prstGeom prst="rect">
            <a:avLst/>
          </a:prstGeom>
        </p:spPr>
      </p:pic>
      <p:pic>
        <p:nvPicPr>
          <p:cNvPr id="39" name="Picture 38" descr="A picture containing graphical user interface&#10;&#10;Description automatically generated">
            <a:extLst>
              <a:ext uri="{FF2B5EF4-FFF2-40B4-BE49-F238E27FC236}">
                <a16:creationId xmlns:a16="http://schemas.microsoft.com/office/drawing/2014/main" id="{39750470-5467-4309-8816-E86251663AFA}"/>
              </a:ext>
            </a:extLst>
          </p:cNvPr>
          <p:cNvPicPr>
            <a:picLocks noChangeAspect="1"/>
          </p:cNvPicPr>
          <p:nvPr/>
        </p:nvPicPr>
        <p:blipFill>
          <a:blip r:embed="rId4"/>
          <a:stretch>
            <a:fillRect/>
          </a:stretch>
        </p:blipFill>
        <p:spPr>
          <a:xfrm>
            <a:off x="6834419" y="1563774"/>
            <a:ext cx="1360369" cy="946121"/>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F7EAB0FB-DA77-41F7-B9EC-23EFCC4435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81615" y="1535450"/>
            <a:ext cx="1140634" cy="1140634"/>
          </a:xfrm>
          <a:prstGeom prst="rect">
            <a:avLst/>
          </a:prstGeom>
        </p:spPr>
      </p:pic>
      <p:pic>
        <p:nvPicPr>
          <p:cNvPr id="41" name="Picture 40" descr="Logo&#10;&#10;Description automatically generated">
            <a:extLst>
              <a:ext uri="{FF2B5EF4-FFF2-40B4-BE49-F238E27FC236}">
                <a16:creationId xmlns:a16="http://schemas.microsoft.com/office/drawing/2014/main" id="{2989BEE2-E0DF-4E1C-A5FD-CC92EF47F0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80422" y="1584254"/>
            <a:ext cx="1537787" cy="1091829"/>
          </a:xfrm>
          <a:prstGeom prst="rect">
            <a:avLst/>
          </a:prstGeom>
        </p:spPr>
      </p:pic>
      <p:pic>
        <p:nvPicPr>
          <p:cNvPr id="42" name="Picture 41" descr="Logo&#10;&#10;Description automatically generated">
            <a:extLst>
              <a:ext uri="{FF2B5EF4-FFF2-40B4-BE49-F238E27FC236}">
                <a16:creationId xmlns:a16="http://schemas.microsoft.com/office/drawing/2014/main" id="{C6090A30-1D1F-44E2-8D4F-4A2F190528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23407" y="3115081"/>
            <a:ext cx="1287140" cy="681363"/>
          </a:xfrm>
          <a:prstGeom prst="rect">
            <a:avLst/>
          </a:prstGeom>
        </p:spPr>
      </p:pic>
      <p:pic>
        <p:nvPicPr>
          <p:cNvPr id="43" name="Picture 42" descr="A picture containing logo&#10;&#10;Description automatically generated">
            <a:extLst>
              <a:ext uri="{FF2B5EF4-FFF2-40B4-BE49-F238E27FC236}">
                <a16:creationId xmlns:a16="http://schemas.microsoft.com/office/drawing/2014/main" id="{BE50A027-F3F9-4DDD-8530-3E278ADC3CD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54042" y="2934322"/>
            <a:ext cx="791546" cy="932896"/>
          </a:xfrm>
          <a:prstGeom prst="rect">
            <a:avLst/>
          </a:prstGeom>
        </p:spPr>
      </p:pic>
      <p:pic>
        <p:nvPicPr>
          <p:cNvPr id="44" name="Picture 43" descr="Logo, company name&#10;&#10;Description automatically generated">
            <a:extLst>
              <a:ext uri="{FF2B5EF4-FFF2-40B4-BE49-F238E27FC236}">
                <a16:creationId xmlns:a16="http://schemas.microsoft.com/office/drawing/2014/main" id="{67AE9425-D23B-4635-BC2F-92A509FAF52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832387" y="2983855"/>
            <a:ext cx="1229087" cy="354409"/>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83C69FB3-B4AF-4492-82A4-97A1988C260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181173" y="2940434"/>
            <a:ext cx="1248272" cy="357884"/>
          </a:xfrm>
          <a:prstGeom prst="rect">
            <a:avLst/>
          </a:prstGeom>
        </p:spPr>
      </p:pic>
      <p:pic>
        <p:nvPicPr>
          <p:cNvPr id="46" name="Picture 45" descr="Logo&#10;&#10;Description automatically generated">
            <a:extLst>
              <a:ext uri="{FF2B5EF4-FFF2-40B4-BE49-F238E27FC236}">
                <a16:creationId xmlns:a16="http://schemas.microsoft.com/office/drawing/2014/main" id="{5515B6A8-C524-4CB0-B927-D2E64E60254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74326" y="4606408"/>
            <a:ext cx="1064220" cy="381221"/>
          </a:xfrm>
          <a:prstGeom prst="rect">
            <a:avLst/>
          </a:prstGeom>
        </p:spPr>
      </p:pic>
      <p:pic>
        <p:nvPicPr>
          <p:cNvPr id="47" name="Picture 46" descr="Text&#10;&#10;Description automatically generated">
            <a:extLst>
              <a:ext uri="{FF2B5EF4-FFF2-40B4-BE49-F238E27FC236}">
                <a16:creationId xmlns:a16="http://schemas.microsoft.com/office/drawing/2014/main" id="{C530C1BF-4DE7-41D7-BA69-B43EA101245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742035" y="3230841"/>
            <a:ext cx="1533982" cy="406863"/>
          </a:xfrm>
          <a:prstGeom prst="rect">
            <a:avLst/>
          </a:prstGeom>
        </p:spPr>
      </p:pic>
      <p:pic>
        <p:nvPicPr>
          <p:cNvPr id="48" name="Picture 47" descr="Icon&#10;&#10;Description automatically generated">
            <a:extLst>
              <a:ext uri="{FF2B5EF4-FFF2-40B4-BE49-F238E27FC236}">
                <a16:creationId xmlns:a16="http://schemas.microsoft.com/office/drawing/2014/main" id="{CD6F961E-8AAE-453F-BF40-F6EAA7CFC31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369044" y="4627804"/>
            <a:ext cx="1122890" cy="456174"/>
          </a:xfrm>
          <a:prstGeom prst="rect">
            <a:avLst/>
          </a:prstGeom>
        </p:spPr>
      </p:pic>
      <p:pic>
        <p:nvPicPr>
          <p:cNvPr id="49" name="Picture 48" descr="Icon&#10;&#10;Description automatically generated">
            <a:extLst>
              <a:ext uri="{FF2B5EF4-FFF2-40B4-BE49-F238E27FC236}">
                <a16:creationId xmlns:a16="http://schemas.microsoft.com/office/drawing/2014/main" id="{1962BC5D-0F7A-4690-922B-33FC88C8C9B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2002" y="3545237"/>
            <a:ext cx="731781" cy="251207"/>
          </a:xfrm>
          <a:prstGeom prst="rect">
            <a:avLst/>
          </a:prstGeom>
        </p:spPr>
      </p:pic>
      <p:pic>
        <p:nvPicPr>
          <p:cNvPr id="50" name="Picture 49" descr="Icon&#10;&#10;Description automatically generated with medium confidence">
            <a:extLst>
              <a:ext uri="{FF2B5EF4-FFF2-40B4-BE49-F238E27FC236}">
                <a16:creationId xmlns:a16="http://schemas.microsoft.com/office/drawing/2014/main" id="{BA977AAA-BEE1-448D-8085-5BB4D30017A4}"/>
              </a:ext>
            </a:extLst>
          </p:cNvPr>
          <p:cNvPicPr>
            <a:picLocks noChangeAspect="1"/>
          </p:cNvPicPr>
          <p:nvPr/>
        </p:nvPicPr>
        <p:blipFill>
          <a:blip r:embed="rId15"/>
          <a:stretch>
            <a:fillRect/>
          </a:stretch>
        </p:blipFill>
        <p:spPr>
          <a:xfrm>
            <a:off x="2398862" y="5747982"/>
            <a:ext cx="1667435" cy="487330"/>
          </a:xfrm>
          <a:prstGeom prst="rect">
            <a:avLst/>
          </a:prstGeom>
        </p:spPr>
      </p:pic>
      <p:pic>
        <p:nvPicPr>
          <p:cNvPr id="51" name="Picture 50" descr="Logo&#10;&#10;Description automatically generated">
            <a:extLst>
              <a:ext uri="{FF2B5EF4-FFF2-40B4-BE49-F238E27FC236}">
                <a16:creationId xmlns:a16="http://schemas.microsoft.com/office/drawing/2014/main" id="{CA610761-C3BF-43FD-B595-796B1225035E}"/>
              </a:ext>
            </a:extLst>
          </p:cNvPr>
          <p:cNvPicPr>
            <a:picLocks noChangeAspect="1"/>
          </p:cNvPicPr>
          <p:nvPr/>
        </p:nvPicPr>
        <p:blipFill>
          <a:blip r:embed="rId16"/>
          <a:stretch>
            <a:fillRect/>
          </a:stretch>
        </p:blipFill>
        <p:spPr>
          <a:xfrm>
            <a:off x="3835756" y="4453183"/>
            <a:ext cx="1463562" cy="731781"/>
          </a:xfrm>
          <a:prstGeom prst="rect">
            <a:avLst/>
          </a:prstGeom>
        </p:spPr>
      </p:pic>
      <p:pic>
        <p:nvPicPr>
          <p:cNvPr id="52" name="Picture 51" descr="Logo&#10;&#10;Description automatically generated">
            <a:extLst>
              <a:ext uri="{FF2B5EF4-FFF2-40B4-BE49-F238E27FC236}">
                <a16:creationId xmlns:a16="http://schemas.microsoft.com/office/drawing/2014/main" id="{BC41CA6D-CADE-4EAF-9FC6-69DB4CBA8E4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187085" y="5643816"/>
            <a:ext cx="1954895" cy="706284"/>
          </a:xfrm>
          <a:prstGeom prst="rect">
            <a:avLst/>
          </a:prstGeom>
        </p:spPr>
      </p:pic>
      <p:pic>
        <p:nvPicPr>
          <p:cNvPr id="53" name="Picture 52" descr="A close-up of a logo&#10;&#10;Description automatically generated with low confidence">
            <a:extLst>
              <a:ext uri="{FF2B5EF4-FFF2-40B4-BE49-F238E27FC236}">
                <a16:creationId xmlns:a16="http://schemas.microsoft.com/office/drawing/2014/main" id="{CF3E7B06-4C04-4B01-BC24-6F3FBA6E4C9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411149" y="4625294"/>
            <a:ext cx="1379885" cy="409029"/>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DDDD7126-F0B3-428A-99CE-D79B701F5D81}"/>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083745" y="4673999"/>
            <a:ext cx="1497870" cy="266734"/>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id="{737AF05A-369F-45FD-98CA-F4B17CC52717}"/>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890275" y="3527743"/>
            <a:ext cx="1248272" cy="282977"/>
          </a:xfrm>
          <a:prstGeom prst="rect">
            <a:avLst/>
          </a:prstGeom>
        </p:spPr>
      </p:pic>
      <p:pic>
        <p:nvPicPr>
          <p:cNvPr id="57" name="Image 399" descr="Banque asiatique de développement — Wikipédia">
            <a:extLst>
              <a:ext uri="{FF2B5EF4-FFF2-40B4-BE49-F238E27FC236}">
                <a16:creationId xmlns:a16="http://schemas.microsoft.com/office/drawing/2014/main" id="{982BF408-2482-4249-9DBB-7C5E99DD0B3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479668" y="3039862"/>
            <a:ext cx="551096" cy="559391"/>
          </a:xfrm>
          <a:prstGeom prst="rect">
            <a:avLst/>
          </a:prstGeom>
          <a:noFill/>
          <a:extLst>
            <a:ext uri="{909E8E84-426E-40DD-AFC4-6F175D3DCCD1}">
              <a14:hiddenFill xmlns:a14="http://schemas.microsoft.com/office/drawing/2010/main">
                <a:solidFill>
                  <a:srgbClr val="FFFFFF"/>
                </a:solidFill>
              </a14:hiddenFill>
            </a:ext>
          </a:extLst>
        </p:spPr>
      </p:pic>
      <p:sp>
        <p:nvSpPr>
          <p:cNvPr id="58" name="Text Placeholder 10">
            <a:extLst>
              <a:ext uri="{FF2B5EF4-FFF2-40B4-BE49-F238E27FC236}">
                <a16:creationId xmlns:a16="http://schemas.microsoft.com/office/drawing/2014/main" id="{0A5CA654-96F2-4912-A062-454BFF8A9126}"/>
              </a:ext>
            </a:extLst>
          </p:cNvPr>
          <p:cNvSpPr txBox="1">
            <a:spLocks/>
          </p:cNvSpPr>
          <p:nvPr/>
        </p:nvSpPr>
        <p:spPr>
          <a:xfrm>
            <a:off x="5223617" y="3599254"/>
            <a:ext cx="1130425" cy="308112"/>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200" dirty="0"/>
              <a:t>MoU Partner</a:t>
            </a:r>
          </a:p>
        </p:txBody>
      </p:sp>
      <p:pic>
        <p:nvPicPr>
          <p:cNvPr id="59" name="Image 2" descr="Une image contenant texte&#10;&#10;Description générée automatiquement">
            <a:extLst>
              <a:ext uri="{FF2B5EF4-FFF2-40B4-BE49-F238E27FC236}">
                <a16:creationId xmlns:a16="http://schemas.microsoft.com/office/drawing/2014/main" id="{FE4C9163-224C-4D38-95F2-B93CC31735A5}"/>
              </a:ext>
            </a:extLst>
          </p:cNvPr>
          <p:cNvPicPr>
            <a:picLocks noChangeAspect="1"/>
          </p:cNvPicPr>
          <p:nvPr/>
        </p:nvPicPr>
        <p:blipFill>
          <a:blip r:embed="rId22"/>
          <a:stretch>
            <a:fillRect/>
          </a:stretch>
        </p:blipFill>
        <p:spPr>
          <a:xfrm>
            <a:off x="10041725" y="4450570"/>
            <a:ext cx="1415183" cy="645894"/>
          </a:xfrm>
          <a:prstGeom prst="rect">
            <a:avLst/>
          </a:prstGeom>
        </p:spPr>
      </p:pic>
      <p:pic>
        <p:nvPicPr>
          <p:cNvPr id="60" name="Picture 59" descr="Logo&#10;&#10;Description automatically generated">
            <a:extLst>
              <a:ext uri="{FF2B5EF4-FFF2-40B4-BE49-F238E27FC236}">
                <a16:creationId xmlns:a16="http://schemas.microsoft.com/office/drawing/2014/main" id="{FCE53C61-F087-41B9-BF3A-8BBCDFB9C572}"/>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2230078" y="1515469"/>
            <a:ext cx="2059141" cy="1090031"/>
          </a:xfrm>
          <a:prstGeom prst="rect">
            <a:avLst/>
          </a:prstGeom>
        </p:spPr>
      </p:pic>
    </p:spTree>
    <p:extLst>
      <p:ext uri="{BB962C8B-B14F-4D97-AF65-F5344CB8AC3E}">
        <p14:creationId xmlns:p14="http://schemas.microsoft.com/office/powerpoint/2010/main" val="386206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A3D452A-132B-412C-BC74-9012C1487062}"/>
              </a:ext>
            </a:extLst>
          </p:cNvPr>
          <p:cNvSpPr>
            <a:spLocks noGrp="1"/>
          </p:cNvSpPr>
          <p:nvPr>
            <p:ph type="body" sz="quarter" idx="12"/>
          </p:nvPr>
        </p:nvSpPr>
        <p:spPr>
          <a:xfrm>
            <a:off x="504445" y="792725"/>
            <a:ext cx="4892503" cy="577569"/>
          </a:xfrm>
        </p:spPr>
        <p:txBody>
          <a:bodyPr/>
          <a:lstStyle/>
          <a:p>
            <a:r>
              <a:rPr lang="en-GB" dirty="0" err="1">
                <a:latin typeface="+mj-lt"/>
              </a:rPr>
              <a:t>MobiliseYourCity’s</a:t>
            </a:r>
            <a:r>
              <a:rPr lang="en-GB" dirty="0">
                <a:latin typeface="+mj-lt"/>
              </a:rPr>
              <a:t> guiding principles</a:t>
            </a:r>
          </a:p>
          <a:p>
            <a:endParaRPr lang="fr-FR" dirty="0">
              <a:latin typeface="+mj-lt"/>
            </a:endParaRPr>
          </a:p>
        </p:txBody>
      </p:sp>
      <p:sp>
        <p:nvSpPr>
          <p:cNvPr id="5" name="Text Placeholder 1">
            <a:extLst>
              <a:ext uri="{FF2B5EF4-FFF2-40B4-BE49-F238E27FC236}">
                <a16:creationId xmlns:a16="http://schemas.microsoft.com/office/drawing/2014/main" id="{35CA166D-5468-4C13-BC3B-B3DF8B8F9832}"/>
              </a:ext>
            </a:extLst>
          </p:cNvPr>
          <p:cNvSpPr txBox="1">
            <a:spLocks/>
          </p:cNvSpPr>
          <p:nvPr/>
        </p:nvSpPr>
        <p:spPr>
          <a:xfrm>
            <a:off x="7646233" y="776349"/>
            <a:ext cx="2750097"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3600" kern="1200">
                <a:solidFill>
                  <a:schemeClr val="accent1"/>
                </a:solidFill>
                <a:latin typeface="Gravur-CondensedBold" panose="02000506020000020004"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mj-lt"/>
              </a:rPr>
              <a:t>Our objectives</a:t>
            </a:r>
          </a:p>
        </p:txBody>
      </p:sp>
      <p:sp>
        <p:nvSpPr>
          <p:cNvPr id="6" name="Rechteck: abgerundete Ecken 37">
            <a:extLst>
              <a:ext uri="{FF2B5EF4-FFF2-40B4-BE49-F238E27FC236}">
                <a16:creationId xmlns:a16="http://schemas.microsoft.com/office/drawing/2014/main" id="{991D5F22-B693-4915-87FE-F531D86AFDAD}"/>
              </a:ext>
            </a:extLst>
          </p:cNvPr>
          <p:cNvSpPr/>
          <p:nvPr/>
        </p:nvSpPr>
        <p:spPr>
          <a:xfrm>
            <a:off x="705364" y="3055375"/>
            <a:ext cx="2537558"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vision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We work together as partners to shape low-carbon mobility systems that contribute to efficient, safe, and just cities for all urban residents of today and the future.</a:t>
            </a:r>
          </a:p>
        </p:txBody>
      </p:sp>
      <p:sp>
        <p:nvSpPr>
          <p:cNvPr id="7" name="Rechteck: abgerundete Ecken 38">
            <a:extLst>
              <a:ext uri="{FF2B5EF4-FFF2-40B4-BE49-F238E27FC236}">
                <a16:creationId xmlns:a16="http://schemas.microsoft.com/office/drawing/2014/main" id="{246CC01B-B06C-4116-BCF9-33E9774A334A}"/>
              </a:ext>
            </a:extLst>
          </p:cNvPr>
          <p:cNvSpPr/>
          <p:nvPr/>
        </p:nvSpPr>
        <p:spPr>
          <a:xfrm>
            <a:off x="3349338" y="3055375"/>
            <a:ext cx="2537558"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mission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1"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mission is to incubate solutions, accelerate the adoption of proven approaches, and facilitate complex change processes to transform urban mobility</a:t>
            </a:r>
          </a:p>
        </p:txBody>
      </p:sp>
      <p:sp>
        <p:nvSpPr>
          <p:cNvPr id="8" name="Textfeld 33">
            <a:extLst>
              <a:ext uri="{FF2B5EF4-FFF2-40B4-BE49-F238E27FC236}">
                <a16:creationId xmlns:a16="http://schemas.microsoft.com/office/drawing/2014/main" id="{2630DB92-C097-4F50-9C3E-E8FD355EF903}"/>
              </a:ext>
            </a:extLst>
          </p:cNvPr>
          <p:cNvSpPr txBox="1"/>
          <p:nvPr/>
        </p:nvSpPr>
        <p:spPr>
          <a:xfrm>
            <a:off x="417129" y="2062417"/>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886"/>
                </a:solidFill>
                <a:effectLst/>
                <a:uLnTx/>
                <a:uFillTx/>
                <a:latin typeface="Gravur Condensed Bold" pitchFamily="50" charset="0"/>
              </a:rPr>
              <a:t>1</a:t>
            </a:r>
          </a:p>
        </p:txBody>
      </p:sp>
      <p:sp>
        <p:nvSpPr>
          <p:cNvPr id="9" name="Textfeld 34">
            <a:extLst>
              <a:ext uri="{FF2B5EF4-FFF2-40B4-BE49-F238E27FC236}">
                <a16:creationId xmlns:a16="http://schemas.microsoft.com/office/drawing/2014/main" id="{1A6647D8-4CC7-46D8-A479-80CEC9C86942}"/>
              </a:ext>
            </a:extLst>
          </p:cNvPr>
          <p:cNvSpPr txBox="1"/>
          <p:nvPr/>
        </p:nvSpPr>
        <p:spPr>
          <a:xfrm>
            <a:off x="3143929" y="2062417"/>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886"/>
                </a:solidFill>
                <a:effectLst/>
                <a:uLnTx/>
                <a:uFillTx/>
                <a:latin typeface="Gravur Condensed Bold" pitchFamily="50" charset="0"/>
              </a:rPr>
              <a:t>2</a:t>
            </a:r>
          </a:p>
        </p:txBody>
      </p:sp>
      <p:sp>
        <p:nvSpPr>
          <p:cNvPr id="10" name="TextBox 11">
            <a:extLst>
              <a:ext uri="{FF2B5EF4-FFF2-40B4-BE49-F238E27FC236}">
                <a16:creationId xmlns:a16="http://schemas.microsoft.com/office/drawing/2014/main" id="{C144F182-91D8-4D33-A802-F4690E7B2F8F}"/>
              </a:ext>
            </a:extLst>
          </p:cNvPr>
          <p:cNvSpPr txBox="1">
            <a:spLocks noChangeArrowheads="1"/>
          </p:cNvSpPr>
          <p:nvPr/>
        </p:nvSpPr>
        <p:spPr bwMode="auto">
          <a:xfrm>
            <a:off x="9339749" y="5711606"/>
            <a:ext cx="20854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dirty="0">
                <a:solidFill>
                  <a:srgbClr val="9E2986"/>
                </a:solidFill>
                <a:latin typeface="Gravur-Condensed" charset="0"/>
                <a:ea typeface="Gravur-Condensed" charset="0"/>
                <a:cs typeface="Gravur-Condensed" charset="0"/>
              </a:rPr>
              <a:t>Close the investment gap </a:t>
            </a:r>
            <a:r>
              <a:rPr lang="en-US" sz="1200" dirty="0">
                <a:solidFill>
                  <a:srgbClr val="3C3C3C">
                    <a:lumMod val="65000"/>
                    <a:lumOff val="35000"/>
                  </a:srgbClr>
                </a:solidFill>
                <a:latin typeface="Roboto Light" charset="0"/>
                <a:ea typeface="Roboto Light" charset="0"/>
                <a:cs typeface="Roboto Light" charset="0"/>
              </a:rPr>
              <a:t>for sustainable mobility</a:t>
            </a:r>
          </a:p>
        </p:txBody>
      </p:sp>
      <p:pic>
        <p:nvPicPr>
          <p:cNvPr id="11" name="Bildplatzhalter 5">
            <a:extLst>
              <a:ext uri="{FF2B5EF4-FFF2-40B4-BE49-F238E27FC236}">
                <a16:creationId xmlns:a16="http://schemas.microsoft.com/office/drawing/2014/main" id="{B723943C-404D-477D-B3FF-429A0E797F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9513751" y="4172044"/>
            <a:ext cx="1528301" cy="1453847"/>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2" name="TextBox 11">
            <a:extLst>
              <a:ext uri="{FF2B5EF4-FFF2-40B4-BE49-F238E27FC236}">
                <a16:creationId xmlns:a16="http://schemas.microsoft.com/office/drawing/2014/main" id="{4DADCCA1-7DCF-4576-A3FD-B83D239B4591}"/>
              </a:ext>
            </a:extLst>
          </p:cNvPr>
          <p:cNvSpPr txBox="1">
            <a:spLocks noChangeArrowheads="1"/>
          </p:cNvSpPr>
          <p:nvPr/>
        </p:nvSpPr>
        <p:spPr bwMode="auto">
          <a:xfrm>
            <a:off x="9115020" y="3224030"/>
            <a:ext cx="2534868" cy="707886"/>
          </a:xfrm>
          <a:prstGeom prst="rect">
            <a:avLst/>
          </a:prstGeom>
          <a:solidFill>
            <a:schemeClr val="bg1"/>
          </a:solid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dirty="0">
                <a:solidFill>
                  <a:srgbClr val="9E2986"/>
                </a:solidFill>
                <a:latin typeface="Gravur-Condensed" charset="0"/>
                <a:ea typeface="Gravur-Condensed" charset="0"/>
                <a:cs typeface="Gravur-Condensed" charset="0"/>
              </a:rPr>
              <a:t>Facilitate access to sustainable innovative finance </a:t>
            </a:r>
            <a:r>
              <a:rPr lang="en-US" sz="1200" dirty="0">
                <a:solidFill>
                  <a:srgbClr val="3C3C3C">
                    <a:lumMod val="65000"/>
                    <a:lumOff val="35000"/>
                  </a:srgbClr>
                </a:solidFill>
                <a:latin typeface="Roboto Light" charset="0"/>
                <a:ea typeface="Roboto Light" charset="0"/>
                <a:cs typeface="Roboto Light" charset="0"/>
              </a:rPr>
              <a:t>for large- and small-scale mobility projects</a:t>
            </a:r>
          </a:p>
        </p:txBody>
      </p:sp>
      <p:pic>
        <p:nvPicPr>
          <p:cNvPr id="13" name="Bildplatzhalter 5">
            <a:extLst>
              <a:ext uri="{FF2B5EF4-FFF2-40B4-BE49-F238E27FC236}">
                <a16:creationId xmlns:a16="http://schemas.microsoft.com/office/drawing/2014/main" id="{94CCAF71-56FB-45BF-AE33-4899A690BD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9563133" y="1660124"/>
            <a:ext cx="1528300" cy="1453846"/>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4" name="TextBox 11">
            <a:extLst>
              <a:ext uri="{FF2B5EF4-FFF2-40B4-BE49-F238E27FC236}">
                <a16:creationId xmlns:a16="http://schemas.microsoft.com/office/drawing/2014/main" id="{4C043544-C5E8-40B3-950D-6756C37BDFCC}"/>
              </a:ext>
            </a:extLst>
          </p:cNvPr>
          <p:cNvSpPr txBox="1">
            <a:spLocks noChangeArrowheads="1"/>
          </p:cNvSpPr>
          <p:nvPr/>
        </p:nvSpPr>
        <p:spPr bwMode="auto">
          <a:xfrm>
            <a:off x="6549449" y="5685429"/>
            <a:ext cx="26305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dirty="0">
                <a:solidFill>
                  <a:srgbClr val="9E2986"/>
                </a:solidFill>
                <a:latin typeface="Gravur-Condensed" charset="0"/>
                <a:ea typeface="Gravur-Condensed" charset="0"/>
                <a:cs typeface="Gravur-Condensed" charset="0"/>
              </a:rPr>
              <a:t>Foster more comprehensive, integrated and participatory </a:t>
            </a:r>
            <a:r>
              <a:rPr lang="en-US" sz="1200" dirty="0">
                <a:solidFill>
                  <a:srgbClr val="3C3C3C">
                    <a:lumMod val="65000"/>
                    <a:lumOff val="35000"/>
                  </a:srgbClr>
                </a:solidFill>
                <a:latin typeface="Roboto Light" charset="0"/>
                <a:ea typeface="Roboto Light" charset="0"/>
                <a:cs typeface="Roboto Light" charset="0"/>
              </a:rPr>
              <a:t>urban mobility planning</a:t>
            </a:r>
          </a:p>
        </p:txBody>
      </p:sp>
      <p:pic>
        <p:nvPicPr>
          <p:cNvPr id="15" name="Bildplatzhalter 5">
            <a:extLst>
              <a:ext uri="{FF2B5EF4-FFF2-40B4-BE49-F238E27FC236}">
                <a16:creationId xmlns:a16="http://schemas.microsoft.com/office/drawing/2014/main" id="{8CF21A28-6EBB-45C8-87BB-2E439629F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7104320" y="4068855"/>
            <a:ext cx="1528300" cy="1453846"/>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
        <p:nvSpPr>
          <p:cNvPr id="16" name="TextBox 11">
            <a:extLst>
              <a:ext uri="{FF2B5EF4-FFF2-40B4-BE49-F238E27FC236}">
                <a16:creationId xmlns:a16="http://schemas.microsoft.com/office/drawing/2014/main" id="{7CAD741C-0039-4485-912B-4DC26F2C6A7A}"/>
              </a:ext>
            </a:extLst>
          </p:cNvPr>
          <p:cNvSpPr txBox="1">
            <a:spLocks noChangeArrowheads="1"/>
          </p:cNvSpPr>
          <p:nvPr/>
        </p:nvSpPr>
        <p:spPr bwMode="auto">
          <a:xfrm>
            <a:off x="6890927" y="3235929"/>
            <a:ext cx="20854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spcBef>
                <a:spcPts val="600"/>
              </a:spcBef>
              <a:spcAft>
                <a:spcPts val="600"/>
              </a:spcAft>
            </a:pPr>
            <a:r>
              <a:rPr lang="en-US" sz="1400" b="1" dirty="0">
                <a:solidFill>
                  <a:srgbClr val="9E2986"/>
                </a:solidFill>
                <a:latin typeface="Gravur-Condensed" charset="0"/>
                <a:ea typeface="Gravur-Condensed" charset="0"/>
                <a:cs typeface="Gravur-Condensed" charset="0"/>
              </a:rPr>
              <a:t>Accelerate the green and just  transition </a:t>
            </a:r>
            <a:r>
              <a:rPr lang="en-US" sz="1200" dirty="0">
                <a:solidFill>
                  <a:srgbClr val="3C3C3C">
                    <a:lumMod val="65000"/>
                    <a:lumOff val="35000"/>
                  </a:srgbClr>
                </a:solidFill>
                <a:latin typeface="Roboto Light" charset="0"/>
                <a:ea typeface="Roboto Light" charset="0"/>
                <a:cs typeface="Roboto Light" charset="0"/>
              </a:rPr>
              <a:t>to sustainable urban mobility</a:t>
            </a:r>
          </a:p>
        </p:txBody>
      </p:sp>
      <p:pic>
        <p:nvPicPr>
          <p:cNvPr id="17" name="Bildplatzhalter 5">
            <a:extLst>
              <a:ext uri="{FF2B5EF4-FFF2-40B4-BE49-F238E27FC236}">
                <a16:creationId xmlns:a16="http://schemas.microsoft.com/office/drawing/2014/main" id="{E101DD1F-7854-4213-A221-9C200C0AC16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gray">
          <a:xfrm>
            <a:off x="7104320" y="1660124"/>
            <a:ext cx="1528301" cy="1453847"/>
          </a:xfrm>
          <a:custGeom>
            <a:avLst/>
            <a:gdLst>
              <a:gd name="connsiteX0" fmla="*/ 1250950 w 2501900"/>
              <a:gd name="connsiteY0" fmla="*/ 0 h 2501900"/>
              <a:gd name="connsiteX1" fmla="*/ 2501900 w 2501900"/>
              <a:gd name="connsiteY1" fmla="*/ 1250950 h 2501900"/>
              <a:gd name="connsiteX2" fmla="*/ 1250950 w 2501900"/>
              <a:gd name="connsiteY2" fmla="*/ 2501900 h 2501900"/>
              <a:gd name="connsiteX3" fmla="*/ 0 w 2501900"/>
              <a:gd name="connsiteY3" fmla="*/ 1250950 h 2501900"/>
              <a:gd name="connsiteX4" fmla="*/ 1250950 w 2501900"/>
              <a:gd name="connsiteY4" fmla="*/ 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50190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pattFill prst="pct10">
            <a:fgClr>
              <a:srgbClr val="9E2886">
                <a:lumMod val="95000"/>
              </a:srgbClr>
            </a:fgClr>
            <a:bgClr>
              <a:sysClr val="window" lastClr="FFFFFF"/>
            </a:bgClr>
          </a:pattFill>
        </p:spPr>
      </p:pic>
    </p:spTree>
    <p:extLst>
      <p:ext uri="{BB962C8B-B14F-4D97-AF65-F5344CB8AC3E}">
        <p14:creationId xmlns:p14="http://schemas.microsoft.com/office/powerpoint/2010/main" val="205817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4C394D-FA9C-484A-A479-DD98488B1DE1}"/>
              </a:ext>
            </a:extLst>
          </p:cNvPr>
          <p:cNvSpPr/>
          <p:nvPr/>
        </p:nvSpPr>
        <p:spPr>
          <a:xfrm>
            <a:off x="1488558" y="889031"/>
            <a:ext cx="164805" cy="16891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9E2986"/>
              </a:solidFill>
              <a:effectLst/>
              <a:uLnTx/>
              <a:uFillTx/>
              <a:latin typeface="Gravur-Condensed" panose="020B0604020202020204" charset="0"/>
              <a:ea typeface="Roboto Medium" panose="02000000000000000000" pitchFamily="2" charset="0"/>
              <a:cs typeface="+mn-cs"/>
            </a:endParaRPr>
          </a:p>
        </p:txBody>
      </p:sp>
      <p:pic>
        <p:nvPicPr>
          <p:cNvPr id="3" name="Image 2" descr="Une image contenant carte&#10;&#10;Description générée automatiquement">
            <a:extLst>
              <a:ext uri="{FF2B5EF4-FFF2-40B4-BE49-F238E27FC236}">
                <a16:creationId xmlns:a16="http://schemas.microsoft.com/office/drawing/2014/main" id="{602A753B-A1C7-4048-BCA4-D57CDB691978}"/>
              </a:ext>
            </a:extLst>
          </p:cNvPr>
          <p:cNvPicPr>
            <a:picLocks noChangeAspect="1"/>
          </p:cNvPicPr>
          <p:nvPr/>
        </p:nvPicPr>
        <p:blipFill>
          <a:blip r:embed="rId2"/>
          <a:stretch>
            <a:fillRect/>
          </a:stretch>
        </p:blipFill>
        <p:spPr>
          <a:xfrm>
            <a:off x="1838036" y="70676"/>
            <a:ext cx="8612157" cy="6325143"/>
          </a:xfrm>
          <a:prstGeom prst="rect">
            <a:avLst/>
          </a:prstGeom>
        </p:spPr>
      </p:pic>
    </p:spTree>
    <p:extLst>
      <p:ext uri="{BB962C8B-B14F-4D97-AF65-F5344CB8AC3E}">
        <p14:creationId xmlns:p14="http://schemas.microsoft.com/office/powerpoint/2010/main" val="107890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rte&#10;&#10;Description générée automatiquement">
            <a:extLst>
              <a:ext uri="{FF2B5EF4-FFF2-40B4-BE49-F238E27FC236}">
                <a16:creationId xmlns:a16="http://schemas.microsoft.com/office/drawing/2014/main" id="{CF38D541-AD97-4A23-B673-85B86ABBD6EA}"/>
              </a:ext>
            </a:extLst>
          </p:cNvPr>
          <p:cNvPicPr>
            <a:picLocks noChangeAspect="1"/>
          </p:cNvPicPr>
          <p:nvPr/>
        </p:nvPicPr>
        <p:blipFill>
          <a:blip r:embed="rId2"/>
          <a:stretch>
            <a:fillRect/>
          </a:stretch>
        </p:blipFill>
        <p:spPr>
          <a:xfrm>
            <a:off x="1524183" y="87826"/>
            <a:ext cx="9420909" cy="6415896"/>
          </a:xfrm>
          <a:prstGeom prst="rect">
            <a:avLst/>
          </a:prstGeom>
        </p:spPr>
      </p:pic>
    </p:spTree>
    <p:extLst>
      <p:ext uri="{BB962C8B-B14F-4D97-AF65-F5344CB8AC3E}">
        <p14:creationId xmlns:p14="http://schemas.microsoft.com/office/powerpoint/2010/main" val="7057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9D70DE8-AB94-4987-8797-610AEEA55461}"/>
              </a:ext>
            </a:extLst>
          </p:cNvPr>
          <p:cNvSpPr txBox="1">
            <a:spLocks/>
          </p:cNvSpPr>
          <p:nvPr/>
        </p:nvSpPr>
        <p:spPr>
          <a:xfrm>
            <a:off x="317355" y="478132"/>
            <a:ext cx="862602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dirty="0" err="1">
                <a:solidFill>
                  <a:schemeClr val="accent1"/>
                </a:solidFill>
                <a:latin typeface="+mj-lt"/>
              </a:rPr>
              <a:t>MobiliseYourCity’s</a:t>
            </a:r>
            <a:r>
              <a:rPr lang="en-GB" sz="3600" dirty="0">
                <a:solidFill>
                  <a:schemeClr val="accent1"/>
                </a:solidFill>
                <a:latin typeface="+mj-lt"/>
              </a:rPr>
              <a:t> service areas</a:t>
            </a:r>
          </a:p>
        </p:txBody>
      </p:sp>
      <p:sp>
        <p:nvSpPr>
          <p:cNvPr id="7" name="Rectangle: Rounded Corners 6">
            <a:extLst>
              <a:ext uri="{FF2B5EF4-FFF2-40B4-BE49-F238E27FC236}">
                <a16:creationId xmlns:a16="http://schemas.microsoft.com/office/drawing/2014/main" id="{20EC9EED-3363-401E-BFC7-A02FA4FE5A0B}"/>
              </a:ext>
            </a:extLst>
          </p:cNvPr>
          <p:cNvSpPr/>
          <p:nvPr/>
        </p:nvSpPr>
        <p:spPr>
          <a:xfrm>
            <a:off x="478971"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9E2986"/>
                </a:solidFill>
                <a:effectLst/>
                <a:uLnTx/>
                <a:uFillTx/>
                <a:latin typeface="Roboto" panose="02000000000000000000" pitchFamily="2" charset="0"/>
                <a:ea typeface="Roboto" panose="02000000000000000000" pitchFamily="2" charset="0"/>
                <a:cs typeface="Gravur-Condensed" charset="0"/>
              </a:rPr>
              <a:t>MOBILITY PLANNING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Supporting implementation and investment ready plans for inclusive and low-carbon transport</a:t>
            </a:r>
            <a:endParaRPr kumimoji="0" lang="en-GB" sz="12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8" name="Rectangle: Rounded Corners 7">
            <a:extLst>
              <a:ext uri="{FF2B5EF4-FFF2-40B4-BE49-F238E27FC236}">
                <a16:creationId xmlns:a16="http://schemas.microsoft.com/office/drawing/2014/main" id="{B15DB1DA-4487-42AA-901A-D9C534B2B9D4}"/>
              </a:ext>
            </a:extLst>
          </p:cNvPr>
          <p:cNvSpPr/>
          <p:nvPr/>
        </p:nvSpPr>
        <p:spPr>
          <a:xfrm>
            <a:off x="9337794"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9E2986"/>
                </a:solidFill>
                <a:effectLst/>
                <a:uLnTx/>
                <a:uFillTx/>
                <a:latin typeface="Roboto" panose="02000000000000000000" pitchFamily="2" charset="0"/>
                <a:ea typeface="Roboto" panose="02000000000000000000" pitchFamily="2" charset="0"/>
                <a:cs typeface="Gravur-Condensed" charset="0"/>
              </a:rPr>
              <a:t>IMPLEMENTATION SUPPORT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Empowering members to bridge planning with implementation for green and just cities</a:t>
            </a:r>
            <a:endParaRPr kumimoji="0" lang="en-GB" sz="12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9" name="Rectangle: Rounded Corners 8">
            <a:extLst>
              <a:ext uri="{FF2B5EF4-FFF2-40B4-BE49-F238E27FC236}">
                <a16:creationId xmlns:a16="http://schemas.microsoft.com/office/drawing/2014/main" id="{B22D93A5-C05F-41C4-A609-A6B822042084}"/>
              </a:ext>
            </a:extLst>
          </p:cNvPr>
          <p:cNvSpPr/>
          <p:nvPr/>
        </p:nvSpPr>
        <p:spPr>
          <a:xfrm>
            <a:off x="3444243"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9E2986"/>
                </a:solidFill>
                <a:effectLst/>
                <a:uLnTx/>
                <a:uFillTx/>
                <a:latin typeface="Roboto" panose="02000000000000000000" pitchFamily="2" charset="0"/>
                <a:ea typeface="Roboto" panose="02000000000000000000" pitchFamily="2" charset="0"/>
                <a:cs typeface="Gravur-Condensed" charset="0"/>
              </a:rPr>
              <a:t>CAPACITY BUILDING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Equipping practitioners with tested and scalable solutions</a:t>
            </a:r>
            <a:endParaRPr kumimoji="0" lang="en-GB" sz="12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0" name="Rectangle: Rounded Corners 9">
            <a:extLst>
              <a:ext uri="{FF2B5EF4-FFF2-40B4-BE49-F238E27FC236}">
                <a16:creationId xmlns:a16="http://schemas.microsoft.com/office/drawing/2014/main" id="{7D6EF7A4-695C-4B8C-B446-53CEA99DBA3A}"/>
              </a:ext>
            </a:extLst>
          </p:cNvPr>
          <p:cNvSpPr/>
          <p:nvPr/>
        </p:nvSpPr>
        <p:spPr>
          <a:xfrm>
            <a:off x="6406027"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9E2986"/>
                </a:solidFill>
                <a:effectLst/>
                <a:uLnTx/>
                <a:uFillTx/>
                <a:latin typeface="Roboto" panose="02000000000000000000" pitchFamily="2" charset="0"/>
                <a:ea typeface="Roboto" panose="02000000000000000000" pitchFamily="2" charset="0"/>
                <a:cs typeface="Gravur-Condensed" charset="0"/>
              </a:rPr>
              <a:t>ADVOCACY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Encouraging institutions and individuals to embrace and resource sustainable mobility</a:t>
            </a:r>
            <a:endParaRPr kumimoji="0" lang="en-GB" sz="1200" b="0" i="0" u="none" strike="noStrike" kern="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1" name="TextBox 10">
            <a:extLst>
              <a:ext uri="{FF2B5EF4-FFF2-40B4-BE49-F238E27FC236}">
                <a16:creationId xmlns:a16="http://schemas.microsoft.com/office/drawing/2014/main" id="{D21BF329-1C07-4BBF-B437-B10741DB0344}"/>
              </a:ext>
            </a:extLst>
          </p:cNvPr>
          <p:cNvSpPr txBox="1"/>
          <p:nvPr/>
        </p:nvSpPr>
        <p:spPr bwMode="auto">
          <a:xfrm>
            <a:off x="505386" y="3661061"/>
            <a:ext cx="259904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cities in preparing city-level sustainable mobility plans and project preparation</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countries in preparing country-level urban mobility policies and investment programs</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Deploying digital technology to improve mobility planning</a:t>
            </a:r>
          </a:p>
        </p:txBody>
      </p:sp>
      <p:sp>
        <p:nvSpPr>
          <p:cNvPr id="12" name="TextBox 11">
            <a:extLst>
              <a:ext uri="{FF2B5EF4-FFF2-40B4-BE49-F238E27FC236}">
                <a16:creationId xmlns:a16="http://schemas.microsoft.com/office/drawing/2014/main" id="{9FFFFE9F-9CE0-449E-908B-736BF2E22788}"/>
              </a:ext>
            </a:extLst>
          </p:cNvPr>
          <p:cNvSpPr txBox="1"/>
          <p:nvPr/>
        </p:nvSpPr>
        <p:spPr bwMode="auto">
          <a:xfrm>
            <a:off x="9392250" y="3643932"/>
            <a:ext cx="25990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Piloting small-scale innovative finance to support walking and cycling</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Professionalizing and  formalizing jobs in the paratransit sector, in particular by building on digital technologies</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Supporting institutional and regulatory reforms to enable implementation</a:t>
            </a:r>
          </a:p>
        </p:txBody>
      </p:sp>
      <p:sp>
        <p:nvSpPr>
          <p:cNvPr id="13" name="TextBox 12">
            <a:extLst>
              <a:ext uri="{FF2B5EF4-FFF2-40B4-BE49-F238E27FC236}">
                <a16:creationId xmlns:a16="http://schemas.microsoft.com/office/drawing/2014/main" id="{A76235E4-6036-457B-9898-D68BA57E1624}"/>
              </a:ext>
            </a:extLst>
          </p:cNvPr>
          <p:cNvSpPr txBox="1"/>
          <p:nvPr/>
        </p:nvSpPr>
        <p:spPr bwMode="auto">
          <a:xfrm>
            <a:off x="3470658" y="3654302"/>
            <a:ext cx="25990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Developing tailored methodologies and tools for our focus areas</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Scaling our training offer to mobility professionals through strategic partnerships</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Enhancing our digital platform for trainings, exchange and knowledge dissemination</a:t>
            </a:r>
          </a:p>
        </p:txBody>
      </p:sp>
      <p:sp>
        <p:nvSpPr>
          <p:cNvPr id="14" name="TextBox 13">
            <a:extLst>
              <a:ext uri="{FF2B5EF4-FFF2-40B4-BE49-F238E27FC236}">
                <a16:creationId xmlns:a16="http://schemas.microsoft.com/office/drawing/2014/main" id="{5F5F40E8-D7EA-42E1-93FD-7F34423CE36E}"/>
              </a:ext>
            </a:extLst>
          </p:cNvPr>
          <p:cNvSpPr txBox="1"/>
          <p:nvPr/>
        </p:nvSpPr>
        <p:spPr bwMode="auto">
          <a:xfrm>
            <a:off x="6424257" y="3661059"/>
            <a:ext cx="259904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Communicating local results to influence the global agenda</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Engaging new partners and members to animate ambitious action</a:t>
            </a:r>
          </a:p>
          <a:p>
            <a:pPr marL="285750" indent="-285750">
              <a:spcBef>
                <a:spcPts val="600"/>
              </a:spcBef>
              <a:spcAft>
                <a:spcPts val="600"/>
              </a:spcAft>
              <a:buClr>
                <a:srgbClr val="9E2986"/>
              </a:buClr>
              <a:buFont typeface="Wingdings" panose="05000000000000000000" pitchFamily="2" charset="2"/>
              <a:buChar char="§"/>
              <a:defRPr/>
            </a:pPr>
            <a:r>
              <a:rPr lang="en-GB" sz="1200" dirty="0">
                <a:solidFill>
                  <a:prstClr val="black">
                    <a:lumMod val="85000"/>
                    <a:lumOff val="15000"/>
                  </a:prstClr>
                </a:solidFill>
                <a:latin typeface="Roboto" panose="02000000000000000000" pitchFamily="2" charset="0"/>
                <a:ea typeface="Roboto" panose="02000000000000000000" pitchFamily="2" charset="0"/>
                <a:cs typeface="Gravur-Condensed" charset="0"/>
              </a:rPr>
              <a:t>Empowering local behavioural change through evidence-based messaging</a:t>
            </a:r>
          </a:p>
        </p:txBody>
      </p:sp>
      <p:sp>
        <p:nvSpPr>
          <p:cNvPr id="15" name="Textfeld 22">
            <a:extLst>
              <a:ext uri="{FF2B5EF4-FFF2-40B4-BE49-F238E27FC236}">
                <a16:creationId xmlns:a16="http://schemas.microsoft.com/office/drawing/2014/main" id="{7FE41CE3-4257-4AE4-BA78-88145F0ACD6B}"/>
              </a:ext>
            </a:extLst>
          </p:cNvPr>
          <p:cNvSpPr txBox="1"/>
          <p:nvPr/>
        </p:nvSpPr>
        <p:spPr>
          <a:xfrm>
            <a:off x="145096"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986"/>
                </a:solidFill>
                <a:effectLst/>
                <a:uLnTx/>
                <a:uFillTx/>
                <a:latin typeface="Gravur Condensed Bold" pitchFamily="50" charset="0"/>
              </a:rPr>
              <a:t>1</a:t>
            </a:r>
          </a:p>
        </p:txBody>
      </p:sp>
      <p:sp>
        <p:nvSpPr>
          <p:cNvPr id="16" name="Textfeld 29">
            <a:extLst>
              <a:ext uri="{FF2B5EF4-FFF2-40B4-BE49-F238E27FC236}">
                <a16:creationId xmlns:a16="http://schemas.microsoft.com/office/drawing/2014/main" id="{9EC5F095-B502-415C-8741-A03DB2833939}"/>
              </a:ext>
            </a:extLst>
          </p:cNvPr>
          <p:cNvSpPr txBox="1"/>
          <p:nvPr/>
        </p:nvSpPr>
        <p:spPr>
          <a:xfrm>
            <a:off x="3054262"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986"/>
                </a:solidFill>
                <a:effectLst/>
                <a:uLnTx/>
                <a:uFillTx/>
                <a:latin typeface="Gravur Condensed Bold" pitchFamily="50" charset="0"/>
              </a:rPr>
              <a:t>2</a:t>
            </a:r>
          </a:p>
        </p:txBody>
      </p:sp>
      <p:sp>
        <p:nvSpPr>
          <p:cNvPr id="17" name="Textfeld 30">
            <a:extLst>
              <a:ext uri="{FF2B5EF4-FFF2-40B4-BE49-F238E27FC236}">
                <a16:creationId xmlns:a16="http://schemas.microsoft.com/office/drawing/2014/main" id="{1CE90A32-C3B7-4A1B-A63E-55E390EF0CDC}"/>
              </a:ext>
            </a:extLst>
          </p:cNvPr>
          <p:cNvSpPr txBox="1"/>
          <p:nvPr/>
        </p:nvSpPr>
        <p:spPr>
          <a:xfrm>
            <a:off x="6054778"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986"/>
                </a:solidFill>
                <a:effectLst/>
                <a:uLnTx/>
                <a:uFillTx/>
                <a:latin typeface="Gravur Condensed Bold" pitchFamily="50" charset="0"/>
              </a:rPr>
              <a:t>3</a:t>
            </a:r>
          </a:p>
        </p:txBody>
      </p:sp>
      <p:sp>
        <p:nvSpPr>
          <p:cNvPr id="18" name="Textfeld 31">
            <a:extLst>
              <a:ext uri="{FF2B5EF4-FFF2-40B4-BE49-F238E27FC236}">
                <a16:creationId xmlns:a16="http://schemas.microsoft.com/office/drawing/2014/main" id="{FEDB3C7A-5314-4DA2-A76D-741D1F3C5717}"/>
              </a:ext>
            </a:extLst>
          </p:cNvPr>
          <p:cNvSpPr txBox="1"/>
          <p:nvPr/>
        </p:nvSpPr>
        <p:spPr>
          <a:xfrm>
            <a:off x="9021084" y="1019635"/>
            <a:ext cx="576469"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986"/>
                </a:solidFill>
                <a:effectLst/>
                <a:uLnTx/>
                <a:uFillTx/>
                <a:latin typeface="Gravur Condensed Bold" pitchFamily="50" charset="0"/>
              </a:rPr>
              <a:t>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9600" b="1" i="0" u="none" strike="noStrike" kern="0" cap="none" spc="0" normalizeH="0" baseline="0" noProof="0" dirty="0">
              <a:ln>
                <a:noFill/>
              </a:ln>
              <a:solidFill>
                <a:srgbClr val="9E2986"/>
              </a:solidFill>
              <a:effectLst/>
              <a:uLnTx/>
              <a:uFillTx/>
              <a:latin typeface="Gravur Condensed Bold" pitchFamily="50" charset="0"/>
            </a:endParaRPr>
          </a:p>
        </p:txBody>
      </p:sp>
      <p:sp>
        <p:nvSpPr>
          <p:cNvPr id="19" name="Rechteck: abgerundete Ecken 3">
            <a:extLst>
              <a:ext uri="{FF2B5EF4-FFF2-40B4-BE49-F238E27FC236}">
                <a16:creationId xmlns:a16="http://schemas.microsoft.com/office/drawing/2014/main" id="{5CAA5F7C-1618-4032-B6F6-68CBABBE9F99}"/>
              </a:ext>
            </a:extLst>
          </p:cNvPr>
          <p:cNvSpPr/>
          <p:nvPr/>
        </p:nvSpPr>
        <p:spPr>
          <a:xfrm>
            <a:off x="11002251" y="1393794"/>
            <a:ext cx="914400" cy="335559"/>
          </a:xfrm>
          <a:prstGeom prst="roundRect">
            <a:avLst/>
          </a:prstGeom>
          <a:solidFill>
            <a:srgbClr val="1BB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Calibri" panose="020F0502020204030204"/>
                <a:ea typeface="+mn-ea"/>
                <a:cs typeface="+mn-cs"/>
              </a:rPr>
              <a:t>New</a:t>
            </a:r>
          </a:p>
        </p:txBody>
      </p:sp>
    </p:spTree>
    <p:extLst>
      <p:ext uri="{BB962C8B-B14F-4D97-AF65-F5344CB8AC3E}">
        <p14:creationId xmlns:p14="http://schemas.microsoft.com/office/powerpoint/2010/main" val="351697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30C85-05C9-4ACC-A82D-9F8A797000BE}"/>
              </a:ext>
            </a:extLst>
          </p:cNvPr>
          <p:cNvSpPr>
            <a:spLocks noGrp="1"/>
          </p:cNvSpPr>
          <p:nvPr>
            <p:ph type="body" sz="quarter" idx="10"/>
          </p:nvPr>
        </p:nvSpPr>
        <p:spPr>
          <a:xfrm>
            <a:off x="1379780" y="1611550"/>
            <a:ext cx="5791833" cy="587327"/>
          </a:xfrm>
        </p:spPr>
        <p:txBody>
          <a:bodyPr/>
          <a:lstStyle/>
          <a:p>
            <a:r>
              <a:rPr lang="en-GB" sz="5400" dirty="0">
                <a:latin typeface="Gravur-Condensed" panose="02000506020000020004" pitchFamily="2" charset="0"/>
              </a:rPr>
              <a:t>Sustainable Urban Mobility Planning &amp; Recent Achievements</a:t>
            </a:r>
          </a:p>
        </p:txBody>
      </p:sp>
      <p:sp>
        <p:nvSpPr>
          <p:cNvPr id="4" name="Espace réservé du texte 3">
            <a:extLst>
              <a:ext uri="{FF2B5EF4-FFF2-40B4-BE49-F238E27FC236}">
                <a16:creationId xmlns:a16="http://schemas.microsoft.com/office/drawing/2014/main" id="{4D6E4206-F4FA-4043-8A9A-8BE742452DB1}"/>
              </a:ext>
            </a:extLst>
          </p:cNvPr>
          <p:cNvSpPr>
            <a:spLocks noGrp="1"/>
          </p:cNvSpPr>
          <p:nvPr>
            <p:ph type="body" sz="quarter" idx="12"/>
          </p:nvPr>
        </p:nvSpPr>
        <p:spPr/>
        <p:txBody>
          <a:bodyPr/>
          <a:lstStyle/>
          <a:p>
            <a:r>
              <a:rPr lang="en-GB" dirty="0"/>
              <a:t>2</a:t>
            </a:r>
          </a:p>
        </p:txBody>
      </p:sp>
    </p:spTree>
    <p:extLst>
      <p:ext uri="{BB962C8B-B14F-4D97-AF65-F5344CB8AC3E}">
        <p14:creationId xmlns:p14="http://schemas.microsoft.com/office/powerpoint/2010/main" val="1012267484"/>
      </p:ext>
    </p:extLst>
  </p:cSld>
  <p:clrMapOvr>
    <a:masterClrMapping/>
  </p:clrMapOvr>
</p:sld>
</file>

<file path=ppt/theme/theme1.xml><?xml version="1.0" encoding="utf-8"?>
<a:theme xmlns:a="http://schemas.openxmlformats.org/drawingml/2006/main" name="MYC White background">
  <a:themeElements>
    <a:clrScheme name="MYC Colours">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5E6BC6"/>
      </a:accent5>
      <a:accent6>
        <a:srgbClr val="A6437F"/>
      </a:accent6>
      <a:hlink>
        <a:srgbClr val="9E2886"/>
      </a:hlink>
      <a:folHlink>
        <a:srgbClr val="9E2886"/>
      </a:folHlink>
    </a:clrScheme>
    <a:fontScheme name="MobiliseYourCity">
      <a:majorFont>
        <a:latin typeface="Gravur-Condensed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spcBef>
            <a:spcPts val="600"/>
          </a:spcBef>
          <a:spcAft>
            <a:spcPts val="600"/>
          </a:spcAft>
          <a:defRPr sz="3200" b="1" dirty="0" err="1">
            <a:solidFill>
              <a:srgbClr val="9E2986"/>
            </a:solidFill>
            <a:latin typeface="Gravur-Condensed" charset="0"/>
            <a:ea typeface="Gravur-Condensed" charset="0"/>
            <a:cs typeface="Gravur-Condensed" charset="0"/>
          </a:defRPr>
        </a:defPPr>
      </a:lstStyle>
    </a:txDef>
  </a:objectDefaults>
  <a:extraClrSchemeLst/>
  <a:extLst>
    <a:ext uri="{05A4C25C-085E-4340-85A3-A5531E510DB2}">
      <thm15:themeFamily xmlns:thm15="http://schemas.microsoft.com/office/thememl/2012/main" name="Presentation_v8" id="{7937A684-D928-0447-BAEE-B13E5F717852}" vid="{20722FA7-BACA-2F40-B424-ACD1A17D3161}"/>
    </a:ext>
  </a:extLst>
</a:theme>
</file>

<file path=ppt/theme/theme2.xml><?xml version="1.0" encoding="utf-8"?>
<a:theme xmlns:a="http://schemas.openxmlformats.org/drawingml/2006/main" name="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3.xml><?xml version="1.0" encoding="utf-8"?>
<a:theme xmlns:a="http://schemas.openxmlformats.org/drawingml/2006/main" name="1_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2EFA033A004245BFF33022747422D7" ma:contentTypeVersion="13" ma:contentTypeDescription="Ein neues Dokument erstellen." ma:contentTypeScope="" ma:versionID="509490f774fc707858fdbe7daec2f7ce">
  <xsd:schema xmlns:xsd="http://www.w3.org/2001/XMLSchema" xmlns:xs="http://www.w3.org/2001/XMLSchema" xmlns:p="http://schemas.microsoft.com/office/2006/metadata/properties" xmlns:ns2="2ccb2cdc-a5a9-4d41-8c6e-2c0b4c7ab440" xmlns:ns3="64bf496b-4406-493c-8317-590f7a675cc5" targetNamespace="http://schemas.microsoft.com/office/2006/metadata/properties" ma:root="true" ma:fieldsID="7b3bc7c44e851678688dc19d5c54976e" ns2:_="" ns3:_="">
    <xsd:import namespace="2ccb2cdc-a5a9-4d41-8c6e-2c0b4c7ab440"/>
    <xsd:import namespace="64bf496b-4406-493c-8317-590f7a675c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b2cdc-a5a9-4d41-8c6e-2c0b4c7ab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bf496b-4406-493c-8317-590f7a675cc5"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D47FB-542F-4963-B567-16C836EE1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b2cdc-a5a9-4d41-8c6e-2c0b4c7ab440"/>
    <ds:schemaRef ds:uri="64bf496b-4406-493c-8317-590f7a675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6217AC-0AD0-4155-9B34-F476E3063006}">
  <ds:schemaRefs>
    <ds:schemaRef ds:uri="http://schemas.microsoft.com/sharepoint/v3/contenttype/forms"/>
  </ds:schemaRefs>
</ds:datastoreItem>
</file>

<file path=customXml/itemProps3.xml><?xml version="1.0" encoding="utf-8"?>
<ds:datastoreItem xmlns:ds="http://schemas.openxmlformats.org/officeDocument/2006/customXml" ds:itemID="{C13EA065-4946-4585-80C9-F2931342787B}">
  <ds:schemaRefs>
    <ds:schemaRef ds:uri="64bf496b-4406-493c-8317-590f7a675cc5"/>
    <ds:schemaRef ds:uri="2ccb2cdc-a5a9-4d41-8c6e-2c0b4c7ab440"/>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Grand écran</PresentationFormat>
  <Paragraphs>87</Paragraphs>
  <Slides>14</Slides>
  <Notes>0</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14</vt:i4>
      </vt:variant>
    </vt:vector>
  </HeadingPairs>
  <TitlesOfParts>
    <vt:vector size="27" baseType="lpstr">
      <vt:lpstr>Arial</vt:lpstr>
      <vt:lpstr>Calibri</vt:lpstr>
      <vt:lpstr>Gravur Condensed Bold</vt:lpstr>
      <vt:lpstr>Gravur CondensedBold</vt:lpstr>
      <vt:lpstr>Gravur-Condensed</vt:lpstr>
      <vt:lpstr>Gravur-CondensedBold</vt:lpstr>
      <vt:lpstr>Roboto</vt:lpstr>
      <vt:lpstr>Roboto Light</vt:lpstr>
      <vt:lpstr>Roboto Medium</vt:lpstr>
      <vt:lpstr>Wingdings</vt:lpstr>
      <vt:lpstr>MYC White background</vt:lpstr>
      <vt:lpstr>Cover Master</vt:lpstr>
      <vt:lpstr>1_Cover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Martín A. Freire</dc:creator>
  <cp:lastModifiedBy>Elena Tanzarella</cp:lastModifiedBy>
  <cp:revision>16</cp:revision>
  <dcterms:created xsi:type="dcterms:W3CDTF">2020-10-11T11:43:05Z</dcterms:created>
  <dcterms:modified xsi:type="dcterms:W3CDTF">2022-04-15T15:10:11Z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0x010100D32EFA033A004245BFF33022747422D7</vt:lpwstr>
  </property>
</Properties>
</file>